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13716000" cx="24387025"/>
  <p:notesSz cx="13716000" cy="24387025"/>
  <p:embeddedFontLst>
    <p:embeddedFont>
      <p:font typeface="Freckle Face"/>
      <p:regular r:id="rId30"/>
    </p:embeddedFont>
    <p:embeddedFont>
      <p:font typeface="Poppins"/>
      <p:regular r:id="rId31"/>
      <p:bold r:id="rId32"/>
      <p:italic r:id="rId33"/>
      <p:boldItalic r:id="rId34"/>
    </p:embeddedFont>
    <p:embeddedFont>
      <p:font typeface="Lato"/>
      <p:regular r:id="rId35"/>
      <p:bold r:id="rId36"/>
      <p:italic r:id="rId37"/>
      <p:boldItalic r:id="rId38"/>
    </p:embeddedFont>
    <p:embeddedFont>
      <p:font typeface="Poppins SemiBold"/>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3" roundtripDataSignature="AMtx7mjw2ufAt4+XkvfizARoTlaqvB/l2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PoppinsSemiBold-bold.fntdata"/><Relationship Id="rId20" Type="http://schemas.openxmlformats.org/officeDocument/2006/relationships/slide" Target="slides/slide16.xml"/><Relationship Id="rId42" Type="http://schemas.openxmlformats.org/officeDocument/2006/relationships/font" Target="fonts/PoppinsSemiBold-boldItalic.fntdata"/><Relationship Id="rId41" Type="http://schemas.openxmlformats.org/officeDocument/2006/relationships/font" Target="fonts/PoppinsSemiBold-italic.fntdata"/><Relationship Id="rId22" Type="http://schemas.openxmlformats.org/officeDocument/2006/relationships/slide" Target="slides/slide18.xml"/><Relationship Id="rId21" Type="http://schemas.openxmlformats.org/officeDocument/2006/relationships/slide" Target="slides/slide17.xml"/><Relationship Id="rId43" Type="http://customschemas.google.com/relationships/presentationmetadata" Target="meta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regular.fntdata"/><Relationship Id="rId30" Type="http://schemas.openxmlformats.org/officeDocument/2006/relationships/font" Target="fonts/FreckleFace-regular.fntdata"/><Relationship Id="rId11" Type="http://schemas.openxmlformats.org/officeDocument/2006/relationships/slide" Target="slides/slide7.xml"/><Relationship Id="rId33" Type="http://schemas.openxmlformats.org/officeDocument/2006/relationships/font" Target="fonts/Poppins-italic.fntdata"/><Relationship Id="rId10" Type="http://schemas.openxmlformats.org/officeDocument/2006/relationships/slide" Target="slides/slide6.xml"/><Relationship Id="rId32" Type="http://schemas.openxmlformats.org/officeDocument/2006/relationships/font" Target="fonts/Poppins-bold.fntdata"/><Relationship Id="rId13" Type="http://schemas.openxmlformats.org/officeDocument/2006/relationships/slide" Target="slides/slide9.xml"/><Relationship Id="rId35" Type="http://schemas.openxmlformats.org/officeDocument/2006/relationships/font" Target="fonts/Lato-regular.fntdata"/><Relationship Id="rId12" Type="http://schemas.openxmlformats.org/officeDocument/2006/relationships/slide" Target="slides/slide8.xml"/><Relationship Id="rId34" Type="http://schemas.openxmlformats.org/officeDocument/2006/relationships/font" Target="fonts/Poppins-boldItalic.fntdata"/><Relationship Id="rId15" Type="http://schemas.openxmlformats.org/officeDocument/2006/relationships/slide" Target="slides/slide11.xml"/><Relationship Id="rId37" Type="http://schemas.openxmlformats.org/officeDocument/2006/relationships/font" Target="fonts/Lato-italic.fntdata"/><Relationship Id="rId14" Type="http://schemas.openxmlformats.org/officeDocument/2006/relationships/slide" Target="slides/slide10.xml"/><Relationship Id="rId36" Type="http://schemas.openxmlformats.org/officeDocument/2006/relationships/font" Target="fonts/Lato-bold.fntdata"/><Relationship Id="rId17" Type="http://schemas.openxmlformats.org/officeDocument/2006/relationships/slide" Target="slides/slide13.xml"/><Relationship Id="rId39" Type="http://schemas.openxmlformats.org/officeDocument/2006/relationships/font" Target="fonts/PoppinsSemiBold-regular.fntdata"/><Relationship Id="rId16" Type="http://schemas.openxmlformats.org/officeDocument/2006/relationships/slide" Target="slides/slide12.xml"/><Relationship Id="rId38" Type="http://schemas.openxmlformats.org/officeDocument/2006/relationships/font" Target="fonts/Lato-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38ef5f4520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38ef5f4520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38ef5f4520d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8ef5f4520d_0_1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38ef5f4520d_0_1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g38ef5f4520d_0_1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8ef5f4520d_0_2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g38ef5f4520d_0_2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g38ef5f4520d_0_2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8ef5f4520d_0_2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g38ef5f4520d_0_2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g38ef5f4520d_0_2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8ef5f4520d_0_2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g38ef5f4520d_0_2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g38ef5f4520d_0_2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8ef5f4520d_0_3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g38ef5f4520d_0_3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g38ef5f4520d_0_3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8ef5f4520d_0_3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g38ef5f4520d_0_3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g38ef5f4520d_0_3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38ef5f4520d_0_3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g38ef5f4520d_0_3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g38ef5f4520d_0_3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38ef5f4520d_0_4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g38ef5f4520d_0_4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g38ef5f4520d_0_4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38ef5f4520d_0_4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g38ef5f4520d_0_4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g38ef5f4520d_0_4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38ef5f4520d_0_4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g38ef5f4520d_0_4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g38ef5f4520d_0_4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 name="Shape 24"/>
        <p:cNvGrpSpPr/>
        <p:nvPr/>
      </p:nvGrpSpPr>
      <p:grpSpPr>
        <a:xfrm>
          <a:off x="0" y="0"/>
          <a:ext cx="0" cy="0"/>
          <a:chOff x="0" y="0"/>
          <a:chExt cx="0" cy="0"/>
        </a:xfrm>
      </p:grpSpPr>
      <p:sp>
        <p:nvSpPr>
          <p:cNvPr id="25" name="Google Shape;25;g38ef5f4520d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 name="Google Shape;26;g38ef5f4520d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 name="Google Shape;27;g38ef5f4520d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38ef5f4520d_0_4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g38ef5f4520d_0_4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4" name="Google Shape;504;g38ef5f4520d_0_4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38ef5f4520d_0_4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 name="Google Shape;527;g38ef5f4520d_0_4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g38ef5f4520d_0_4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38ef5f4520d_0_5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3" name="Google Shape;573;g38ef5f4520d_0_5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4" name="Google Shape;574;g38ef5f4520d_0_5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38ef5f4520d_0_5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2" name="Google Shape;612;g38ef5f4520d_0_5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3" name="Google Shape;613;g38ef5f4520d_0_5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38ef5f4520d_0_6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2" name="Google Shape;642;g38ef5f4520d_0_6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g38ef5f4520d_0_6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38ef5f4520d_0_6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1" name="Google Shape;721;g38ef5f4520d_0_6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2" name="Google Shape;722;g38ef5f4520d_0_6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g38ef5f4520d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 name="Google Shape;38;g38ef5f4520d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 name="Google Shape;39;g38ef5f4520d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8ef5f4520d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 name="Google Shape;78;g38ef5f4520d_0_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 name="Google Shape;79;g38ef5f4520d_0_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8ef5f4520d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g38ef5f4520d_0_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g38ef5f4520d_0_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8ef5f4520d_0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g38ef5f4520d_0_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g38ef5f4520d_0_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8ef5f4520d_0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g38ef5f4520d_0_1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g38ef5f4520d_0_1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8ef5f4520d_0_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g38ef5f4520d_0_1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g38ef5f4520d_0_1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8ef5f4520d_0_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g38ef5f4520d_0_1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g38ef5f4520d_0_1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2.png"/><Relationship Id="rId4" Type="http://schemas.openxmlformats.org/officeDocument/2006/relationships/image" Target="../media/image18.png"/><Relationship Id="rId5" Type="http://schemas.openxmlformats.org/officeDocument/2006/relationships/image" Target="../media/image48.png"/><Relationship Id="rId6" Type="http://schemas.openxmlformats.org/officeDocument/2006/relationships/image" Target="../media/image125.png"/><Relationship Id="rId7" Type="http://schemas.openxmlformats.org/officeDocument/2006/relationships/image" Target="../media/image7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9.png"/><Relationship Id="rId4" Type="http://schemas.openxmlformats.org/officeDocument/2006/relationships/image" Target="../media/image54.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7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3.png"/><Relationship Id="rId6"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4.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2.png"/></Relationships>
</file>

<file path=ppt/slides/_rels/slide14.xml.rels><?xml version="1.0" encoding="UTF-8" standalone="yes"?><Relationships xmlns="http://schemas.openxmlformats.org/package/2006/relationships"><Relationship Id="rId20" Type="http://schemas.openxmlformats.org/officeDocument/2006/relationships/image" Target="../media/image88.png"/><Relationship Id="rId22" Type="http://schemas.openxmlformats.org/officeDocument/2006/relationships/image" Target="../media/image141.png"/><Relationship Id="rId21" Type="http://schemas.openxmlformats.org/officeDocument/2006/relationships/image" Target="../media/image87.png"/><Relationship Id="rId24" Type="http://schemas.openxmlformats.org/officeDocument/2006/relationships/image" Target="../media/image105.png"/><Relationship Id="rId23" Type="http://schemas.openxmlformats.org/officeDocument/2006/relationships/image" Target="../media/image101.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9.png"/><Relationship Id="rId4" Type="http://schemas.openxmlformats.org/officeDocument/2006/relationships/image" Target="../media/image54.png"/><Relationship Id="rId9" Type="http://schemas.openxmlformats.org/officeDocument/2006/relationships/image" Target="../media/image95.png"/><Relationship Id="rId26" Type="http://schemas.openxmlformats.org/officeDocument/2006/relationships/image" Target="../media/image93.png"/><Relationship Id="rId25" Type="http://schemas.openxmlformats.org/officeDocument/2006/relationships/image" Target="../media/image97.png"/><Relationship Id="rId28" Type="http://schemas.openxmlformats.org/officeDocument/2006/relationships/image" Target="../media/image100.png"/><Relationship Id="rId27" Type="http://schemas.openxmlformats.org/officeDocument/2006/relationships/image" Target="../media/image96.png"/><Relationship Id="rId5" Type="http://schemas.openxmlformats.org/officeDocument/2006/relationships/image" Target="../media/image6.png"/><Relationship Id="rId6" Type="http://schemas.openxmlformats.org/officeDocument/2006/relationships/image" Target="../media/image2.png"/><Relationship Id="rId29" Type="http://schemas.openxmlformats.org/officeDocument/2006/relationships/image" Target="../media/image134.png"/><Relationship Id="rId7" Type="http://schemas.openxmlformats.org/officeDocument/2006/relationships/image" Target="../media/image75.png"/><Relationship Id="rId8" Type="http://schemas.openxmlformats.org/officeDocument/2006/relationships/image" Target="../media/image82.png"/><Relationship Id="rId30" Type="http://schemas.openxmlformats.org/officeDocument/2006/relationships/image" Target="../media/image103.png"/><Relationship Id="rId11" Type="http://schemas.openxmlformats.org/officeDocument/2006/relationships/image" Target="../media/image81.png"/><Relationship Id="rId10" Type="http://schemas.openxmlformats.org/officeDocument/2006/relationships/image" Target="../media/image92.png"/><Relationship Id="rId13" Type="http://schemas.openxmlformats.org/officeDocument/2006/relationships/image" Target="../media/image121.png"/><Relationship Id="rId12" Type="http://schemas.openxmlformats.org/officeDocument/2006/relationships/image" Target="../media/image86.png"/><Relationship Id="rId15" Type="http://schemas.openxmlformats.org/officeDocument/2006/relationships/image" Target="../media/image85.png"/><Relationship Id="rId14" Type="http://schemas.openxmlformats.org/officeDocument/2006/relationships/image" Target="../media/image80.png"/><Relationship Id="rId17" Type="http://schemas.openxmlformats.org/officeDocument/2006/relationships/image" Target="../media/image78.png"/><Relationship Id="rId16" Type="http://schemas.openxmlformats.org/officeDocument/2006/relationships/image" Target="../media/image91.png"/><Relationship Id="rId19" Type="http://schemas.openxmlformats.org/officeDocument/2006/relationships/image" Target="../media/image83.png"/><Relationship Id="rId18" Type="http://schemas.openxmlformats.org/officeDocument/2006/relationships/image" Target="../media/image9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11.png"/><Relationship Id="rId8" Type="http://schemas.openxmlformats.org/officeDocument/2006/relationships/image" Target="../media/image1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4.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2.png"/><Relationship Id="rId7" Type="http://schemas.openxmlformats.org/officeDocument/2006/relationships/image" Target="../media/image122.png"/><Relationship Id="rId8" Type="http://schemas.openxmlformats.org/officeDocument/2006/relationships/image" Target="../media/image1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2.png"/><Relationship Id="rId4" Type="http://schemas.openxmlformats.org/officeDocument/2006/relationships/image" Target="../media/image18.png"/><Relationship Id="rId5" Type="http://schemas.openxmlformats.org/officeDocument/2006/relationships/image" Target="../media/image2.png"/><Relationship Id="rId6" Type="http://schemas.openxmlformats.org/officeDocument/2006/relationships/image" Target="../media/image128.png"/><Relationship Id="rId7" Type="http://schemas.openxmlformats.org/officeDocument/2006/relationships/image" Target="../media/image14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5.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9.png"/><Relationship Id="rId4" Type="http://schemas.openxmlformats.org/officeDocument/2006/relationships/image" Target="../media/image54.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123.png"/><Relationship Id="rId8" Type="http://schemas.openxmlformats.org/officeDocument/2006/relationships/image" Target="../media/image1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3.png"/><Relationship Id="rId6"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4.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1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2.png"/><Relationship Id="rId4" Type="http://schemas.openxmlformats.org/officeDocument/2006/relationships/image" Target="../media/image18.png"/><Relationship Id="rId9" Type="http://schemas.openxmlformats.org/officeDocument/2006/relationships/image" Target="../media/image192.png"/><Relationship Id="rId5" Type="http://schemas.openxmlformats.org/officeDocument/2006/relationships/image" Target="../media/image2.png"/><Relationship Id="rId6" Type="http://schemas.openxmlformats.org/officeDocument/2006/relationships/image" Target="../media/image196.png"/><Relationship Id="rId7" Type="http://schemas.openxmlformats.org/officeDocument/2006/relationships/image" Target="../media/image170.png"/><Relationship Id="rId8" Type="http://schemas.openxmlformats.org/officeDocument/2006/relationships/image" Target="../media/image136.png"/><Relationship Id="rId11" Type="http://schemas.openxmlformats.org/officeDocument/2006/relationships/image" Target="../media/image156.png"/><Relationship Id="rId10" Type="http://schemas.openxmlformats.org/officeDocument/2006/relationships/image" Target="../media/image185.png"/><Relationship Id="rId13" Type="http://schemas.openxmlformats.org/officeDocument/2006/relationships/image" Target="../media/image139.png"/><Relationship Id="rId12" Type="http://schemas.openxmlformats.org/officeDocument/2006/relationships/image" Target="../media/image140.png"/><Relationship Id="rId15" Type="http://schemas.openxmlformats.org/officeDocument/2006/relationships/image" Target="../media/image179.png"/><Relationship Id="rId14" Type="http://schemas.openxmlformats.org/officeDocument/2006/relationships/image" Target="../media/image16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9.png"/><Relationship Id="rId4" Type="http://schemas.openxmlformats.org/officeDocument/2006/relationships/image" Target="../media/image54.png"/><Relationship Id="rId9" Type="http://schemas.openxmlformats.org/officeDocument/2006/relationships/image" Target="../media/image148.png"/><Relationship Id="rId5" Type="http://schemas.openxmlformats.org/officeDocument/2006/relationships/image" Target="../media/image6.png"/><Relationship Id="rId6" Type="http://schemas.openxmlformats.org/officeDocument/2006/relationships/image" Target="../media/image146.png"/><Relationship Id="rId7" Type="http://schemas.openxmlformats.org/officeDocument/2006/relationships/image" Target="../media/image142.png"/><Relationship Id="rId8" Type="http://schemas.openxmlformats.org/officeDocument/2006/relationships/image" Target="../media/image143.png"/><Relationship Id="rId10" Type="http://schemas.openxmlformats.org/officeDocument/2006/relationships/image" Target="../media/image15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89.png"/><Relationship Id="rId4" Type="http://schemas.openxmlformats.org/officeDocument/2006/relationships/image" Target="../media/image54.png"/><Relationship Id="rId5" Type="http://schemas.openxmlformats.org/officeDocument/2006/relationships/image" Target="../media/image6.png"/><Relationship Id="rId6" Type="http://schemas.openxmlformats.org/officeDocument/2006/relationships/image" Target="../media/image2.png"/></Relationships>
</file>

<file path=ppt/slides/_rels/slide24.xml.rels><?xml version="1.0" encoding="UTF-8" standalone="yes"?><Relationships xmlns="http://schemas.openxmlformats.org/package/2006/relationships"><Relationship Id="rId20" Type="http://schemas.openxmlformats.org/officeDocument/2006/relationships/image" Target="../media/image173.png"/><Relationship Id="rId22" Type="http://schemas.openxmlformats.org/officeDocument/2006/relationships/hyperlink" Target="https://eatemp.com/powerpoint-org-chart-template/" TargetMode="External"/><Relationship Id="rId21" Type="http://schemas.openxmlformats.org/officeDocument/2006/relationships/image" Target="../media/image194.png"/><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2.png"/><Relationship Id="rId4" Type="http://schemas.openxmlformats.org/officeDocument/2006/relationships/image" Target="../media/image18.png"/><Relationship Id="rId9" Type="http://schemas.openxmlformats.org/officeDocument/2006/relationships/image" Target="../media/image158.png"/><Relationship Id="rId5" Type="http://schemas.openxmlformats.org/officeDocument/2006/relationships/image" Target="../media/image2.png"/><Relationship Id="rId6" Type="http://schemas.openxmlformats.org/officeDocument/2006/relationships/image" Target="../media/image199.png"/><Relationship Id="rId7" Type="http://schemas.openxmlformats.org/officeDocument/2006/relationships/image" Target="../media/image165.png"/><Relationship Id="rId8" Type="http://schemas.openxmlformats.org/officeDocument/2006/relationships/image" Target="../media/image157.png"/><Relationship Id="rId11" Type="http://schemas.openxmlformats.org/officeDocument/2006/relationships/image" Target="../media/image159.png"/><Relationship Id="rId10" Type="http://schemas.openxmlformats.org/officeDocument/2006/relationships/image" Target="../media/image160.png"/><Relationship Id="rId13" Type="http://schemas.openxmlformats.org/officeDocument/2006/relationships/image" Target="../media/image188.png"/><Relationship Id="rId12" Type="http://schemas.openxmlformats.org/officeDocument/2006/relationships/image" Target="../media/image168.png"/><Relationship Id="rId15" Type="http://schemas.openxmlformats.org/officeDocument/2006/relationships/image" Target="../media/image175.png"/><Relationship Id="rId14" Type="http://schemas.openxmlformats.org/officeDocument/2006/relationships/image" Target="../media/image171.png"/><Relationship Id="rId17" Type="http://schemas.openxmlformats.org/officeDocument/2006/relationships/image" Target="../media/image174.png"/><Relationship Id="rId16" Type="http://schemas.openxmlformats.org/officeDocument/2006/relationships/image" Target="../media/image176.png"/><Relationship Id="rId19" Type="http://schemas.openxmlformats.org/officeDocument/2006/relationships/image" Target="../media/image197.png"/><Relationship Id="rId18" Type="http://schemas.openxmlformats.org/officeDocument/2006/relationships/image" Target="../media/image19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91.png"/><Relationship Id="rId4" Type="http://schemas.openxmlformats.org/officeDocument/2006/relationships/image" Target="../media/image187.png"/><Relationship Id="rId5" Type="http://schemas.openxmlformats.org/officeDocument/2006/relationships/image" Target="../media/image190.png"/><Relationship Id="rId6" Type="http://schemas.openxmlformats.org/officeDocument/2006/relationships/image" Target="../media/image2.png"/><Relationship Id="rId7" Type="http://schemas.openxmlformats.org/officeDocument/2006/relationships/hyperlink" Target="https://unsplash.com/" TargetMode="External"/><Relationship Id="rId8" Type="http://schemas.openxmlformats.org/officeDocument/2006/relationships/image" Target="../media/image18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11.png"/><Relationship Id="rId8"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2.png"/><Relationship Id="rId4" Type="http://schemas.openxmlformats.org/officeDocument/2006/relationships/image" Target="../media/image18.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53.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28.png"/><Relationship Id="rId8"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0.png"/><Relationship Id="rId4" Type="http://schemas.openxmlformats.org/officeDocument/2006/relationships/image" Target="../media/image15.png"/><Relationship Id="rId5" Type="http://schemas.openxmlformats.org/officeDocument/2006/relationships/image" Target="../media/image23.png"/><Relationship Id="rId6" Type="http://schemas.openxmlformats.org/officeDocument/2006/relationships/image" Target="../media/image2.png"/><Relationship Id="rId7"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2.png"/><Relationship Id="rId4" Type="http://schemas.openxmlformats.org/officeDocument/2006/relationships/image" Target="../media/image18.png"/><Relationship Id="rId5" Type="http://schemas.openxmlformats.org/officeDocument/2006/relationships/image" Target="../media/image2.png"/><Relationship Id="rId6" Type="http://schemas.openxmlformats.org/officeDocument/2006/relationships/image" Target="../media/image44.png"/><Relationship Id="rId7" Type="http://schemas.openxmlformats.org/officeDocument/2006/relationships/image" Target="../media/image56.png"/><Relationship Id="rId8"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2.png"/><Relationship Id="rId4" Type="http://schemas.openxmlformats.org/officeDocument/2006/relationships/image" Target="../media/image18.png"/><Relationship Id="rId5" Type="http://schemas.openxmlformats.org/officeDocument/2006/relationships/image" Target="../media/image2.png"/><Relationship Id="rId6" Type="http://schemas.openxmlformats.org/officeDocument/2006/relationships/image" Target="../media/image41.png"/><Relationship Id="rId7" Type="http://schemas.openxmlformats.org/officeDocument/2006/relationships/image" Target="../media/image45.png"/><Relationship Id="rId8"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4.png"/><Relationship Id="rId4" Type="http://schemas.openxmlformats.org/officeDocument/2006/relationships/image" Target="../media/image4.png"/><Relationship Id="rId9" Type="http://schemas.openxmlformats.org/officeDocument/2006/relationships/image" Target="../media/image46.png"/><Relationship Id="rId5" Type="http://schemas.openxmlformats.org/officeDocument/2006/relationships/image" Target="../media/image9.png"/><Relationship Id="rId6" Type="http://schemas.openxmlformats.org/officeDocument/2006/relationships/image" Target="../media/image2.png"/><Relationship Id="rId7" Type="http://schemas.openxmlformats.org/officeDocument/2006/relationships/image" Target="../media/image63.png"/><Relationship Id="rId8" Type="http://schemas.openxmlformats.org/officeDocument/2006/relationships/image" Target="../media/image7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207B"/>
        </a:solidFill>
      </p:bgPr>
    </p:bg>
    <p:spTree>
      <p:nvGrpSpPr>
        <p:cNvPr id="15" name="Shape 15"/>
        <p:cNvGrpSpPr/>
        <p:nvPr/>
      </p:nvGrpSpPr>
      <p:grpSpPr>
        <a:xfrm>
          <a:off x="0" y="0"/>
          <a:ext cx="0" cy="0"/>
          <a:chOff x="0" y="0"/>
          <a:chExt cx="0" cy="0"/>
        </a:xfrm>
      </p:grpSpPr>
      <p:pic>
        <p:nvPicPr>
          <p:cNvPr descr=" " id="16" name="Google Shape;16;g38ef5f4520d_0_0"/>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17" name="Google Shape;17;g38ef5f4520d_0_0"/>
          <p:cNvPicPr preferRelativeResize="0"/>
          <p:nvPr/>
        </p:nvPicPr>
        <p:blipFill rotWithShape="1">
          <a:blip r:embed="rId4">
            <a:alphaModFix/>
          </a:blip>
          <a:srcRect b="0" l="0" r="0" t="0"/>
          <a:stretch/>
        </p:blipFill>
        <p:spPr>
          <a:xfrm>
            <a:off x="19230352" y="495583"/>
            <a:ext cx="3987787" cy="3987180"/>
          </a:xfrm>
          <a:prstGeom prst="rect">
            <a:avLst/>
          </a:prstGeom>
          <a:noFill/>
          <a:ln>
            <a:noFill/>
          </a:ln>
        </p:spPr>
      </p:pic>
      <p:pic>
        <p:nvPicPr>
          <p:cNvPr descr=" " id="18" name="Google Shape;18;g38ef5f4520d_0_0"/>
          <p:cNvPicPr preferRelativeResize="0"/>
          <p:nvPr/>
        </p:nvPicPr>
        <p:blipFill rotWithShape="1">
          <a:blip r:embed="rId5">
            <a:alphaModFix/>
          </a:blip>
          <a:srcRect b="0" l="0" r="0" t="0"/>
          <a:stretch/>
        </p:blipFill>
        <p:spPr>
          <a:xfrm>
            <a:off x="1079635" y="9893300"/>
            <a:ext cx="2819752" cy="2819400"/>
          </a:xfrm>
          <a:prstGeom prst="rect">
            <a:avLst/>
          </a:prstGeom>
          <a:noFill/>
          <a:ln>
            <a:noFill/>
          </a:ln>
        </p:spPr>
      </p:pic>
      <p:sp>
        <p:nvSpPr>
          <p:cNvPr id="19" name="Google Shape;19;g38ef5f4520d_0_0"/>
          <p:cNvSpPr/>
          <p:nvPr/>
        </p:nvSpPr>
        <p:spPr>
          <a:xfrm>
            <a:off x="11914089" y="3708400"/>
            <a:ext cx="10999500" cy="476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26C"/>
              </a:buClr>
              <a:buSzPts val="24000"/>
              <a:buFont typeface="Freckle Face"/>
              <a:buNone/>
            </a:pPr>
            <a:r>
              <a:rPr b="0" i="0" lang="en-US" sz="24000" u="none" cap="none" strike="noStrike">
                <a:solidFill>
                  <a:srgbClr val="F8D26C"/>
                </a:solidFill>
                <a:latin typeface="Freckle Face"/>
                <a:ea typeface="Freckle Face"/>
                <a:cs typeface="Freckle Face"/>
                <a:sym typeface="Freckle Face"/>
              </a:rPr>
              <a:t>Comedy</a:t>
            </a:r>
            <a:endParaRPr b="0" i="0" sz="24000" u="none" cap="none" strike="noStrike">
              <a:solidFill>
                <a:schemeClr val="dk1"/>
              </a:solidFill>
              <a:latin typeface="Calibri"/>
              <a:ea typeface="Calibri"/>
              <a:cs typeface="Calibri"/>
              <a:sym typeface="Calibri"/>
            </a:endParaRPr>
          </a:p>
        </p:txBody>
      </p:sp>
      <p:sp>
        <p:nvSpPr>
          <p:cNvPr id="20" name="Google Shape;20;g38ef5f4520d_0_0"/>
          <p:cNvSpPr/>
          <p:nvPr/>
        </p:nvSpPr>
        <p:spPr>
          <a:xfrm>
            <a:off x="11914089" y="7454900"/>
            <a:ext cx="11067300" cy="2709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ADA2E7"/>
              </a:buClr>
              <a:buSzPts val="6400"/>
              <a:buFont typeface="Poppins SemiBold"/>
              <a:buNone/>
            </a:pPr>
            <a:r>
              <a:rPr b="0" i="0" lang="en-US" sz="6400" u="none" cap="none" strike="noStrike">
                <a:solidFill>
                  <a:srgbClr val="ADA2E7"/>
                </a:solidFill>
                <a:latin typeface="Poppins SemiBold"/>
                <a:ea typeface="Poppins SemiBold"/>
                <a:cs typeface="Poppins SemiBold"/>
                <a:sym typeface="Poppins SemiBold"/>
              </a:rPr>
              <a:t>FREE PRESENTATION TEMPLATE BY EATEMP</a:t>
            </a:r>
            <a:endParaRPr b="0" i="0" sz="6400" u="none" cap="none" strike="noStrike">
              <a:solidFill>
                <a:schemeClr val="dk1"/>
              </a:solidFill>
              <a:latin typeface="Calibri"/>
              <a:ea typeface="Calibri"/>
              <a:cs typeface="Calibri"/>
              <a:sym typeface="Calibri"/>
            </a:endParaRPr>
          </a:p>
        </p:txBody>
      </p:sp>
      <p:sp>
        <p:nvSpPr>
          <p:cNvPr id="21" name="Google Shape;21;g38ef5f4520d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 name="Google Shape;22;g38ef5f4520d_0_0"/>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23" name="Google Shape;23;g38ef5f4520d_0_0"/>
          <p:cNvPicPr preferRelativeResize="0"/>
          <p:nvPr/>
        </p:nvPicPr>
        <p:blipFill rotWithShape="1">
          <a:blip r:embed="rId7">
            <a:alphaModFix/>
          </a:blip>
          <a:srcRect b="0" l="0" r="0" t="0"/>
          <a:stretch/>
        </p:blipFill>
        <p:spPr>
          <a:xfrm>
            <a:off x="1536892" y="1485900"/>
            <a:ext cx="9970746" cy="10731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207B"/>
        </a:solidFill>
      </p:bgPr>
    </p:bg>
    <p:spTree>
      <p:nvGrpSpPr>
        <p:cNvPr id="204" name="Shape 204"/>
        <p:cNvGrpSpPr/>
        <p:nvPr/>
      </p:nvGrpSpPr>
      <p:grpSpPr>
        <a:xfrm>
          <a:off x="0" y="0"/>
          <a:ext cx="0" cy="0"/>
          <a:chOff x="0" y="0"/>
          <a:chExt cx="0" cy="0"/>
        </a:xfrm>
      </p:grpSpPr>
      <p:pic>
        <p:nvPicPr>
          <p:cNvPr descr=" " id="205" name="Google Shape;205;g38ef5f4520d_0_180"/>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206" name="Google Shape;206;g38ef5f4520d_0_180"/>
          <p:cNvPicPr preferRelativeResize="0"/>
          <p:nvPr/>
        </p:nvPicPr>
        <p:blipFill rotWithShape="1">
          <a:blip r:embed="rId4">
            <a:alphaModFix/>
          </a:blip>
          <a:srcRect b="0" l="0" r="0" t="0"/>
          <a:stretch/>
        </p:blipFill>
        <p:spPr>
          <a:xfrm>
            <a:off x="18226778" y="889000"/>
            <a:ext cx="5004425" cy="5003800"/>
          </a:xfrm>
          <a:prstGeom prst="rect">
            <a:avLst/>
          </a:prstGeom>
          <a:noFill/>
          <a:ln>
            <a:noFill/>
          </a:ln>
        </p:spPr>
      </p:pic>
      <p:sp>
        <p:nvSpPr>
          <p:cNvPr id="207" name="Google Shape;207;g38ef5f4520d_0_18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8" name="Google Shape;208;g38ef5f4520d_0_18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09" name="Google Shape;209;g38ef5f4520d_0_180"/>
          <p:cNvPicPr preferRelativeResize="0"/>
          <p:nvPr/>
        </p:nvPicPr>
        <p:blipFill rotWithShape="1">
          <a:blip r:embed="rId6">
            <a:alphaModFix/>
          </a:blip>
          <a:srcRect b="0" l="0" r="0" t="0"/>
          <a:stretch/>
        </p:blipFill>
        <p:spPr>
          <a:xfrm>
            <a:off x="1752819" y="1346200"/>
            <a:ext cx="20881410" cy="11010900"/>
          </a:xfrm>
          <a:prstGeom prst="rect">
            <a:avLst/>
          </a:prstGeom>
          <a:noFill/>
          <a:ln>
            <a:noFill/>
          </a:ln>
        </p:spPr>
      </p:pic>
      <p:pic>
        <p:nvPicPr>
          <p:cNvPr descr=" " id="210" name="Google Shape;210;g38ef5f4520d_0_180"/>
          <p:cNvPicPr preferRelativeResize="0"/>
          <p:nvPr/>
        </p:nvPicPr>
        <p:blipFill rotWithShape="1">
          <a:blip r:embed="rId7">
            <a:alphaModFix/>
          </a:blip>
          <a:srcRect b="0" l="0" r="0" t="0"/>
          <a:stretch/>
        </p:blipFill>
        <p:spPr>
          <a:xfrm>
            <a:off x="1752819" y="1346200"/>
            <a:ext cx="5639505" cy="11010900"/>
          </a:xfrm>
          <a:prstGeom prst="rect">
            <a:avLst/>
          </a:prstGeom>
          <a:noFill/>
          <a:ln>
            <a:noFill/>
          </a:ln>
        </p:spPr>
      </p:pic>
      <p:sp>
        <p:nvSpPr>
          <p:cNvPr id="211" name="Google Shape;211;g38ef5f4520d_0_180"/>
          <p:cNvSpPr/>
          <p:nvPr/>
        </p:nvSpPr>
        <p:spPr>
          <a:xfrm>
            <a:off x="1752819" y="1346200"/>
            <a:ext cx="5639400" cy="5638800"/>
          </a:xfrm>
          <a:prstGeom prst="roundRect">
            <a:avLst>
              <a:gd fmla="val 75081" name="adj"/>
            </a:avLst>
          </a:prstGeom>
          <a:solidFill>
            <a:srgbClr val="6D48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38ef5f4520d_0_180"/>
          <p:cNvSpPr/>
          <p:nvPr/>
        </p:nvSpPr>
        <p:spPr>
          <a:xfrm>
            <a:off x="3708864" y="2292350"/>
            <a:ext cx="2743500" cy="476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Freckle Face"/>
              <a:buNone/>
            </a:pPr>
            <a:r>
              <a:rPr b="0" i="0" lang="en-US" sz="24000" u="none" cap="none" strike="noStrike">
                <a:solidFill>
                  <a:srgbClr val="FFFFFF"/>
                </a:solidFill>
                <a:latin typeface="Freckle Face"/>
                <a:ea typeface="Freckle Face"/>
                <a:cs typeface="Freckle Face"/>
                <a:sym typeface="Freckle Face"/>
              </a:rPr>
              <a:t>S</a:t>
            </a:r>
            <a:endParaRPr b="0" i="0" sz="24000" u="none" cap="none" strike="noStrike">
              <a:solidFill>
                <a:schemeClr val="dk1"/>
              </a:solidFill>
              <a:latin typeface="Calibri"/>
              <a:ea typeface="Calibri"/>
              <a:cs typeface="Calibri"/>
              <a:sym typeface="Calibri"/>
            </a:endParaRPr>
          </a:p>
        </p:txBody>
      </p:sp>
      <p:sp>
        <p:nvSpPr>
          <p:cNvPr id="213" name="Google Shape;213;g38ef5f4520d_0_180"/>
          <p:cNvSpPr/>
          <p:nvPr/>
        </p:nvSpPr>
        <p:spPr>
          <a:xfrm>
            <a:off x="2286286" y="7861300"/>
            <a:ext cx="4572600" cy="43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38ef5f4520d_0_180"/>
          <p:cNvSpPr/>
          <p:nvPr/>
        </p:nvSpPr>
        <p:spPr>
          <a:xfrm>
            <a:off x="2286286" y="78613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38ef5f4520d_0_180"/>
          <p:cNvSpPr/>
          <p:nvPr/>
        </p:nvSpPr>
        <p:spPr>
          <a:xfrm>
            <a:off x="2286286" y="78613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38ef5f4520d_0_180"/>
          <p:cNvSpPr/>
          <p:nvPr/>
        </p:nvSpPr>
        <p:spPr>
          <a:xfrm>
            <a:off x="2286286" y="7861300"/>
            <a:ext cx="4725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Eclipse</a:t>
            </a:r>
            <a:endParaRPr b="0" i="0" sz="3600" u="none" cap="none" strike="noStrike">
              <a:solidFill>
                <a:schemeClr val="dk1"/>
              </a:solidFill>
              <a:latin typeface="Calibri"/>
              <a:ea typeface="Calibri"/>
              <a:cs typeface="Calibri"/>
              <a:sym typeface="Calibri"/>
            </a:endParaRPr>
          </a:p>
        </p:txBody>
      </p:sp>
      <p:sp>
        <p:nvSpPr>
          <p:cNvPr id="217" name="Google Shape;217;g38ef5f4520d_0_180"/>
          <p:cNvSpPr/>
          <p:nvPr/>
        </p:nvSpPr>
        <p:spPr>
          <a:xfrm>
            <a:off x="2286286"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18" name="Google Shape;218;g38ef5f4520d_0_180"/>
          <p:cNvSpPr/>
          <p:nvPr/>
        </p:nvSpPr>
        <p:spPr>
          <a:xfrm>
            <a:off x="2286286" y="102489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38ef5f4520d_0_180"/>
          <p:cNvSpPr/>
          <p:nvPr/>
        </p:nvSpPr>
        <p:spPr>
          <a:xfrm>
            <a:off x="2286286" y="102489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38ef5f4520d_0_180"/>
          <p:cNvSpPr/>
          <p:nvPr/>
        </p:nvSpPr>
        <p:spPr>
          <a:xfrm>
            <a:off x="2286286" y="10248900"/>
            <a:ext cx="4725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Quest</a:t>
            </a:r>
            <a:endParaRPr b="0" i="0" sz="3600" u="none" cap="none" strike="noStrike">
              <a:solidFill>
                <a:schemeClr val="dk1"/>
              </a:solidFill>
              <a:latin typeface="Calibri"/>
              <a:ea typeface="Calibri"/>
              <a:cs typeface="Calibri"/>
              <a:sym typeface="Calibri"/>
            </a:endParaRPr>
          </a:p>
        </p:txBody>
      </p:sp>
      <p:sp>
        <p:nvSpPr>
          <p:cNvPr id="221" name="Google Shape;221;g38ef5f4520d_0_180"/>
          <p:cNvSpPr/>
          <p:nvPr/>
        </p:nvSpPr>
        <p:spPr>
          <a:xfrm>
            <a:off x="2286286" y="110109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Adventurers seek immortal artifact.</a:t>
            </a:r>
            <a:endParaRPr b="0" i="0" sz="3200" u="none" cap="none" strike="noStrike">
              <a:solidFill>
                <a:schemeClr val="dk1"/>
              </a:solidFill>
              <a:latin typeface="Calibri"/>
              <a:ea typeface="Calibri"/>
              <a:cs typeface="Calibri"/>
              <a:sym typeface="Calibri"/>
            </a:endParaRPr>
          </a:p>
        </p:txBody>
      </p:sp>
      <p:pic>
        <p:nvPicPr>
          <p:cNvPr descr=" " id="222" name="Google Shape;222;g38ef5f4520d_0_180"/>
          <p:cNvPicPr preferRelativeResize="0"/>
          <p:nvPr/>
        </p:nvPicPr>
        <p:blipFill rotWithShape="1">
          <a:blip r:embed="rId7">
            <a:alphaModFix/>
          </a:blip>
          <a:srcRect b="0" l="0" r="0" t="0"/>
          <a:stretch/>
        </p:blipFill>
        <p:spPr>
          <a:xfrm>
            <a:off x="6833454" y="1346200"/>
            <a:ext cx="5639505" cy="11010900"/>
          </a:xfrm>
          <a:prstGeom prst="rect">
            <a:avLst/>
          </a:prstGeom>
          <a:noFill/>
          <a:ln>
            <a:noFill/>
          </a:ln>
        </p:spPr>
      </p:pic>
      <p:sp>
        <p:nvSpPr>
          <p:cNvPr id="223" name="Google Shape;223;g38ef5f4520d_0_180"/>
          <p:cNvSpPr/>
          <p:nvPr/>
        </p:nvSpPr>
        <p:spPr>
          <a:xfrm>
            <a:off x="6833454" y="1346200"/>
            <a:ext cx="5639400" cy="5638800"/>
          </a:xfrm>
          <a:prstGeom prst="roundRect">
            <a:avLst>
              <a:gd fmla="val 75081" name="adj"/>
            </a:avLst>
          </a:prstGeom>
          <a:solidFill>
            <a:srgbClr val="F8D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38ef5f4520d_0_180"/>
          <p:cNvSpPr/>
          <p:nvPr/>
        </p:nvSpPr>
        <p:spPr>
          <a:xfrm>
            <a:off x="8554519" y="2292350"/>
            <a:ext cx="3213600" cy="476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Freckle Face"/>
              <a:buNone/>
            </a:pPr>
            <a:r>
              <a:rPr b="0" i="0" lang="en-US" sz="24000" u="none" cap="none" strike="noStrike">
                <a:solidFill>
                  <a:srgbClr val="FFFFFF"/>
                </a:solidFill>
                <a:latin typeface="Freckle Face"/>
                <a:ea typeface="Freckle Face"/>
                <a:cs typeface="Freckle Face"/>
                <a:sym typeface="Freckle Face"/>
              </a:rPr>
              <a:t>W</a:t>
            </a:r>
            <a:endParaRPr b="0" i="0" sz="24000" u="none" cap="none" strike="noStrike">
              <a:solidFill>
                <a:schemeClr val="dk1"/>
              </a:solidFill>
              <a:latin typeface="Calibri"/>
              <a:ea typeface="Calibri"/>
              <a:cs typeface="Calibri"/>
              <a:sym typeface="Calibri"/>
            </a:endParaRPr>
          </a:p>
        </p:txBody>
      </p:sp>
      <p:sp>
        <p:nvSpPr>
          <p:cNvPr id="225" name="Google Shape;225;g38ef5f4520d_0_180"/>
          <p:cNvSpPr/>
          <p:nvPr/>
        </p:nvSpPr>
        <p:spPr>
          <a:xfrm>
            <a:off x="7366921" y="7861300"/>
            <a:ext cx="4572600" cy="43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38ef5f4520d_0_180"/>
          <p:cNvSpPr/>
          <p:nvPr/>
        </p:nvSpPr>
        <p:spPr>
          <a:xfrm>
            <a:off x="7366921" y="78613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38ef5f4520d_0_180"/>
          <p:cNvSpPr/>
          <p:nvPr/>
        </p:nvSpPr>
        <p:spPr>
          <a:xfrm>
            <a:off x="7366921" y="78613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38ef5f4520d_0_180"/>
          <p:cNvSpPr/>
          <p:nvPr/>
        </p:nvSpPr>
        <p:spPr>
          <a:xfrm>
            <a:off x="7366921" y="7861300"/>
            <a:ext cx="4725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Obtain</a:t>
            </a:r>
            <a:endParaRPr b="0" i="0" sz="3600" u="none" cap="none" strike="noStrike">
              <a:solidFill>
                <a:schemeClr val="dk1"/>
              </a:solidFill>
              <a:latin typeface="Calibri"/>
              <a:ea typeface="Calibri"/>
              <a:cs typeface="Calibri"/>
              <a:sym typeface="Calibri"/>
            </a:endParaRPr>
          </a:p>
        </p:txBody>
      </p:sp>
      <p:sp>
        <p:nvSpPr>
          <p:cNvPr id="229" name="Google Shape;229;g38ef5f4520d_0_180"/>
          <p:cNvSpPr/>
          <p:nvPr/>
        </p:nvSpPr>
        <p:spPr>
          <a:xfrm>
            <a:off x="7366921"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Humans acquire Crystal </a:t>
            </a:r>
            <a:endParaRPr b="0" i="0" sz="3200" u="none" cap="none" strike="noStrike">
              <a:solidFill>
                <a:schemeClr val="dk1"/>
              </a:solidFill>
              <a:latin typeface="Calibri"/>
              <a:ea typeface="Calibri"/>
              <a:cs typeface="Calibri"/>
              <a:sym typeface="Calibri"/>
            </a:endParaRPr>
          </a:p>
        </p:txBody>
      </p:sp>
      <p:sp>
        <p:nvSpPr>
          <p:cNvPr id="230" name="Google Shape;230;g38ef5f4520d_0_180"/>
          <p:cNvSpPr/>
          <p:nvPr/>
        </p:nvSpPr>
        <p:spPr>
          <a:xfrm>
            <a:off x="7366921" y="102489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38ef5f4520d_0_180"/>
          <p:cNvSpPr/>
          <p:nvPr/>
        </p:nvSpPr>
        <p:spPr>
          <a:xfrm>
            <a:off x="7366921" y="102489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38ef5f4520d_0_180"/>
          <p:cNvSpPr/>
          <p:nvPr/>
        </p:nvSpPr>
        <p:spPr>
          <a:xfrm>
            <a:off x="7366921" y="10248900"/>
            <a:ext cx="4725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Foundation</a:t>
            </a:r>
            <a:endParaRPr b="0" i="0" sz="3600" u="none" cap="none" strike="noStrike">
              <a:solidFill>
                <a:schemeClr val="dk1"/>
              </a:solidFill>
              <a:latin typeface="Calibri"/>
              <a:ea typeface="Calibri"/>
              <a:cs typeface="Calibri"/>
              <a:sym typeface="Calibri"/>
            </a:endParaRPr>
          </a:p>
        </p:txBody>
      </p:sp>
      <p:sp>
        <p:nvSpPr>
          <p:cNvPr id="233" name="Google Shape;233;g38ef5f4520d_0_180"/>
          <p:cNvSpPr/>
          <p:nvPr/>
        </p:nvSpPr>
        <p:spPr>
          <a:xfrm>
            <a:off x="7366921" y="110109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Shimmering City established</a:t>
            </a:r>
            <a:endParaRPr b="0" i="0" sz="3200" u="none" cap="none" strike="noStrike">
              <a:solidFill>
                <a:schemeClr val="dk1"/>
              </a:solidFill>
              <a:latin typeface="Calibri"/>
              <a:ea typeface="Calibri"/>
              <a:cs typeface="Calibri"/>
              <a:sym typeface="Calibri"/>
            </a:endParaRPr>
          </a:p>
        </p:txBody>
      </p:sp>
      <p:pic>
        <p:nvPicPr>
          <p:cNvPr descr=" " id="234" name="Google Shape;234;g38ef5f4520d_0_180"/>
          <p:cNvPicPr preferRelativeResize="0"/>
          <p:nvPr/>
        </p:nvPicPr>
        <p:blipFill rotWithShape="1">
          <a:blip r:embed="rId7">
            <a:alphaModFix/>
          </a:blip>
          <a:srcRect b="0" l="0" r="0" t="0"/>
          <a:stretch/>
        </p:blipFill>
        <p:spPr>
          <a:xfrm>
            <a:off x="11914089" y="1346200"/>
            <a:ext cx="5639505" cy="11010900"/>
          </a:xfrm>
          <a:prstGeom prst="rect">
            <a:avLst/>
          </a:prstGeom>
          <a:noFill/>
          <a:ln>
            <a:noFill/>
          </a:ln>
        </p:spPr>
      </p:pic>
      <p:sp>
        <p:nvSpPr>
          <p:cNvPr id="235" name="Google Shape;235;g38ef5f4520d_0_180"/>
          <p:cNvSpPr/>
          <p:nvPr/>
        </p:nvSpPr>
        <p:spPr>
          <a:xfrm>
            <a:off x="11914089" y="1346200"/>
            <a:ext cx="5639400" cy="5638800"/>
          </a:xfrm>
          <a:prstGeom prst="roundRect">
            <a:avLst>
              <a:gd fmla="val 75081" name="adj"/>
            </a:avLst>
          </a:prstGeom>
          <a:solidFill>
            <a:srgbClr val="6D48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38ef5f4520d_0_180"/>
          <p:cNvSpPr/>
          <p:nvPr/>
        </p:nvSpPr>
        <p:spPr>
          <a:xfrm>
            <a:off x="13927291" y="2292350"/>
            <a:ext cx="2629200" cy="476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Freckle Face"/>
              <a:buNone/>
            </a:pPr>
            <a:r>
              <a:rPr b="0" i="0" lang="en-US" sz="24000" u="none" cap="none" strike="noStrike">
                <a:solidFill>
                  <a:srgbClr val="FFFFFF"/>
                </a:solidFill>
                <a:latin typeface="Freckle Face"/>
                <a:ea typeface="Freckle Face"/>
                <a:cs typeface="Freckle Face"/>
                <a:sym typeface="Freckle Face"/>
              </a:rPr>
              <a:t>O</a:t>
            </a:r>
            <a:endParaRPr b="0" i="0" sz="24000" u="none" cap="none" strike="noStrike">
              <a:solidFill>
                <a:schemeClr val="dk1"/>
              </a:solidFill>
              <a:latin typeface="Calibri"/>
              <a:ea typeface="Calibri"/>
              <a:cs typeface="Calibri"/>
              <a:sym typeface="Calibri"/>
            </a:endParaRPr>
          </a:p>
        </p:txBody>
      </p:sp>
      <p:sp>
        <p:nvSpPr>
          <p:cNvPr id="237" name="Google Shape;237;g38ef5f4520d_0_180"/>
          <p:cNvSpPr/>
          <p:nvPr/>
        </p:nvSpPr>
        <p:spPr>
          <a:xfrm>
            <a:off x="12447556" y="7861300"/>
            <a:ext cx="4572600" cy="43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38ef5f4520d_0_180"/>
          <p:cNvSpPr/>
          <p:nvPr/>
        </p:nvSpPr>
        <p:spPr>
          <a:xfrm>
            <a:off x="12447556" y="78613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38ef5f4520d_0_180"/>
          <p:cNvSpPr/>
          <p:nvPr/>
        </p:nvSpPr>
        <p:spPr>
          <a:xfrm>
            <a:off x="12447556" y="78613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38ef5f4520d_0_180"/>
          <p:cNvSpPr/>
          <p:nvPr/>
        </p:nvSpPr>
        <p:spPr>
          <a:xfrm>
            <a:off x="12447556" y="7861300"/>
            <a:ext cx="4725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War</a:t>
            </a:r>
            <a:endParaRPr b="0" i="0" sz="3600" u="none" cap="none" strike="noStrike">
              <a:solidFill>
                <a:schemeClr val="dk1"/>
              </a:solidFill>
              <a:latin typeface="Calibri"/>
              <a:ea typeface="Calibri"/>
              <a:cs typeface="Calibri"/>
              <a:sym typeface="Calibri"/>
            </a:endParaRPr>
          </a:p>
        </p:txBody>
      </p:sp>
      <p:sp>
        <p:nvSpPr>
          <p:cNvPr id="241" name="Google Shape;241;g38ef5f4520d_0_180"/>
          <p:cNvSpPr/>
          <p:nvPr/>
        </p:nvSpPr>
        <p:spPr>
          <a:xfrm>
            <a:off x="12447556"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Kingdoms clash in conflict.</a:t>
            </a:r>
            <a:endParaRPr b="0" i="0" sz="3200" u="none" cap="none" strike="noStrike">
              <a:solidFill>
                <a:schemeClr val="dk1"/>
              </a:solidFill>
              <a:latin typeface="Calibri"/>
              <a:ea typeface="Calibri"/>
              <a:cs typeface="Calibri"/>
              <a:sym typeface="Calibri"/>
            </a:endParaRPr>
          </a:p>
        </p:txBody>
      </p:sp>
      <p:sp>
        <p:nvSpPr>
          <p:cNvPr id="242" name="Google Shape;242;g38ef5f4520d_0_180"/>
          <p:cNvSpPr/>
          <p:nvPr/>
        </p:nvSpPr>
        <p:spPr>
          <a:xfrm>
            <a:off x="12447556" y="102489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38ef5f4520d_0_180"/>
          <p:cNvSpPr/>
          <p:nvPr/>
        </p:nvSpPr>
        <p:spPr>
          <a:xfrm>
            <a:off x="12447556" y="102489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38ef5f4520d_0_180"/>
          <p:cNvSpPr/>
          <p:nvPr/>
        </p:nvSpPr>
        <p:spPr>
          <a:xfrm>
            <a:off x="12447556" y="10248900"/>
            <a:ext cx="4725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Transformation</a:t>
            </a:r>
            <a:endParaRPr b="0" i="0" sz="3600" u="none" cap="none" strike="noStrike">
              <a:solidFill>
                <a:schemeClr val="dk1"/>
              </a:solidFill>
              <a:latin typeface="Calibri"/>
              <a:ea typeface="Calibri"/>
              <a:cs typeface="Calibri"/>
              <a:sym typeface="Calibri"/>
            </a:endParaRPr>
          </a:p>
        </p:txBody>
      </p:sp>
      <p:sp>
        <p:nvSpPr>
          <p:cNvPr id="245" name="Google Shape;245;g38ef5f4520d_0_180"/>
          <p:cNvSpPr/>
          <p:nvPr/>
        </p:nvSpPr>
        <p:spPr>
          <a:xfrm>
            <a:off x="12447556" y="110109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Peasant discovers magical powers.</a:t>
            </a:r>
            <a:endParaRPr b="0" i="0" sz="3200" u="none" cap="none" strike="noStrike">
              <a:solidFill>
                <a:schemeClr val="dk1"/>
              </a:solidFill>
              <a:latin typeface="Calibri"/>
              <a:ea typeface="Calibri"/>
              <a:cs typeface="Calibri"/>
              <a:sym typeface="Calibri"/>
            </a:endParaRPr>
          </a:p>
        </p:txBody>
      </p:sp>
      <p:pic>
        <p:nvPicPr>
          <p:cNvPr descr=" " id="246" name="Google Shape;246;g38ef5f4520d_0_180"/>
          <p:cNvPicPr preferRelativeResize="0"/>
          <p:nvPr/>
        </p:nvPicPr>
        <p:blipFill rotWithShape="1">
          <a:blip r:embed="rId7">
            <a:alphaModFix/>
          </a:blip>
          <a:srcRect b="0" l="0" r="0" t="0"/>
          <a:stretch/>
        </p:blipFill>
        <p:spPr>
          <a:xfrm>
            <a:off x="16994724" y="1346200"/>
            <a:ext cx="5639505" cy="11010900"/>
          </a:xfrm>
          <a:prstGeom prst="rect">
            <a:avLst/>
          </a:prstGeom>
          <a:noFill/>
          <a:ln>
            <a:noFill/>
          </a:ln>
        </p:spPr>
      </p:pic>
      <p:sp>
        <p:nvSpPr>
          <p:cNvPr id="247" name="Google Shape;247;g38ef5f4520d_0_180"/>
          <p:cNvSpPr/>
          <p:nvPr/>
        </p:nvSpPr>
        <p:spPr>
          <a:xfrm>
            <a:off x="16994724" y="1346200"/>
            <a:ext cx="5639400" cy="5638800"/>
          </a:xfrm>
          <a:prstGeom prst="roundRect">
            <a:avLst>
              <a:gd fmla="val 75081" name="adj"/>
            </a:avLst>
          </a:prstGeom>
          <a:solidFill>
            <a:srgbClr val="F8D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38ef5f4520d_0_180"/>
          <p:cNvSpPr/>
          <p:nvPr/>
        </p:nvSpPr>
        <p:spPr>
          <a:xfrm>
            <a:off x="18982523" y="2292350"/>
            <a:ext cx="2679900" cy="476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Freckle Face"/>
              <a:buNone/>
            </a:pPr>
            <a:r>
              <a:rPr b="0" i="0" lang="en-US" sz="24000" u="none" cap="none" strike="noStrike">
                <a:solidFill>
                  <a:srgbClr val="FFFFFF"/>
                </a:solidFill>
                <a:latin typeface="Freckle Face"/>
                <a:ea typeface="Freckle Face"/>
                <a:cs typeface="Freckle Face"/>
                <a:sym typeface="Freckle Face"/>
              </a:rPr>
              <a:t>T</a:t>
            </a:r>
            <a:endParaRPr b="0" i="0" sz="24000" u="none" cap="none" strike="noStrike">
              <a:solidFill>
                <a:schemeClr val="dk1"/>
              </a:solidFill>
              <a:latin typeface="Calibri"/>
              <a:ea typeface="Calibri"/>
              <a:cs typeface="Calibri"/>
              <a:sym typeface="Calibri"/>
            </a:endParaRPr>
          </a:p>
        </p:txBody>
      </p:sp>
      <p:sp>
        <p:nvSpPr>
          <p:cNvPr id="249" name="Google Shape;249;g38ef5f4520d_0_180"/>
          <p:cNvSpPr/>
          <p:nvPr/>
        </p:nvSpPr>
        <p:spPr>
          <a:xfrm>
            <a:off x="17528191" y="7861300"/>
            <a:ext cx="4572600" cy="43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38ef5f4520d_0_180"/>
          <p:cNvSpPr/>
          <p:nvPr/>
        </p:nvSpPr>
        <p:spPr>
          <a:xfrm>
            <a:off x="17528191" y="78613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38ef5f4520d_0_180"/>
          <p:cNvSpPr/>
          <p:nvPr/>
        </p:nvSpPr>
        <p:spPr>
          <a:xfrm>
            <a:off x="17528191" y="78613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38ef5f4520d_0_180"/>
          <p:cNvSpPr/>
          <p:nvPr/>
        </p:nvSpPr>
        <p:spPr>
          <a:xfrm>
            <a:off x="17528191" y="7861300"/>
            <a:ext cx="4725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Invasion</a:t>
            </a:r>
            <a:endParaRPr b="0" i="0" sz="3600" u="none" cap="none" strike="noStrike">
              <a:solidFill>
                <a:schemeClr val="dk1"/>
              </a:solidFill>
              <a:latin typeface="Calibri"/>
              <a:ea typeface="Calibri"/>
              <a:cs typeface="Calibri"/>
              <a:sym typeface="Calibri"/>
            </a:endParaRPr>
          </a:p>
        </p:txBody>
      </p:sp>
      <p:sp>
        <p:nvSpPr>
          <p:cNvPr id="253" name="Google Shape;253;g38ef5f4520d_0_180"/>
          <p:cNvSpPr/>
          <p:nvPr/>
        </p:nvSpPr>
        <p:spPr>
          <a:xfrm>
            <a:off x="17528191"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Kingdom attacked by monsters.</a:t>
            </a:r>
            <a:endParaRPr b="0" i="0" sz="3200" u="none" cap="none" strike="noStrike">
              <a:solidFill>
                <a:schemeClr val="dk1"/>
              </a:solidFill>
              <a:latin typeface="Calibri"/>
              <a:ea typeface="Calibri"/>
              <a:cs typeface="Calibri"/>
              <a:sym typeface="Calibri"/>
            </a:endParaRPr>
          </a:p>
        </p:txBody>
      </p:sp>
      <p:sp>
        <p:nvSpPr>
          <p:cNvPr id="254" name="Google Shape;254;g38ef5f4520d_0_180"/>
          <p:cNvSpPr/>
          <p:nvPr/>
        </p:nvSpPr>
        <p:spPr>
          <a:xfrm>
            <a:off x="17528191" y="102489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38ef5f4520d_0_180"/>
          <p:cNvSpPr/>
          <p:nvPr/>
        </p:nvSpPr>
        <p:spPr>
          <a:xfrm>
            <a:off x="17528191" y="10248900"/>
            <a:ext cx="45726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38ef5f4520d_0_180"/>
          <p:cNvSpPr/>
          <p:nvPr/>
        </p:nvSpPr>
        <p:spPr>
          <a:xfrm>
            <a:off x="17528191" y="10248900"/>
            <a:ext cx="4725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Betrayal</a:t>
            </a:r>
            <a:endParaRPr b="0" i="0" sz="3600" u="none" cap="none" strike="noStrike">
              <a:solidFill>
                <a:schemeClr val="dk1"/>
              </a:solidFill>
              <a:latin typeface="Calibri"/>
              <a:ea typeface="Calibri"/>
              <a:cs typeface="Calibri"/>
              <a:sym typeface="Calibri"/>
            </a:endParaRPr>
          </a:p>
        </p:txBody>
      </p:sp>
      <p:sp>
        <p:nvSpPr>
          <p:cNvPr id="257" name="Google Shape;257;g38ef5f4520d_0_180"/>
          <p:cNvSpPr/>
          <p:nvPr/>
        </p:nvSpPr>
        <p:spPr>
          <a:xfrm>
            <a:off x="17528191" y="110109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Queen's advisor revealed as spy.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207B"/>
        </a:solidFill>
      </p:bgPr>
    </p:bg>
    <p:spTree>
      <p:nvGrpSpPr>
        <p:cNvPr id="262" name="Shape 262"/>
        <p:cNvGrpSpPr/>
        <p:nvPr/>
      </p:nvGrpSpPr>
      <p:grpSpPr>
        <a:xfrm>
          <a:off x="0" y="0"/>
          <a:ext cx="0" cy="0"/>
          <a:chOff x="0" y="0"/>
          <a:chExt cx="0" cy="0"/>
        </a:xfrm>
      </p:grpSpPr>
      <p:pic>
        <p:nvPicPr>
          <p:cNvPr descr=" " id="263" name="Google Shape;263;g38ef5f4520d_0_237"/>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264" name="Google Shape;264;g38ef5f4520d_0_237"/>
          <p:cNvPicPr preferRelativeResize="0"/>
          <p:nvPr/>
        </p:nvPicPr>
        <p:blipFill rotWithShape="1">
          <a:blip r:embed="rId4">
            <a:alphaModFix/>
          </a:blip>
          <a:srcRect b="0" l="0" r="0" t="0"/>
          <a:stretch/>
        </p:blipFill>
        <p:spPr>
          <a:xfrm>
            <a:off x="1168906" y="495573"/>
            <a:ext cx="3987787" cy="3987180"/>
          </a:xfrm>
          <a:prstGeom prst="rect">
            <a:avLst/>
          </a:prstGeom>
          <a:noFill/>
          <a:ln>
            <a:noFill/>
          </a:ln>
        </p:spPr>
      </p:pic>
      <p:pic>
        <p:nvPicPr>
          <p:cNvPr descr=" " id="265" name="Google Shape;265;g38ef5f4520d_0_237"/>
          <p:cNvPicPr preferRelativeResize="0"/>
          <p:nvPr/>
        </p:nvPicPr>
        <p:blipFill rotWithShape="1">
          <a:blip r:embed="rId5">
            <a:alphaModFix/>
          </a:blip>
          <a:srcRect b="0" l="0" r="0" t="0"/>
          <a:stretch/>
        </p:blipFill>
        <p:spPr>
          <a:xfrm>
            <a:off x="20487661" y="9893300"/>
            <a:ext cx="2819752" cy="2819400"/>
          </a:xfrm>
          <a:prstGeom prst="rect">
            <a:avLst/>
          </a:prstGeom>
          <a:noFill/>
          <a:ln>
            <a:noFill/>
          </a:ln>
        </p:spPr>
      </p:pic>
      <p:sp>
        <p:nvSpPr>
          <p:cNvPr id="266" name="Google Shape;266;g38ef5f4520d_0_23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67" name="Google Shape;267;g38ef5f4520d_0_237"/>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268" name="Google Shape;268;g38ef5f4520d_0_237"/>
          <p:cNvSpPr/>
          <p:nvPr/>
        </p:nvSpPr>
        <p:spPr>
          <a:xfrm>
            <a:off x="13882835" y="2603500"/>
            <a:ext cx="106905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Freckle Face"/>
              <a:buNone/>
            </a:pPr>
            <a:r>
              <a:rPr b="0" i="0" lang="en-US" sz="8000" u="none" cap="none" strike="noStrike">
                <a:solidFill>
                  <a:srgbClr val="FFFFFF"/>
                </a:solidFill>
                <a:latin typeface="Freckle Face"/>
                <a:ea typeface="Freckle Face"/>
                <a:cs typeface="Freckle Face"/>
                <a:sym typeface="Freckle Face"/>
              </a:rPr>
              <a:t>Some Data</a:t>
            </a:r>
            <a:endParaRPr b="0" i="0" sz="8000" u="none" cap="none" strike="noStrike">
              <a:solidFill>
                <a:schemeClr val="dk1"/>
              </a:solidFill>
              <a:latin typeface="Calibri"/>
              <a:ea typeface="Calibri"/>
              <a:cs typeface="Calibri"/>
              <a:sym typeface="Calibri"/>
            </a:endParaRPr>
          </a:p>
        </p:txBody>
      </p:sp>
      <p:sp>
        <p:nvSpPr>
          <p:cNvPr id="269" name="Google Shape;269;g38ef5f4520d_0_237"/>
          <p:cNvSpPr/>
          <p:nvPr/>
        </p:nvSpPr>
        <p:spPr>
          <a:xfrm>
            <a:off x="13730416" y="5486400"/>
            <a:ext cx="8573700" cy="563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38ef5f4520d_0_237"/>
          <p:cNvSpPr/>
          <p:nvPr/>
        </p:nvSpPr>
        <p:spPr>
          <a:xfrm>
            <a:off x="13730416" y="5486400"/>
            <a:ext cx="85737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38ef5f4520d_0_237"/>
          <p:cNvSpPr/>
          <p:nvPr/>
        </p:nvSpPr>
        <p:spPr>
          <a:xfrm>
            <a:off x="13730416" y="5499100"/>
            <a:ext cx="1575000" cy="124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38ef5f4520d_0_237"/>
          <p:cNvSpPr/>
          <p:nvPr/>
        </p:nvSpPr>
        <p:spPr>
          <a:xfrm>
            <a:off x="13730416" y="5499100"/>
            <a:ext cx="19137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26C"/>
              </a:buClr>
              <a:buSzPts val="8000"/>
              <a:buFont typeface="Freckle Face"/>
              <a:buNone/>
            </a:pPr>
            <a:r>
              <a:rPr b="0" i="0" lang="en-US" sz="8000" u="none" cap="none" strike="noStrike">
                <a:solidFill>
                  <a:srgbClr val="F8D26C"/>
                </a:solidFill>
                <a:latin typeface="Freckle Face"/>
                <a:ea typeface="Freckle Face"/>
                <a:cs typeface="Freckle Face"/>
                <a:sym typeface="Freckle Face"/>
              </a:rPr>
              <a:t>75%</a:t>
            </a:r>
            <a:endParaRPr b="0" i="0" sz="8000" u="none" cap="none" strike="noStrike">
              <a:solidFill>
                <a:schemeClr val="dk1"/>
              </a:solidFill>
              <a:latin typeface="Calibri"/>
              <a:ea typeface="Calibri"/>
              <a:cs typeface="Calibri"/>
              <a:sym typeface="Calibri"/>
            </a:endParaRPr>
          </a:p>
        </p:txBody>
      </p:sp>
      <p:sp>
        <p:nvSpPr>
          <p:cNvPr id="273" name="Google Shape;273;g38ef5f4520d_0_237"/>
          <p:cNvSpPr/>
          <p:nvPr/>
        </p:nvSpPr>
        <p:spPr>
          <a:xfrm>
            <a:off x="15508638" y="5486400"/>
            <a:ext cx="67953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38ef5f4520d_0_237"/>
          <p:cNvSpPr/>
          <p:nvPr/>
        </p:nvSpPr>
        <p:spPr>
          <a:xfrm>
            <a:off x="15508638" y="5486400"/>
            <a:ext cx="69477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Enchanted Creatures</a:t>
            </a:r>
            <a:endParaRPr b="0" i="0" sz="3600" u="none" cap="none" strike="noStrike">
              <a:solidFill>
                <a:schemeClr val="dk1"/>
              </a:solidFill>
              <a:latin typeface="Calibri"/>
              <a:ea typeface="Calibri"/>
              <a:cs typeface="Calibri"/>
              <a:sym typeface="Calibri"/>
            </a:endParaRPr>
          </a:p>
        </p:txBody>
      </p:sp>
      <p:sp>
        <p:nvSpPr>
          <p:cNvPr id="275" name="Google Shape;275;g38ef5f4520d_0_237"/>
          <p:cNvSpPr/>
          <p:nvPr/>
        </p:nvSpPr>
        <p:spPr>
          <a:xfrm>
            <a:off x="15508638" y="6146800"/>
            <a:ext cx="69309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possess the ability to cast spells.</a:t>
            </a:r>
            <a:endParaRPr b="0" i="0" sz="3200" u="none" cap="none" strike="noStrike">
              <a:solidFill>
                <a:schemeClr val="dk1"/>
              </a:solidFill>
              <a:latin typeface="Calibri"/>
              <a:ea typeface="Calibri"/>
              <a:cs typeface="Calibri"/>
              <a:sym typeface="Calibri"/>
            </a:endParaRPr>
          </a:p>
        </p:txBody>
      </p:sp>
      <p:sp>
        <p:nvSpPr>
          <p:cNvPr id="276" name="Google Shape;276;g38ef5f4520d_0_237"/>
          <p:cNvSpPr/>
          <p:nvPr/>
        </p:nvSpPr>
        <p:spPr>
          <a:xfrm>
            <a:off x="13730416" y="7366000"/>
            <a:ext cx="85737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38ef5f4520d_0_237"/>
          <p:cNvSpPr/>
          <p:nvPr/>
        </p:nvSpPr>
        <p:spPr>
          <a:xfrm>
            <a:off x="13730416" y="7378700"/>
            <a:ext cx="1714800" cy="124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38ef5f4520d_0_237"/>
          <p:cNvSpPr/>
          <p:nvPr/>
        </p:nvSpPr>
        <p:spPr>
          <a:xfrm>
            <a:off x="13730416" y="7378700"/>
            <a:ext cx="20535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26C"/>
              </a:buClr>
              <a:buSzPts val="8000"/>
              <a:buFont typeface="Freckle Face"/>
              <a:buNone/>
            </a:pPr>
            <a:r>
              <a:rPr b="0" i="0" lang="en-US" sz="8000" u="none" cap="none" strike="noStrike">
                <a:solidFill>
                  <a:srgbClr val="F8D26C"/>
                </a:solidFill>
                <a:latin typeface="Freckle Face"/>
                <a:ea typeface="Freckle Face"/>
                <a:cs typeface="Freckle Face"/>
                <a:sym typeface="Freckle Face"/>
              </a:rPr>
              <a:t>60%</a:t>
            </a:r>
            <a:endParaRPr b="0" i="0" sz="8000" u="none" cap="none" strike="noStrike">
              <a:solidFill>
                <a:schemeClr val="dk1"/>
              </a:solidFill>
              <a:latin typeface="Calibri"/>
              <a:ea typeface="Calibri"/>
              <a:cs typeface="Calibri"/>
              <a:sym typeface="Calibri"/>
            </a:endParaRPr>
          </a:p>
        </p:txBody>
      </p:sp>
      <p:sp>
        <p:nvSpPr>
          <p:cNvPr id="279" name="Google Shape;279;g38ef5f4520d_0_237"/>
          <p:cNvSpPr/>
          <p:nvPr/>
        </p:nvSpPr>
        <p:spPr>
          <a:xfrm>
            <a:off x="15648356" y="7366000"/>
            <a:ext cx="66555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38ef5f4520d_0_237"/>
          <p:cNvSpPr/>
          <p:nvPr/>
        </p:nvSpPr>
        <p:spPr>
          <a:xfrm>
            <a:off x="15648356" y="7366000"/>
            <a:ext cx="68082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Magic-Wielding Individuals</a:t>
            </a:r>
            <a:endParaRPr b="0" i="0" sz="3600" u="none" cap="none" strike="noStrike">
              <a:solidFill>
                <a:schemeClr val="dk1"/>
              </a:solidFill>
              <a:latin typeface="Calibri"/>
              <a:ea typeface="Calibri"/>
              <a:cs typeface="Calibri"/>
              <a:sym typeface="Calibri"/>
            </a:endParaRPr>
          </a:p>
        </p:txBody>
      </p:sp>
      <p:sp>
        <p:nvSpPr>
          <p:cNvPr id="281" name="Google Shape;281;g38ef5f4520d_0_237"/>
          <p:cNvSpPr/>
          <p:nvPr/>
        </p:nvSpPr>
        <p:spPr>
          <a:xfrm>
            <a:off x="15648356" y="8026400"/>
            <a:ext cx="67911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practice the art of illusions.</a:t>
            </a:r>
            <a:endParaRPr b="0" i="0" sz="3200" u="none" cap="none" strike="noStrike">
              <a:solidFill>
                <a:schemeClr val="dk1"/>
              </a:solidFill>
              <a:latin typeface="Calibri"/>
              <a:ea typeface="Calibri"/>
              <a:cs typeface="Calibri"/>
              <a:sym typeface="Calibri"/>
            </a:endParaRPr>
          </a:p>
        </p:txBody>
      </p:sp>
      <p:sp>
        <p:nvSpPr>
          <p:cNvPr id="282" name="Google Shape;282;g38ef5f4520d_0_237"/>
          <p:cNvSpPr/>
          <p:nvPr/>
        </p:nvSpPr>
        <p:spPr>
          <a:xfrm>
            <a:off x="13730416" y="9245600"/>
            <a:ext cx="85737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38ef5f4520d_0_237"/>
          <p:cNvSpPr/>
          <p:nvPr/>
        </p:nvSpPr>
        <p:spPr>
          <a:xfrm>
            <a:off x="13730416" y="9563100"/>
            <a:ext cx="1752900" cy="124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38ef5f4520d_0_237"/>
          <p:cNvSpPr/>
          <p:nvPr/>
        </p:nvSpPr>
        <p:spPr>
          <a:xfrm>
            <a:off x="13730416" y="9563100"/>
            <a:ext cx="20916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26C"/>
              </a:buClr>
              <a:buSzPts val="8000"/>
              <a:buFont typeface="Freckle Face"/>
              <a:buNone/>
            </a:pPr>
            <a:r>
              <a:rPr b="0" i="0" lang="en-US" sz="8000" u="none" cap="none" strike="noStrike">
                <a:solidFill>
                  <a:srgbClr val="F8D26C"/>
                </a:solidFill>
                <a:latin typeface="Freckle Face"/>
                <a:ea typeface="Freckle Face"/>
                <a:cs typeface="Freckle Face"/>
                <a:sym typeface="Freckle Face"/>
              </a:rPr>
              <a:t>90%</a:t>
            </a:r>
            <a:endParaRPr b="0" i="0" sz="8000" u="none" cap="none" strike="noStrike">
              <a:solidFill>
                <a:schemeClr val="dk1"/>
              </a:solidFill>
              <a:latin typeface="Calibri"/>
              <a:ea typeface="Calibri"/>
              <a:cs typeface="Calibri"/>
              <a:sym typeface="Calibri"/>
            </a:endParaRPr>
          </a:p>
        </p:txBody>
      </p:sp>
      <p:sp>
        <p:nvSpPr>
          <p:cNvPr id="285" name="Google Shape;285;g38ef5f4520d_0_237"/>
          <p:cNvSpPr/>
          <p:nvPr/>
        </p:nvSpPr>
        <p:spPr>
          <a:xfrm>
            <a:off x="15686461" y="9245600"/>
            <a:ext cx="66174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38ef5f4520d_0_237"/>
          <p:cNvSpPr/>
          <p:nvPr/>
        </p:nvSpPr>
        <p:spPr>
          <a:xfrm>
            <a:off x="15686461" y="9245600"/>
            <a:ext cx="67698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Spells Cast</a:t>
            </a:r>
            <a:endParaRPr b="0" i="0" sz="3600" u="none" cap="none" strike="noStrike">
              <a:solidFill>
                <a:schemeClr val="dk1"/>
              </a:solidFill>
              <a:latin typeface="Calibri"/>
              <a:ea typeface="Calibri"/>
              <a:cs typeface="Calibri"/>
              <a:sym typeface="Calibri"/>
            </a:endParaRPr>
          </a:p>
        </p:txBody>
      </p:sp>
      <p:sp>
        <p:nvSpPr>
          <p:cNvPr id="287" name="Google Shape;287;g38ef5f4520d_0_237"/>
          <p:cNvSpPr/>
          <p:nvPr/>
        </p:nvSpPr>
        <p:spPr>
          <a:xfrm>
            <a:off x="15686461" y="9906000"/>
            <a:ext cx="67530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are dark magic, foretelling danger.</a:t>
            </a:r>
            <a:endParaRPr b="0" i="0" sz="3200" u="none" cap="none" strike="noStrike">
              <a:solidFill>
                <a:schemeClr val="dk1"/>
              </a:solidFill>
              <a:latin typeface="Calibri"/>
              <a:ea typeface="Calibri"/>
              <a:cs typeface="Calibri"/>
              <a:sym typeface="Calibri"/>
            </a:endParaRPr>
          </a:p>
        </p:txBody>
      </p:sp>
      <p:pic>
        <p:nvPicPr>
          <p:cNvPr descr=" " id="288" name="Google Shape;288;g38ef5f4520d_0_237"/>
          <p:cNvPicPr preferRelativeResize="0"/>
          <p:nvPr/>
        </p:nvPicPr>
        <p:blipFill rotWithShape="1">
          <a:blip r:embed="rId7">
            <a:alphaModFix/>
          </a:blip>
          <a:srcRect b="0" l="0" r="0" t="0"/>
          <a:stretch/>
        </p:blipFill>
        <p:spPr>
          <a:xfrm>
            <a:off x="1702013" y="1905000"/>
            <a:ext cx="11647356" cy="991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207B"/>
        </a:solidFill>
      </p:bgPr>
    </p:bg>
    <p:spTree>
      <p:nvGrpSpPr>
        <p:cNvPr id="293" name="Shape 293"/>
        <p:cNvGrpSpPr/>
        <p:nvPr/>
      </p:nvGrpSpPr>
      <p:grpSpPr>
        <a:xfrm>
          <a:off x="0" y="0"/>
          <a:ext cx="0" cy="0"/>
          <a:chOff x="0" y="0"/>
          <a:chExt cx="0" cy="0"/>
        </a:xfrm>
      </p:grpSpPr>
      <p:pic>
        <p:nvPicPr>
          <p:cNvPr descr=" " id="294" name="Google Shape;294;g38ef5f4520d_0_267"/>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295" name="Google Shape;295;g38ef5f4520d_0_267"/>
          <p:cNvPicPr preferRelativeResize="0"/>
          <p:nvPr/>
        </p:nvPicPr>
        <p:blipFill rotWithShape="1">
          <a:blip r:embed="rId4">
            <a:alphaModFix/>
          </a:blip>
          <a:srcRect b="0" l="0" r="0" t="0"/>
          <a:stretch/>
        </p:blipFill>
        <p:spPr>
          <a:xfrm>
            <a:off x="16905813" y="6858000"/>
            <a:ext cx="6033254" cy="6337300"/>
          </a:xfrm>
          <a:prstGeom prst="rect">
            <a:avLst/>
          </a:prstGeom>
          <a:noFill/>
          <a:ln>
            <a:noFill/>
          </a:ln>
        </p:spPr>
      </p:pic>
      <p:pic>
        <p:nvPicPr>
          <p:cNvPr descr=" " id="296" name="Google Shape;296;g38ef5f4520d_0_267"/>
          <p:cNvPicPr preferRelativeResize="0"/>
          <p:nvPr/>
        </p:nvPicPr>
        <p:blipFill rotWithShape="1">
          <a:blip r:embed="rId5">
            <a:alphaModFix/>
          </a:blip>
          <a:srcRect b="0" l="0" r="0" t="0"/>
          <a:stretch/>
        </p:blipFill>
        <p:spPr>
          <a:xfrm>
            <a:off x="1143143" y="0"/>
            <a:ext cx="2324391" cy="10033000"/>
          </a:xfrm>
          <a:prstGeom prst="rect">
            <a:avLst/>
          </a:prstGeom>
          <a:noFill/>
          <a:ln>
            <a:noFill/>
          </a:ln>
        </p:spPr>
      </p:pic>
      <p:sp>
        <p:nvSpPr>
          <p:cNvPr id="297" name="Google Shape;297;g38ef5f4520d_0_26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98" name="Google Shape;298;g38ef5f4520d_0_267"/>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299" name="Google Shape;299;g38ef5f4520d_0_267"/>
          <p:cNvSpPr/>
          <p:nvPr/>
        </p:nvSpPr>
        <p:spPr>
          <a:xfrm>
            <a:off x="4318540" y="3460750"/>
            <a:ext cx="15762600" cy="679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38ef5f4520d_0_267"/>
          <p:cNvSpPr/>
          <p:nvPr/>
        </p:nvSpPr>
        <p:spPr>
          <a:xfrm>
            <a:off x="4318540" y="3460750"/>
            <a:ext cx="15762600" cy="516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38ef5f4520d_0_267"/>
          <p:cNvSpPr/>
          <p:nvPr/>
        </p:nvSpPr>
        <p:spPr>
          <a:xfrm>
            <a:off x="6827103" y="3460750"/>
            <a:ext cx="10745400" cy="476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8D26C"/>
              </a:buClr>
              <a:buSzPts val="24000"/>
              <a:buFont typeface="Freckle Face"/>
              <a:buNone/>
            </a:pPr>
            <a:r>
              <a:rPr b="0" i="0" lang="en-US" sz="24000" u="none" cap="none" strike="noStrike">
                <a:solidFill>
                  <a:srgbClr val="F8D26C"/>
                </a:solidFill>
                <a:latin typeface="Freckle Face"/>
                <a:ea typeface="Freckle Face"/>
                <a:cs typeface="Freckle Face"/>
                <a:sym typeface="Freckle Face"/>
              </a:rPr>
              <a:t>234,567</a:t>
            </a:r>
            <a:endParaRPr b="0" i="0" sz="24000" u="none" cap="none" strike="noStrike">
              <a:solidFill>
                <a:schemeClr val="dk1"/>
              </a:solidFill>
              <a:latin typeface="Calibri"/>
              <a:ea typeface="Calibri"/>
              <a:cs typeface="Calibri"/>
              <a:sym typeface="Calibri"/>
            </a:endParaRPr>
          </a:p>
        </p:txBody>
      </p:sp>
      <p:sp>
        <p:nvSpPr>
          <p:cNvPr id="302" name="Google Shape;302;g38ef5f4520d_0_267"/>
          <p:cNvSpPr/>
          <p:nvPr/>
        </p:nvSpPr>
        <p:spPr>
          <a:xfrm>
            <a:off x="4183056" y="7410450"/>
            <a:ext cx="16033500" cy="149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6400"/>
              <a:buFont typeface="Poppins SemiBold"/>
              <a:buNone/>
            </a:pPr>
            <a:r>
              <a:rPr b="0" i="0" lang="en-US" sz="6400" u="none" cap="none" strike="noStrike">
                <a:solidFill>
                  <a:srgbClr val="FFFFFF"/>
                </a:solidFill>
                <a:latin typeface="Poppins SemiBold"/>
                <a:ea typeface="Poppins SemiBold"/>
                <a:cs typeface="Poppins SemiBold"/>
                <a:sym typeface="Poppins SemiBold"/>
              </a:rPr>
              <a:t>UNICORN SIGHTINGS</a:t>
            </a:r>
            <a:endParaRPr b="0" i="0" sz="6400" u="none" cap="none" strike="noStrike">
              <a:solidFill>
                <a:schemeClr val="dk1"/>
              </a:solidFill>
              <a:latin typeface="Calibri"/>
              <a:ea typeface="Calibri"/>
              <a:cs typeface="Calibri"/>
              <a:sym typeface="Calibri"/>
            </a:endParaRPr>
          </a:p>
        </p:txBody>
      </p:sp>
      <p:sp>
        <p:nvSpPr>
          <p:cNvPr id="303" name="Google Shape;303;g38ef5f4520d_0_267"/>
          <p:cNvSpPr/>
          <p:nvPr/>
        </p:nvSpPr>
        <p:spPr>
          <a:xfrm>
            <a:off x="7496054" y="9036050"/>
            <a:ext cx="94077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207B"/>
        </a:solidFill>
      </p:bgPr>
    </p:bg>
    <p:spTree>
      <p:nvGrpSpPr>
        <p:cNvPr id="308" name="Shape 308"/>
        <p:cNvGrpSpPr/>
        <p:nvPr/>
      </p:nvGrpSpPr>
      <p:grpSpPr>
        <a:xfrm>
          <a:off x="0" y="0"/>
          <a:ext cx="0" cy="0"/>
          <a:chOff x="0" y="0"/>
          <a:chExt cx="0" cy="0"/>
        </a:xfrm>
      </p:grpSpPr>
      <p:pic>
        <p:nvPicPr>
          <p:cNvPr descr=" " id="309" name="Google Shape;309;g38ef5f4520d_0_281"/>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310" name="Google Shape;310;g38ef5f4520d_0_281"/>
          <p:cNvPicPr preferRelativeResize="0"/>
          <p:nvPr/>
        </p:nvPicPr>
        <p:blipFill rotWithShape="1">
          <a:blip r:embed="rId4">
            <a:alphaModFix/>
          </a:blip>
          <a:srcRect b="0" l="0" r="0" t="0"/>
          <a:stretch/>
        </p:blipFill>
        <p:spPr>
          <a:xfrm>
            <a:off x="20817902" y="711200"/>
            <a:ext cx="2819749" cy="2819400"/>
          </a:xfrm>
          <a:prstGeom prst="rect">
            <a:avLst/>
          </a:prstGeom>
          <a:noFill/>
          <a:ln>
            <a:noFill/>
          </a:ln>
        </p:spPr>
      </p:pic>
      <p:pic>
        <p:nvPicPr>
          <p:cNvPr descr=" " id="311" name="Google Shape;311;g38ef5f4520d_0_281"/>
          <p:cNvPicPr preferRelativeResize="0"/>
          <p:nvPr/>
        </p:nvPicPr>
        <p:blipFill rotWithShape="1">
          <a:blip r:embed="rId4">
            <a:alphaModFix/>
          </a:blip>
          <a:srcRect b="0" l="0" r="0" t="0"/>
          <a:stretch/>
        </p:blipFill>
        <p:spPr>
          <a:xfrm>
            <a:off x="20817902" y="3530600"/>
            <a:ext cx="2819749" cy="2819400"/>
          </a:xfrm>
          <a:prstGeom prst="rect">
            <a:avLst/>
          </a:prstGeom>
          <a:noFill/>
          <a:ln>
            <a:noFill/>
          </a:ln>
        </p:spPr>
      </p:pic>
      <p:pic>
        <p:nvPicPr>
          <p:cNvPr descr=" " id="312" name="Google Shape;312;g38ef5f4520d_0_281"/>
          <p:cNvPicPr preferRelativeResize="0"/>
          <p:nvPr/>
        </p:nvPicPr>
        <p:blipFill rotWithShape="1">
          <a:blip r:embed="rId5">
            <a:alphaModFix/>
          </a:blip>
          <a:srcRect b="0" l="0" r="0" t="0"/>
          <a:stretch/>
        </p:blipFill>
        <p:spPr>
          <a:xfrm>
            <a:off x="838305" y="7366000"/>
            <a:ext cx="5664908" cy="5664200"/>
          </a:xfrm>
          <a:prstGeom prst="rect">
            <a:avLst/>
          </a:prstGeom>
          <a:noFill/>
          <a:ln>
            <a:noFill/>
          </a:ln>
        </p:spPr>
      </p:pic>
      <p:sp>
        <p:nvSpPr>
          <p:cNvPr id="313" name="Google Shape;313;g38ef5f4520d_0_28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4" name="Google Shape;314;g38ef5f4520d_0_281"/>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15" name="Google Shape;315;g38ef5f4520d_0_281"/>
          <p:cNvSpPr/>
          <p:nvPr/>
        </p:nvSpPr>
        <p:spPr>
          <a:xfrm>
            <a:off x="4318540" y="3721100"/>
            <a:ext cx="7875000" cy="260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38ef5f4520d_0_281"/>
          <p:cNvSpPr/>
          <p:nvPr/>
        </p:nvSpPr>
        <p:spPr>
          <a:xfrm>
            <a:off x="5067933" y="3721100"/>
            <a:ext cx="63762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38ef5f4520d_0_281"/>
          <p:cNvSpPr/>
          <p:nvPr/>
        </p:nvSpPr>
        <p:spPr>
          <a:xfrm>
            <a:off x="5067933" y="3721100"/>
            <a:ext cx="6918000" cy="253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26C"/>
              </a:buClr>
              <a:buSzPts val="12800"/>
              <a:buFont typeface="Freckle Face"/>
              <a:buNone/>
            </a:pPr>
            <a:r>
              <a:rPr b="0" i="0" lang="en-US" sz="12800" u="none" cap="none" strike="noStrike">
                <a:solidFill>
                  <a:srgbClr val="F8D26C"/>
                </a:solidFill>
                <a:latin typeface="Freckle Face"/>
                <a:ea typeface="Freckle Face"/>
                <a:cs typeface="Freckle Face"/>
                <a:sym typeface="Freckle Face"/>
              </a:rPr>
              <a:t>233 Coins</a:t>
            </a:r>
            <a:endParaRPr b="0" i="0" sz="12800" u="none" cap="none" strike="noStrike">
              <a:solidFill>
                <a:schemeClr val="dk1"/>
              </a:solidFill>
              <a:latin typeface="Calibri"/>
              <a:ea typeface="Calibri"/>
              <a:cs typeface="Calibri"/>
              <a:sym typeface="Calibri"/>
            </a:endParaRPr>
          </a:p>
        </p:txBody>
      </p:sp>
      <p:sp>
        <p:nvSpPr>
          <p:cNvPr id="318" name="Google Shape;318;g38ef5f4520d_0_281"/>
          <p:cNvSpPr/>
          <p:nvPr/>
        </p:nvSpPr>
        <p:spPr>
          <a:xfrm>
            <a:off x="4318540" y="57150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38ef5f4520d_0_281"/>
          <p:cNvSpPr/>
          <p:nvPr/>
        </p:nvSpPr>
        <p:spPr>
          <a:xfrm>
            <a:off x="4250798" y="57150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Treasure Found</a:t>
            </a:r>
            <a:endParaRPr b="0" i="0" sz="3200" u="none" cap="none" strike="noStrike">
              <a:solidFill>
                <a:schemeClr val="dk1"/>
              </a:solidFill>
              <a:latin typeface="Calibri"/>
              <a:ea typeface="Calibri"/>
              <a:cs typeface="Calibri"/>
              <a:sym typeface="Calibri"/>
            </a:endParaRPr>
          </a:p>
        </p:txBody>
      </p:sp>
      <p:sp>
        <p:nvSpPr>
          <p:cNvPr id="320" name="Google Shape;320;g38ef5f4520d_0_281"/>
          <p:cNvSpPr/>
          <p:nvPr/>
        </p:nvSpPr>
        <p:spPr>
          <a:xfrm>
            <a:off x="4318540" y="7442200"/>
            <a:ext cx="7875000" cy="260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38ef5f4520d_0_281"/>
          <p:cNvSpPr/>
          <p:nvPr/>
        </p:nvSpPr>
        <p:spPr>
          <a:xfrm>
            <a:off x="4788498" y="7442200"/>
            <a:ext cx="69351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g38ef5f4520d_0_281"/>
          <p:cNvSpPr/>
          <p:nvPr/>
        </p:nvSpPr>
        <p:spPr>
          <a:xfrm>
            <a:off x="4788498" y="7442200"/>
            <a:ext cx="7476900" cy="253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26C"/>
              </a:buClr>
              <a:buSzPts val="12800"/>
              <a:buFont typeface="Freckle Face"/>
              <a:buNone/>
            </a:pPr>
            <a:r>
              <a:rPr b="0" i="0" lang="en-US" sz="12800" u="none" cap="none" strike="noStrike">
                <a:solidFill>
                  <a:srgbClr val="F8D26C"/>
                </a:solidFill>
                <a:latin typeface="Freckle Face"/>
                <a:ea typeface="Freckle Face"/>
                <a:cs typeface="Freckle Face"/>
                <a:sym typeface="Freckle Face"/>
              </a:rPr>
              <a:t>456 Hours</a:t>
            </a:r>
            <a:endParaRPr b="0" i="0" sz="12800" u="none" cap="none" strike="noStrike">
              <a:solidFill>
                <a:schemeClr val="dk1"/>
              </a:solidFill>
              <a:latin typeface="Calibri"/>
              <a:ea typeface="Calibri"/>
              <a:cs typeface="Calibri"/>
              <a:sym typeface="Calibri"/>
            </a:endParaRPr>
          </a:p>
        </p:txBody>
      </p:sp>
      <p:sp>
        <p:nvSpPr>
          <p:cNvPr id="323" name="Google Shape;323;g38ef5f4520d_0_281"/>
          <p:cNvSpPr/>
          <p:nvPr/>
        </p:nvSpPr>
        <p:spPr>
          <a:xfrm>
            <a:off x="4318540" y="94361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38ef5f4520d_0_281"/>
          <p:cNvSpPr/>
          <p:nvPr/>
        </p:nvSpPr>
        <p:spPr>
          <a:xfrm>
            <a:off x="4250798" y="94361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Duration of Spell Casting</a:t>
            </a:r>
            <a:endParaRPr b="0" i="0" sz="3200" u="none" cap="none" strike="noStrike">
              <a:solidFill>
                <a:schemeClr val="dk1"/>
              </a:solidFill>
              <a:latin typeface="Calibri"/>
              <a:ea typeface="Calibri"/>
              <a:cs typeface="Calibri"/>
              <a:sym typeface="Calibri"/>
            </a:endParaRPr>
          </a:p>
        </p:txBody>
      </p:sp>
      <p:sp>
        <p:nvSpPr>
          <p:cNvPr id="325" name="Google Shape;325;g38ef5f4520d_0_281"/>
          <p:cNvSpPr/>
          <p:nvPr/>
        </p:nvSpPr>
        <p:spPr>
          <a:xfrm>
            <a:off x="12193524" y="3721100"/>
            <a:ext cx="7875000" cy="260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38ef5f4520d_0_281"/>
          <p:cNvSpPr/>
          <p:nvPr/>
        </p:nvSpPr>
        <p:spPr>
          <a:xfrm>
            <a:off x="14797349" y="3721100"/>
            <a:ext cx="26673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38ef5f4520d_0_281"/>
          <p:cNvSpPr/>
          <p:nvPr/>
        </p:nvSpPr>
        <p:spPr>
          <a:xfrm>
            <a:off x="14797349" y="3721100"/>
            <a:ext cx="3209400" cy="253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26C"/>
              </a:buClr>
              <a:buSzPts val="12800"/>
              <a:buFont typeface="Freckle Face"/>
              <a:buNone/>
            </a:pPr>
            <a:r>
              <a:rPr b="0" i="0" lang="en-US" sz="12800" u="none" cap="none" strike="noStrike">
                <a:solidFill>
                  <a:srgbClr val="F8D26C"/>
                </a:solidFill>
                <a:latin typeface="Freckle Face"/>
                <a:ea typeface="Freckle Face"/>
                <a:cs typeface="Freckle Face"/>
                <a:sym typeface="Freckle Face"/>
              </a:rPr>
              <a:t>85%</a:t>
            </a:r>
            <a:endParaRPr b="0" i="0" sz="12800" u="none" cap="none" strike="noStrike">
              <a:solidFill>
                <a:schemeClr val="dk1"/>
              </a:solidFill>
              <a:latin typeface="Calibri"/>
              <a:ea typeface="Calibri"/>
              <a:cs typeface="Calibri"/>
              <a:sym typeface="Calibri"/>
            </a:endParaRPr>
          </a:p>
        </p:txBody>
      </p:sp>
      <p:sp>
        <p:nvSpPr>
          <p:cNvPr id="328" name="Google Shape;328;g38ef5f4520d_0_281"/>
          <p:cNvSpPr/>
          <p:nvPr/>
        </p:nvSpPr>
        <p:spPr>
          <a:xfrm>
            <a:off x="12193524" y="57150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g38ef5f4520d_0_281"/>
          <p:cNvSpPr/>
          <p:nvPr/>
        </p:nvSpPr>
        <p:spPr>
          <a:xfrm>
            <a:off x="12125782" y="57150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Wished Granted</a:t>
            </a:r>
            <a:endParaRPr b="0" i="0" sz="3200" u="none" cap="none" strike="noStrike">
              <a:solidFill>
                <a:schemeClr val="dk1"/>
              </a:solidFill>
              <a:latin typeface="Calibri"/>
              <a:ea typeface="Calibri"/>
              <a:cs typeface="Calibri"/>
              <a:sym typeface="Calibri"/>
            </a:endParaRPr>
          </a:p>
        </p:txBody>
      </p:sp>
      <p:sp>
        <p:nvSpPr>
          <p:cNvPr id="330" name="Google Shape;330;g38ef5f4520d_0_281"/>
          <p:cNvSpPr/>
          <p:nvPr/>
        </p:nvSpPr>
        <p:spPr>
          <a:xfrm>
            <a:off x="12193524" y="7442200"/>
            <a:ext cx="7875000" cy="260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38ef5f4520d_0_281"/>
          <p:cNvSpPr/>
          <p:nvPr/>
        </p:nvSpPr>
        <p:spPr>
          <a:xfrm>
            <a:off x="13698662" y="7442200"/>
            <a:ext cx="48648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g38ef5f4520d_0_281"/>
          <p:cNvSpPr/>
          <p:nvPr/>
        </p:nvSpPr>
        <p:spPr>
          <a:xfrm>
            <a:off x="13698662" y="7442200"/>
            <a:ext cx="5406600" cy="253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26C"/>
              </a:buClr>
              <a:buSzPts val="12800"/>
              <a:buFont typeface="Freckle Face"/>
              <a:buNone/>
            </a:pPr>
            <a:r>
              <a:rPr b="0" i="0" lang="en-US" sz="12800" u="none" cap="none" strike="noStrike">
                <a:solidFill>
                  <a:srgbClr val="F8D26C"/>
                </a:solidFill>
                <a:latin typeface="Freckle Face"/>
                <a:ea typeface="Freckle Face"/>
                <a:cs typeface="Freckle Face"/>
                <a:sym typeface="Freckle Face"/>
              </a:rPr>
              <a:t>544 Km</a:t>
            </a:r>
            <a:endParaRPr b="0" i="0" sz="12800" u="none" cap="none" strike="noStrike">
              <a:solidFill>
                <a:schemeClr val="dk1"/>
              </a:solidFill>
              <a:latin typeface="Calibri"/>
              <a:ea typeface="Calibri"/>
              <a:cs typeface="Calibri"/>
              <a:sym typeface="Calibri"/>
            </a:endParaRPr>
          </a:p>
        </p:txBody>
      </p:sp>
      <p:sp>
        <p:nvSpPr>
          <p:cNvPr id="333" name="Google Shape;333;g38ef5f4520d_0_281"/>
          <p:cNvSpPr/>
          <p:nvPr/>
        </p:nvSpPr>
        <p:spPr>
          <a:xfrm>
            <a:off x="12193524" y="94361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38ef5f4520d_0_281"/>
          <p:cNvSpPr/>
          <p:nvPr/>
        </p:nvSpPr>
        <p:spPr>
          <a:xfrm>
            <a:off x="12125782" y="94361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207B"/>
        </a:solidFill>
      </p:bgPr>
    </p:bg>
    <p:spTree>
      <p:nvGrpSpPr>
        <p:cNvPr id="339" name="Shape 339"/>
        <p:cNvGrpSpPr/>
        <p:nvPr/>
      </p:nvGrpSpPr>
      <p:grpSpPr>
        <a:xfrm>
          <a:off x="0" y="0"/>
          <a:ext cx="0" cy="0"/>
          <a:chOff x="0" y="0"/>
          <a:chExt cx="0" cy="0"/>
        </a:xfrm>
      </p:grpSpPr>
      <p:pic>
        <p:nvPicPr>
          <p:cNvPr descr=" " id="340" name="Google Shape;340;g38ef5f4520d_0_311"/>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341" name="Google Shape;341;g38ef5f4520d_0_311"/>
          <p:cNvPicPr preferRelativeResize="0"/>
          <p:nvPr/>
        </p:nvPicPr>
        <p:blipFill rotWithShape="1">
          <a:blip r:embed="rId4">
            <a:alphaModFix/>
          </a:blip>
          <a:srcRect b="0" l="0" r="0" t="0"/>
          <a:stretch/>
        </p:blipFill>
        <p:spPr>
          <a:xfrm>
            <a:off x="1168906" y="495573"/>
            <a:ext cx="3987787" cy="3987180"/>
          </a:xfrm>
          <a:prstGeom prst="rect">
            <a:avLst/>
          </a:prstGeom>
          <a:noFill/>
          <a:ln>
            <a:noFill/>
          </a:ln>
        </p:spPr>
      </p:pic>
      <p:pic>
        <p:nvPicPr>
          <p:cNvPr descr=" " id="342" name="Google Shape;342;g38ef5f4520d_0_311"/>
          <p:cNvPicPr preferRelativeResize="0"/>
          <p:nvPr/>
        </p:nvPicPr>
        <p:blipFill rotWithShape="1">
          <a:blip r:embed="rId5">
            <a:alphaModFix/>
          </a:blip>
          <a:srcRect b="0" l="0" r="0" t="0"/>
          <a:stretch/>
        </p:blipFill>
        <p:spPr>
          <a:xfrm>
            <a:off x="20487661" y="9893300"/>
            <a:ext cx="2819752" cy="2819400"/>
          </a:xfrm>
          <a:prstGeom prst="rect">
            <a:avLst/>
          </a:prstGeom>
          <a:noFill/>
          <a:ln>
            <a:noFill/>
          </a:ln>
        </p:spPr>
      </p:pic>
      <p:sp>
        <p:nvSpPr>
          <p:cNvPr id="343" name="Google Shape;343;g38ef5f4520d_0_31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44" name="Google Shape;344;g38ef5f4520d_0_311"/>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45" name="Google Shape;345;g38ef5f4520d_0_311"/>
          <p:cNvSpPr/>
          <p:nvPr/>
        </p:nvSpPr>
        <p:spPr>
          <a:xfrm>
            <a:off x="6841922" y="1701800"/>
            <a:ext cx="106905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8D26C"/>
              </a:buClr>
              <a:buSzPts val="8000"/>
              <a:buFont typeface="Freckle Face"/>
              <a:buNone/>
            </a:pPr>
            <a:r>
              <a:rPr b="0" i="0" lang="en-US" sz="8000" u="none" cap="none" strike="noStrike">
                <a:solidFill>
                  <a:srgbClr val="F8D26C"/>
                </a:solidFill>
                <a:latin typeface="Freckle Face"/>
                <a:ea typeface="Freckle Face"/>
                <a:cs typeface="Freckle Face"/>
                <a:sym typeface="Freckle Face"/>
              </a:rPr>
              <a:t>Some Graph</a:t>
            </a:r>
            <a:endParaRPr b="0" i="0" sz="8000" u="none" cap="none" strike="noStrike">
              <a:solidFill>
                <a:schemeClr val="dk1"/>
              </a:solidFill>
              <a:latin typeface="Calibri"/>
              <a:ea typeface="Calibri"/>
              <a:cs typeface="Calibri"/>
              <a:sym typeface="Calibri"/>
            </a:endParaRPr>
          </a:p>
        </p:txBody>
      </p:sp>
      <p:sp>
        <p:nvSpPr>
          <p:cNvPr id="346" name="Google Shape;346;g38ef5f4520d_0_311"/>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g38ef5f4520d_0_311"/>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16C"/>
              </a:buClr>
              <a:buSzPts val="1820"/>
              <a:buFont typeface="Lato"/>
              <a:buNone/>
            </a:pPr>
            <a:r>
              <a:rPr b="0" i="0" lang="en-US" sz="1820" u="none" cap="none" strike="noStrike">
                <a:solidFill>
                  <a:srgbClr val="F8D16C"/>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48" name="Google Shape;348;g38ef5f4520d_0_311"/>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16C"/>
              </a:buClr>
              <a:buSzPts val="2185"/>
              <a:buFont typeface="Lato"/>
              <a:buNone/>
            </a:pPr>
            <a:r>
              <a:rPr b="0" i="0" lang="en-US" sz="2185" u="none" cap="none" strike="noStrike">
                <a:solidFill>
                  <a:srgbClr val="F8D16C"/>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49" name="Google Shape;349;g38ef5f4520d_0_311"/>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16C"/>
              </a:buClr>
              <a:buSzPts val="2185"/>
              <a:buFont typeface="Lato"/>
              <a:buNone/>
            </a:pPr>
            <a:r>
              <a:rPr b="0" i="0" lang="en-US" sz="2185" u="none" cap="none" strike="noStrike">
                <a:solidFill>
                  <a:srgbClr val="F8D16C"/>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50" name="Google Shape;350;g38ef5f4520d_0_311"/>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16C"/>
              </a:buClr>
              <a:buSzPts val="2185"/>
              <a:buFont typeface="Lato"/>
              <a:buNone/>
            </a:pPr>
            <a:r>
              <a:rPr b="0" i="0" lang="en-US" sz="2185" u="none" cap="none" strike="noStrike">
                <a:solidFill>
                  <a:srgbClr val="F8D16C"/>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51" name="Google Shape;351;g38ef5f4520d_0_311"/>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16C"/>
              </a:buClr>
              <a:buSzPts val="2185"/>
              <a:buFont typeface="Lato"/>
              <a:buNone/>
            </a:pPr>
            <a:r>
              <a:rPr b="0" i="0" lang="en-US" sz="2185" u="none" cap="none" strike="noStrike">
                <a:solidFill>
                  <a:srgbClr val="F8D16C"/>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52" name="Google Shape;352;g38ef5f4520d_0_311"/>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16C"/>
              </a:buClr>
              <a:buSzPts val="2185"/>
              <a:buFont typeface="Lato"/>
              <a:buNone/>
            </a:pPr>
            <a:r>
              <a:rPr b="0" i="0" lang="en-US" sz="2185" u="none" cap="none" strike="noStrike">
                <a:solidFill>
                  <a:srgbClr val="F8D16C"/>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53" name="Google Shape;353;g38ef5f4520d_0_311"/>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16C"/>
              </a:buClr>
              <a:buSzPts val="2185"/>
              <a:buFont typeface="Lato"/>
              <a:buNone/>
            </a:pPr>
            <a:r>
              <a:rPr b="0" i="0" lang="en-US" sz="2185" u="none" cap="none" strike="noStrike">
                <a:solidFill>
                  <a:srgbClr val="F8D16C"/>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54" name="Google Shape;354;g38ef5f4520d_0_311"/>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16C"/>
              </a:buClr>
              <a:buSzPts val="2185"/>
              <a:buFont typeface="Lato"/>
              <a:buNone/>
            </a:pPr>
            <a:r>
              <a:rPr b="0" i="0" lang="en-US" sz="2185" u="none" cap="none" strike="noStrike">
                <a:solidFill>
                  <a:srgbClr val="F8D16C"/>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55" name="Google Shape;355;g38ef5f4520d_0_311"/>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16C"/>
              </a:buClr>
              <a:buSzPts val="2185"/>
              <a:buFont typeface="Lato"/>
              <a:buNone/>
            </a:pPr>
            <a:r>
              <a:rPr b="0" i="0" lang="en-US" sz="2185" u="none" cap="none" strike="noStrike">
                <a:solidFill>
                  <a:srgbClr val="F8D16C"/>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56" name="Google Shape;356;g38ef5f4520d_0_311"/>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16C"/>
              </a:buClr>
              <a:buSzPts val="1820"/>
              <a:buFont typeface="Lato"/>
              <a:buNone/>
            </a:pPr>
            <a:r>
              <a:rPr b="0" i="0" lang="en-US" sz="1820" u="none" cap="none" strike="noStrike">
                <a:solidFill>
                  <a:srgbClr val="F8D16C"/>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57" name="Google Shape;357;g38ef5f4520d_0_311"/>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16C"/>
              </a:buClr>
              <a:buSzPts val="1820"/>
              <a:buFont typeface="Lato"/>
              <a:buNone/>
            </a:pPr>
            <a:r>
              <a:rPr b="0" i="0" lang="en-US" sz="1820" u="none" cap="none" strike="noStrike">
                <a:solidFill>
                  <a:srgbClr val="F8D16C"/>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58" name="Google Shape;358;g38ef5f4520d_0_311"/>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16C"/>
              </a:buClr>
              <a:buSzPts val="1820"/>
              <a:buFont typeface="Lato"/>
              <a:buNone/>
            </a:pPr>
            <a:r>
              <a:rPr b="0" i="0" lang="en-US" sz="1820" u="none" cap="none" strike="noStrike">
                <a:solidFill>
                  <a:srgbClr val="F8D16C"/>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59" name="Google Shape;359;g38ef5f4520d_0_311"/>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16C"/>
              </a:buClr>
              <a:buSzPts val="1820"/>
              <a:buFont typeface="Lato"/>
              <a:buNone/>
            </a:pPr>
            <a:r>
              <a:rPr b="0" i="0" lang="en-US" sz="1820" u="none" cap="none" strike="noStrike">
                <a:solidFill>
                  <a:srgbClr val="F8D16C"/>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60" name="Google Shape;360;g38ef5f4520d_0_311"/>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16C"/>
              </a:buClr>
              <a:buSzPts val="1820"/>
              <a:buFont typeface="Lato"/>
              <a:buNone/>
            </a:pPr>
            <a:r>
              <a:rPr b="0" i="0" lang="en-US" sz="1820" u="none" cap="none" strike="noStrike">
                <a:solidFill>
                  <a:srgbClr val="F8D16C"/>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61" name="Google Shape;361;g38ef5f4520d_0_311"/>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16C"/>
              </a:buClr>
              <a:buSzPts val="1820"/>
              <a:buFont typeface="Lato"/>
              <a:buNone/>
            </a:pPr>
            <a:r>
              <a:rPr b="0" i="0" lang="en-US" sz="1820" u="none" cap="none" strike="noStrike">
                <a:solidFill>
                  <a:srgbClr val="F8D16C"/>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62" name="Google Shape;362;g38ef5f4520d_0_311"/>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16C"/>
              </a:buClr>
              <a:buSzPts val="1820"/>
              <a:buFont typeface="Lato"/>
              <a:buNone/>
            </a:pPr>
            <a:r>
              <a:rPr b="0" i="0" lang="en-US" sz="1820" u="none" cap="none" strike="noStrike">
                <a:solidFill>
                  <a:srgbClr val="F8D16C"/>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63" name="Google Shape;363;g38ef5f4520d_0_311"/>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16C"/>
              </a:buClr>
              <a:buSzPts val="1820"/>
              <a:buFont typeface="Lato"/>
              <a:buNone/>
            </a:pPr>
            <a:r>
              <a:rPr b="0" i="0" lang="en-US" sz="1820" u="none" cap="none" strike="noStrike">
                <a:solidFill>
                  <a:srgbClr val="F8D16C"/>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64" name="Google Shape;364;g38ef5f4520d_0_311"/>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16C"/>
              </a:buClr>
              <a:buSzPts val="1820"/>
              <a:buFont typeface="Lato"/>
              <a:buNone/>
            </a:pPr>
            <a:r>
              <a:rPr b="0" i="0" lang="en-US" sz="1820" u="none" cap="none" strike="noStrike">
                <a:solidFill>
                  <a:srgbClr val="F8D16C"/>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65" name="Google Shape;365;g38ef5f4520d_0_311"/>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16C"/>
              </a:buClr>
              <a:buSzPts val="1820"/>
              <a:buFont typeface="Lato"/>
              <a:buNone/>
            </a:pPr>
            <a:r>
              <a:rPr b="0" i="0" lang="en-US" sz="1820" u="none" cap="none" strike="noStrike">
                <a:solidFill>
                  <a:srgbClr val="F8D16C"/>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66" name="Google Shape;366;g38ef5f4520d_0_311"/>
          <p:cNvPicPr preferRelativeResize="0"/>
          <p:nvPr/>
        </p:nvPicPr>
        <p:blipFill rotWithShape="1">
          <a:blip r:embed="rId7">
            <a:alphaModFix/>
          </a:blip>
          <a:srcRect b="0" l="0" r="0" t="0"/>
          <a:stretch/>
        </p:blipFill>
        <p:spPr>
          <a:xfrm>
            <a:off x="3368467" y="3771900"/>
            <a:ext cx="8291592" cy="5511006"/>
          </a:xfrm>
          <a:prstGeom prst="rect">
            <a:avLst/>
          </a:prstGeom>
          <a:noFill/>
          <a:ln>
            <a:noFill/>
          </a:ln>
        </p:spPr>
      </p:pic>
      <p:pic>
        <p:nvPicPr>
          <p:cNvPr descr=" " id="367" name="Google Shape;367;g38ef5f4520d_0_311"/>
          <p:cNvPicPr preferRelativeResize="0"/>
          <p:nvPr/>
        </p:nvPicPr>
        <p:blipFill rotWithShape="1">
          <a:blip r:embed="rId8">
            <a:alphaModFix/>
          </a:blip>
          <a:srcRect b="0" l="0" r="0" t="0"/>
          <a:stretch/>
        </p:blipFill>
        <p:spPr>
          <a:xfrm>
            <a:off x="4512766" y="4185444"/>
            <a:ext cx="11567" cy="5258445"/>
          </a:xfrm>
          <a:prstGeom prst="rect">
            <a:avLst/>
          </a:prstGeom>
          <a:noFill/>
          <a:ln>
            <a:noFill/>
          </a:ln>
        </p:spPr>
      </p:pic>
      <p:pic>
        <p:nvPicPr>
          <p:cNvPr descr=" " id="368" name="Google Shape;368;g38ef5f4520d_0_311"/>
          <p:cNvPicPr preferRelativeResize="0"/>
          <p:nvPr/>
        </p:nvPicPr>
        <p:blipFill rotWithShape="1">
          <a:blip r:embed="rId9">
            <a:alphaModFix/>
          </a:blip>
          <a:srcRect b="0" l="0" r="0" t="0"/>
          <a:stretch/>
        </p:blipFill>
        <p:spPr>
          <a:xfrm>
            <a:off x="5651279" y="4185444"/>
            <a:ext cx="11567" cy="5258445"/>
          </a:xfrm>
          <a:prstGeom prst="rect">
            <a:avLst/>
          </a:prstGeom>
          <a:noFill/>
          <a:ln>
            <a:noFill/>
          </a:ln>
        </p:spPr>
      </p:pic>
      <p:pic>
        <p:nvPicPr>
          <p:cNvPr descr=" " id="369" name="Google Shape;369;g38ef5f4520d_0_311"/>
          <p:cNvPicPr preferRelativeResize="0"/>
          <p:nvPr/>
        </p:nvPicPr>
        <p:blipFill rotWithShape="1">
          <a:blip r:embed="rId10">
            <a:alphaModFix/>
          </a:blip>
          <a:srcRect b="0" l="0" r="0" t="0"/>
          <a:stretch/>
        </p:blipFill>
        <p:spPr>
          <a:xfrm>
            <a:off x="6789795" y="4185444"/>
            <a:ext cx="11567" cy="5258445"/>
          </a:xfrm>
          <a:prstGeom prst="rect">
            <a:avLst/>
          </a:prstGeom>
          <a:noFill/>
          <a:ln>
            <a:noFill/>
          </a:ln>
        </p:spPr>
      </p:pic>
      <p:pic>
        <p:nvPicPr>
          <p:cNvPr descr=" " id="370" name="Google Shape;370;g38ef5f4520d_0_311"/>
          <p:cNvPicPr preferRelativeResize="0"/>
          <p:nvPr/>
        </p:nvPicPr>
        <p:blipFill rotWithShape="1">
          <a:blip r:embed="rId11">
            <a:alphaModFix/>
          </a:blip>
          <a:srcRect b="0" l="0" r="0" t="0"/>
          <a:stretch/>
        </p:blipFill>
        <p:spPr>
          <a:xfrm>
            <a:off x="7928309" y="4185444"/>
            <a:ext cx="11567" cy="5258445"/>
          </a:xfrm>
          <a:prstGeom prst="rect">
            <a:avLst/>
          </a:prstGeom>
          <a:noFill/>
          <a:ln>
            <a:noFill/>
          </a:ln>
        </p:spPr>
      </p:pic>
      <p:pic>
        <p:nvPicPr>
          <p:cNvPr descr=" " id="371" name="Google Shape;371;g38ef5f4520d_0_311"/>
          <p:cNvPicPr preferRelativeResize="0"/>
          <p:nvPr/>
        </p:nvPicPr>
        <p:blipFill rotWithShape="1">
          <a:blip r:embed="rId12">
            <a:alphaModFix/>
          </a:blip>
          <a:srcRect b="0" l="0" r="0" t="0"/>
          <a:stretch/>
        </p:blipFill>
        <p:spPr>
          <a:xfrm>
            <a:off x="9066828" y="4185444"/>
            <a:ext cx="11567" cy="5258445"/>
          </a:xfrm>
          <a:prstGeom prst="rect">
            <a:avLst/>
          </a:prstGeom>
          <a:noFill/>
          <a:ln>
            <a:noFill/>
          </a:ln>
        </p:spPr>
      </p:pic>
      <p:pic>
        <p:nvPicPr>
          <p:cNvPr descr=" " id="372" name="Google Shape;372;g38ef5f4520d_0_311"/>
          <p:cNvPicPr preferRelativeResize="0"/>
          <p:nvPr/>
        </p:nvPicPr>
        <p:blipFill rotWithShape="1">
          <a:blip r:embed="rId13">
            <a:alphaModFix/>
          </a:blip>
          <a:srcRect b="0" l="0" r="0" t="0"/>
          <a:stretch/>
        </p:blipFill>
        <p:spPr>
          <a:xfrm>
            <a:off x="10205341" y="4185444"/>
            <a:ext cx="11567" cy="5258445"/>
          </a:xfrm>
          <a:prstGeom prst="rect">
            <a:avLst/>
          </a:prstGeom>
          <a:noFill/>
          <a:ln>
            <a:noFill/>
          </a:ln>
        </p:spPr>
      </p:pic>
      <p:pic>
        <p:nvPicPr>
          <p:cNvPr descr=" " id="373" name="Google Shape;373;g38ef5f4520d_0_311"/>
          <p:cNvPicPr preferRelativeResize="0"/>
          <p:nvPr/>
        </p:nvPicPr>
        <p:blipFill rotWithShape="1">
          <a:blip r:embed="rId14">
            <a:alphaModFix/>
          </a:blip>
          <a:srcRect b="0" l="0" r="0" t="0"/>
          <a:stretch/>
        </p:blipFill>
        <p:spPr>
          <a:xfrm>
            <a:off x="11343854" y="4185444"/>
            <a:ext cx="11567" cy="5258445"/>
          </a:xfrm>
          <a:prstGeom prst="rect">
            <a:avLst/>
          </a:prstGeom>
          <a:noFill/>
          <a:ln>
            <a:noFill/>
          </a:ln>
        </p:spPr>
      </p:pic>
      <p:pic>
        <p:nvPicPr>
          <p:cNvPr descr=" " id="374" name="Google Shape;374;g38ef5f4520d_0_311"/>
          <p:cNvPicPr preferRelativeResize="0"/>
          <p:nvPr/>
        </p:nvPicPr>
        <p:blipFill rotWithShape="1">
          <a:blip r:embed="rId15">
            <a:alphaModFix/>
          </a:blip>
          <a:srcRect b="0" l="0" r="0" t="0"/>
          <a:stretch/>
        </p:blipFill>
        <p:spPr>
          <a:xfrm>
            <a:off x="3355539" y="5483845"/>
            <a:ext cx="8050167" cy="2373585"/>
          </a:xfrm>
          <a:prstGeom prst="rect">
            <a:avLst/>
          </a:prstGeom>
          <a:noFill/>
          <a:ln>
            <a:noFill/>
          </a:ln>
        </p:spPr>
      </p:pic>
      <p:pic>
        <p:nvPicPr>
          <p:cNvPr descr=" " id="375" name="Google Shape;375;g38ef5f4520d_0_311"/>
          <p:cNvPicPr preferRelativeResize="0"/>
          <p:nvPr/>
        </p:nvPicPr>
        <p:blipFill rotWithShape="1">
          <a:blip r:embed="rId16">
            <a:alphaModFix/>
          </a:blip>
          <a:srcRect b="0" l="0" r="0" t="0"/>
          <a:stretch/>
        </p:blipFill>
        <p:spPr>
          <a:xfrm>
            <a:off x="3369143" y="6359525"/>
            <a:ext cx="8044030" cy="2268538"/>
          </a:xfrm>
          <a:prstGeom prst="rect">
            <a:avLst/>
          </a:prstGeom>
          <a:noFill/>
          <a:ln>
            <a:noFill/>
          </a:ln>
        </p:spPr>
      </p:pic>
      <p:pic>
        <p:nvPicPr>
          <p:cNvPr descr=" " id="376" name="Google Shape;376;g38ef5f4520d_0_311"/>
          <p:cNvPicPr preferRelativeResize="0"/>
          <p:nvPr/>
        </p:nvPicPr>
        <p:blipFill rotWithShape="1">
          <a:blip r:embed="rId17">
            <a:alphaModFix/>
          </a:blip>
          <a:srcRect b="0" l="0" r="0" t="0"/>
          <a:stretch/>
        </p:blipFill>
        <p:spPr>
          <a:xfrm>
            <a:off x="4441751" y="6055643"/>
            <a:ext cx="153591" cy="153566"/>
          </a:xfrm>
          <a:prstGeom prst="rect">
            <a:avLst/>
          </a:prstGeom>
          <a:noFill/>
          <a:ln>
            <a:noFill/>
          </a:ln>
        </p:spPr>
      </p:pic>
      <p:pic>
        <p:nvPicPr>
          <p:cNvPr descr=" " id="377" name="Google Shape;377;g38ef5f4520d_0_311"/>
          <p:cNvPicPr preferRelativeResize="0"/>
          <p:nvPr/>
        </p:nvPicPr>
        <p:blipFill rotWithShape="1">
          <a:blip r:embed="rId18">
            <a:alphaModFix/>
          </a:blip>
          <a:srcRect b="0" l="0" r="0" t="0"/>
          <a:stretch/>
        </p:blipFill>
        <p:spPr>
          <a:xfrm>
            <a:off x="4441751" y="6981130"/>
            <a:ext cx="153591" cy="153566"/>
          </a:xfrm>
          <a:prstGeom prst="rect">
            <a:avLst/>
          </a:prstGeom>
          <a:noFill/>
          <a:ln>
            <a:noFill/>
          </a:ln>
        </p:spPr>
      </p:pic>
      <p:pic>
        <p:nvPicPr>
          <p:cNvPr descr=" " id="378" name="Google Shape;378;g38ef5f4520d_0_311"/>
          <p:cNvPicPr preferRelativeResize="0"/>
          <p:nvPr/>
        </p:nvPicPr>
        <p:blipFill rotWithShape="1">
          <a:blip r:embed="rId19">
            <a:alphaModFix/>
          </a:blip>
          <a:srcRect b="0" l="0" r="0" t="0"/>
          <a:stretch/>
        </p:blipFill>
        <p:spPr>
          <a:xfrm>
            <a:off x="5580267" y="5651277"/>
            <a:ext cx="153591" cy="153566"/>
          </a:xfrm>
          <a:prstGeom prst="rect">
            <a:avLst/>
          </a:prstGeom>
          <a:noFill/>
          <a:ln>
            <a:noFill/>
          </a:ln>
        </p:spPr>
      </p:pic>
      <p:pic>
        <p:nvPicPr>
          <p:cNvPr descr=" " id="379" name="Google Shape;379;g38ef5f4520d_0_311"/>
          <p:cNvPicPr preferRelativeResize="0"/>
          <p:nvPr/>
        </p:nvPicPr>
        <p:blipFill rotWithShape="1">
          <a:blip r:embed="rId20">
            <a:alphaModFix/>
          </a:blip>
          <a:srcRect b="0" l="0" r="0" t="0"/>
          <a:stretch/>
        </p:blipFill>
        <p:spPr>
          <a:xfrm>
            <a:off x="5580267" y="7415510"/>
            <a:ext cx="153591" cy="153566"/>
          </a:xfrm>
          <a:prstGeom prst="rect">
            <a:avLst/>
          </a:prstGeom>
          <a:noFill/>
          <a:ln>
            <a:noFill/>
          </a:ln>
        </p:spPr>
      </p:pic>
      <p:pic>
        <p:nvPicPr>
          <p:cNvPr descr=" " id="380" name="Google Shape;380;g38ef5f4520d_0_311"/>
          <p:cNvPicPr preferRelativeResize="0"/>
          <p:nvPr/>
        </p:nvPicPr>
        <p:blipFill rotWithShape="1">
          <a:blip r:embed="rId21">
            <a:alphaModFix/>
          </a:blip>
          <a:srcRect b="0" l="0" r="0" t="0"/>
          <a:stretch/>
        </p:blipFill>
        <p:spPr>
          <a:xfrm>
            <a:off x="6718783" y="7732812"/>
            <a:ext cx="153591" cy="153566"/>
          </a:xfrm>
          <a:prstGeom prst="rect">
            <a:avLst/>
          </a:prstGeom>
          <a:noFill/>
          <a:ln>
            <a:noFill/>
          </a:ln>
        </p:spPr>
      </p:pic>
      <p:pic>
        <p:nvPicPr>
          <p:cNvPr descr=" " id="381" name="Google Shape;381;g38ef5f4520d_0_311"/>
          <p:cNvPicPr preferRelativeResize="0"/>
          <p:nvPr/>
        </p:nvPicPr>
        <p:blipFill rotWithShape="1">
          <a:blip r:embed="rId22">
            <a:alphaModFix/>
          </a:blip>
          <a:srcRect b="0" l="0" r="0" t="0"/>
          <a:stretch/>
        </p:blipFill>
        <p:spPr>
          <a:xfrm>
            <a:off x="6718783" y="6311826"/>
            <a:ext cx="153591" cy="153566"/>
          </a:xfrm>
          <a:prstGeom prst="rect">
            <a:avLst/>
          </a:prstGeom>
          <a:noFill/>
          <a:ln>
            <a:noFill/>
          </a:ln>
        </p:spPr>
      </p:pic>
      <p:pic>
        <p:nvPicPr>
          <p:cNvPr descr=" " id="382" name="Google Shape;382;g38ef5f4520d_0_311"/>
          <p:cNvPicPr preferRelativeResize="0"/>
          <p:nvPr/>
        </p:nvPicPr>
        <p:blipFill rotWithShape="1">
          <a:blip r:embed="rId23">
            <a:alphaModFix/>
          </a:blip>
          <a:srcRect b="0" l="0" r="0" t="0"/>
          <a:stretch/>
        </p:blipFill>
        <p:spPr>
          <a:xfrm>
            <a:off x="7861923" y="6733232"/>
            <a:ext cx="153591" cy="153566"/>
          </a:xfrm>
          <a:prstGeom prst="rect">
            <a:avLst/>
          </a:prstGeom>
          <a:noFill/>
          <a:ln>
            <a:noFill/>
          </a:ln>
        </p:spPr>
      </p:pic>
      <p:pic>
        <p:nvPicPr>
          <p:cNvPr descr=" " id="383" name="Google Shape;383;g38ef5f4520d_0_311"/>
          <p:cNvPicPr preferRelativeResize="0"/>
          <p:nvPr/>
        </p:nvPicPr>
        <p:blipFill rotWithShape="1">
          <a:blip r:embed="rId24">
            <a:alphaModFix/>
          </a:blip>
          <a:srcRect b="0" l="0" r="0" t="0"/>
          <a:stretch/>
        </p:blipFill>
        <p:spPr>
          <a:xfrm>
            <a:off x="7861923" y="6420644"/>
            <a:ext cx="153591" cy="153566"/>
          </a:xfrm>
          <a:prstGeom prst="rect">
            <a:avLst/>
          </a:prstGeom>
          <a:noFill/>
          <a:ln>
            <a:noFill/>
          </a:ln>
        </p:spPr>
      </p:pic>
      <p:pic>
        <p:nvPicPr>
          <p:cNvPr descr=" " id="384" name="Google Shape;384;g38ef5f4520d_0_311"/>
          <p:cNvPicPr preferRelativeResize="0"/>
          <p:nvPr/>
        </p:nvPicPr>
        <p:blipFill rotWithShape="1">
          <a:blip r:embed="rId25">
            <a:alphaModFix/>
          </a:blip>
          <a:srcRect b="0" l="0" r="0" t="0"/>
          <a:stretch/>
        </p:blipFill>
        <p:spPr>
          <a:xfrm>
            <a:off x="8995813" y="7667575"/>
            <a:ext cx="153591" cy="153566"/>
          </a:xfrm>
          <a:prstGeom prst="rect">
            <a:avLst/>
          </a:prstGeom>
          <a:noFill/>
          <a:ln>
            <a:noFill/>
          </a:ln>
        </p:spPr>
      </p:pic>
      <p:pic>
        <p:nvPicPr>
          <p:cNvPr descr=" " id="385" name="Google Shape;385;g38ef5f4520d_0_311"/>
          <p:cNvPicPr preferRelativeResize="0"/>
          <p:nvPr/>
        </p:nvPicPr>
        <p:blipFill rotWithShape="1">
          <a:blip r:embed="rId26">
            <a:alphaModFix/>
          </a:blip>
          <a:srcRect b="0" l="0" r="0" t="0"/>
          <a:stretch/>
        </p:blipFill>
        <p:spPr>
          <a:xfrm>
            <a:off x="8995813" y="7076877"/>
            <a:ext cx="153591" cy="153566"/>
          </a:xfrm>
          <a:prstGeom prst="rect">
            <a:avLst/>
          </a:prstGeom>
          <a:noFill/>
          <a:ln>
            <a:noFill/>
          </a:ln>
        </p:spPr>
      </p:pic>
      <p:pic>
        <p:nvPicPr>
          <p:cNvPr descr=" " id="386" name="Google Shape;386;g38ef5f4520d_0_311"/>
          <p:cNvPicPr preferRelativeResize="0"/>
          <p:nvPr/>
        </p:nvPicPr>
        <p:blipFill rotWithShape="1">
          <a:blip r:embed="rId27">
            <a:alphaModFix/>
          </a:blip>
          <a:srcRect b="0" l="0" r="0" t="0"/>
          <a:stretch/>
        </p:blipFill>
        <p:spPr>
          <a:xfrm>
            <a:off x="10138955" y="6972449"/>
            <a:ext cx="153591" cy="153566"/>
          </a:xfrm>
          <a:prstGeom prst="rect">
            <a:avLst/>
          </a:prstGeom>
          <a:noFill/>
          <a:ln>
            <a:noFill/>
          </a:ln>
        </p:spPr>
      </p:pic>
      <p:pic>
        <p:nvPicPr>
          <p:cNvPr descr=" " id="387" name="Google Shape;387;g38ef5f4520d_0_311"/>
          <p:cNvPicPr preferRelativeResize="0"/>
          <p:nvPr/>
        </p:nvPicPr>
        <p:blipFill rotWithShape="1">
          <a:blip r:embed="rId28">
            <a:alphaModFix/>
          </a:blip>
          <a:srcRect b="0" l="0" r="0" t="0"/>
          <a:stretch/>
        </p:blipFill>
        <p:spPr>
          <a:xfrm>
            <a:off x="10138955" y="6572771"/>
            <a:ext cx="153591" cy="153566"/>
          </a:xfrm>
          <a:prstGeom prst="rect">
            <a:avLst/>
          </a:prstGeom>
          <a:noFill/>
          <a:ln>
            <a:noFill/>
          </a:ln>
        </p:spPr>
      </p:pic>
      <p:sp>
        <p:nvSpPr>
          <p:cNvPr id="388" name="Google Shape;388;g38ef5f4520d_0_311"/>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g38ef5f4520d_0_311"/>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90" name="Google Shape;390;g38ef5f4520d_0_311"/>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pic>
        <p:nvPicPr>
          <p:cNvPr descr=" " id="391" name="Google Shape;391;g38ef5f4520d_0_311"/>
          <p:cNvPicPr preferRelativeResize="0"/>
          <p:nvPr/>
        </p:nvPicPr>
        <p:blipFill rotWithShape="1">
          <a:blip r:embed="rId30">
            <a:alphaModFix/>
          </a:blip>
          <a:srcRect b="0" l="0" r="0" t="0"/>
          <a:stretch/>
        </p:blipFill>
        <p:spPr>
          <a:xfrm>
            <a:off x="14403600" y="4191000"/>
            <a:ext cx="5575997" cy="5575300"/>
          </a:xfrm>
          <a:prstGeom prst="rect">
            <a:avLst/>
          </a:prstGeom>
          <a:noFill/>
          <a:ln>
            <a:noFill/>
          </a:ln>
        </p:spPr>
      </p:pic>
      <p:sp>
        <p:nvSpPr>
          <p:cNvPr id="392" name="Google Shape;392;g38ef5f4520d_0_311"/>
          <p:cNvSpPr/>
          <p:nvPr/>
        </p:nvSpPr>
        <p:spPr>
          <a:xfrm>
            <a:off x="16404100" y="6365379"/>
            <a:ext cx="15876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g38ef5f4520d_0_311"/>
          <p:cNvSpPr/>
          <p:nvPr/>
        </p:nvSpPr>
        <p:spPr>
          <a:xfrm>
            <a:off x="16404100" y="6299200"/>
            <a:ext cx="17910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34.574</a:t>
            </a:r>
            <a:endParaRPr b="0" i="0" sz="4800" u="none" cap="none" strike="noStrike">
              <a:solidFill>
                <a:schemeClr val="dk1"/>
              </a:solidFill>
              <a:latin typeface="Calibri"/>
              <a:ea typeface="Calibri"/>
              <a:cs typeface="Calibri"/>
              <a:sym typeface="Calibri"/>
            </a:endParaRPr>
          </a:p>
        </p:txBody>
      </p:sp>
      <p:sp>
        <p:nvSpPr>
          <p:cNvPr id="394" name="Google Shape;394;g38ef5f4520d_0_311"/>
          <p:cNvSpPr/>
          <p:nvPr/>
        </p:nvSpPr>
        <p:spPr>
          <a:xfrm>
            <a:off x="16696237" y="7048500"/>
            <a:ext cx="1138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Total</a:t>
            </a:r>
            <a:endParaRPr b="0" i="0" sz="3200" u="none" cap="none" strike="noStrike">
              <a:solidFill>
                <a:schemeClr val="dk1"/>
              </a:solidFill>
              <a:latin typeface="Calibri"/>
              <a:ea typeface="Calibri"/>
              <a:cs typeface="Calibri"/>
              <a:sym typeface="Calibri"/>
            </a:endParaRPr>
          </a:p>
        </p:txBody>
      </p:sp>
      <p:sp>
        <p:nvSpPr>
          <p:cNvPr id="395" name="Google Shape;395;g38ef5f4520d_0_311"/>
          <p:cNvSpPr/>
          <p:nvPr/>
        </p:nvSpPr>
        <p:spPr>
          <a:xfrm>
            <a:off x="13260457" y="10515600"/>
            <a:ext cx="78750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g38ef5f4520d_0_311"/>
          <p:cNvSpPr/>
          <p:nvPr/>
        </p:nvSpPr>
        <p:spPr>
          <a:xfrm>
            <a:off x="13260457" y="10515600"/>
            <a:ext cx="78750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g38ef5f4520d_0_311"/>
          <p:cNvSpPr/>
          <p:nvPr/>
        </p:nvSpPr>
        <p:spPr>
          <a:xfrm>
            <a:off x="13158845" y="10515600"/>
            <a:ext cx="80781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Treasure Found</a:t>
            </a:r>
            <a:endParaRPr b="0" i="0" sz="4800" u="none" cap="none" strike="noStrike">
              <a:solidFill>
                <a:schemeClr val="dk1"/>
              </a:solidFill>
              <a:latin typeface="Calibri"/>
              <a:ea typeface="Calibri"/>
              <a:cs typeface="Calibri"/>
              <a:sym typeface="Calibri"/>
            </a:endParaRPr>
          </a:p>
        </p:txBody>
      </p:sp>
      <p:sp>
        <p:nvSpPr>
          <p:cNvPr id="398" name="Google Shape;398;g38ef5f4520d_0_311"/>
          <p:cNvSpPr/>
          <p:nvPr/>
        </p:nvSpPr>
        <p:spPr>
          <a:xfrm>
            <a:off x="13192716" y="113665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399" name="Google Shape;399;g38ef5f4520d_0_311"/>
          <p:cNvSpPr/>
          <p:nvPr/>
        </p:nvSpPr>
        <p:spPr>
          <a:xfrm>
            <a:off x="3251606" y="10515600"/>
            <a:ext cx="78750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g38ef5f4520d_0_311"/>
          <p:cNvSpPr/>
          <p:nvPr/>
        </p:nvSpPr>
        <p:spPr>
          <a:xfrm>
            <a:off x="3251606" y="10515600"/>
            <a:ext cx="78750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g38ef5f4520d_0_311"/>
          <p:cNvSpPr/>
          <p:nvPr/>
        </p:nvSpPr>
        <p:spPr>
          <a:xfrm>
            <a:off x="3149994" y="10515600"/>
            <a:ext cx="80781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Spellcasting Progress</a:t>
            </a:r>
            <a:endParaRPr b="0" i="0" sz="4800" u="none" cap="none" strike="noStrike">
              <a:solidFill>
                <a:schemeClr val="dk1"/>
              </a:solidFill>
              <a:latin typeface="Calibri"/>
              <a:ea typeface="Calibri"/>
              <a:cs typeface="Calibri"/>
              <a:sym typeface="Calibri"/>
            </a:endParaRPr>
          </a:p>
        </p:txBody>
      </p:sp>
      <p:sp>
        <p:nvSpPr>
          <p:cNvPr id="402" name="Google Shape;402;g38ef5f4520d_0_311"/>
          <p:cNvSpPr/>
          <p:nvPr/>
        </p:nvSpPr>
        <p:spPr>
          <a:xfrm>
            <a:off x="3183865" y="113665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207B"/>
        </a:solidFill>
      </p:bgPr>
    </p:bg>
    <p:spTree>
      <p:nvGrpSpPr>
        <p:cNvPr id="407" name="Shape 407"/>
        <p:cNvGrpSpPr/>
        <p:nvPr/>
      </p:nvGrpSpPr>
      <p:grpSpPr>
        <a:xfrm>
          <a:off x="0" y="0"/>
          <a:ext cx="0" cy="0"/>
          <a:chOff x="0" y="0"/>
          <a:chExt cx="0" cy="0"/>
        </a:xfrm>
      </p:grpSpPr>
      <p:pic>
        <p:nvPicPr>
          <p:cNvPr descr=" " id="408" name="Google Shape;408;g38ef5f4520d_0_378"/>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409" name="Google Shape;409;g38ef5f4520d_0_378"/>
          <p:cNvPicPr preferRelativeResize="0"/>
          <p:nvPr/>
        </p:nvPicPr>
        <p:blipFill rotWithShape="1">
          <a:blip r:embed="rId4">
            <a:alphaModFix/>
          </a:blip>
          <a:srcRect b="0" l="0" r="0" t="0"/>
          <a:stretch/>
        </p:blipFill>
        <p:spPr>
          <a:xfrm>
            <a:off x="16905813" y="6858000"/>
            <a:ext cx="6033254" cy="6337300"/>
          </a:xfrm>
          <a:prstGeom prst="rect">
            <a:avLst/>
          </a:prstGeom>
          <a:noFill/>
          <a:ln>
            <a:noFill/>
          </a:ln>
        </p:spPr>
      </p:pic>
      <p:pic>
        <p:nvPicPr>
          <p:cNvPr descr=" " id="410" name="Google Shape;410;g38ef5f4520d_0_378"/>
          <p:cNvPicPr preferRelativeResize="0"/>
          <p:nvPr/>
        </p:nvPicPr>
        <p:blipFill rotWithShape="1">
          <a:blip r:embed="rId5">
            <a:alphaModFix/>
          </a:blip>
          <a:srcRect b="0" l="0" r="0" t="0"/>
          <a:stretch/>
        </p:blipFill>
        <p:spPr>
          <a:xfrm>
            <a:off x="1143143" y="0"/>
            <a:ext cx="2324391" cy="10033000"/>
          </a:xfrm>
          <a:prstGeom prst="rect">
            <a:avLst/>
          </a:prstGeom>
          <a:noFill/>
          <a:ln>
            <a:noFill/>
          </a:ln>
        </p:spPr>
      </p:pic>
      <p:sp>
        <p:nvSpPr>
          <p:cNvPr id="411" name="Google Shape;411;g38ef5f4520d_0_37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12" name="Google Shape;412;g38ef5f4520d_0_378"/>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413" name="Google Shape;413;g38ef5f4520d_0_378"/>
          <p:cNvSpPr/>
          <p:nvPr/>
        </p:nvSpPr>
        <p:spPr>
          <a:xfrm>
            <a:off x="15470534" y="6508750"/>
            <a:ext cx="4712400" cy="339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g38ef5f4520d_0_378"/>
          <p:cNvSpPr/>
          <p:nvPr/>
        </p:nvSpPr>
        <p:spPr>
          <a:xfrm>
            <a:off x="15470534" y="6508750"/>
            <a:ext cx="4712400" cy="339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g38ef5f4520d_0_378"/>
          <p:cNvSpPr/>
          <p:nvPr/>
        </p:nvSpPr>
        <p:spPr>
          <a:xfrm>
            <a:off x="15470534" y="6508750"/>
            <a:ext cx="49155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A web application</a:t>
            </a:r>
            <a:endParaRPr b="0" i="0" sz="4800" u="none" cap="none" strike="noStrike">
              <a:solidFill>
                <a:schemeClr val="dk1"/>
              </a:solidFill>
              <a:latin typeface="Calibri"/>
              <a:ea typeface="Calibri"/>
              <a:cs typeface="Calibri"/>
              <a:sym typeface="Calibri"/>
            </a:endParaRPr>
          </a:p>
        </p:txBody>
      </p:sp>
      <p:sp>
        <p:nvSpPr>
          <p:cNvPr id="416" name="Google Shape;416;g38ef5f4520d_0_378"/>
          <p:cNvSpPr/>
          <p:nvPr/>
        </p:nvSpPr>
        <p:spPr>
          <a:xfrm>
            <a:off x="15470534" y="7461250"/>
            <a:ext cx="48477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17" name="Google Shape;417;g38ef5f4520d_0_378"/>
          <p:cNvPicPr preferRelativeResize="0"/>
          <p:nvPr/>
        </p:nvPicPr>
        <p:blipFill rotWithShape="1">
          <a:blip r:embed="rId7">
            <a:alphaModFix/>
          </a:blip>
          <a:srcRect b="0" l="0" r="0" t="0"/>
          <a:stretch/>
        </p:blipFill>
        <p:spPr>
          <a:xfrm>
            <a:off x="1270159" y="4114800"/>
            <a:ext cx="13768521" cy="8166100"/>
          </a:xfrm>
          <a:prstGeom prst="rect">
            <a:avLst/>
          </a:prstGeom>
          <a:noFill/>
          <a:ln>
            <a:noFill/>
          </a:ln>
        </p:spPr>
      </p:pic>
      <p:pic>
        <p:nvPicPr>
          <p:cNvPr descr=" " id="418" name="Google Shape;418;g38ef5f4520d_0_378"/>
          <p:cNvPicPr preferRelativeResize="0"/>
          <p:nvPr/>
        </p:nvPicPr>
        <p:blipFill rotWithShape="1">
          <a:blip r:embed="rId8">
            <a:alphaModFix/>
          </a:blip>
          <a:srcRect b="0" l="0" r="0" t="0"/>
          <a:stretch/>
        </p:blipFill>
        <p:spPr>
          <a:xfrm>
            <a:off x="3200800" y="4457700"/>
            <a:ext cx="9894537" cy="6489700"/>
          </a:xfrm>
          <a:prstGeom prst="rect">
            <a:avLst/>
          </a:prstGeom>
          <a:noFill/>
          <a:ln>
            <a:noFill/>
          </a:ln>
        </p:spPr>
      </p:pic>
      <p:sp>
        <p:nvSpPr>
          <p:cNvPr id="419" name="Google Shape;419;g38ef5f4520d_0_378"/>
          <p:cNvSpPr/>
          <p:nvPr/>
        </p:nvSpPr>
        <p:spPr>
          <a:xfrm>
            <a:off x="3200800" y="1752600"/>
            <a:ext cx="106905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26C"/>
              </a:buClr>
              <a:buSzPts val="8000"/>
              <a:buFont typeface="Freckle Face"/>
              <a:buNone/>
            </a:pPr>
            <a:r>
              <a:rPr b="0" i="0" lang="en-US" sz="8000" u="none" cap="none" strike="noStrike">
                <a:solidFill>
                  <a:srgbClr val="F8D26C"/>
                </a:solidFill>
                <a:latin typeface="Freckle Face"/>
                <a:ea typeface="Freckle Face"/>
                <a:cs typeface="Freckle Face"/>
                <a:sym typeface="Freckle Face"/>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207B"/>
        </a:solidFill>
      </p:bgPr>
    </p:bg>
    <p:spTree>
      <p:nvGrpSpPr>
        <p:cNvPr id="424" name="Shape 424"/>
        <p:cNvGrpSpPr/>
        <p:nvPr/>
      </p:nvGrpSpPr>
      <p:grpSpPr>
        <a:xfrm>
          <a:off x="0" y="0"/>
          <a:ext cx="0" cy="0"/>
          <a:chOff x="0" y="0"/>
          <a:chExt cx="0" cy="0"/>
        </a:xfrm>
      </p:grpSpPr>
      <p:pic>
        <p:nvPicPr>
          <p:cNvPr descr=" " id="425" name="Google Shape;425;g38ef5f4520d_0_394"/>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426" name="Google Shape;426;g38ef5f4520d_0_394"/>
          <p:cNvPicPr preferRelativeResize="0"/>
          <p:nvPr/>
        </p:nvPicPr>
        <p:blipFill rotWithShape="1">
          <a:blip r:embed="rId4">
            <a:alphaModFix/>
          </a:blip>
          <a:srcRect b="0" l="0" r="0" t="0"/>
          <a:stretch/>
        </p:blipFill>
        <p:spPr>
          <a:xfrm>
            <a:off x="20817902" y="711200"/>
            <a:ext cx="2819749" cy="2819400"/>
          </a:xfrm>
          <a:prstGeom prst="rect">
            <a:avLst/>
          </a:prstGeom>
          <a:noFill/>
          <a:ln>
            <a:noFill/>
          </a:ln>
        </p:spPr>
      </p:pic>
      <p:pic>
        <p:nvPicPr>
          <p:cNvPr descr=" " id="427" name="Google Shape;427;g38ef5f4520d_0_394"/>
          <p:cNvPicPr preferRelativeResize="0"/>
          <p:nvPr/>
        </p:nvPicPr>
        <p:blipFill rotWithShape="1">
          <a:blip r:embed="rId4">
            <a:alphaModFix/>
          </a:blip>
          <a:srcRect b="0" l="0" r="0" t="0"/>
          <a:stretch/>
        </p:blipFill>
        <p:spPr>
          <a:xfrm>
            <a:off x="20817902" y="3530600"/>
            <a:ext cx="2819749" cy="2819400"/>
          </a:xfrm>
          <a:prstGeom prst="rect">
            <a:avLst/>
          </a:prstGeom>
          <a:noFill/>
          <a:ln>
            <a:noFill/>
          </a:ln>
        </p:spPr>
      </p:pic>
      <p:pic>
        <p:nvPicPr>
          <p:cNvPr descr=" " id="428" name="Google Shape;428;g38ef5f4520d_0_394"/>
          <p:cNvPicPr preferRelativeResize="0"/>
          <p:nvPr/>
        </p:nvPicPr>
        <p:blipFill rotWithShape="1">
          <a:blip r:embed="rId5">
            <a:alphaModFix/>
          </a:blip>
          <a:srcRect b="0" l="0" r="0" t="0"/>
          <a:stretch/>
        </p:blipFill>
        <p:spPr>
          <a:xfrm>
            <a:off x="838305" y="7366000"/>
            <a:ext cx="5664908" cy="5664200"/>
          </a:xfrm>
          <a:prstGeom prst="rect">
            <a:avLst/>
          </a:prstGeom>
          <a:noFill/>
          <a:ln>
            <a:noFill/>
          </a:ln>
        </p:spPr>
      </p:pic>
      <p:sp>
        <p:nvSpPr>
          <p:cNvPr id="429" name="Google Shape;429;g38ef5f4520d_0_39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0" name="Google Shape;430;g38ef5f4520d_0_394"/>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431" name="Google Shape;431;g38ef5f4520d_0_394"/>
          <p:cNvSpPr/>
          <p:nvPr/>
        </p:nvSpPr>
        <p:spPr>
          <a:xfrm>
            <a:off x="11825178" y="3314700"/>
            <a:ext cx="8738700" cy="27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g38ef5f4520d_0_394"/>
          <p:cNvSpPr/>
          <p:nvPr/>
        </p:nvSpPr>
        <p:spPr>
          <a:xfrm>
            <a:off x="11825178" y="3314700"/>
            <a:ext cx="8738700" cy="27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g38ef5f4520d_0_394"/>
          <p:cNvSpPr/>
          <p:nvPr/>
        </p:nvSpPr>
        <p:spPr>
          <a:xfrm>
            <a:off x="11825178" y="3314700"/>
            <a:ext cx="89418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An mobile app</a:t>
            </a:r>
            <a:endParaRPr b="0" i="0" sz="4800" u="none" cap="none" strike="noStrike">
              <a:solidFill>
                <a:schemeClr val="dk1"/>
              </a:solidFill>
              <a:latin typeface="Calibri"/>
              <a:ea typeface="Calibri"/>
              <a:cs typeface="Calibri"/>
              <a:sym typeface="Calibri"/>
            </a:endParaRPr>
          </a:p>
        </p:txBody>
      </p:sp>
      <p:sp>
        <p:nvSpPr>
          <p:cNvPr id="434" name="Google Shape;434;g38ef5f4520d_0_394"/>
          <p:cNvSpPr/>
          <p:nvPr/>
        </p:nvSpPr>
        <p:spPr>
          <a:xfrm>
            <a:off x="11825178" y="4267200"/>
            <a:ext cx="88743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35" name="Google Shape;435;g38ef5f4520d_0_394"/>
          <p:cNvSpPr/>
          <p:nvPr/>
        </p:nvSpPr>
        <p:spPr>
          <a:xfrm>
            <a:off x="11825178" y="7861300"/>
            <a:ext cx="9090000" cy="3996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Live your fantasy dreams</a:t>
            </a:r>
            <a:endParaRPr b="0" i="0" sz="3200" u="none" cap="none" strike="noStrike">
              <a:solidFill>
                <a:schemeClr val="dk1"/>
              </a:solidFill>
              <a:latin typeface="Calibri"/>
              <a:ea typeface="Calibri"/>
              <a:cs typeface="Calibri"/>
              <a:sym typeface="Calibri"/>
            </a:endParaRPr>
          </a:p>
        </p:txBody>
      </p:sp>
      <p:sp>
        <p:nvSpPr>
          <p:cNvPr id="436" name="Google Shape;436;g38ef5f4520d_0_394"/>
          <p:cNvSpPr/>
          <p:nvPr/>
        </p:nvSpPr>
        <p:spPr>
          <a:xfrm>
            <a:off x="11825178" y="1511300"/>
            <a:ext cx="129006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26C"/>
              </a:buClr>
              <a:buSzPts val="8000"/>
              <a:buFont typeface="Freckle Face"/>
              <a:buNone/>
            </a:pPr>
            <a:r>
              <a:rPr b="0" i="0" lang="en-US" sz="8000" u="none" cap="none" strike="noStrike">
                <a:solidFill>
                  <a:srgbClr val="F8D26C"/>
                </a:solidFill>
                <a:latin typeface="Freckle Face"/>
                <a:ea typeface="Freckle Face"/>
                <a:cs typeface="Freckle Face"/>
                <a:sym typeface="Freckle Face"/>
              </a:rPr>
              <a:t>The Future of Fantasy</a:t>
            </a:r>
            <a:endParaRPr b="0" i="0" sz="8000" u="none" cap="none" strike="noStrike">
              <a:solidFill>
                <a:schemeClr val="dk1"/>
              </a:solidFill>
              <a:latin typeface="Calibri"/>
              <a:ea typeface="Calibri"/>
              <a:cs typeface="Calibri"/>
              <a:sym typeface="Calibri"/>
            </a:endParaRPr>
          </a:p>
        </p:txBody>
      </p:sp>
      <p:pic>
        <p:nvPicPr>
          <p:cNvPr descr=" " id="437" name="Google Shape;437;g38ef5f4520d_0_394"/>
          <p:cNvPicPr preferRelativeResize="0"/>
          <p:nvPr/>
        </p:nvPicPr>
        <p:blipFill rotWithShape="1">
          <a:blip r:embed="rId7">
            <a:alphaModFix/>
          </a:blip>
          <a:srcRect b="0" l="0" r="0" t="0"/>
          <a:stretch/>
        </p:blipFill>
        <p:spPr>
          <a:xfrm>
            <a:off x="4470959" y="1028700"/>
            <a:ext cx="5474384" cy="11849100"/>
          </a:xfrm>
          <a:prstGeom prst="rect">
            <a:avLst/>
          </a:prstGeom>
          <a:noFill/>
          <a:ln>
            <a:noFill/>
          </a:ln>
        </p:spPr>
      </p:pic>
      <p:pic>
        <p:nvPicPr>
          <p:cNvPr descr=" " id="438" name="Google Shape;438;g38ef5f4520d_0_394"/>
          <p:cNvPicPr preferRelativeResize="0"/>
          <p:nvPr/>
        </p:nvPicPr>
        <p:blipFill rotWithShape="1">
          <a:blip r:embed="rId8">
            <a:alphaModFix/>
          </a:blip>
          <a:srcRect b="0" l="0" r="0" t="0"/>
          <a:stretch/>
        </p:blipFill>
        <p:spPr>
          <a:xfrm>
            <a:off x="4661483" y="1765300"/>
            <a:ext cx="5106038" cy="10795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207B"/>
        </a:solidFill>
      </p:bgPr>
    </p:bg>
    <p:spTree>
      <p:nvGrpSpPr>
        <p:cNvPr id="443" name="Shape 443"/>
        <p:cNvGrpSpPr/>
        <p:nvPr/>
      </p:nvGrpSpPr>
      <p:grpSpPr>
        <a:xfrm>
          <a:off x="0" y="0"/>
          <a:ext cx="0" cy="0"/>
          <a:chOff x="0" y="0"/>
          <a:chExt cx="0" cy="0"/>
        </a:xfrm>
      </p:grpSpPr>
      <p:pic>
        <p:nvPicPr>
          <p:cNvPr descr=" " id="444" name="Google Shape;444;g38ef5f4520d_0_412"/>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445" name="Google Shape;445;g38ef5f4520d_0_412"/>
          <p:cNvPicPr preferRelativeResize="0"/>
          <p:nvPr/>
        </p:nvPicPr>
        <p:blipFill rotWithShape="1">
          <a:blip r:embed="rId4">
            <a:alphaModFix/>
          </a:blip>
          <a:srcRect b="0" l="0" r="0" t="0"/>
          <a:stretch/>
        </p:blipFill>
        <p:spPr>
          <a:xfrm>
            <a:off x="18226778" y="889000"/>
            <a:ext cx="5004425" cy="5003800"/>
          </a:xfrm>
          <a:prstGeom prst="rect">
            <a:avLst/>
          </a:prstGeom>
          <a:noFill/>
          <a:ln>
            <a:noFill/>
          </a:ln>
        </p:spPr>
      </p:pic>
      <p:sp>
        <p:nvSpPr>
          <p:cNvPr id="446" name="Google Shape;446;g38ef5f4520d_0_412"/>
          <p:cNvSpPr/>
          <p:nvPr/>
        </p:nvSpPr>
        <p:spPr>
          <a:xfrm>
            <a:off x="23370921" y="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7" name="Google Shape;447;g38ef5f4520d_0_412"/>
          <p:cNvPicPr preferRelativeResize="0"/>
          <p:nvPr/>
        </p:nvPicPr>
        <p:blipFill rotWithShape="1">
          <a:blip r:embed="rId5">
            <a:alphaModFix/>
          </a:blip>
          <a:srcRect b="0" l="0" r="0" t="0"/>
          <a:stretch/>
        </p:blipFill>
        <p:spPr>
          <a:xfrm>
            <a:off x="23523340" y="304800"/>
            <a:ext cx="711289" cy="2590800"/>
          </a:xfrm>
          <a:prstGeom prst="rect">
            <a:avLst/>
          </a:prstGeom>
          <a:noFill/>
          <a:ln>
            <a:noFill/>
          </a:ln>
        </p:spPr>
      </p:pic>
      <p:sp>
        <p:nvSpPr>
          <p:cNvPr id="448" name="Google Shape;448;g38ef5f4520d_0_412"/>
          <p:cNvSpPr/>
          <p:nvPr/>
        </p:nvSpPr>
        <p:spPr>
          <a:xfrm>
            <a:off x="1727416" y="8102600"/>
            <a:ext cx="5715600" cy="27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g38ef5f4520d_0_412"/>
          <p:cNvSpPr/>
          <p:nvPr/>
        </p:nvSpPr>
        <p:spPr>
          <a:xfrm>
            <a:off x="1727416" y="8102600"/>
            <a:ext cx="5715600" cy="27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g38ef5f4520d_0_412"/>
          <p:cNvSpPr/>
          <p:nvPr/>
        </p:nvSpPr>
        <p:spPr>
          <a:xfrm>
            <a:off x="1727416" y="8102600"/>
            <a:ext cx="59190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A web application</a:t>
            </a:r>
            <a:endParaRPr b="0" i="0" sz="4800" u="none" cap="none" strike="noStrike">
              <a:solidFill>
                <a:schemeClr val="dk1"/>
              </a:solidFill>
              <a:latin typeface="Calibri"/>
              <a:ea typeface="Calibri"/>
              <a:cs typeface="Calibri"/>
              <a:sym typeface="Calibri"/>
            </a:endParaRPr>
          </a:p>
        </p:txBody>
      </p:sp>
      <p:sp>
        <p:nvSpPr>
          <p:cNvPr id="451" name="Google Shape;451;g38ef5f4520d_0_412"/>
          <p:cNvSpPr/>
          <p:nvPr/>
        </p:nvSpPr>
        <p:spPr>
          <a:xfrm>
            <a:off x="1727416" y="9055100"/>
            <a:ext cx="58512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52" name="Google Shape;452;g38ef5f4520d_0_412"/>
          <p:cNvSpPr/>
          <p:nvPr/>
        </p:nvSpPr>
        <p:spPr>
          <a:xfrm>
            <a:off x="1727416" y="1816100"/>
            <a:ext cx="7007100" cy="5317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26C"/>
              </a:buClr>
              <a:buSzPts val="8000"/>
              <a:buFont typeface="Freckle Face"/>
              <a:buNone/>
            </a:pPr>
            <a:r>
              <a:rPr b="0" i="0" lang="en-US" sz="8000" u="none" cap="none" strike="noStrike">
                <a:solidFill>
                  <a:srgbClr val="F8D26C"/>
                </a:solidFill>
                <a:latin typeface="Freckle Face"/>
                <a:ea typeface="Freckle Face"/>
                <a:cs typeface="Freckle Face"/>
                <a:sym typeface="Freckle Face"/>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453" name="Google Shape;453;g38ef5f4520d_0_412"/>
          <p:cNvSpPr/>
          <p:nvPr/>
        </p:nvSpPr>
        <p:spPr>
          <a:xfrm>
            <a:off x="16664483" y="4114800"/>
            <a:ext cx="6994200" cy="562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54" name="Google Shape;454;g38ef5f4520d_0_412"/>
          <p:cNvPicPr preferRelativeResize="0"/>
          <p:nvPr/>
        </p:nvPicPr>
        <p:blipFill rotWithShape="1">
          <a:blip r:embed="rId6">
            <a:alphaModFix/>
          </a:blip>
          <a:srcRect b="0" l="0" r="0" t="0"/>
          <a:stretch/>
        </p:blipFill>
        <p:spPr>
          <a:xfrm>
            <a:off x="7900387" y="749300"/>
            <a:ext cx="8573572" cy="12331700"/>
          </a:xfrm>
          <a:prstGeom prst="rect">
            <a:avLst/>
          </a:prstGeom>
          <a:noFill/>
          <a:ln>
            <a:noFill/>
          </a:ln>
        </p:spPr>
      </p:pic>
      <p:pic>
        <p:nvPicPr>
          <p:cNvPr descr=" " id="455" name="Google Shape;455;g38ef5f4520d_0_412"/>
          <p:cNvPicPr preferRelativeResize="0"/>
          <p:nvPr/>
        </p:nvPicPr>
        <p:blipFill rotWithShape="1">
          <a:blip r:embed="rId7">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207B"/>
        </a:solidFill>
      </p:bgPr>
    </p:bg>
    <p:spTree>
      <p:nvGrpSpPr>
        <p:cNvPr id="460" name="Shape 460"/>
        <p:cNvGrpSpPr/>
        <p:nvPr/>
      </p:nvGrpSpPr>
      <p:grpSpPr>
        <a:xfrm>
          <a:off x="0" y="0"/>
          <a:ext cx="0" cy="0"/>
          <a:chOff x="0" y="0"/>
          <a:chExt cx="0" cy="0"/>
        </a:xfrm>
      </p:grpSpPr>
      <p:pic>
        <p:nvPicPr>
          <p:cNvPr descr=" " id="461" name="Google Shape;461;g38ef5f4520d_0_428"/>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62" name="Google Shape;462;g38ef5f4520d_0_42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3" name="Google Shape;463;g38ef5f4520d_0_428"/>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64" name="Google Shape;464;g38ef5f4520d_0_428"/>
          <p:cNvSpPr/>
          <p:nvPr/>
        </p:nvSpPr>
        <p:spPr>
          <a:xfrm>
            <a:off x="368346" y="698500"/>
            <a:ext cx="74643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26C"/>
              </a:buClr>
              <a:buSzPts val="8000"/>
              <a:buFont typeface="Freckle Face"/>
              <a:buNone/>
            </a:pPr>
            <a:r>
              <a:rPr b="0" i="0" lang="en-US" sz="8000" u="none" cap="none" strike="noStrike">
                <a:solidFill>
                  <a:srgbClr val="F8D26C"/>
                </a:solidFill>
                <a:latin typeface="Freckle Face"/>
                <a:ea typeface="Freckle Face"/>
                <a:cs typeface="Freckle Face"/>
                <a:sym typeface="Freckle Face"/>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207B"/>
        </a:solidFill>
      </p:bgPr>
    </p:bg>
    <p:spTree>
      <p:nvGrpSpPr>
        <p:cNvPr id="469" name="Shape 469"/>
        <p:cNvGrpSpPr/>
        <p:nvPr/>
      </p:nvGrpSpPr>
      <p:grpSpPr>
        <a:xfrm>
          <a:off x="0" y="0"/>
          <a:ext cx="0" cy="0"/>
          <a:chOff x="0" y="0"/>
          <a:chExt cx="0" cy="0"/>
        </a:xfrm>
      </p:grpSpPr>
      <p:pic>
        <p:nvPicPr>
          <p:cNvPr descr=" " id="470" name="Google Shape;470;g38ef5f4520d_0_436"/>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471" name="Google Shape;471;g38ef5f4520d_0_436"/>
          <p:cNvPicPr preferRelativeResize="0"/>
          <p:nvPr/>
        </p:nvPicPr>
        <p:blipFill rotWithShape="1">
          <a:blip r:embed="rId4">
            <a:alphaModFix/>
          </a:blip>
          <a:srcRect b="0" l="0" r="0" t="0"/>
          <a:stretch/>
        </p:blipFill>
        <p:spPr>
          <a:xfrm>
            <a:off x="1168906" y="495573"/>
            <a:ext cx="3987787" cy="3987180"/>
          </a:xfrm>
          <a:prstGeom prst="rect">
            <a:avLst/>
          </a:prstGeom>
          <a:noFill/>
          <a:ln>
            <a:noFill/>
          </a:ln>
        </p:spPr>
      </p:pic>
      <p:pic>
        <p:nvPicPr>
          <p:cNvPr descr=" " id="472" name="Google Shape;472;g38ef5f4520d_0_436"/>
          <p:cNvPicPr preferRelativeResize="0"/>
          <p:nvPr/>
        </p:nvPicPr>
        <p:blipFill rotWithShape="1">
          <a:blip r:embed="rId5">
            <a:alphaModFix/>
          </a:blip>
          <a:srcRect b="0" l="0" r="0" t="0"/>
          <a:stretch/>
        </p:blipFill>
        <p:spPr>
          <a:xfrm>
            <a:off x="20487661" y="9893300"/>
            <a:ext cx="2819752" cy="2819400"/>
          </a:xfrm>
          <a:prstGeom prst="rect">
            <a:avLst/>
          </a:prstGeom>
          <a:noFill/>
          <a:ln>
            <a:noFill/>
          </a:ln>
        </p:spPr>
      </p:pic>
      <p:sp>
        <p:nvSpPr>
          <p:cNvPr id="473" name="Google Shape;473;g38ef5f4520d_0_43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4" name="Google Shape;474;g38ef5f4520d_0_436"/>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475" name="Google Shape;475;g38ef5f4520d_0_436"/>
          <p:cNvPicPr preferRelativeResize="0"/>
          <p:nvPr/>
        </p:nvPicPr>
        <p:blipFill rotWithShape="1">
          <a:blip r:embed="rId7">
            <a:alphaModFix/>
          </a:blip>
          <a:srcRect b="0" l="0" r="0" t="0"/>
          <a:stretch/>
        </p:blipFill>
        <p:spPr>
          <a:xfrm>
            <a:off x="15419727" y="50800"/>
            <a:ext cx="7646356" cy="4597400"/>
          </a:xfrm>
          <a:prstGeom prst="rect">
            <a:avLst/>
          </a:prstGeom>
          <a:noFill/>
          <a:ln>
            <a:noFill/>
          </a:ln>
        </p:spPr>
      </p:pic>
      <p:pic>
        <p:nvPicPr>
          <p:cNvPr descr=" " id="476" name="Google Shape;476;g38ef5f4520d_0_436"/>
          <p:cNvPicPr preferRelativeResize="0"/>
          <p:nvPr/>
        </p:nvPicPr>
        <p:blipFill rotWithShape="1">
          <a:blip r:embed="rId8">
            <a:alphaModFix/>
          </a:blip>
          <a:srcRect b="0" l="0" r="0" t="0"/>
          <a:stretch/>
        </p:blipFill>
        <p:spPr>
          <a:xfrm>
            <a:off x="15419727" y="4914900"/>
            <a:ext cx="7646356" cy="8801100"/>
          </a:xfrm>
          <a:prstGeom prst="rect">
            <a:avLst/>
          </a:prstGeom>
          <a:noFill/>
          <a:ln>
            <a:noFill/>
          </a:ln>
        </p:spPr>
      </p:pic>
      <p:sp>
        <p:nvSpPr>
          <p:cNvPr id="477" name="Google Shape;477;g38ef5f4520d_0_436"/>
          <p:cNvSpPr/>
          <p:nvPr/>
        </p:nvSpPr>
        <p:spPr>
          <a:xfrm>
            <a:off x="609676" y="3009900"/>
            <a:ext cx="6604800" cy="267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g38ef5f4520d_0_436"/>
          <p:cNvSpPr/>
          <p:nvPr/>
        </p:nvSpPr>
        <p:spPr>
          <a:xfrm>
            <a:off x="609676" y="3352800"/>
            <a:ext cx="7239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g38ef5f4520d_0_436"/>
          <p:cNvSpPr/>
          <p:nvPr/>
        </p:nvSpPr>
        <p:spPr>
          <a:xfrm>
            <a:off x="609676" y="3352800"/>
            <a:ext cx="1266000" cy="253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26C"/>
              </a:buClr>
              <a:buSzPts val="12800"/>
              <a:buFont typeface="Freckle Face"/>
              <a:buNone/>
            </a:pPr>
            <a:r>
              <a:rPr b="0" i="0" lang="en-US" sz="12800" u="none" cap="none" strike="noStrike">
                <a:solidFill>
                  <a:srgbClr val="F8D26C"/>
                </a:solidFill>
                <a:latin typeface="Freckle Face"/>
                <a:ea typeface="Freckle Face"/>
                <a:cs typeface="Freckle Face"/>
                <a:sym typeface="Freckle Face"/>
              </a:rPr>
              <a:t>1</a:t>
            </a:r>
            <a:endParaRPr b="0" i="0" sz="12800" u="none" cap="none" strike="noStrike">
              <a:solidFill>
                <a:schemeClr val="dk1"/>
              </a:solidFill>
              <a:latin typeface="Calibri"/>
              <a:ea typeface="Calibri"/>
              <a:cs typeface="Calibri"/>
              <a:sym typeface="Calibri"/>
            </a:endParaRPr>
          </a:p>
        </p:txBody>
      </p:sp>
      <p:sp>
        <p:nvSpPr>
          <p:cNvPr id="480" name="Google Shape;480;g38ef5f4520d_0_436"/>
          <p:cNvSpPr/>
          <p:nvPr/>
        </p:nvSpPr>
        <p:spPr>
          <a:xfrm>
            <a:off x="1536892" y="3009900"/>
            <a:ext cx="5677500" cy="267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g38ef5f4520d_0_436"/>
          <p:cNvSpPr/>
          <p:nvPr/>
        </p:nvSpPr>
        <p:spPr>
          <a:xfrm>
            <a:off x="1536892" y="3009900"/>
            <a:ext cx="58809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Discover the secrets</a:t>
            </a:r>
            <a:endParaRPr b="0" i="0" sz="4800" u="none" cap="none" strike="noStrike">
              <a:solidFill>
                <a:schemeClr val="dk1"/>
              </a:solidFill>
              <a:latin typeface="Calibri"/>
              <a:ea typeface="Calibri"/>
              <a:cs typeface="Calibri"/>
              <a:sym typeface="Calibri"/>
            </a:endParaRPr>
          </a:p>
        </p:txBody>
      </p:sp>
      <p:sp>
        <p:nvSpPr>
          <p:cNvPr id="482" name="Google Shape;482;g38ef5f4520d_0_436"/>
          <p:cNvSpPr/>
          <p:nvPr/>
        </p:nvSpPr>
        <p:spPr>
          <a:xfrm>
            <a:off x="1536892" y="3860800"/>
            <a:ext cx="58131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Explore the lush, vibrant forest and uncover the mysteries that lie within.</a:t>
            </a:r>
            <a:endParaRPr b="0" i="0" sz="3200" u="none" cap="none" strike="noStrike">
              <a:solidFill>
                <a:schemeClr val="dk1"/>
              </a:solidFill>
              <a:latin typeface="Calibri"/>
              <a:ea typeface="Calibri"/>
              <a:cs typeface="Calibri"/>
              <a:sym typeface="Calibri"/>
            </a:endParaRPr>
          </a:p>
        </p:txBody>
      </p:sp>
      <p:sp>
        <p:nvSpPr>
          <p:cNvPr id="483" name="Google Shape;483;g38ef5f4520d_0_436"/>
          <p:cNvSpPr/>
          <p:nvPr/>
        </p:nvSpPr>
        <p:spPr>
          <a:xfrm>
            <a:off x="609676" y="7429500"/>
            <a:ext cx="6604800" cy="328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g38ef5f4520d_0_436"/>
          <p:cNvSpPr/>
          <p:nvPr/>
        </p:nvSpPr>
        <p:spPr>
          <a:xfrm>
            <a:off x="609676" y="8077200"/>
            <a:ext cx="8001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g38ef5f4520d_0_436"/>
          <p:cNvSpPr/>
          <p:nvPr/>
        </p:nvSpPr>
        <p:spPr>
          <a:xfrm>
            <a:off x="609676" y="8077200"/>
            <a:ext cx="1342200" cy="253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26C"/>
              </a:buClr>
              <a:buSzPts val="12800"/>
              <a:buFont typeface="Freckle Face"/>
              <a:buNone/>
            </a:pPr>
            <a:r>
              <a:rPr b="0" i="0" lang="en-US" sz="12800" u="none" cap="none" strike="noStrike">
                <a:solidFill>
                  <a:srgbClr val="F8D26C"/>
                </a:solidFill>
                <a:latin typeface="Freckle Face"/>
                <a:ea typeface="Freckle Face"/>
                <a:cs typeface="Freckle Face"/>
                <a:sym typeface="Freckle Face"/>
              </a:rPr>
              <a:t>3</a:t>
            </a:r>
            <a:endParaRPr b="0" i="0" sz="12800" u="none" cap="none" strike="noStrike">
              <a:solidFill>
                <a:schemeClr val="dk1"/>
              </a:solidFill>
              <a:latin typeface="Calibri"/>
              <a:ea typeface="Calibri"/>
              <a:cs typeface="Calibri"/>
              <a:sym typeface="Calibri"/>
            </a:endParaRPr>
          </a:p>
        </p:txBody>
      </p:sp>
      <p:sp>
        <p:nvSpPr>
          <p:cNvPr id="486" name="Google Shape;486;g38ef5f4520d_0_436"/>
          <p:cNvSpPr/>
          <p:nvPr/>
        </p:nvSpPr>
        <p:spPr>
          <a:xfrm>
            <a:off x="1613102" y="7429500"/>
            <a:ext cx="5601300" cy="328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g38ef5f4520d_0_436"/>
          <p:cNvSpPr/>
          <p:nvPr/>
        </p:nvSpPr>
        <p:spPr>
          <a:xfrm>
            <a:off x="1613102" y="7429500"/>
            <a:ext cx="58047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Meet the creatures</a:t>
            </a:r>
            <a:endParaRPr b="0" i="0" sz="4800" u="none" cap="none" strike="noStrike">
              <a:solidFill>
                <a:schemeClr val="dk1"/>
              </a:solidFill>
              <a:latin typeface="Calibri"/>
              <a:ea typeface="Calibri"/>
              <a:cs typeface="Calibri"/>
              <a:sym typeface="Calibri"/>
            </a:endParaRPr>
          </a:p>
        </p:txBody>
      </p:sp>
      <p:sp>
        <p:nvSpPr>
          <p:cNvPr id="488" name="Google Shape;488;g38ef5f4520d_0_436"/>
          <p:cNvSpPr/>
          <p:nvPr/>
        </p:nvSpPr>
        <p:spPr>
          <a:xfrm>
            <a:off x="1613102" y="8280400"/>
            <a:ext cx="57369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Encounter the mythical creatures that call the forest home, from talking animals to fairies.</a:t>
            </a:r>
            <a:endParaRPr b="0" i="0" sz="3200" u="none" cap="none" strike="noStrike">
              <a:solidFill>
                <a:schemeClr val="dk1"/>
              </a:solidFill>
              <a:latin typeface="Calibri"/>
              <a:ea typeface="Calibri"/>
              <a:cs typeface="Calibri"/>
              <a:sym typeface="Calibri"/>
            </a:endParaRPr>
          </a:p>
        </p:txBody>
      </p:sp>
      <p:sp>
        <p:nvSpPr>
          <p:cNvPr id="489" name="Google Shape;489;g38ef5f4520d_0_436"/>
          <p:cNvSpPr/>
          <p:nvPr/>
        </p:nvSpPr>
        <p:spPr>
          <a:xfrm>
            <a:off x="8116314" y="7429500"/>
            <a:ext cx="6604800" cy="328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g38ef5f4520d_0_436"/>
          <p:cNvSpPr/>
          <p:nvPr/>
        </p:nvSpPr>
        <p:spPr>
          <a:xfrm>
            <a:off x="8116314" y="8077200"/>
            <a:ext cx="7875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g38ef5f4520d_0_436"/>
          <p:cNvSpPr/>
          <p:nvPr/>
        </p:nvSpPr>
        <p:spPr>
          <a:xfrm>
            <a:off x="8116314" y="8077200"/>
            <a:ext cx="1329300" cy="253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26C"/>
              </a:buClr>
              <a:buSzPts val="12800"/>
              <a:buFont typeface="Freckle Face"/>
              <a:buNone/>
            </a:pPr>
            <a:r>
              <a:rPr b="0" i="0" lang="en-US" sz="12800" u="none" cap="none" strike="noStrike">
                <a:solidFill>
                  <a:srgbClr val="F8D26C"/>
                </a:solidFill>
                <a:latin typeface="Freckle Face"/>
                <a:ea typeface="Freckle Face"/>
                <a:cs typeface="Freckle Face"/>
                <a:sym typeface="Freckle Face"/>
              </a:rPr>
              <a:t>4</a:t>
            </a:r>
            <a:endParaRPr b="0" i="0" sz="12800" u="none" cap="none" strike="noStrike">
              <a:solidFill>
                <a:schemeClr val="dk1"/>
              </a:solidFill>
              <a:latin typeface="Calibri"/>
              <a:ea typeface="Calibri"/>
              <a:cs typeface="Calibri"/>
              <a:sym typeface="Calibri"/>
            </a:endParaRPr>
          </a:p>
        </p:txBody>
      </p:sp>
      <p:sp>
        <p:nvSpPr>
          <p:cNvPr id="492" name="Google Shape;492;g38ef5f4520d_0_436"/>
          <p:cNvSpPr/>
          <p:nvPr/>
        </p:nvSpPr>
        <p:spPr>
          <a:xfrm>
            <a:off x="9107038" y="7429500"/>
            <a:ext cx="5614200" cy="328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g38ef5f4520d_0_436"/>
          <p:cNvSpPr/>
          <p:nvPr/>
        </p:nvSpPr>
        <p:spPr>
          <a:xfrm>
            <a:off x="9107038" y="7429500"/>
            <a:ext cx="58173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Uncover the magic</a:t>
            </a:r>
            <a:endParaRPr b="0" i="0" sz="4800" u="none" cap="none" strike="noStrike">
              <a:solidFill>
                <a:schemeClr val="dk1"/>
              </a:solidFill>
              <a:latin typeface="Calibri"/>
              <a:ea typeface="Calibri"/>
              <a:cs typeface="Calibri"/>
              <a:sym typeface="Calibri"/>
            </a:endParaRPr>
          </a:p>
        </p:txBody>
      </p:sp>
      <p:sp>
        <p:nvSpPr>
          <p:cNvPr id="494" name="Google Shape;494;g38ef5f4520d_0_436"/>
          <p:cNvSpPr/>
          <p:nvPr/>
        </p:nvSpPr>
        <p:spPr>
          <a:xfrm>
            <a:off x="9107038" y="8280400"/>
            <a:ext cx="57495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Learn about the powerful magic that pervades the forest and how it affects all who enter.</a:t>
            </a:r>
            <a:endParaRPr b="0" i="0" sz="3200" u="none" cap="none" strike="noStrike">
              <a:solidFill>
                <a:schemeClr val="dk1"/>
              </a:solidFill>
              <a:latin typeface="Calibri"/>
              <a:ea typeface="Calibri"/>
              <a:cs typeface="Calibri"/>
              <a:sym typeface="Calibri"/>
            </a:endParaRPr>
          </a:p>
        </p:txBody>
      </p:sp>
      <p:sp>
        <p:nvSpPr>
          <p:cNvPr id="495" name="Google Shape;495;g38ef5f4520d_0_436"/>
          <p:cNvSpPr/>
          <p:nvPr/>
        </p:nvSpPr>
        <p:spPr>
          <a:xfrm>
            <a:off x="8116314" y="3009900"/>
            <a:ext cx="6604800" cy="267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g38ef5f4520d_0_436"/>
          <p:cNvSpPr/>
          <p:nvPr/>
        </p:nvSpPr>
        <p:spPr>
          <a:xfrm>
            <a:off x="8116314" y="3352800"/>
            <a:ext cx="8382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g38ef5f4520d_0_436"/>
          <p:cNvSpPr/>
          <p:nvPr/>
        </p:nvSpPr>
        <p:spPr>
          <a:xfrm>
            <a:off x="8116314" y="3352800"/>
            <a:ext cx="1380300" cy="253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26C"/>
              </a:buClr>
              <a:buSzPts val="12800"/>
              <a:buFont typeface="Freckle Face"/>
              <a:buNone/>
            </a:pPr>
            <a:r>
              <a:rPr b="0" i="0" lang="en-US" sz="12800" u="none" cap="none" strike="noStrike">
                <a:solidFill>
                  <a:srgbClr val="F8D26C"/>
                </a:solidFill>
                <a:latin typeface="Freckle Face"/>
                <a:ea typeface="Freckle Face"/>
                <a:cs typeface="Freckle Face"/>
                <a:sym typeface="Freckle Face"/>
              </a:rPr>
              <a:t>2</a:t>
            </a:r>
            <a:endParaRPr b="0" i="0" sz="12800" u="none" cap="none" strike="noStrike">
              <a:solidFill>
                <a:schemeClr val="dk1"/>
              </a:solidFill>
              <a:latin typeface="Calibri"/>
              <a:ea typeface="Calibri"/>
              <a:cs typeface="Calibri"/>
              <a:sym typeface="Calibri"/>
            </a:endParaRPr>
          </a:p>
        </p:txBody>
      </p:sp>
      <p:sp>
        <p:nvSpPr>
          <p:cNvPr id="498" name="Google Shape;498;g38ef5f4520d_0_436"/>
          <p:cNvSpPr/>
          <p:nvPr/>
        </p:nvSpPr>
        <p:spPr>
          <a:xfrm>
            <a:off x="9157845" y="3009900"/>
            <a:ext cx="5563200" cy="267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g38ef5f4520d_0_436"/>
          <p:cNvSpPr/>
          <p:nvPr/>
        </p:nvSpPr>
        <p:spPr>
          <a:xfrm>
            <a:off x="9157845" y="3009900"/>
            <a:ext cx="57666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Find your own path</a:t>
            </a:r>
            <a:endParaRPr b="0" i="0" sz="4800" u="none" cap="none" strike="noStrike">
              <a:solidFill>
                <a:schemeClr val="dk1"/>
              </a:solidFill>
              <a:latin typeface="Calibri"/>
              <a:ea typeface="Calibri"/>
              <a:cs typeface="Calibri"/>
              <a:sym typeface="Calibri"/>
            </a:endParaRPr>
          </a:p>
        </p:txBody>
      </p:sp>
      <p:sp>
        <p:nvSpPr>
          <p:cNvPr id="500" name="Google Shape;500;g38ef5f4520d_0_436"/>
          <p:cNvSpPr/>
          <p:nvPr/>
        </p:nvSpPr>
        <p:spPr>
          <a:xfrm>
            <a:off x="9157845" y="3860800"/>
            <a:ext cx="56988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Choose your own path through the forest, and see where it takes you.</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207B"/>
        </a:solidFill>
      </p:bgPr>
    </p:bg>
    <p:spTree>
      <p:nvGrpSpPr>
        <p:cNvPr id="28" name="Shape 28"/>
        <p:cNvGrpSpPr/>
        <p:nvPr/>
      </p:nvGrpSpPr>
      <p:grpSpPr>
        <a:xfrm>
          <a:off x="0" y="0"/>
          <a:ext cx="0" cy="0"/>
          <a:chOff x="0" y="0"/>
          <a:chExt cx="0" cy="0"/>
        </a:xfrm>
      </p:grpSpPr>
      <p:pic>
        <p:nvPicPr>
          <p:cNvPr descr=" " id="29" name="Google Shape;29;g38ef5f4520d_0_12"/>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30" name="Google Shape;30;g38ef5f4520d_0_12"/>
          <p:cNvPicPr preferRelativeResize="0"/>
          <p:nvPr/>
        </p:nvPicPr>
        <p:blipFill rotWithShape="1">
          <a:blip r:embed="rId4">
            <a:alphaModFix/>
          </a:blip>
          <a:srcRect b="0" l="0" r="0" t="0"/>
          <a:stretch/>
        </p:blipFill>
        <p:spPr>
          <a:xfrm>
            <a:off x="16905813" y="6858000"/>
            <a:ext cx="6033254" cy="6337300"/>
          </a:xfrm>
          <a:prstGeom prst="rect">
            <a:avLst/>
          </a:prstGeom>
          <a:noFill/>
          <a:ln>
            <a:noFill/>
          </a:ln>
        </p:spPr>
      </p:pic>
      <p:pic>
        <p:nvPicPr>
          <p:cNvPr descr=" " id="31" name="Google Shape;31;g38ef5f4520d_0_12"/>
          <p:cNvPicPr preferRelativeResize="0"/>
          <p:nvPr/>
        </p:nvPicPr>
        <p:blipFill rotWithShape="1">
          <a:blip r:embed="rId5">
            <a:alphaModFix/>
          </a:blip>
          <a:srcRect b="0" l="0" r="0" t="0"/>
          <a:stretch/>
        </p:blipFill>
        <p:spPr>
          <a:xfrm>
            <a:off x="1143143" y="0"/>
            <a:ext cx="2324391" cy="10033000"/>
          </a:xfrm>
          <a:prstGeom prst="rect">
            <a:avLst/>
          </a:prstGeom>
          <a:noFill/>
          <a:ln>
            <a:noFill/>
          </a:ln>
        </p:spPr>
      </p:pic>
      <p:sp>
        <p:nvSpPr>
          <p:cNvPr id="32" name="Google Shape;32;g38ef5f4520d_0_1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3" name="Google Shape;33;g38ef5f4520d_0_12"/>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4" name="Google Shape;34;g38ef5f4520d_0_12"/>
          <p:cNvSpPr/>
          <p:nvPr/>
        </p:nvSpPr>
        <p:spPr>
          <a:xfrm>
            <a:off x="13789690" y="10172700"/>
            <a:ext cx="6410100" cy="2535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8D26C"/>
              </a:buClr>
              <a:buSzPts val="12800"/>
              <a:buFont typeface="Freckle Face"/>
              <a:buNone/>
            </a:pPr>
            <a:r>
              <a:rPr b="0" i="0" lang="en-US" sz="12800" u="none" cap="none" strike="noStrike">
                <a:solidFill>
                  <a:srgbClr val="F8D26C"/>
                </a:solidFill>
                <a:latin typeface="Freckle Face"/>
                <a:ea typeface="Freckle Face"/>
                <a:cs typeface="Freckle Face"/>
                <a:sym typeface="Freckle Face"/>
              </a:rPr>
              <a:t>Welcome</a:t>
            </a:r>
            <a:endParaRPr b="0" i="0" sz="12800" u="none" cap="none" strike="noStrike">
              <a:solidFill>
                <a:schemeClr val="dk1"/>
              </a:solidFill>
              <a:latin typeface="Calibri"/>
              <a:ea typeface="Calibri"/>
              <a:cs typeface="Calibri"/>
              <a:sym typeface="Calibri"/>
            </a:endParaRPr>
          </a:p>
        </p:txBody>
      </p:sp>
      <p:sp>
        <p:nvSpPr>
          <p:cNvPr id="35" name="Google Shape;35;g38ef5f4520d_0_12"/>
          <p:cNvSpPr/>
          <p:nvPr/>
        </p:nvSpPr>
        <p:spPr>
          <a:xfrm>
            <a:off x="4102613" y="2540000"/>
            <a:ext cx="10182300" cy="379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207B"/>
        </a:solidFill>
      </p:bgPr>
    </p:bg>
    <p:spTree>
      <p:nvGrpSpPr>
        <p:cNvPr id="505" name="Shape 505"/>
        <p:cNvGrpSpPr/>
        <p:nvPr/>
      </p:nvGrpSpPr>
      <p:grpSpPr>
        <a:xfrm>
          <a:off x="0" y="0"/>
          <a:ext cx="0" cy="0"/>
          <a:chOff x="0" y="0"/>
          <a:chExt cx="0" cy="0"/>
        </a:xfrm>
      </p:grpSpPr>
      <p:pic>
        <p:nvPicPr>
          <p:cNvPr descr=" " id="506" name="Google Shape;506;g38ef5f4520d_0_471"/>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507" name="Google Shape;507;g38ef5f4520d_0_471"/>
          <p:cNvPicPr preferRelativeResize="0"/>
          <p:nvPr/>
        </p:nvPicPr>
        <p:blipFill rotWithShape="1">
          <a:blip r:embed="rId4">
            <a:alphaModFix/>
          </a:blip>
          <a:srcRect b="0" l="0" r="0" t="0"/>
          <a:stretch/>
        </p:blipFill>
        <p:spPr>
          <a:xfrm>
            <a:off x="20817902" y="711200"/>
            <a:ext cx="2819749" cy="2819400"/>
          </a:xfrm>
          <a:prstGeom prst="rect">
            <a:avLst/>
          </a:prstGeom>
          <a:noFill/>
          <a:ln>
            <a:noFill/>
          </a:ln>
        </p:spPr>
      </p:pic>
      <p:pic>
        <p:nvPicPr>
          <p:cNvPr descr=" " id="508" name="Google Shape;508;g38ef5f4520d_0_471"/>
          <p:cNvPicPr preferRelativeResize="0"/>
          <p:nvPr/>
        </p:nvPicPr>
        <p:blipFill rotWithShape="1">
          <a:blip r:embed="rId4">
            <a:alphaModFix/>
          </a:blip>
          <a:srcRect b="0" l="0" r="0" t="0"/>
          <a:stretch/>
        </p:blipFill>
        <p:spPr>
          <a:xfrm>
            <a:off x="20817902" y="3530600"/>
            <a:ext cx="2819749" cy="2819400"/>
          </a:xfrm>
          <a:prstGeom prst="rect">
            <a:avLst/>
          </a:prstGeom>
          <a:noFill/>
          <a:ln>
            <a:noFill/>
          </a:ln>
        </p:spPr>
      </p:pic>
      <p:pic>
        <p:nvPicPr>
          <p:cNvPr descr=" " id="509" name="Google Shape;509;g38ef5f4520d_0_471"/>
          <p:cNvPicPr preferRelativeResize="0"/>
          <p:nvPr/>
        </p:nvPicPr>
        <p:blipFill rotWithShape="1">
          <a:blip r:embed="rId5">
            <a:alphaModFix/>
          </a:blip>
          <a:srcRect b="0" l="0" r="0" t="0"/>
          <a:stretch/>
        </p:blipFill>
        <p:spPr>
          <a:xfrm>
            <a:off x="838305" y="7366000"/>
            <a:ext cx="5664908" cy="5664200"/>
          </a:xfrm>
          <a:prstGeom prst="rect">
            <a:avLst/>
          </a:prstGeom>
          <a:noFill/>
          <a:ln>
            <a:noFill/>
          </a:ln>
        </p:spPr>
      </p:pic>
      <p:pic>
        <p:nvPicPr>
          <p:cNvPr descr=" " id="510" name="Google Shape;510;g38ef5f4520d_0_471"/>
          <p:cNvPicPr preferRelativeResize="0"/>
          <p:nvPr/>
        </p:nvPicPr>
        <p:blipFill rotWithShape="1">
          <a:blip r:embed="rId6">
            <a:alphaModFix/>
          </a:blip>
          <a:srcRect b="0" l="0" r="0" t="0"/>
          <a:stretch/>
        </p:blipFill>
        <p:spPr>
          <a:xfrm>
            <a:off x="21186248" y="12700000"/>
            <a:ext cx="3200800" cy="1016000"/>
          </a:xfrm>
          <a:prstGeom prst="rect">
            <a:avLst/>
          </a:prstGeom>
          <a:noFill/>
          <a:ln>
            <a:noFill/>
          </a:ln>
        </p:spPr>
      </p:pic>
      <p:pic>
        <p:nvPicPr>
          <p:cNvPr descr=" " id="511" name="Google Shape;511;g38ef5f4520d_0_471"/>
          <p:cNvPicPr preferRelativeResize="0"/>
          <p:nvPr/>
        </p:nvPicPr>
        <p:blipFill rotWithShape="1">
          <a:blip r:embed="rId7">
            <a:alphaModFix/>
          </a:blip>
          <a:srcRect b="0" l="0" r="0" t="0"/>
          <a:stretch/>
        </p:blipFill>
        <p:spPr>
          <a:xfrm>
            <a:off x="8332241" y="3390900"/>
            <a:ext cx="14479810" cy="7861300"/>
          </a:xfrm>
          <a:prstGeom prst="rect">
            <a:avLst/>
          </a:prstGeom>
          <a:noFill/>
          <a:ln>
            <a:noFill/>
          </a:ln>
        </p:spPr>
      </p:pic>
      <p:sp>
        <p:nvSpPr>
          <p:cNvPr id="512" name="Google Shape;512;g38ef5f4520d_0_471"/>
          <p:cNvSpPr/>
          <p:nvPr/>
        </p:nvSpPr>
        <p:spPr>
          <a:xfrm>
            <a:off x="5025595" y="1193800"/>
            <a:ext cx="143487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8D26C"/>
              </a:buClr>
              <a:buSzPts val="8000"/>
              <a:buFont typeface="Freckle Face"/>
              <a:buNone/>
            </a:pPr>
            <a:r>
              <a:rPr b="0" i="0" lang="en-US" sz="8000" u="none" cap="none" strike="noStrike">
                <a:solidFill>
                  <a:srgbClr val="F8D26C"/>
                </a:solidFill>
                <a:latin typeface="Freckle Face"/>
                <a:ea typeface="Freckle Face"/>
                <a:cs typeface="Freckle Face"/>
                <a:sym typeface="Freckle Face"/>
              </a:rPr>
              <a:t>Fantasy Realm at a Glance</a:t>
            </a:r>
            <a:endParaRPr b="0" i="0" sz="8000" u="none" cap="none" strike="noStrike">
              <a:solidFill>
                <a:schemeClr val="dk1"/>
              </a:solidFill>
              <a:latin typeface="Calibri"/>
              <a:ea typeface="Calibri"/>
              <a:cs typeface="Calibri"/>
              <a:sym typeface="Calibri"/>
            </a:endParaRPr>
          </a:p>
        </p:txBody>
      </p:sp>
      <p:sp>
        <p:nvSpPr>
          <p:cNvPr id="513" name="Google Shape;513;g38ef5f4520d_0_471"/>
          <p:cNvSpPr/>
          <p:nvPr/>
        </p:nvSpPr>
        <p:spPr>
          <a:xfrm>
            <a:off x="1956044" y="4464050"/>
            <a:ext cx="57792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g38ef5f4520d_0_471"/>
          <p:cNvSpPr/>
          <p:nvPr/>
        </p:nvSpPr>
        <p:spPr>
          <a:xfrm>
            <a:off x="1956044" y="4464050"/>
            <a:ext cx="57792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g38ef5f4520d_0_471"/>
          <p:cNvSpPr/>
          <p:nvPr/>
        </p:nvSpPr>
        <p:spPr>
          <a:xfrm>
            <a:off x="1956044" y="4464050"/>
            <a:ext cx="59823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The Forest</a:t>
            </a:r>
            <a:endParaRPr b="0" i="0" sz="4800" u="none" cap="none" strike="noStrike">
              <a:solidFill>
                <a:schemeClr val="dk1"/>
              </a:solidFill>
              <a:latin typeface="Calibri"/>
              <a:ea typeface="Calibri"/>
              <a:cs typeface="Calibri"/>
              <a:sym typeface="Calibri"/>
            </a:endParaRPr>
          </a:p>
        </p:txBody>
      </p:sp>
      <p:sp>
        <p:nvSpPr>
          <p:cNvPr id="516" name="Google Shape;516;g38ef5f4520d_0_471"/>
          <p:cNvSpPr/>
          <p:nvPr/>
        </p:nvSpPr>
        <p:spPr>
          <a:xfrm>
            <a:off x="1956044" y="531495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magical forest filled with animals and creatures.</a:t>
            </a:r>
            <a:endParaRPr b="0" i="0" sz="3200" u="none" cap="none" strike="noStrike">
              <a:solidFill>
                <a:schemeClr val="dk1"/>
              </a:solidFill>
              <a:latin typeface="Calibri"/>
              <a:ea typeface="Calibri"/>
              <a:cs typeface="Calibri"/>
              <a:sym typeface="Calibri"/>
            </a:endParaRPr>
          </a:p>
        </p:txBody>
      </p:sp>
      <p:sp>
        <p:nvSpPr>
          <p:cNvPr id="517" name="Google Shape;517;g38ef5f4520d_0_471"/>
          <p:cNvSpPr/>
          <p:nvPr/>
        </p:nvSpPr>
        <p:spPr>
          <a:xfrm>
            <a:off x="1956044" y="7156450"/>
            <a:ext cx="57792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g38ef5f4520d_0_471"/>
          <p:cNvSpPr/>
          <p:nvPr/>
        </p:nvSpPr>
        <p:spPr>
          <a:xfrm>
            <a:off x="1956044" y="7156450"/>
            <a:ext cx="57792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g38ef5f4520d_0_471"/>
          <p:cNvSpPr/>
          <p:nvPr/>
        </p:nvSpPr>
        <p:spPr>
          <a:xfrm>
            <a:off x="1956044" y="7156450"/>
            <a:ext cx="59823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The Caves</a:t>
            </a:r>
            <a:endParaRPr b="0" i="0" sz="4800" u="none" cap="none" strike="noStrike">
              <a:solidFill>
                <a:schemeClr val="dk1"/>
              </a:solidFill>
              <a:latin typeface="Calibri"/>
              <a:ea typeface="Calibri"/>
              <a:cs typeface="Calibri"/>
              <a:sym typeface="Calibri"/>
            </a:endParaRPr>
          </a:p>
        </p:txBody>
      </p:sp>
      <p:sp>
        <p:nvSpPr>
          <p:cNvPr id="520" name="Google Shape;520;g38ef5f4520d_0_471"/>
          <p:cNvSpPr/>
          <p:nvPr/>
        </p:nvSpPr>
        <p:spPr>
          <a:xfrm>
            <a:off x="1956044" y="800735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network of underground caves filled with crystals.</a:t>
            </a:r>
            <a:endParaRPr b="0" i="0" sz="3200" u="none" cap="none" strike="noStrike">
              <a:solidFill>
                <a:schemeClr val="dk1"/>
              </a:solidFill>
              <a:latin typeface="Calibri"/>
              <a:ea typeface="Calibri"/>
              <a:cs typeface="Calibri"/>
              <a:sym typeface="Calibri"/>
            </a:endParaRPr>
          </a:p>
        </p:txBody>
      </p:sp>
      <p:sp>
        <p:nvSpPr>
          <p:cNvPr id="521" name="Google Shape;521;g38ef5f4520d_0_471"/>
          <p:cNvSpPr/>
          <p:nvPr/>
        </p:nvSpPr>
        <p:spPr>
          <a:xfrm>
            <a:off x="1956044" y="9848850"/>
            <a:ext cx="57792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g38ef5f4520d_0_471"/>
          <p:cNvSpPr/>
          <p:nvPr/>
        </p:nvSpPr>
        <p:spPr>
          <a:xfrm>
            <a:off x="1956044" y="9848850"/>
            <a:ext cx="5779200" cy="20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g38ef5f4520d_0_471"/>
          <p:cNvSpPr/>
          <p:nvPr/>
        </p:nvSpPr>
        <p:spPr>
          <a:xfrm>
            <a:off x="1956044" y="9848850"/>
            <a:ext cx="59823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The Lair</a:t>
            </a:r>
            <a:endParaRPr b="0" i="0" sz="4800" u="none" cap="none" strike="noStrike">
              <a:solidFill>
                <a:schemeClr val="dk1"/>
              </a:solidFill>
              <a:latin typeface="Calibri"/>
              <a:ea typeface="Calibri"/>
              <a:cs typeface="Calibri"/>
              <a:sym typeface="Calibri"/>
            </a:endParaRPr>
          </a:p>
        </p:txBody>
      </p:sp>
      <p:sp>
        <p:nvSpPr>
          <p:cNvPr id="524" name="Google Shape;524;g38ef5f4520d_0_471"/>
          <p:cNvSpPr/>
          <p:nvPr/>
        </p:nvSpPr>
        <p:spPr>
          <a:xfrm>
            <a:off x="1956044" y="1069975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dangerous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207B"/>
        </a:solidFill>
      </p:bgPr>
    </p:bg>
    <p:spTree>
      <p:nvGrpSpPr>
        <p:cNvPr id="529" name="Shape 529"/>
        <p:cNvGrpSpPr/>
        <p:nvPr/>
      </p:nvGrpSpPr>
      <p:grpSpPr>
        <a:xfrm>
          <a:off x="0" y="0"/>
          <a:ext cx="0" cy="0"/>
          <a:chOff x="0" y="0"/>
          <a:chExt cx="0" cy="0"/>
        </a:xfrm>
      </p:grpSpPr>
      <p:pic>
        <p:nvPicPr>
          <p:cNvPr descr=" " id="530" name="Google Shape;530;g38ef5f4520d_0_494"/>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531" name="Google Shape;531;g38ef5f4520d_0_494"/>
          <p:cNvPicPr preferRelativeResize="0"/>
          <p:nvPr/>
        </p:nvPicPr>
        <p:blipFill rotWithShape="1">
          <a:blip r:embed="rId4">
            <a:alphaModFix/>
          </a:blip>
          <a:srcRect b="0" l="0" r="0" t="0"/>
          <a:stretch/>
        </p:blipFill>
        <p:spPr>
          <a:xfrm>
            <a:off x="18226778" y="889000"/>
            <a:ext cx="5004425" cy="5003800"/>
          </a:xfrm>
          <a:prstGeom prst="rect">
            <a:avLst/>
          </a:prstGeom>
          <a:noFill/>
          <a:ln>
            <a:noFill/>
          </a:ln>
        </p:spPr>
      </p:pic>
      <p:sp>
        <p:nvSpPr>
          <p:cNvPr id="532" name="Google Shape;532;g38ef5f4520d_0_49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3" name="Google Shape;533;g38ef5f4520d_0_49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534" name="Google Shape;534;g38ef5f4520d_0_494"/>
          <p:cNvPicPr preferRelativeResize="0"/>
          <p:nvPr/>
        </p:nvPicPr>
        <p:blipFill rotWithShape="1">
          <a:blip r:embed="rId6">
            <a:alphaModFix/>
          </a:blip>
          <a:srcRect b="0" l="0" r="0" t="0"/>
          <a:stretch/>
        </p:blipFill>
        <p:spPr>
          <a:xfrm>
            <a:off x="0" y="914400"/>
            <a:ext cx="24387048" cy="12801600"/>
          </a:xfrm>
          <a:prstGeom prst="rect">
            <a:avLst/>
          </a:prstGeom>
          <a:noFill/>
          <a:ln>
            <a:noFill/>
          </a:ln>
        </p:spPr>
      </p:pic>
      <p:sp>
        <p:nvSpPr>
          <p:cNvPr id="535" name="Google Shape;535;g38ef5f4520d_0_494"/>
          <p:cNvSpPr/>
          <p:nvPr/>
        </p:nvSpPr>
        <p:spPr>
          <a:xfrm>
            <a:off x="0" y="6883400"/>
            <a:ext cx="243870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6" name="Google Shape;536;g38ef5f4520d_0_494"/>
          <p:cNvPicPr preferRelativeResize="0"/>
          <p:nvPr/>
        </p:nvPicPr>
        <p:blipFill rotWithShape="1">
          <a:blip r:embed="rId7">
            <a:alphaModFix/>
          </a:blip>
          <a:srcRect b="0" l="0" r="0" t="0"/>
          <a:stretch/>
        </p:blipFill>
        <p:spPr>
          <a:xfrm>
            <a:off x="0" y="6870700"/>
            <a:ext cx="24387048" cy="12700"/>
          </a:xfrm>
          <a:prstGeom prst="rect">
            <a:avLst/>
          </a:prstGeom>
          <a:noFill/>
          <a:ln>
            <a:noFill/>
          </a:ln>
        </p:spPr>
      </p:pic>
      <p:pic>
        <p:nvPicPr>
          <p:cNvPr descr=" " id="537" name="Google Shape;537;g38ef5f4520d_0_494"/>
          <p:cNvPicPr preferRelativeResize="0"/>
          <p:nvPr/>
        </p:nvPicPr>
        <p:blipFill rotWithShape="1">
          <a:blip r:embed="rId8">
            <a:alphaModFix/>
          </a:blip>
          <a:srcRect b="0" l="0" r="0" t="0"/>
          <a:stretch/>
        </p:blipFill>
        <p:spPr>
          <a:xfrm>
            <a:off x="5207651" y="6781800"/>
            <a:ext cx="190524" cy="6934200"/>
          </a:xfrm>
          <a:prstGeom prst="rect">
            <a:avLst/>
          </a:prstGeom>
          <a:noFill/>
          <a:ln>
            <a:noFill/>
          </a:ln>
        </p:spPr>
      </p:pic>
      <p:pic>
        <p:nvPicPr>
          <p:cNvPr descr=" " id="538" name="Google Shape;538;g38ef5f4520d_0_494"/>
          <p:cNvPicPr preferRelativeResize="0"/>
          <p:nvPr/>
        </p:nvPicPr>
        <p:blipFill rotWithShape="1">
          <a:blip r:embed="rId9">
            <a:alphaModFix/>
          </a:blip>
          <a:srcRect b="0" l="0" r="0" t="0"/>
          <a:stretch/>
        </p:blipFill>
        <p:spPr>
          <a:xfrm>
            <a:off x="9386473" y="4495800"/>
            <a:ext cx="190524" cy="2476500"/>
          </a:xfrm>
          <a:prstGeom prst="rect">
            <a:avLst/>
          </a:prstGeom>
          <a:noFill/>
          <a:ln>
            <a:noFill/>
          </a:ln>
        </p:spPr>
      </p:pic>
      <p:pic>
        <p:nvPicPr>
          <p:cNvPr descr=" " id="539" name="Google Shape;539;g38ef5f4520d_0_494"/>
          <p:cNvPicPr preferRelativeResize="0"/>
          <p:nvPr/>
        </p:nvPicPr>
        <p:blipFill rotWithShape="1">
          <a:blip r:embed="rId10">
            <a:alphaModFix/>
          </a:blip>
          <a:srcRect b="0" l="0" r="0" t="0"/>
          <a:stretch/>
        </p:blipFill>
        <p:spPr>
          <a:xfrm>
            <a:off x="13565295" y="6781800"/>
            <a:ext cx="190524" cy="1854200"/>
          </a:xfrm>
          <a:prstGeom prst="rect">
            <a:avLst/>
          </a:prstGeom>
          <a:noFill/>
          <a:ln>
            <a:noFill/>
          </a:ln>
        </p:spPr>
      </p:pic>
      <p:pic>
        <p:nvPicPr>
          <p:cNvPr descr=" " id="540" name="Google Shape;540;g38ef5f4520d_0_494"/>
          <p:cNvPicPr preferRelativeResize="0"/>
          <p:nvPr/>
        </p:nvPicPr>
        <p:blipFill rotWithShape="1">
          <a:blip r:embed="rId11">
            <a:alphaModFix/>
          </a:blip>
          <a:srcRect b="0" l="0" r="0" t="0"/>
          <a:stretch/>
        </p:blipFill>
        <p:spPr>
          <a:xfrm>
            <a:off x="17642505" y="1841500"/>
            <a:ext cx="393750" cy="5130800"/>
          </a:xfrm>
          <a:prstGeom prst="rect">
            <a:avLst/>
          </a:prstGeom>
          <a:noFill/>
          <a:ln>
            <a:noFill/>
          </a:ln>
        </p:spPr>
      </p:pic>
      <p:sp>
        <p:nvSpPr>
          <p:cNvPr id="541" name="Google Shape;541;g38ef5f4520d_0_494"/>
          <p:cNvSpPr/>
          <p:nvPr/>
        </p:nvSpPr>
        <p:spPr>
          <a:xfrm>
            <a:off x="1371771" y="914400"/>
            <a:ext cx="6350700" cy="546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2" name="Google Shape;542;g38ef5f4520d_0_494"/>
          <p:cNvPicPr preferRelativeResize="0"/>
          <p:nvPr/>
        </p:nvPicPr>
        <p:blipFill rotWithShape="1">
          <a:blip r:embed="rId12">
            <a:alphaModFix/>
          </a:blip>
          <a:srcRect b="0" l="0" r="0" t="0"/>
          <a:stretch/>
        </p:blipFill>
        <p:spPr>
          <a:xfrm>
            <a:off x="1371771" y="914400"/>
            <a:ext cx="6350794" cy="3073400"/>
          </a:xfrm>
          <a:prstGeom prst="rect">
            <a:avLst/>
          </a:prstGeom>
          <a:noFill/>
          <a:ln>
            <a:noFill/>
          </a:ln>
        </p:spPr>
      </p:pic>
      <p:sp>
        <p:nvSpPr>
          <p:cNvPr id="543" name="Google Shape;543;g38ef5f4520d_0_494"/>
          <p:cNvSpPr/>
          <p:nvPr/>
        </p:nvSpPr>
        <p:spPr>
          <a:xfrm>
            <a:off x="1371771" y="4292600"/>
            <a:ext cx="1384500" cy="55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g38ef5f4520d_0_494"/>
          <p:cNvSpPr/>
          <p:nvPr/>
        </p:nvSpPr>
        <p:spPr>
          <a:xfrm>
            <a:off x="1371771" y="4292600"/>
            <a:ext cx="15369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Eclipse</a:t>
            </a:r>
            <a:endParaRPr b="0" i="0" sz="3600" u="none" cap="none" strike="noStrike">
              <a:solidFill>
                <a:schemeClr val="dk1"/>
              </a:solidFill>
              <a:latin typeface="Calibri"/>
              <a:ea typeface="Calibri"/>
              <a:cs typeface="Calibri"/>
              <a:sym typeface="Calibri"/>
            </a:endParaRPr>
          </a:p>
        </p:txBody>
      </p:sp>
      <p:sp>
        <p:nvSpPr>
          <p:cNvPr id="545" name="Google Shape;545;g38ef5f4520d_0_494"/>
          <p:cNvSpPr/>
          <p:nvPr/>
        </p:nvSpPr>
        <p:spPr>
          <a:xfrm>
            <a:off x="1371771" y="5156200"/>
            <a:ext cx="63507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g38ef5f4520d_0_494"/>
          <p:cNvSpPr/>
          <p:nvPr/>
        </p:nvSpPr>
        <p:spPr>
          <a:xfrm>
            <a:off x="1371771" y="5156200"/>
            <a:ext cx="64863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547" name="Google Shape;547;g38ef5f4520d_0_494"/>
          <p:cNvSpPr/>
          <p:nvPr/>
        </p:nvSpPr>
        <p:spPr>
          <a:xfrm>
            <a:off x="5550594" y="7391400"/>
            <a:ext cx="4128000" cy="576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g38ef5f4520d_0_494"/>
          <p:cNvSpPr/>
          <p:nvPr/>
        </p:nvSpPr>
        <p:spPr>
          <a:xfrm>
            <a:off x="5550594" y="7391400"/>
            <a:ext cx="1549500" cy="55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g38ef5f4520d_0_494"/>
          <p:cNvSpPr/>
          <p:nvPr/>
        </p:nvSpPr>
        <p:spPr>
          <a:xfrm>
            <a:off x="5550594" y="7391400"/>
            <a:ext cx="17019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Invasion</a:t>
            </a:r>
            <a:endParaRPr b="0" i="0" sz="3600" u="none" cap="none" strike="noStrike">
              <a:solidFill>
                <a:schemeClr val="dk1"/>
              </a:solidFill>
              <a:latin typeface="Calibri"/>
              <a:ea typeface="Calibri"/>
              <a:cs typeface="Calibri"/>
              <a:sym typeface="Calibri"/>
            </a:endParaRPr>
          </a:p>
        </p:txBody>
      </p:sp>
      <p:sp>
        <p:nvSpPr>
          <p:cNvPr id="550" name="Google Shape;550;g38ef5f4520d_0_494"/>
          <p:cNvSpPr/>
          <p:nvPr/>
        </p:nvSpPr>
        <p:spPr>
          <a:xfrm>
            <a:off x="5550594" y="8255000"/>
            <a:ext cx="41280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g38ef5f4520d_0_494"/>
          <p:cNvSpPr/>
          <p:nvPr/>
        </p:nvSpPr>
        <p:spPr>
          <a:xfrm>
            <a:off x="5550594" y="8255000"/>
            <a:ext cx="42636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Kingdom attacked by monsters.</a:t>
            </a:r>
            <a:endParaRPr b="0" i="0" sz="3200" u="none" cap="none" strike="noStrike">
              <a:solidFill>
                <a:schemeClr val="dk1"/>
              </a:solidFill>
              <a:latin typeface="Calibri"/>
              <a:ea typeface="Calibri"/>
              <a:cs typeface="Calibri"/>
              <a:sym typeface="Calibri"/>
            </a:endParaRPr>
          </a:p>
        </p:txBody>
      </p:sp>
      <p:pic>
        <p:nvPicPr>
          <p:cNvPr descr=" " id="552" name="Google Shape;552;g38ef5f4520d_0_494"/>
          <p:cNvPicPr preferRelativeResize="0"/>
          <p:nvPr/>
        </p:nvPicPr>
        <p:blipFill rotWithShape="1">
          <a:blip r:embed="rId13">
            <a:alphaModFix/>
          </a:blip>
          <a:srcRect b="0" l="0" r="0" t="0"/>
          <a:stretch/>
        </p:blipFill>
        <p:spPr>
          <a:xfrm>
            <a:off x="5550594" y="9779000"/>
            <a:ext cx="4128016" cy="3378200"/>
          </a:xfrm>
          <a:prstGeom prst="rect">
            <a:avLst/>
          </a:prstGeom>
          <a:noFill/>
          <a:ln>
            <a:noFill/>
          </a:ln>
        </p:spPr>
      </p:pic>
      <p:sp>
        <p:nvSpPr>
          <p:cNvPr id="553" name="Google Shape;553;g38ef5f4520d_0_494"/>
          <p:cNvSpPr/>
          <p:nvPr/>
        </p:nvSpPr>
        <p:spPr>
          <a:xfrm>
            <a:off x="13908238" y="7391400"/>
            <a:ext cx="99960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g38ef5f4520d_0_494"/>
          <p:cNvSpPr/>
          <p:nvPr/>
        </p:nvSpPr>
        <p:spPr>
          <a:xfrm>
            <a:off x="13908238" y="7391400"/>
            <a:ext cx="1740000" cy="55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g38ef5f4520d_0_494"/>
          <p:cNvSpPr/>
          <p:nvPr/>
        </p:nvSpPr>
        <p:spPr>
          <a:xfrm>
            <a:off x="13908238" y="7391400"/>
            <a:ext cx="18924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Betrayal</a:t>
            </a:r>
            <a:endParaRPr b="0" i="0" sz="3600" u="none" cap="none" strike="noStrike">
              <a:solidFill>
                <a:schemeClr val="dk1"/>
              </a:solidFill>
              <a:latin typeface="Calibri"/>
              <a:ea typeface="Calibri"/>
              <a:cs typeface="Calibri"/>
              <a:sym typeface="Calibri"/>
            </a:endParaRPr>
          </a:p>
        </p:txBody>
      </p:sp>
      <p:sp>
        <p:nvSpPr>
          <p:cNvPr id="556" name="Google Shape;556;g38ef5f4520d_0_494"/>
          <p:cNvSpPr/>
          <p:nvPr/>
        </p:nvSpPr>
        <p:spPr>
          <a:xfrm>
            <a:off x="13908238" y="8255000"/>
            <a:ext cx="9996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g38ef5f4520d_0_494"/>
          <p:cNvSpPr/>
          <p:nvPr/>
        </p:nvSpPr>
        <p:spPr>
          <a:xfrm>
            <a:off x="13908238" y="8255000"/>
            <a:ext cx="10131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Queen's advisor revealed as spy.</a:t>
            </a:r>
            <a:endParaRPr b="0" i="0" sz="3200" u="none" cap="none" strike="noStrike">
              <a:solidFill>
                <a:schemeClr val="dk1"/>
              </a:solidFill>
              <a:latin typeface="Calibri"/>
              <a:ea typeface="Calibri"/>
              <a:cs typeface="Calibri"/>
              <a:sym typeface="Calibri"/>
            </a:endParaRPr>
          </a:p>
        </p:txBody>
      </p:sp>
      <p:sp>
        <p:nvSpPr>
          <p:cNvPr id="558" name="Google Shape;558;g38ef5f4520d_0_494"/>
          <p:cNvSpPr/>
          <p:nvPr/>
        </p:nvSpPr>
        <p:spPr>
          <a:xfrm>
            <a:off x="9729416" y="4406900"/>
            <a:ext cx="63507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g38ef5f4520d_0_494"/>
          <p:cNvSpPr/>
          <p:nvPr/>
        </p:nvSpPr>
        <p:spPr>
          <a:xfrm>
            <a:off x="9729416" y="4406900"/>
            <a:ext cx="1104900" cy="55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g38ef5f4520d_0_494"/>
          <p:cNvSpPr/>
          <p:nvPr/>
        </p:nvSpPr>
        <p:spPr>
          <a:xfrm>
            <a:off x="9729416" y="4406900"/>
            <a:ext cx="12576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Quest</a:t>
            </a:r>
            <a:endParaRPr b="0" i="0" sz="3600" u="none" cap="none" strike="noStrike">
              <a:solidFill>
                <a:schemeClr val="dk1"/>
              </a:solidFill>
              <a:latin typeface="Calibri"/>
              <a:ea typeface="Calibri"/>
              <a:cs typeface="Calibri"/>
              <a:sym typeface="Calibri"/>
            </a:endParaRPr>
          </a:p>
        </p:txBody>
      </p:sp>
      <p:sp>
        <p:nvSpPr>
          <p:cNvPr id="561" name="Google Shape;561;g38ef5f4520d_0_494"/>
          <p:cNvSpPr/>
          <p:nvPr/>
        </p:nvSpPr>
        <p:spPr>
          <a:xfrm>
            <a:off x="9729416" y="5270500"/>
            <a:ext cx="63507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g38ef5f4520d_0_494"/>
          <p:cNvSpPr/>
          <p:nvPr/>
        </p:nvSpPr>
        <p:spPr>
          <a:xfrm>
            <a:off x="9729416" y="5270500"/>
            <a:ext cx="64863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Adventurers seek immortal artifact.</a:t>
            </a:r>
            <a:endParaRPr b="0" i="0" sz="3200" u="none" cap="none" strike="noStrike">
              <a:solidFill>
                <a:schemeClr val="dk1"/>
              </a:solidFill>
              <a:latin typeface="Calibri"/>
              <a:ea typeface="Calibri"/>
              <a:cs typeface="Calibri"/>
              <a:sym typeface="Calibri"/>
            </a:endParaRPr>
          </a:p>
        </p:txBody>
      </p:sp>
      <p:sp>
        <p:nvSpPr>
          <p:cNvPr id="563" name="Google Shape;563;g38ef5f4520d_0_494"/>
          <p:cNvSpPr/>
          <p:nvPr/>
        </p:nvSpPr>
        <p:spPr>
          <a:xfrm>
            <a:off x="18087061" y="1841500"/>
            <a:ext cx="4839300" cy="453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4" name="Google Shape;564;g38ef5f4520d_0_494"/>
          <p:cNvPicPr preferRelativeResize="0"/>
          <p:nvPr/>
        </p:nvPicPr>
        <p:blipFill rotWithShape="1">
          <a:blip r:embed="rId14">
            <a:alphaModFix/>
          </a:blip>
          <a:srcRect b="0" l="0" r="0" t="0"/>
          <a:stretch/>
        </p:blipFill>
        <p:spPr>
          <a:xfrm>
            <a:off x="18087061" y="1841500"/>
            <a:ext cx="4839305" cy="2146300"/>
          </a:xfrm>
          <a:prstGeom prst="rect">
            <a:avLst/>
          </a:prstGeom>
          <a:noFill/>
          <a:ln>
            <a:noFill/>
          </a:ln>
        </p:spPr>
      </p:pic>
      <p:sp>
        <p:nvSpPr>
          <p:cNvPr id="565" name="Google Shape;565;g38ef5f4520d_0_494"/>
          <p:cNvSpPr/>
          <p:nvPr/>
        </p:nvSpPr>
        <p:spPr>
          <a:xfrm>
            <a:off x="18087061" y="4292600"/>
            <a:ext cx="1257600" cy="55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g38ef5f4520d_0_494"/>
          <p:cNvSpPr/>
          <p:nvPr/>
        </p:nvSpPr>
        <p:spPr>
          <a:xfrm>
            <a:off x="18087061" y="4292600"/>
            <a:ext cx="14100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Obtain</a:t>
            </a:r>
            <a:endParaRPr b="0" i="0" sz="3600" u="none" cap="none" strike="noStrike">
              <a:solidFill>
                <a:schemeClr val="dk1"/>
              </a:solidFill>
              <a:latin typeface="Calibri"/>
              <a:ea typeface="Calibri"/>
              <a:cs typeface="Calibri"/>
              <a:sym typeface="Calibri"/>
            </a:endParaRPr>
          </a:p>
        </p:txBody>
      </p:sp>
      <p:sp>
        <p:nvSpPr>
          <p:cNvPr id="567" name="Google Shape;567;g38ef5f4520d_0_494"/>
          <p:cNvSpPr/>
          <p:nvPr/>
        </p:nvSpPr>
        <p:spPr>
          <a:xfrm>
            <a:off x="18087061" y="5156200"/>
            <a:ext cx="48393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g38ef5f4520d_0_494"/>
          <p:cNvSpPr/>
          <p:nvPr/>
        </p:nvSpPr>
        <p:spPr>
          <a:xfrm>
            <a:off x="18087061" y="5156200"/>
            <a:ext cx="49749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Humans acquire Crystal </a:t>
            </a:r>
            <a:endParaRPr b="0" i="0" sz="3200" u="none" cap="none" strike="noStrike">
              <a:solidFill>
                <a:schemeClr val="dk1"/>
              </a:solidFill>
              <a:latin typeface="Calibri"/>
              <a:ea typeface="Calibri"/>
              <a:cs typeface="Calibri"/>
              <a:sym typeface="Calibri"/>
            </a:endParaRPr>
          </a:p>
        </p:txBody>
      </p:sp>
      <p:pic>
        <p:nvPicPr>
          <p:cNvPr descr=" " id="569" name="Google Shape;569;g38ef5f4520d_0_494"/>
          <p:cNvPicPr preferRelativeResize="0"/>
          <p:nvPr/>
        </p:nvPicPr>
        <p:blipFill rotWithShape="1">
          <a:blip r:embed="rId15">
            <a:alphaModFix/>
          </a:blip>
          <a:srcRect b="0" l="0" r="0" t="0"/>
          <a:stretch/>
        </p:blipFill>
        <p:spPr>
          <a:xfrm>
            <a:off x="1028828" y="914400"/>
            <a:ext cx="190524" cy="6057900"/>
          </a:xfrm>
          <a:prstGeom prst="rect">
            <a:avLst/>
          </a:prstGeom>
          <a:noFill/>
          <a:ln>
            <a:noFill/>
          </a:ln>
        </p:spPr>
      </p:pic>
      <p:sp>
        <p:nvSpPr>
          <p:cNvPr id="570" name="Google Shape;570;g38ef5f4520d_0_494"/>
          <p:cNvSpPr/>
          <p:nvPr/>
        </p:nvSpPr>
        <p:spPr>
          <a:xfrm>
            <a:off x="10317923" y="11722100"/>
            <a:ext cx="12278100" cy="15834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8D26C"/>
              </a:buClr>
              <a:buSzPts val="8000"/>
              <a:buFont typeface="Freckle Face"/>
              <a:buNone/>
            </a:pPr>
            <a:r>
              <a:rPr b="0" i="0" lang="en-US" sz="8000" u="none" cap="none" strike="noStrike">
                <a:solidFill>
                  <a:srgbClr val="F8D26C"/>
                </a:solidFill>
                <a:latin typeface="Freckle Face"/>
                <a:ea typeface="Freckle Face"/>
                <a:cs typeface="Freckle Face"/>
                <a:sym typeface="Freckle Face"/>
              </a:rPr>
              <a:t>The Timeline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207B"/>
        </a:solidFill>
      </p:bgPr>
    </p:bg>
    <p:spTree>
      <p:nvGrpSpPr>
        <p:cNvPr id="575" name="Shape 575"/>
        <p:cNvGrpSpPr/>
        <p:nvPr/>
      </p:nvGrpSpPr>
      <p:grpSpPr>
        <a:xfrm>
          <a:off x="0" y="0"/>
          <a:ext cx="0" cy="0"/>
          <a:chOff x="0" y="0"/>
          <a:chExt cx="0" cy="0"/>
        </a:xfrm>
      </p:grpSpPr>
      <p:pic>
        <p:nvPicPr>
          <p:cNvPr descr=" " id="576" name="Google Shape;576;g38ef5f4520d_0_539"/>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577" name="Google Shape;577;g38ef5f4520d_0_539"/>
          <p:cNvPicPr preferRelativeResize="0"/>
          <p:nvPr/>
        </p:nvPicPr>
        <p:blipFill rotWithShape="1">
          <a:blip r:embed="rId4">
            <a:alphaModFix/>
          </a:blip>
          <a:srcRect b="0" l="0" r="0" t="0"/>
          <a:stretch/>
        </p:blipFill>
        <p:spPr>
          <a:xfrm>
            <a:off x="1168906" y="495573"/>
            <a:ext cx="3987787" cy="3987180"/>
          </a:xfrm>
          <a:prstGeom prst="rect">
            <a:avLst/>
          </a:prstGeom>
          <a:noFill/>
          <a:ln>
            <a:noFill/>
          </a:ln>
        </p:spPr>
      </p:pic>
      <p:pic>
        <p:nvPicPr>
          <p:cNvPr descr=" " id="578" name="Google Shape;578;g38ef5f4520d_0_539"/>
          <p:cNvPicPr preferRelativeResize="0"/>
          <p:nvPr/>
        </p:nvPicPr>
        <p:blipFill rotWithShape="1">
          <a:blip r:embed="rId5">
            <a:alphaModFix/>
          </a:blip>
          <a:srcRect b="0" l="0" r="0" t="0"/>
          <a:stretch/>
        </p:blipFill>
        <p:spPr>
          <a:xfrm>
            <a:off x="20487661" y="9893300"/>
            <a:ext cx="2819752" cy="2819400"/>
          </a:xfrm>
          <a:prstGeom prst="rect">
            <a:avLst/>
          </a:prstGeom>
          <a:noFill/>
          <a:ln>
            <a:noFill/>
          </a:ln>
        </p:spPr>
      </p:pic>
      <p:sp>
        <p:nvSpPr>
          <p:cNvPr id="579" name="Google Shape;579;g38ef5f4520d_0_53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0" name="Google Shape;580;g38ef5f4520d_0_539"/>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581" name="Google Shape;581;g38ef5f4520d_0_539"/>
          <p:cNvSpPr/>
          <p:nvPr/>
        </p:nvSpPr>
        <p:spPr>
          <a:xfrm>
            <a:off x="7883452" y="1955800"/>
            <a:ext cx="58512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8D26C"/>
              </a:buClr>
              <a:buSzPts val="8000"/>
              <a:buFont typeface="Freckle Face"/>
              <a:buNone/>
            </a:pPr>
            <a:r>
              <a:rPr b="0" i="0" lang="en-US" sz="8000" u="none" cap="none" strike="noStrike">
                <a:solidFill>
                  <a:srgbClr val="F8D26C"/>
                </a:solidFill>
                <a:latin typeface="Freckle Face"/>
                <a:ea typeface="Freckle Face"/>
                <a:cs typeface="Freckle Face"/>
                <a:sym typeface="Freckle Face"/>
              </a:rPr>
              <a:t>Our Team</a:t>
            </a:r>
            <a:endParaRPr b="0" i="0" sz="8000" u="none" cap="none" strike="noStrike">
              <a:solidFill>
                <a:schemeClr val="dk1"/>
              </a:solidFill>
              <a:latin typeface="Calibri"/>
              <a:ea typeface="Calibri"/>
              <a:cs typeface="Calibri"/>
              <a:sym typeface="Calibri"/>
            </a:endParaRPr>
          </a:p>
        </p:txBody>
      </p:sp>
      <p:sp>
        <p:nvSpPr>
          <p:cNvPr id="582" name="Google Shape;582;g38ef5f4520d_0_539"/>
          <p:cNvSpPr/>
          <p:nvPr/>
        </p:nvSpPr>
        <p:spPr>
          <a:xfrm>
            <a:off x="2718140" y="37719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3" name="Google Shape;583;g38ef5f4520d_0_539"/>
          <p:cNvPicPr preferRelativeResize="0"/>
          <p:nvPr/>
        </p:nvPicPr>
        <p:blipFill rotWithShape="1">
          <a:blip r:embed="rId7">
            <a:alphaModFix/>
          </a:blip>
          <a:srcRect b="0" l="0" r="0" t="0"/>
          <a:stretch/>
        </p:blipFill>
        <p:spPr>
          <a:xfrm>
            <a:off x="2718140" y="3790950"/>
            <a:ext cx="3035679" cy="3035300"/>
          </a:xfrm>
          <a:prstGeom prst="rect">
            <a:avLst/>
          </a:prstGeom>
          <a:noFill/>
          <a:ln>
            <a:noFill/>
          </a:ln>
        </p:spPr>
      </p:pic>
      <p:sp>
        <p:nvSpPr>
          <p:cNvPr id="584" name="Google Shape;584;g38ef5f4520d_0_539"/>
          <p:cNvSpPr/>
          <p:nvPr/>
        </p:nvSpPr>
        <p:spPr>
          <a:xfrm>
            <a:off x="6058657" y="4552950"/>
            <a:ext cx="12600" cy="151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g38ef5f4520d_0_539"/>
          <p:cNvSpPr/>
          <p:nvPr/>
        </p:nvSpPr>
        <p:spPr>
          <a:xfrm>
            <a:off x="6058657" y="4552950"/>
            <a:ext cx="12600" cy="151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g38ef5f4520d_0_539"/>
          <p:cNvSpPr/>
          <p:nvPr/>
        </p:nvSpPr>
        <p:spPr>
          <a:xfrm>
            <a:off x="6058657" y="4552950"/>
            <a:ext cx="12600" cy="151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g38ef5f4520d_0_539"/>
          <p:cNvSpPr/>
          <p:nvPr/>
        </p:nvSpPr>
        <p:spPr>
          <a:xfrm>
            <a:off x="6058657" y="4552950"/>
            <a:ext cx="21339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Eldruin</a:t>
            </a:r>
            <a:endParaRPr b="0" i="0" sz="4800" u="none" cap="none" strike="noStrike">
              <a:solidFill>
                <a:schemeClr val="dk1"/>
              </a:solidFill>
              <a:latin typeface="Calibri"/>
              <a:ea typeface="Calibri"/>
              <a:cs typeface="Calibri"/>
              <a:sym typeface="Calibri"/>
            </a:endParaRPr>
          </a:p>
        </p:txBody>
      </p:sp>
      <p:sp>
        <p:nvSpPr>
          <p:cNvPr id="588" name="Google Shape;588;g38ef5f4520d_0_539"/>
          <p:cNvSpPr/>
          <p:nvPr/>
        </p:nvSpPr>
        <p:spPr>
          <a:xfrm>
            <a:off x="6058657" y="5454650"/>
            <a:ext cx="29553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589" name="Google Shape;589;g38ef5f4520d_0_539"/>
          <p:cNvSpPr/>
          <p:nvPr/>
        </p:nvSpPr>
        <p:spPr>
          <a:xfrm>
            <a:off x="12041105" y="86487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0" name="Google Shape;590;g38ef5f4520d_0_539"/>
          <p:cNvPicPr preferRelativeResize="0"/>
          <p:nvPr/>
        </p:nvPicPr>
        <p:blipFill rotWithShape="1">
          <a:blip r:embed="rId8">
            <a:alphaModFix/>
          </a:blip>
          <a:srcRect b="0" l="0" r="0" t="0"/>
          <a:stretch/>
        </p:blipFill>
        <p:spPr>
          <a:xfrm>
            <a:off x="12041105" y="8667750"/>
            <a:ext cx="3035679" cy="3035300"/>
          </a:xfrm>
          <a:prstGeom prst="rect">
            <a:avLst/>
          </a:prstGeom>
          <a:noFill/>
          <a:ln>
            <a:noFill/>
          </a:ln>
        </p:spPr>
      </p:pic>
      <p:sp>
        <p:nvSpPr>
          <p:cNvPr id="591" name="Google Shape;591;g38ef5f4520d_0_539"/>
          <p:cNvSpPr/>
          <p:nvPr/>
        </p:nvSpPr>
        <p:spPr>
          <a:xfrm>
            <a:off x="15381622" y="9429750"/>
            <a:ext cx="12600" cy="151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g38ef5f4520d_0_539"/>
          <p:cNvSpPr/>
          <p:nvPr/>
        </p:nvSpPr>
        <p:spPr>
          <a:xfrm>
            <a:off x="15381622" y="9429750"/>
            <a:ext cx="12600" cy="151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g38ef5f4520d_0_539"/>
          <p:cNvSpPr/>
          <p:nvPr/>
        </p:nvSpPr>
        <p:spPr>
          <a:xfrm>
            <a:off x="15381622" y="9429750"/>
            <a:ext cx="12600" cy="151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g38ef5f4520d_0_539"/>
          <p:cNvSpPr/>
          <p:nvPr/>
        </p:nvSpPr>
        <p:spPr>
          <a:xfrm>
            <a:off x="15381622" y="9429750"/>
            <a:ext cx="21339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Eldruin</a:t>
            </a:r>
            <a:endParaRPr b="0" i="0" sz="4800" u="none" cap="none" strike="noStrike">
              <a:solidFill>
                <a:schemeClr val="dk1"/>
              </a:solidFill>
              <a:latin typeface="Calibri"/>
              <a:ea typeface="Calibri"/>
              <a:cs typeface="Calibri"/>
              <a:sym typeface="Calibri"/>
            </a:endParaRPr>
          </a:p>
        </p:txBody>
      </p:sp>
      <p:sp>
        <p:nvSpPr>
          <p:cNvPr id="595" name="Google Shape;595;g38ef5f4520d_0_539"/>
          <p:cNvSpPr/>
          <p:nvPr/>
        </p:nvSpPr>
        <p:spPr>
          <a:xfrm>
            <a:off x="15381622" y="10331450"/>
            <a:ext cx="29553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596" name="Google Shape;596;g38ef5f4520d_0_539"/>
          <p:cNvSpPr/>
          <p:nvPr/>
        </p:nvSpPr>
        <p:spPr>
          <a:xfrm>
            <a:off x="2718140" y="86487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7" name="Google Shape;597;g38ef5f4520d_0_539"/>
          <p:cNvPicPr preferRelativeResize="0"/>
          <p:nvPr/>
        </p:nvPicPr>
        <p:blipFill rotWithShape="1">
          <a:blip r:embed="rId9">
            <a:alphaModFix/>
          </a:blip>
          <a:srcRect b="0" l="0" r="0" t="0"/>
          <a:stretch/>
        </p:blipFill>
        <p:spPr>
          <a:xfrm>
            <a:off x="2718140" y="8667750"/>
            <a:ext cx="3035679" cy="3035300"/>
          </a:xfrm>
          <a:prstGeom prst="rect">
            <a:avLst/>
          </a:prstGeom>
          <a:noFill/>
          <a:ln>
            <a:noFill/>
          </a:ln>
        </p:spPr>
      </p:pic>
      <p:sp>
        <p:nvSpPr>
          <p:cNvPr id="598" name="Google Shape;598;g38ef5f4520d_0_539"/>
          <p:cNvSpPr/>
          <p:nvPr/>
        </p:nvSpPr>
        <p:spPr>
          <a:xfrm>
            <a:off x="6058657" y="9429750"/>
            <a:ext cx="12600" cy="151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g38ef5f4520d_0_539"/>
          <p:cNvSpPr/>
          <p:nvPr/>
        </p:nvSpPr>
        <p:spPr>
          <a:xfrm>
            <a:off x="6058657" y="9429750"/>
            <a:ext cx="12600" cy="151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g38ef5f4520d_0_539"/>
          <p:cNvSpPr/>
          <p:nvPr/>
        </p:nvSpPr>
        <p:spPr>
          <a:xfrm>
            <a:off x="6058657" y="9429750"/>
            <a:ext cx="12600" cy="151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g38ef5f4520d_0_539"/>
          <p:cNvSpPr/>
          <p:nvPr/>
        </p:nvSpPr>
        <p:spPr>
          <a:xfrm>
            <a:off x="6058657" y="9429750"/>
            <a:ext cx="33660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Elementalen</a:t>
            </a:r>
            <a:endParaRPr b="0" i="0" sz="4800" u="none" cap="none" strike="noStrike">
              <a:solidFill>
                <a:schemeClr val="dk1"/>
              </a:solidFill>
              <a:latin typeface="Calibri"/>
              <a:ea typeface="Calibri"/>
              <a:cs typeface="Calibri"/>
              <a:sym typeface="Calibri"/>
            </a:endParaRPr>
          </a:p>
        </p:txBody>
      </p:sp>
      <p:sp>
        <p:nvSpPr>
          <p:cNvPr id="602" name="Google Shape;602;g38ef5f4520d_0_539"/>
          <p:cNvSpPr/>
          <p:nvPr/>
        </p:nvSpPr>
        <p:spPr>
          <a:xfrm>
            <a:off x="6058657" y="10331450"/>
            <a:ext cx="28917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Guardian</a:t>
            </a:r>
            <a:endParaRPr b="0" i="0" sz="3200" u="none" cap="none" strike="noStrike">
              <a:solidFill>
                <a:schemeClr val="dk1"/>
              </a:solidFill>
              <a:latin typeface="Calibri"/>
              <a:ea typeface="Calibri"/>
              <a:cs typeface="Calibri"/>
              <a:sym typeface="Calibri"/>
            </a:endParaRPr>
          </a:p>
        </p:txBody>
      </p:sp>
      <p:sp>
        <p:nvSpPr>
          <p:cNvPr id="603" name="Google Shape;603;g38ef5f4520d_0_539"/>
          <p:cNvSpPr/>
          <p:nvPr/>
        </p:nvSpPr>
        <p:spPr>
          <a:xfrm>
            <a:off x="12041105" y="37719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4" name="Google Shape;604;g38ef5f4520d_0_539"/>
          <p:cNvPicPr preferRelativeResize="0"/>
          <p:nvPr/>
        </p:nvPicPr>
        <p:blipFill rotWithShape="1">
          <a:blip r:embed="rId10">
            <a:alphaModFix/>
          </a:blip>
          <a:srcRect b="0" l="0" r="0" t="0"/>
          <a:stretch/>
        </p:blipFill>
        <p:spPr>
          <a:xfrm>
            <a:off x="12041105" y="3790950"/>
            <a:ext cx="3035679" cy="3035300"/>
          </a:xfrm>
          <a:prstGeom prst="rect">
            <a:avLst/>
          </a:prstGeom>
          <a:noFill/>
          <a:ln>
            <a:noFill/>
          </a:ln>
        </p:spPr>
      </p:pic>
      <p:sp>
        <p:nvSpPr>
          <p:cNvPr id="605" name="Google Shape;605;g38ef5f4520d_0_539"/>
          <p:cNvSpPr/>
          <p:nvPr/>
        </p:nvSpPr>
        <p:spPr>
          <a:xfrm>
            <a:off x="15381622" y="4552950"/>
            <a:ext cx="12600" cy="151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g38ef5f4520d_0_539"/>
          <p:cNvSpPr/>
          <p:nvPr/>
        </p:nvSpPr>
        <p:spPr>
          <a:xfrm>
            <a:off x="15381622" y="4552950"/>
            <a:ext cx="12600" cy="151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g38ef5f4520d_0_539"/>
          <p:cNvSpPr/>
          <p:nvPr/>
        </p:nvSpPr>
        <p:spPr>
          <a:xfrm>
            <a:off x="15381622" y="4552950"/>
            <a:ext cx="12600" cy="151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g38ef5f4520d_0_539"/>
          <p:cNvSpPr/>
          <p:nvPr/>
        </p:nvSpPr>
        <p:spPr>
          <a:xfrm>
            <a:off x="15381622" y="4552950"/>
            <a:ext cx="21846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Lunaria</a:t>
            </a:r>
            <a:endParaRPr b="0" i="0" sz="4800" u="none" cap="none" strike="noStrike">
              <a:solidFill>
                <a:schemeClr val="dk1"/>
              </a:solidFill>
              <a:latin typeface="Calibri"/>
              <a:ea typeface="Calibri"/>
              <a:cs typeface="Calibri"/>
              <a:sym typeface="Calibri"/>
            </a:endParaRPr>
          </a:p>
        </p:txBody>
      </p:sp>
      <p:sp>
        <p:nvSpPr>
          <p:cNvPr id="609" name="Google Shape;609;g38ef5f4520d_0_539"/>
          <p:cNvSpPr/>
          <p:nvPr/>
        </p:nvSpPr>
        <p:spPr>
          <a:xfrm>
            <a:off x="15381622" y="5454650"/>
            <a:ext cx="39969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207B"/>
        </a:solidFill>
      </p:bgPr>
    </p:bg>
    <p:spTree>
      <p:nvGrpSpPr>
        <p:cNvPr id="614" name="Shape 614"/>
        <p:cNvGrpSpPr/>
        <p:nvPr/>
      </p:nvGrpSpPr>
      <p:grpSpPr>
        <a:xfrm>
          <a:off x="0" y="0"/>
          <a:ext cx="0" cy="0"/>
          <a:chOff x="0" y="0"/>
          <a:chExt cx="0" cy="0"/>
        </a:xfrm>
      </p:grpSpPr>
      <p:pic>
        <p:nvPicPr>
          <p:cNvPr descr=" " id="615" name="Google Shape;615;g38ef5f4520d_0_577"/>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616" name="Google Shape;616;g38ef5f4520d_0_577"/>
          <p:cNvPicPr preferRelativeResize="0"/>
          <p:nvPr/>
        </p:nvPicPr>
        <p:blipFill rotWithShape="1">
          <a:blip r:embed="rId4">
            <a:alphaModFix/>
          </a:blip>
          <a:srcRect b="0" l="0" r="0" t="0"/>
          <a:stretch/>
        </p:blipFill>
        <p:spPr>
          <a:xfrm>
            <a:off x="1168906" y="495573"/>
            <a:ext cx="3987787" cy="3987180"/>
          </a:xfrm>
          <a:prstGeom prst="rect">
            <a:avLst/>
          </a:prstGeom>
          <a:noFill/>
          <a:ln>
            <a:noFill/>
          </a:ln>
        </p:spPr>
      </p:pic>
      <p:pic>
        <p:nvPicPr>
          <p:cNvPr descr=" " id="617" name="Google Shape;617;g38ef5f4520d_0_577"/>
          <p:cNvPicPr preferRelativeResize="0"/>
          <p:nvPr/>
        </p:nvPicPr>
        <p:blipFill rotWithShape="1">
          <a:blip r:embed="rId5">
            <a:alphaModFix/>
          </a:blip>
          <a:srcRect b="0" l="0" r="0" t="0"/>
          <a:stretch/>
        </p:blipFill>
        <p:spPr>
          <a:xfrm>
            <a:off x="20487661" y="9893300"/>
            <a:ext cx="2819752" cy="2819400"/>
          </a:xfrm>
          <a:prstGeom prst="rect">
            <a:avLst/>
          </a:prstGeom>
          <a:noFill/>
          <a:ln>
            <a:noFill/>
          </a:ln>
        </p:spPr>
      </p:pic>
      <p:sp>
        <p:nvSpPr>
          <p:cNvPr id="618" name="Google Shape;618;g38ef5f4520d_0_57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9" name="Google Shape;619;g38ef5f4520d_0_577"/>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620" name="Google Shape;620;g38ef5f4520d_0_577"/>
          <p:cNvSpPr/>
          <p:nvPr/>
        </p:nvSpPr>
        <p:spPr>
          <a:xfrm>
            <a:off x="4394749" y="1270000"/>
            <a:ext cx="88107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26C"/>
              </a:buClr>
              <a:buSzPts val="8000"/>
              <a:buFont typeface="Freckle Face"/>
              <a:buNone/>
            </a:pPr>
            <a:r>
              <a:rPr b="0" i="0" lang="en-US" sz="8000" u="none" cap="none" strike="noStrike">
                <a:solidFill>
                  <a:srgbClr val="F8D26C"/>
                </a:solidFill>
                <a:latin typeface="Freckle Face"/>
                <a:ea typeface="Freckle Face"/>
                <a:cs typeface="Freckle Face"/>
                <a:sym typeface="Freckle Face"/>
              </a:rPr>
              <a:t>The List</a:t>
            </a:r>
            <a:endParaRPr b="0" i="0" sz="8000" u="none" cap="none" strike="noStrike">
              <a:solidFill>
                <a:schemeClr val="dk1"/>
              </a:solidFill>
              <a:latin typeface="Calibri"/>
              <a:ea typeface="Calibri"/>
              <a:cs typeface="Calibri"/>
              <a:sym typeface="Calibri"/>
            </a:endParaRPr>
          </a:p>
        </p:txBody>
      </p:sp>
      <p:sp>
        <p:nvSpPr>
          <p:cNvPr id="621" name="Google Shape;621;g38ef5f4520d_0_577"/>
          <p:cNvSpPr/>
          <p:nvPr/>
        </p:nvSpPr>
        <p:spPr>
          <a:xfrm>
            <a:off x="4394749" y="3187700"/>
            <a:ext cx="17032800" cy="853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g38ef5f4520d_0_577"/>
          <p:cNvSpPr/>
          <p:nvPr/>
        </p:nvSpPr>
        <p:spPr>
          <a:xfrm>
            <a:off x="4394749" y="3187700"/>
            <a:ext cx="170328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g38ef5f4520d_0_577"/>
          <p:cNvSpPr/>
          <p:nvPr/>
        </p:nvSpPr>
        <p:spPr>
          <a:xfrm>
            <a:off x="4394749" y="3517900"/>
            <a:ext cx="62493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Dragons</a:t>
            </a:r>
            <a:endParaRPr b="0" i="0" sz="3600" u="none" cap="none" strike="noStrike">
              <a:solidFill>
                <a:schemeClr val="dk1"/>
              </a:solidFill>
              <a:latin typeface="Calibri"/>
              <a:ea typeface="Calibri"/>
              <a:cs typeface="Calibri"/>
              <a:sym typeface="Calibri"/>
            </a:endParaRPr>
          </a:p>
        </p:txBody>
      </p:sp>
      <p:sp>
        <p:nvSpPr>
          <p:cNvPr id="624" name="Google Shape;624;g38ef5f4520d_0_577"/>
          <p:cNvSpPr/>
          <p:nvPr/>
        </p:nvSpPr>
        <p:spPr>
          <a:xfrm>
            <a:off x="10796349" y="3187700"/>
            <a:ext cx="10766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Fire-breathing creatures that are often powerful and dangerous</a:t>
            </a:r>
            <a:endParaRPr b="0" i="0" sz="3200" u="none" cap="none" strike="noStrike">
              <a:solidFill>
                <a:schemeClr val="dk1"/>
              </a:solidFill>
              <a:latin typeface="Calibri"/>
              <a:ea typeface="Calibri"/>
              <a:cs typeface="Calibri"/>
              <a:sym typeface="Calibri"/>
            </a:endParaRPr>
          </a:p>
        </p:txBody>
      </p:sp>
      <p:sp>
        <p:nvSpPr>
          <p:cNvPr id="625" name="Google Shape;625;g38ef5f4520d_0_577"/>
          <p:cNvSpPr/>
          <p:nvPr/>
        </p:nvSpPr>
        <p:spPr>
          <a:xfrm>
            <a:off x="4394749" y="5016500"/>
            <a:ext cx="170328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g38ef5f4520d_0_577"/>
          <p:cNvSpPr/>
          <p:nvPr/>
        </p:nvSpPr>
        <p:spPr>
          <a:xfrm>
            <a:off x="4394749" y="5041900"/>
            <a:ext cx="62493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Medieval-like Settings</a:t>
            </a:r>
            <a:endParaRPr b="0" i="0" sz="3600" u="none" cap="none" strike="noStrike">
              <a:solidFill>
                <a:schemeClr val="dk1"/>
              </a:solidFill>
              <a:latin typeface="Calibri"/>
              <a:ea typeface="Calibri"/>
              <a:cs typeface="Calibri"/>
              <a:sym typeface="Calibri"/>
            </a:endParaRPr>
          </a:p>
        </p:txBody>
      </p:sp>
      <p:sp>
        <p:nvSpPr>
          <p:cNvPr id="627" name="Google Shape;627;g38ef5f4520d_0_577"/>
          <p:cNvSpPr/>
          <p:nvPr/>
        </p:nvSpPr>
        <p:spPr>
          <a:xfrm>
            <a:off x="10796349" y="5016500"/>
            <a:ext cx="107667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Worlds with castles, knights, and feudal systems</a:t>
            </a:r>
            <a:endParaRPr b="0" i="0" sz="3200" u="none" cap="none" strike="noStrike">
              <a:solidFill>
                <a:schemeClr val="dk1"/>
              </a:solidFill>
              <a:latin typeface="Calibri"/>
              <a:ea typeface="Calibri"/>
              <a:cs typeface="Calibri"/>
              <a:sym typeface="Calibri"/>
            </a:endParaRPr>
          </a:p>
        </p:txBody>
      </p:sp>
      <p:sp>
        <p:nvSpPr>
          <p:cNvPr id="628" name="Google Shape;628;g38ef5f4520d_0_577"/>
          <p:cNvSpPr/>
          <p:nvPr/>
        </p:nvSpPr>
        <p:spPr>
          <a:xfrm>
            <a:off x="4394749" y="6235700"/>
            <a:ext cx="170328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g38ef5f4520d_0_577"/>
          <p:cNvSpPr/>
          <p:nvPr/>
        </p:nvSpPr>
        <p:spPr>
          <a:xfrm>
            <a:off x="4394749" y="6261100"/>
            <a:ext cx="62493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Chosen One Trope</a:t>
            </a:r>
            <a:endParaRPr b="0" i="0" sz="3600" u="none" cap="none" strike="noStrike">
              <a:solidFill>
                <a:schemeClr val="dk1"/>
              </a:solidFill>
              <a:latin typeface="Calibri"/>
              <a:ea typeface="Calibri"/>
              <a:cs typeface="Calibri"/>
              <a:sym typeface="Calibri"/>
            </a:endParaRPr>
          </a:p>
        </p:txBody>
      </p:sp>
      <p:sp>
        <p:nvSpPr>
          <p:cNvPr id="630" name="Google Shape;630;g38ef5f4520d_0_577"/>
          <p:cNvSpPr/>
          <p:nvPr/>
        </p:nvSpPr>
        <p:spPr>
          <a:xfrm>
            <a:off x="10796349" y="6235700"/>
            <a:ext cx="107667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hero chosen by destiny to save the world</a:t>
            </a:r>
            <a:endParaRPr b="0" i="0" sz="3200" u="none" cap="none" strike="noStrike">
              <a:solidFill>
                <a:schemeClr val="dk1"/>
              </a:solidFill>
              <a:latin typeface="Calibri"/>
              <a:ea typeface="Calibri"/>
              <a:cs typeface="Calibri"/>
              <a:sym typeface="Calibri"/>
            </a:endParaRPr>
          </a:p>
        </p:txBody>
      </p:sp>
      <p:sp>
        <p:nvSpPr>
          <p:cNvPr id="631" name="Google Shape;631;g38ef5f4520d_0_577"/>
          <p:cNvSpPr/>
          <p:nvPr/>
        </p:nvSpPr>
        <p:spPr>
          <a:xfrm>
            <a:off x="4394749" y="7454900"/>
            <a:ext cx="170328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g38ef5f4520d_0_577"/>
          <p:cNvSpPr/>
          <p:nvPr/>
        </p:nvSpPr>
        <p:spPr>
          <a:xfrm>
            <a:off x="4394749" y="7785100"/>
            <a:ext cx="62493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Magic</a:t>
            </a:r>
            <a:endParaRPr b="0" i="0" sz="3600" u="none" cap="none" strike="noStrike">
              <a:solidFill>
                <a:schemeClr val="dk1"/>
              </a:solidFill>
              <a:latin typeface="Calibri"/>
              <a:ea typeface="Calibri"/>
              <a:cs typeface="Calibri"/>
              <a:sym typeface="Calibri"/>
            </a:endParaRPr>
          </a:p>
        </p:txBody>
      </p:sp>
      <p:sp>
        <p:nvSpPr>
          <p:cNvPr id="633" name="Google Shape;633;g38ef5f4520d_0_577"/>
          <p:cNvSpPr/>
          <p:nvPr/>
        </p:nvSpPr>
        <p:spPr>
          <a:xfrm>
            <a:off x="10796349" y="7454900"/>
            <a:ext cx="10766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An integral part of fantasy stories, can take many forms</a:t>
            </a:r>
            <a:endParaRPr b="0" i="0" sz="3200" u="none" cap="none" strike="noStrike">
              <a:solidFill>
                <a:schemeClr val="dk1"/>
              </a:solidFill>
              <a:latin typeface="Calibri"/>
              <a:ea typeface="Calibri"/>
              <a:cs typeface="Calibri"/>
              <a:sym typeface="Calibri"/>
            </a:endParaRPr>
          </a:p>
        </p:txBody>
      </p:sp>
      <p:sp>
        <p:nvSpPr>
          <p:cNvPr id="634" name="Google Shape;634;g38ef5f4520d_0_577"/>
          <p:cNvSpPr/>
          <p:nvPr/>
        </p:nvSpPr>
        <p:spPr>
          <a:xfrm>
            <a:off x="4394749" y="9283700"/>
            <a:ext cx="170328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g38ef5f4520d_0_577"/>
          <p:cNvSpPr/>
          <p:nvPr/>
        </p:nvSpPr>
        <p:spPr>
          <a:xfrm>
            <a:off x="4394749" y="9613900"/>
            <a:ext cx="62493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The Best Curse</a:t>
            </a:r>
            <a:endParaRPr b="0" i="0" sz="3600" u="none" cap="none" strike="noStrike">
              <a:solidFill>
                <a:schemeClr val="dk1"/>
              </a:solidFill>
              <a:latin typeface="Calibri"/>
              <a:ea typeface="Calibri"/>
              <a:cs typeface="Calibri"/>
              <a:sym typeface="Calibri"/>
            </a:endParaRPr>
          </a:p>
        </p:txBody>
      </p:sp>
      <p:sp>
        <p:nvSpPr>
          <p:cNvPr id="636" name="Google Shape;636;g38ef5f4520d_0_577"/>
          <p:cNvSpPr/>
          <p:nvPr/>
        </p:nvSpPr>
        <p:spPr>
          <a:xfrm>
            <a:off x="10796349" y="9283700"/>
            <a:ext cx="10766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curse that is unique, creative, and fits within the story</a:t>
            </a:r>
            <a:endParaRPr b="0" i="0" sz="3200" u="none" cap="none" strike="noStrike">
              <a:solidFill>
                <a:schemeClr val="dk1"/>
              </a:solidFill>
              <a:latin typeface="Calibri"/>
              <a:ea typeface="Calibri"/>
              <a:cs typeface="Calibri"/>
              <a:sym typeface="Calibri"/>
            </a:endParaRPr>
          </a:p>
        </p:txBody>
      </p:sp>
      <p:sp>
        <p:nvSpPr>
          <p:cNvPr id="637" name="Google Shape;637;g38ef5f4520d_0_577"/>
          <p:cNvSpPr/>
          <p:nvPr/>
        </p:nvSpPr>
        <p:spPr>
          <a:xfrm>
            <a:off x="4394749" y="11112500"/>
            <a:ext cx="170328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g38ef5f4520d_0_577"/>
          <p:cNvSpPr/>
          <p:nvPr/>
        </p:nvSpPr>
        <p:spPr>
          <a:xfrm>
            <a:off x="4394749" y="11137900"/>
            <a:ext cx="62493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Unique Creatures</a:t>
            </a:r>
            <a:endParaRPr b="0" i="0" sz="3600" u="none" cap="none" strike="noStrike">
              <a:solidFill>
                <a:schemeClr val="dk1"/>
              </a:solidFill>
              <a:latin typeface="Calibri"/>
              <a:ea typeface="Calibri"/>
              <a:cs typeface="Calibri"/>
              <a:sym typeface="Calibri"/>
            </a:endParaRPr>
          </a:p>
        </p:txBody>
      </p:sp>
      <p:sp>
        <p:nvSpPr>
          <p:cNvPr id="639" name="Google Shape;639;g38ef5f4520d_0_577"/>
          <p:cNvSpPr/>
          <p:nvPr/>
        </p:nvSpPr>
        <p:spPr>
          <a:xfrm>
            <a:off x="10796349" y="11112500"/>
            <a:ext cx="107667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variety of fantastical beings that inhabit the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207B"/>
        </a:solidFill>
      </p:bgPr>
    </p:bg>
    <p:spTree>
      <p:nvGrpSpPr>
        <p:cNvPr id="644" name="Shape 644"/>
        <p:cNvGrpSpPr/>
        <p:nvPr/>
      </p:nvGrpSpPr>
      <p:grpSpPr>
        <a:xfrm>
          <a:off x="0" y="0"/>
          <a:ext cx="0" cy="0"/>
          <a:chOff x="0" y="0"/>
          <a:chExt cx="0" cy="0"/>
        </a:xfrm>
      </p:grpSpPr>
      <p:pic>
        <p:nvPicPr>
          <p:cNvPr descr=" " id="645" name="Google Shape;645;g38ef5f4520d_0_606"/>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646" name="Google Shape;646;g38ef5f4520d_0_606"/>
          <p:cNvPicPr preferRelativeResize="0"/>
          <p:nvPr/>
        </p:nvPicPr>
        <p:blipFill rotWithShape="1">
          <a:blip r:embed="rId4">
            <a:alphaModFix/>
          </a:blip>
          <a:srcRect b="0" l="0" r="0" t="0"/>
          <a:stretch/>
        </p:blipFill>
        <p:spPr>
          <a:xfrm>
            <a:off x="18226778" y="889000"/>
            <a:ext cx="5004425" cy="5003800"/>
          </a:xfrm>
          <a:prstGeom prst="rect">
            <a:avLst/>
          </a:prstGeom>
          <a:noFill/>
          <a:ln>
            <a:noFill/>
          </a:ln>
        </p:spPr>
      </p:pic>
      <p:sp>
        <p:nvSpPr>
          <p:cNvPr id="647" name="Google Shape;647;g38ef5f4520d_0_60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8" name="Google Shape;648;g38ef5f4520d_0_60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649" name="Google Shape;649;g38ef5f4520d_0_606"/>
          <p:cNvSpPr/>
          <p:nvPr/>
        </p:nvSpPr>
        <p:spPr>
          <a:xfrm>
            <a:off x="787498" y="3276600"/>
            <a:ext cx="22812000" cy="859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0" name="Google Shape;650;g38ef5f4520d_0_606"/>
          <p:cNvPicPr preferRelativeResize="0"/>
          <p:nvPr/>
        </p:nvPicPr>
        <p:blipFill rotWithShape="1">
          <a:blip r:embed="rId6">
            <a:alphaModFix/>
          </a:blip>
          <a:srcRect b="0" l="0" r="0" t="0"/>
          <a:stretch/>
        </p:blipFill>
        <p:spPr>
          <a:xfrm>
            <a:off x="10173972" y="3276600"/>
            <a:ext cx="5131441" cy="1549400"/>
          </a:xfrm>
          <a:prstGeom prst="rect">
            <a:avLst/>
          </a:prstGeom>
          <a:noFill/>
          <a:ln>
            <a:noFill/>
          </a:ln>
        </p:spPr>
      </p:pic>
      <p:sp>
        <p:nvSpPr>
          <p:cNvPr id="651" name="Google Shape;651;g38ef5f4520d_0_606"/>
          <p:cNvSpPr/>
          <p:nvPr/>
        </p:nvSpPr>
        <p:spPr>
          <a:xfrm>
            <a:off x="10732841" y="3213100"/>
            <a:ext cx="4572600" cy="1676400"/>
          </a:xfrm>
          <a:prstGeom prst="roundRect">
            <a:avLst>
              <a:gd fmla="val 3273"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g38ef5f4520d_0_606"/>
          <p:cNvSpPr/>
          <p:nvPr/>
        </p:nvSpPr>
        <p:spPr>
          <a:xfrm>
            <a:off x="11444130" y="3365500"/>
            <a:ext cx="38106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Chloe Ng</a:t>
            </a:r>
            <a:endParaRPr b="0" i="0" sz="3600" u="none" cap="none" strike="noStrike">
              <a:solidFill>
                <a:schemeClr val="dk1"/>
              </a:solidFill>
              <a:latin typeface="Calibri"/>
              <a:ea typeface="Calibri"/>
              <a:cs typeface="Calibri"/>
              <a:sym typeface="Calibri"/>
            </a:endParaRPr>
          </a:p>
        </p:txBody>
      </p:sp>
      <p:sp>
        <p:nvSpPr>
          <p:cNvPr id="653" name="Google Shape;653;g38ef5f4520d_0_606"/>
          <p:cNvSpPr/>
          <p:nvPr/>
        </p:nvSpPr>
        <p:spPr>
          <a:xfrm>
            <a:off x="11444130" y="41275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Mage</a:t>
            </a:r>
            <a:endParaRPr b="0" i="0" sz="3200" u="none" cap="none" strike="noStrike">
              <a:solidFill>
                <a:schemeClr val="dk1"/>
              </a:solidFill>
              <a:latin typeface="Calibri"/>
              <a:ea typeface="Calibri"/>
              <a:cs typeface="Calibri"/>
              <a:sym typeface="Calibri"/>
            </a:endParaRPr>
          </a:p>
        </p:txBody>
      </p:sp>
      <p:pic>
        <p:nvPicPr>
          <p:cNvPr descr=" " id="654" name="Google Shape;654;g38ef5f4520d_0_606"/>
          <p:cNvPicPr preferRelativeResize="0"/>
          <p:nvPr/>
        </p:nvPicPr>
        <p:blipFill rotWithShape="1">
          <a:blip r:embed="rId7">
            <a:alphaModFix/>
          </a:blip>
          <a:srcRect b="0" l="0" r="0" t="0"/>
          <a:stretch/>
        </p:blipFill>
        <p:spPr>
          <a:xfrm>
            <a:off x="10173972" y="3492500"/>
            <a:ext cx="1117740" cy="1117600"/>
          </a:xfrm>
          <a:prstGeom prst="rect">
            <a:avLst/>
          </a:prstGeom>
          <a:noFill/>
          <a:ln>
            <a:noFill/>
          </a:ln>
        </p:spPr>
      </p:pic>
      <p:pic>
        <p:nvPicPr>
          <p:cNvPr descr=" " id="655" name="Google Shape;655;g38ef5f4520d_0_606"/>
          <p:cNvPicPr preferRelativeResize="0"/>
          <p:nvPr/>
        </p:nvPicPr>
        <p:blipFill rotWithShape="1">
          <a:blip r:embed="rId6">
            <a:alphaModFix/>
          </a:blip>
          <a:srcRect b="0" l="0" r="0" t="0"/>
          <a:stretch/>
        </p:blipFill>
        <p:spPr>
          <a:xfrm>
            <a:off x="787498" y="5638800"/>
            <a:ext cx="5131441" cy="1549400"/>
          </a:xfrm>
          <a:prstGeom prst="rect">
            <a:avLst/>
          </a:prstGeom>
          <a:noFill/>
          <a:ln>
            <a:noFill/>
          </a:ln>
        </p:spPr>
      </p:pic>
      <p:sp>
        <p:nvSpPr>
          <p:cNvPr id="656" name="Google Shape;656;g38ef5f4520d_0_606"/>
          <p:cNvSpPr/>
          <p:nvPr/>
        </p:nvSpPr>
        <p:spPr>
          <a:xfrm>
            <a:off x="1346368" y="5575300"/>
            <a:ext cx="4572600" cy="1676400"/>
          </a:xfrm>
          <a:prstGeom prst="roundRect">
            <a:avLst>
              <a:gd fmla="val 3273"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g38ef5f4520d_0_606"/>
          <p:cNvSpPr/>
          <p:nvPr/>
        </p:nvSpPr>
        <p:spPr>
          <a:xfrm>
            <a:off x="2057657" y="5727700"/>
            <a:ext cx="38106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Valtorin</a:t>
            </a:r>
            <a:endParaRPr b="0" i="0" sz="3600" u="none" cap="none" strike="noStrike">
              <a:solidFill>
                <a:schemeClr val="dk1"/>
              </a:solidFill>
              <a:latin typeface="Calibri"/>
              <a:ea typeface="Calibri"/>
              <a:cs typeface="Calibri"/>
              <a:sym typeface="Calibri"/>
            </a:endParaRPr>
          </a:p>
        </p:txBody>
      </p:sp>
      <p:sp>
        <p:nvSpPr>
          <p:cNvPr id="658" name="Google Shape;658;g38ef5f4520d_0_606"/>
          <p:cNvSpPr/>
          <p:nvPr/>
        </p:nvSpPr>
        <p:spPr>
          <a:xfrm>
            <a:off x="2057657" y="64897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Assassin</a:t>
            </a:r>
            <a:endParaRPr b="0" i="0" sz="3200" u="none" cap="none" strike="noStrike">
              <a:solidFill>
                <a:schemeClr val="dk1"/>
              </a:solidFill>
              <a:latin typeface="Calibri"/>
              <a:ea typeface="Calibri"/>
              <a:cs typeface="Calibri"/>
              <a:sym typeface="Calibri"/>
            </a:endParaRPr>
          </a:p>
        </p:txBody>
      </p:sp>
      <p:pic>
        <p:nvPicPr>
          <p:cNvPr descr=" " id="659" name="Google Shape;659;g38ef5f4520d_0_606"/>
          <p:cNvPicPr preferRelativeResize="0"/>
          <p:nvPr/>
        </p:nvPicPr>
        <p:blipFill rotWithShape="1">
          <a:blip r:embed="rId8">
            <a:alphaModFix/>
          </a:blip>
          <a:srcRect b="0" l="0" r="0" t="0"/>
          <a:stretch/>
        </p:blipFill>
        <p:spPr>
          <a:xfrm>
            <a:off x="787498" y="5854700"/>
            <a:ext cx="1117740" cy="1117600"/>
          </a:xfrm>
          <a:prstGeom prst="rect">
            <a:avLst/>
          </a:prstGeom>
          <a:noFill/>
          <a:ln>
            <a:noFill/>
          </a:ln>
        </p:spPr>
      </p:pic>
      <p:pic>
        <p:nvPicPr>
          <p:cNvPr descr=" " id="660" name="Google Shape;660;g38ef5f4520d_0_606"/>
          <p:cNvPicPr preferRelativeResize="0"/>
          <p:nvPr/>
        </p:nvPicPr>
        <p:blipFill rotWithShape="1">
          <a:blip r:embed="rId6">
            <a:alphaModFix/>
          </a:blip>
          <a:srcRect b="0" l="0" r="0" t="0"/>
          <a:stretch/>
        </p:blipFill>
        <p:spPr>
          <a:xfrm>
            <a:off x="787498" y="8001000"/>
            <a:ext cx="5131441" cy="1549400"/>
          </a:xfrm>
          <a:prstGeom prst="rect">
            <a:avLst/>
          </a:prstGeom>
          <a:noFill/>
          <a:ln>
            <a:noFill/>
          </a:ln>
        </p:spPr>
      </p:pic>
      <p:sp>
        <p:nvSpPr>
          <p:cNvPr id="661" name="Google Shape;661;g38ef5f4520d_0_606"/>
          <p:cNvSpPr/>
          <p:nvPr/>
        </p:nvSpPr>
        <p:spPr>
          <a:xfrm>
            <a:off x="1346368" y="7937500"/>
            <a:ext cx="4572600" cy="1676400"/>
          </a:xfrm>
          <a:prstGeom prst="roundRect">
            <a:avLst>
              <a:gd fmla="val 3273"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g38ef5f4520d_0_606"/>
          <p:cNvSpPr/>
          <p:nvPr/>
        </p:nvSpPr>
        <p:spPr>
          <a:xfrm>
            <a:off x="2057657" y="8089900"/>
            <a:ext cx="38106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Lyrisa</a:t>
            </a:r>
            <a:endParaRPr b="0" i="0" sz="3600" u="none" cap="none" strike="noStrike">
              <a:solidFill>
                <a:schemeClr val="dk1"/>
              </a:solidFill>
              <a:latin typeface="Calibri"/>
              <a:ea typeface="Calibri"/>
              <a:cs typeface="Calibri"/>
              <a:sym typeface="Calibri"/>
            </a:endParaRPr>
          </a:p>
        </p:txBody>
      </p:sp>
      <p:sp>
        <p:nvSpPr>
          <p:cNvPr id="663" name="Google Shape;663;g38ef5f4520d_0_606"/>
          <p:cNvSpPr/>
          <p:nvPr/>
        </p:nvSpPr>
        <p:spPr>
          <a:xfrm>
            <a:off x="2057657" y="88519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Dreamer</a:t>
            </a:r>
            <a:endParaRPr b="0" i="0" sz="3200" u="none" cap="none" strike="noStrike">
              <a:solidFill>
                <a:schemeClr val="dk1"/>
              </a:solidFill>
              <a:latin typeface="Calibri"/>
              <a:ea typeface="Calibri"/>
              <a:cs typeface="Calibri"/>
              <a:sym typeface="Calibri"/>
            </a:endParaRPr>
          </a:p>
        </p:txBody>
      </p:sp>
      <p:pic>
        <p:nvPicPr>
          <p:cNvPr descr=" " id="664" name="Google Shape;664;g38ef5f4520d_0_606"/>
          <p:cNvPicPr preferRelativeResize="0"/>
          <p:nvPr/>
        </p:nvPicPr>
        <p:blipFill rotWithShape="1">
          <a:blip r:embed="rId9">
            <a:alphaModFix/>
          </a:blip>
          <a:srcRect b="0" l="0" r="0" t="0"/>
          <a:stretch/>
        </p:blipFill>
        <p:spPr>
          <a:xfrm>
            <a:off x="787498" y="8216900"/>
            <a:ext cx="1117740" cy="1117600"/>
          </a:xfrm>
          <a:prstGeom prst="rect">
            <a:avLst/>
          </a:prstGeom>
          <a:noFill/>
          <a:ln>
            <a:noFill/>
          </a:ln>
        </p:spPr>
      </p:pic>
      <p:pic>
        <p:nvPicPr>
          <p:cNvPr descr=" " id="665" name="Google Shape;665;g38ef5f4520d_0_606"/>
          <p:cNvPicPr preferRelativeResize="0"/>
          <p:nvPr/>
        </p:nvPicPr>
        <p:blipFill rotWithShape="1">
          <a:blip r:embed="rId6">
            <a:alphaModFix/>
          </a:blip>
          <a:srcRect b="0" l="0" r="0" t="0"/>
          <a:stretch/>
        </p:blipFill>
        <p:spPr>
          <a:xfrm>
            <a:off x="6681035" y="8001000"/>
            <a:ext cx="5131441" cy="1549400"/>
          </a:xfrm>
          <a:prstGeom prst="rect">
            <a:avLst/>
          </a:prstGeom>
          <a:noFill/>
          <a:ln>
            <a:noFill/>
          </a:ln>
        </p:spPr>
      </p:pic>
      <p:sp>
        <p:nvSpPr>
          <p:cNvPr id="666" name="Google Shape;666;g38ef5f4520d_0_606"/>
          <p:cNvSpPr/>
          <p:nvPr/>
        </p:nvSpPr>
        <p:spPr>
          <a:xfrm>
            <a:off x="7239905" y="7937500"/>
            <a:ext cx="4572600" cy="1676400"/>
          </a:xfrm>
          <a:prstGeom prst="roundRect">
            <a:avLst>
              <a:gd fmla="val 3273"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g38ef5f4520d_0_606"/>
          <p:cNvSpPr/>
          <p:nvPr/>
        </p:nvSpPr>
        <p:spPr>
          <a:xfrm>
            <a:off x="7951194" y="8089900"/>
            <a:ext cx="38106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Lucian</a:t>
            </a:r>
            <a:endParaRPr b="0" i="0" sz="3600" u="none" cap="none" strike="noStrike">
              <a:solidFill>
                <a:schemeClr val="dk1"/>
              </a:solidFill>
              <a:latin typeface="Calibri"/>
              <a:ea typeface="Calibri"/>
              <a:cs typeface="Calibri"/>
              <a:sym typeface="Calibri"/>
            </a:endParaRPr>
          </a:p>
        </p:txBody>
      </p:sp>
      <p:sp>
        <p:nvSpPr>
          <p:cNvPr id="668" name="Google Shape;668;g38ef5f4520d_0_606"/>
          <p:cNvSpPr/>
          <p:nvPr/>
        </p:nvSpPr>
        <p:spPr>
          <a:xfrm>
            <a:off x="7951194" y="88519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Conjurer</a:t>
            </a:r>
            <a:endParaRPr b="0" i="0" sz="3200" u="none" cap="none" strike="noStrike">
              <a:solidFill>
                <a:schemeClr val="dk1"/>
              </a:solidFill>
              <a:latin typeface="Calibri"/>
              <a:ea typeface="Calibri"/>
              <a:cs typeface="Calibri"/>
              <a:sym typeface="Calibri"/>
            </a:endParaRPr>
          </a:p>
        </p:txBody>
      </p:sp>
      <p:pic>
        <p:nvPicPr>
          <p:cNvPr descr=" " id="669" name="Google Shape;669;g38ef5f4520d_0_606"/>
          <p:cNvPicPr preferRelativeResize="0"/>
          <p:nvPr/>
        </p:nvPicPr>
        <p:blipFill rotWithShape="1">
          <a:blip r:embed="rId10">
            <a:alphaModFix/>
          </a:blip>
          <a:srcRect b="0" l="0" r="0" t="0"/>
          <a:stretch/>
        </p:blipFill>
        <p:spPr>
          <a:xfrm>
            <a:off x="6681035" y="8216900"/>
            <a:ext cx="1117740" cy="1117600"/>
          </a:xfrm>
          <a:prstGeom prst="rect">
            <a:avLst/>
          </a:prstGeom>
          <a:noFill/>
          <a:ln>
            <a:noFill/>
          </a:ln>
        </p:spPr>
      </p:pic>
      <p:pic>
        <p:nvPicPr>
          <p:cNvPr descr=" " id="670" name="Google Shape;670;g38ef5f4520d_0_606"/>
          <p:cNvPicPr preferRelativeResize="0"/>
          <p:nvPr/>
        </p:nvPicPr>
        <p:blipFill rotWithShape="1">
          <a:blip r:embed="rId6">
            <a:alphaModFix/>
          </a:blip>
          <a:srcRect b="0" l="0" r="0" t="0"/>
          <a:stretch/>
        </p:blipFill>
        <p:spPr>
          <a:xfrm>
            <a:off x="6681035" y="10363200"/>
            <a:ext cx="5131441" cy="1549400"/>
          </a:xfrm>
          <a:prstGeom prst="rect">
            <a:avLst/>
          </a:prstGeom>
          <a:noFill/>
          <a:ln>
            <a:noFill/>
          </a:ln>
        </p:spPr>
      </p:pic>
      <p:sp>
        <p:nvSpPr>
          <p:cNvPr id="671" name="Google Shape;671;g38ef5f4520d_0_606"/>
          <p:cNvSpPr/>
          <p:nvPr/>
        </p:nvSpPr>
        <p:spPr>
          <a:xfrm>
            <a:off x="7239905" y="10299700"/>
            <a:ext cx="4572600" cy="1676400"/>
          </a:xfrm>
          <a:prstGeom prst="roundRect">
            <a:avLst>
              <a:gd fmla="val 3273"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g38ef5f4520d_0_606"/>
          <p:cNvSpPr/>
          <p:nvPr/>
        </p:nvSpPr>
        <p:spPr>
          <a:xfrm>
            <a:off x="7951194" y="10452100"/>
            <a:ext cx="38106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Cedric</a:t>
            </a:r>
            <a:endParaRPr b="0" i="0" sz="3600" u="none" cap="none" strike="noStrike">
              <a:solidFill>
                <a:schemeClr val="dk1"/>
              </a:solidFill>
              <a:latin typeface="Calibri"/>
              <a:ea typeface="Calibri"/>
              <a:cs typeface="Calibri"/>
              <a:sym typeface="Calibri"/>
            </a:endParaRPr>
          </a:p>
        </p:txBody>
      </p:sp>
      <p:sp>
        <p:nvSpPr>
          <p:cNvPr id="673" name="Google Shape;673;g38ef5f4520d_0_606"/>
          <p:cNvSpPr/>
          <p:nvPr/>
        </p:nvSpPr>
        <p:spPr>
          <a:xfrm>
            <a:off x="7951194" y="112141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Timekeeper</a:t>
            </a:r>
            <a:endParaRPr b="0" i="0" sz="3200" u="none" cap="none" strike="noStrike">
              <a:solidFill>
                <a:schemeClr val="dk1"/>
              </a:solidFill>
              <a:latin typeface="Calibri"/>
              <a:ea typeface="Calibri"/>
              <a:cs typeface="Calibri"/>
              <a:sym typeface="Calibri"/>
            </a:endParaRPr>
          </a:p>
        </p:txBody>
      </p:sp>
      <p:pic>
        <p:nvPicPr>
          <p:cNvPr descr=" " id="674" name="Google Shape;674;g38ef5f4520d_0_606"/>
          <p:cNvPicPr preferRelativeResize="0"/>
          <p:nvPr/>
        </p:nvPicPr>
        <p:blipFill rotWithShape="1">
          <a:blip r:embed="rId11">
            <a:alphaModFix/>
          </a:blip>
          <a:srcRect b="0" l="0" r="0" t="0"/>
          <a:stretch/>
        </p:blipFill>
        <p:spPr>
          <a:xfrm>
            <a:off x="6681035" y="10579100"/>
            <a:ext cx="1117740" cy="1117600"/>
          </a:xfrm>
          <a:prstGeom prst="rect">
            <a:avLst/>
          </a:prstGeom>
          <a:noFill/>
          <a:ln>
            <a:noFill/>
          </a:ln>
        </p:spPr>
      </p:pic>
      <p:pic>
        <p:nvPicPr>
          <p:cNvPr descr=" " id="675" name="Google Shape;675;g38ef5f4520d_0_606"/>
          <p:cNvPicPr preferRelativeResize="0"/>
          <p:nvPr/>
        </p:nvPicPr>
        <p:blipFill rotWithShape="1">
          <a:blip r:embed="rId6">
            <a:alphaModFix/>
          </a:blip>
          <a:srcRect b="0" l="0" r="0" t="0"/>
          <a:stretch/>
        </p:blipFill>
        <p:spPr>
          <a:xfrm>
            <a:off x="12574572" y="8001000"/>
            <a:ext cx="5131441" cy="1549400"/>
          </a:xfrm>
          <a:prstGeom prst="rect">
            <a:avLst/>
          </a:prstGeom>
          <a:noFill/>
          <a:ln>
            <a:noFill/>
          </a:ln>
        </p:spPr>
      </p:pic>
      <p:sp>
        <p:nvSpPr>
          <p:cNvPr id="676" name="Google Shape;676;g38ef5f4520d_0_606"/>
          <p:cNvSpPr/>
          <p:nvPr/>
        </p:nvSpPr>
        <p:spPr>
          <a:xfrm>
            <a:off x="13133441" y="7937500"/>
            <a:ext cx="4572600" cy="1676400"/>
          </a:xfrm>
          <a:prstGeom prst="roundRect">
            <a:avLst>
              <a:gd fmla="val 3273"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g38ef5f4520d_0_606"/>
          <p:cNvSpPr/>
          <p:nvPr/>
        </p:nvSpPr>
        <p:spPr>
          <a:xfrm>
            <a:off x="13844730" y="8089900"/>
            <a:ext cx="38106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Elvina</a:t>
            </a:r>
            <a:endParaRPr b="0" i="0" sz="3600" u="none" cap="none" strike="noStrike">
              <a:solidFill>
                <a:schemeClr val="dk1"/>
              </a:solidFill>
              <a:latin typeface="Calibri"/>
              <a:ea typeface="Calibri"/>
              <a:cs typeface="Calibri"/>
              <a:sym typeface="Calibri"/>
            </a:endParaRPr>
          </a:p>
        </p:txBody>
      </p:sp>
      <p:sp>
        <p:nvSpPr>
          <p:cNvPr id="678" name="Google Shape;678;g38ef5f4520d_0_606"/>
          <p:cNvSpPr/>
          <p:nvPr/>
        </p:nvSpPr>
        <p:spPr>
          <a:xfrm>
            <a:off x="13844730" y="88519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Oracle</a:t>
            </a:r>
            <a:endParaRPr b="0" i="0" sz="3200" u="none" cap="none" strike="noStrike">
              <a:solidFill>
                <a:schemeClr val="dk1"/>
              </a:solidFill>
              <a:latin typeface="Calibri"/>
              <a:ea typeface="Calibri"/>
              <a:cs typeface="Calibri"/>
              <a:sym typeface="Calibri"/>
            </a:endParaRPr>
          </a:p>
        </p:txBody>
      </p:sp>
      <p:pic>
        <p:nvPicPr>
          <p:cNvPr descr=" " id="679" name="Google Shape;679;g38ef5f4520d_0_606"/>
          <p:cNvPicPr preferRelativeResize="0"/>
          <p:nvPr/>
        </p:nvPicPr>
        <p:blipFill rotWithShape="1">
          <a:blip r:embed="rId12">
            <a:alphaModFix/>
          </a:blip>
          <a:srcRect b="0" l="0" r="0" t="0"/>
          <a:stretch/>
        </p:blipFill>
        <p:spPr>
          <a:xfrm>
            <a:off x="12574572" y="8216900"/>
            <a:ext cx="1117740" cy="1117600"/>
          </a:xfrm>
          <a:prstGeom prst="rect">
            <a:avLst/>
          </a:prstGeom>
          <a:noFill/>
          <a:ln>
            <a:noFill/>
          </a:ln>
        </p:spPr>
      </p:pic>
      <p:pic>
        <p:nvPicPr>
          <p:cNvPr descr=" " id="680" name="Google Shape;680;g38ef5f4520d_0_606"/>
          <p:cNvPicPr preferRelativeResize="0"/>
          <p:nvPr/>
        </p:nvPicPr>
        <p:blipFill rotWithShape="1">
          <a:blip r:embed="rId6">
            <a:alphaModFix/>
          </a:blip>
          <a:srcRect b="0" l="0" r="0" t="0"/>
          <a:stretch/>
        </p:blipFill>
        <p:spPr>
          <a:xfrm>
            <a:off x="12574572" y="10363200"/>
            <a:ext cx="5131441" cy="1549400"/>
          </a:xfrm>
          <a:prstGeom prst="rect">
            <a:avLst/>
          </a:prstGeom>
          <a:noFill/>
          <a:ln>
            <a:noFill/>
          </a:ln>
        </p:spPr>
      </p:pic>
      <p:sp>
        <p:nvSpPr>
          <p:cNvPr id="681" name="Google Shape;681;g38ef5f4520d_0_606"/>
          <p:cNvSpPr/>
          <p:nvPr/>
        </p:nvSpPr>
        <p:spPr>
          <a:xfrm>
            <a:off x="13133441" y="10299700"/>
            <a:ext cx="4572600" cy="1676400"/>
          </a:xfrm>
          <a:prstGeom prst="roundRect">
            <a:avLst>
              <a:gd fmla="val 3273"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g38ef5f4520d_0_606"/>
          <p:cNvSpPr/>
          <p:nvPr/>
        </p:nvSpPr>
        <p:spPr>
          <a:xfrm>
            <a:off x="13844730" y="10452100"/>
            <a:ext cx="38106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Seraphina</a:t>
            </a:r>
            <a:endParaRPr b="0" i="0" sz="3600" u="none" cap="none" strike="noStrike">
              <a:solidFill>
                <a:schemeClr val="dk1"/>
              </a:solidFill>
              <a:latin typeface="Calibri"/>
              <a:ea typeface="Calibri"/>
              <a:cs typeface="Calibri"/>
              <a:sym typeface="Calibri"/>
            </a:endParaRPr>
          </a:p>
        </p:txBody>
      </p:sp>
      <p:sp>
        <p:nvSpPr>
          <p:cNvPr id="683" name="Google Shape;683;g38ef5f4520d_0_606"/>
          <p:cNvSpPr/>
          <p:nvPr/>
        </p:nvSpPr>
        <p:spPr>
          <a:xfrm>
            <a:off x="13844730" y="112141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Lightbringer</a:t>
            </a:r>
            <a:endParaRPr b="0" i="0" sz="3200" u="none" cap="none" strike="noStrike">
              <a:solidFill>
                <a:schemeClr val="dk1"/>
              </a:solidFill>
              <a:latin typeface="Calibri"/>
              <a:ea typeface="Calibri"/>
              <a:cs typeface="Calibri"/>
              <a:sym typeface="Calibri"/>
            </a:endParaRPr>
          </a:p>
        </p:txBody>
      </p:sp>
      <p:pic>
        <p:nvPicPr>
          <p:cNvPr descr=" " id="684" name="Google Shape;684;g38ef5f4520d_0_606"/>
          <p:cNvPicPr preferRelativeResize="0"/>
          <p:nvPr/>
        </p:nvPicPr>
        <p:blipFill rotWithShape="1">
          <a:blip r:embed="rId13">
            <a:alphaModFix/>
          </a:blip>
          <a:srcRect b="0" l="0" r="0" t="0"/>
          <a:stretch/>
        </p:blipFill>
        <p:spPr>
          <a:xfrm>
            <a:off x="12574572" y="10579100"/>
            <a:ext cx="1117740" cy="1117600"/>
          </a:xfrm>
          <a:prstGeom prst="rect">
            <a:avLst/>
          </a:prstGeom>
          <a:noFill/>
          <a:ln>
            <a:noFill/>
          </a:ln>
        </p:spPr>
      </p:pic>
      <p:pic>
        <p:nvPicPr>
          <p:cNvPr descr=" " id="685" name="Google Shape;685;g38ef5f4520d_0_606"/>
          <p:cNvPicPr preferRelativeResize="0"/>
          <p:nvPr/>
        </p:nvPicPr>
        <p:blipFill rotWithShape="1">
          <a:blip r:embed="rId6">
            <a:alphaModFix/>
          </a:blip>
          <a:srcRect b="0" l="0" r="0" t="0"/>
          <a:stretch/>
        </p:blipFill>
        <p:spPr>
          <a:xfrm>
            <a:off x="18468108" y="8001000"/>
            <a:ext cx="5131441" cy="1549400"/>
          </a:xfrm>
          <a:prstGeom prst="rect">
            <a:avLst/>
          </a:prstGeom>
          <a:noFill/>
          <a:ln>
            <a:noFill/>
          </a:ln>
        </p:spPr>
      </p:pic>
      <p:sp>
        <p:nvSpPr>
          <p:cNvPr id="686" name="Google Shape;686;g38ef5f4520d_0_606"/>
          <p:cNvSpPr/>
          <p:nvPr/>
        </p:nvSpPr>
        <p:spPr>
          <a:xfrm>
            <a:off x="19026978" y="7937500"/>
            <a:ext cx="4572600" cy="1676400"/>
          </a:xfrm>
          <a:prstGeom prst="roundRect">
            <a:avLst>
              <a:gd fmla="val 3273"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g38ef5f4520d_0_606"/>
          <p:cNvSpPr/>
          <p:nvPr/>
        </p:nvSpPr>
        <p:spPr>
          <a:xfrm>
            <a:off x="19738267" y="8089900"/>
            <a:ext cx="38106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Kaelen</a:t>
            </a:r>
            <a:endParaRPr b="0" i="0" sz="3600" u="none" cap="none" strike="noStrike">
              <a:solidFill>
                <a:schemeClr val="dk1"/>
              </a:solidFill>
              <a:latin typeface="Calibri"/>
              <a:ea typeface="Calibri"/>
              <a:cs typeface="Calibri"/>
              <a:sym typeface="Calibri"/>
            </a:endParaRPr>
          </a:p>
        </p:txBody>
      </p:sp>
      <p:sp>
        <p:nvSpPr>
          <p:cNvPr id="688" name="Google Shape;688;g38ef5f4520d_0_606"/>
          <p:cNvSpPr/>
          <p:nvPr/>
        </p:nvSpPr>
        <p:spPr>
          <a:xfrm>
            <a:off x="19738267" y="88519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Sentinel</a:t>
            </a:r>
            <a:endParaRPr b="0" i="0" sz="3200" u="none" cap="none" strike="noStrike">
              <a:solidFill>
                <a:schemeClr val="dk1"/>
              </a:solidFill>
              <a:latin typeface="Calibri"/>
              <a:ea typeface="Calibri"/>
              <a:cs typeface="Calibri"/>
              <a:sym typeface="Calibri"/>
            </a:endParaRPr>
          </a:p>
        </p:txBody>
      </p:sp>
      <p:pic>
        <p:nvPicPr>
          <p:cNvPr descr=" " id="689" name="Google Shape;689;g38ef5f4520d_0_606"/>
          <p:cNvPicPr preferRelativeResize="0"/>
          <p:nvPr/>
        </p:nvPicPr>
        <p:blipFill rotWithShape="1">
          <a:blip r:embed="rId14">
            <a:alphaModFix/>
          </a:blip>
          <a:srcRect b="0" l="0" r="0" t="0"/>
          <a:stretch/>
        </p:blipFill>
        <p:spPr>
          <a:xfrm>
            <a:off x="18468108" y="8216900"/>
            <a:ext cx="1117740" cy="1117600"/>
          </a:xfrm>
          <a:prstGeom prst="rect">
            <a:avLst/>
          </a:prstGeom>
          <a:noFill/>
          <a:ln>
            <a:noFill/>
          </a:ln>
        </p:spPr>
      </p:pic>
      <p:pic>
        <p:nvPicPr>
          <p:cNvPr descr=" " id="690" name="Google Shape;690;g38ef5f4520d_0_606"/>
          <p:cNvPicPr preferRelativeResize="0"/>
          <p:nvPr/>
        </p:nvPicPr>
        <p:blipFill rotWithShape="1">
          <a:blip r:embed="rId6">
            <a:alphaModFix/>
          </a:blip>
          <a:srcRect b="0" l="0" r="0" t="0"/>
          <a:stretch/>
        </p:blipFill>
        <p:spPr>
          <a:xfrm>
            <a:off x="6681035" y="5638800"/>
            <a:ext cx="5131441" cy="1549400"/>
          </a:xfrm>
          <a:prstGeom prst="rect">
            <a:avLst/>
          </a:prstGeom>
          <a:noFill/>
          <a:ln>
            <a:noFill/>
          </a:ln>
        </p:spPr>
      </p:pic>
      <p:sp>
        <p:nvSpPr>
          <p:cNvPr id="691" name="Google Shape;691;g38ef5f4520d_0_606"/>
          <p:cNvSpPr/>
          <p:nvPr/>
        </p:nvSpPr>
        <p:spPr>
          <a:xfrm>
            <a:off x="7239905" y="5575300"/>
            <a:ext cx="4572600" cy="1676400"/>
          </a:xfrm>
          <a:prstGeom prst="roundRect">
            <a:avLst>
              <a:gd fmla="val 3273"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g38ef5f4520d_0_606"/>
          <p:cNvSpPr/>
          <p:nvPr/>
        </p:nvSpPr>
        <p:spPr>
          <a:xfrm>
            <a:off x="7951194" y="5727700"/>
            <a:ext cx="38106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Aurielle</a:t>
            </a:r>
            <a:endParaRPr b="0" i="0" sz="3600" u="none" cap="none" strike="noStrike">
              <a:solidFill>
                <a:schemeClr val="dk1"/>
              </a:solidFill>
              <a:latin typeface="Calibri"/>
              <a:ea typeface="Calibri"/>
              <a:cs typeface="Calibri"/>
              <a:sym typeface="Calibri"/>
            </a:endParaRPr>
          </a:p>
        </p:txBody>
      </p:sp>
      <p:sp>
        <p:nvSpPr>
          <p:cNvPr id="693" name="Google Shape;693;g38ef5f4520d_0_606"/>
          <p:cNvSpPr/>
          <p:nvPr/>
        </p:nvSpPr>
        <p:spPr>
          <a:xfrm>
            <a:off x="7951194" y="64897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Priestess</a:t>
            </a:r>
            <a:endParaRPr b="0" i="0" sz="3200" u="none" cap="none" strike="noStrike">
              <a:solidFill>
                <a:schemeClr val="dk1"/>
              </a:solidFill>
              <a:latin typeface="Calibri"/>
              <a:ea typeface="Calibri"/>
              <a:cs typeface="Calibri"/>
              <a:sym typeface="Calibri"/>
            </a:endParaRPr>
          </a:p>
        </p:txBody>
      </p:sp>
      <p:pic>
        <p:nvPicPr>
          <p:cNvPr descr=" " id="694" name="Google Shape;694;g38ef5f4520d_0_606"/>
          <p:cNvPicPr preferRelativeResize="0"/>
          <p:nvPr/>
        </p:nvPicPr>
        <p:blipFill rotWithShape="1">
          <a:blip r:embed="rId15">
            <a:alphaModFix/>
          </a:blip>
          <a:srcRect b="0" l="0" r="0" t="0"/>
          <a:stretch/>
        </p:blipFill>
        <p:spPr>
          <a:xfrm>
            <a:off x="6681035" y="5854700"/>
            <a:ext cx="1117740" cy="1117600"/>
          </a:xfrm>
          <a:prstGeom prst="rect">
            <a:avLst/>
          </a:prstGeom>
          <a:noFill/>
          <a:ln>
            <a:noFill/>
          </a:ln>
        </p:spPr>
      </p:pic>
      <p:pic>
        <p:nvPicPr>
          <p:cNvPr descr=" " id="695" name="Google Shape;695;g38ef5f4520d_0_606"/>
          <p:cNvPicPr preferRelativeResize="0"/>
          <p:nvPr/>
        </p:nvPicPr>
        <p:blipFill rotWithShape="1">
          <a:blip r:embed="rId6">
            <a:alphaModFix/>
          </a:blip>
          <a:srcRect b="0" l="0" r="0" t="0"/>
          <a:stretch/>
        </p:blipFill>
        <p:spPr>
          <a:xfrm>
            <a:off x="18468108" y="5638800"/>
            <a:ext cx="5131441" cy="1549400"/>
          </a:xfrm>
          <a:prstGeom prst="rect">
            <a:avLst/>
          </a:prstGeom>
          <a:noFill/>
          <a:ln>
            <a:noFill/>
          </a:ln>
        </p:spPr>
      </p:pic>
      <p:sp>
        <p:nvSpPr>
          <p:cNvPr id="696" name="Google Shape;696;g38ef5f4520d_0_606"/>
          <p:cNvSpPr/>
          <p:nvPr/>
        </p:nvSpPr>
        <p:spPr>
          <a:xfrm>
            <a:off x="19026978" y="5575300"/>
            <a:ext cx="4572600" cy="1676400"/>
          </a:xfrm>
          <a:prstGeom prst="roundRect">
            <a:avLst>
              <a:gd fmla="val 3273"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g38ef5f4520d_0_606"/>
          <p:cNvSpPr/>
          <p:nvPr/>
        </p:nvSpPr>
        <p:spPr>
          <a:xfrm>
            <a:off x="19738267" y="5727700"/>
            <a:ext cx="38106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Dariana</a:t>
            </a:r>
            <a:endParaRPr b="0" i="0" sz="3600" u="none" cap="none" strike="noStrike">
              <a:solidFill>
                <a:schemeClr val="dk1"/>
              </a:solidFill>
              <a:latin typeface="Calibri"/>
              <a:ea typeface="Calibri"/>
              <a:cs typeface="Calibri"/>
              <a:sym typeface="Calibri"/>
            </a:endParaRPr>
          </a:p>
        </p:txBody>
      </p:sp>
      <p:sp>
        <p:nvSpPr>
          <p:cNvPr id="698" name="Google Shape;698;g38ef5f4520d_0_606"/>
          <p:cNvSpPr/>
          <p:nvPr/>
        </p:nvSpPr>
        <p:spPr>
          <a:xfrm>
            <a:off x="19738267" y="64897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Shaman</a:t>
            </a:r>
            <a:endParaRPr b="0" i="0" sz="3200" u="none" cap="none" strike="noStrike">
              <a:solidFill>
                <a:schemeClr val="dk1"/>
              </a:solidFill>
              <a:latin typeface="Calibri"/>
              <a:ea typeface="Calibri"/>
              <a:cs typeface="Calibri"/>
              <a:sym typeface="Calibri"/>
            </a:endParaRPr>
          </a:p>
        </p:txBody>
      </p:sp>
      <p:pic>
        <p:nvPicPr>
          <p:cNvPr descr=" " id="699" name="Google Shape;699;g38ef5f4520d_0_606"/>
          <p:cNvPicPr preferRelativeResize="0"/>
          <p:nvPr/>
        </p:nvPicPr>
        <p:blipFill rotWithShape="1">
          <a:blip r:embed="rId16">
            <a:alphaModFix/>
          </a:blip>
          <a:srcRect b="0" l="0" r="0" t="0"/>
          <a:stretch/>
        </p:blipFill>
        <p:spPr>
          <a:xfrm>
            <a:off x="18468108" y="5854700"/>
            <a:ext cx="1117740" cy="1117600"/>
          </a:xfrm>
          <a:prstGeom prst="rect">
            <a:avLst/>
          </a:prstGeom>
          <a:noFill/>
          <a:ln>
            <a:noFill/>
          </a:ln>
        </p:spPr>
      </p:pic>
      <p:pic>
        <p:nvPicPr>
          <p:cNvPr descr=" " id="700" name="Google Shape;700;g38ef5f4520d_0_606"/>
          <p:cNvPicPr preferRelativeResize="0"/>
          <p:nvPr/>
        </p:nvPicPr>
        <p:blipFill rotWithShape="1">
          <a:blip r:embed="rId6">
            <a:alphaModFix/>
          </a:blip>
          <a:srcRect b="0" l="0" r="0" t="0"/>
          <a:stretch/>
        </p:blipFill>
        <p:spPr>
          <a:xfrm>
            <a:off x="12574572" y="5638800"/>
            <a:ext cx="5131441" cy="1549400"/>
          </a:xfrm>
          <a:prstGeom prst="rect">
            <a:avLst/>
          </a:prstGeom>
          <a:noFill/>
          <a:ln>
            <a:noFill/>
          </a:ln>
        </p:spPr>
      </p:pic>
      <p:sp>
        <p:nvSpPr>
          <p:cNvPr id="701" name="Google Shape;701;g38ef5f4520d_0_606"/>
          <p:cNvSpPr/>
          <p:nvPr/>
        </p:nvSpPr>
        <p:spPr>
          <a:xfrm>
            <a:off x="13133441" y="5575300"/>
            <a:ext cx="4572600" cy="1676400"/>
          </a:xfrm>
          <a:prstGeom prst="roundRect">
            <a:avLst>
              <a:gd fmla="val 3273"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g38ef5f4520d_0_606"/>
          <p:cNvSpPr/>
          <p:nvPr/>
        </p:nvSpPr>
        <p:spPr>
          <a:xfrm>
            <a:off x="13844730" y="5727700"/>
            <a:ext cx="38106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Theronis</a:t>
            </a:r>
            <a:endParaRPr b="0" i="0" sz="3600" u="none" cap="none" strike="noStrike">
              <a:solidFill>
                <a:schemeClr val="dk1"/>
              </a:solidFill>
              <a:latin typeface="Calibri"/>
              <a:ea typeface="Calibri"/>
              <a:cs typeface="Calibri"/>
              <a:sym typeface="Calibri"/>
            </a:endParaRPr>
          </a:p>
        </p:txBody>
      </p:sp>
      <p:sp>
        <p:nvSpPr>
          <p:cNvPr id="703" name="Google Shape;703;g38ef5f4520d_0_606"/>
          <p:cNvSpPr/>
          <p:nvPr/>
        </p:nvSpPr>
        <p:spPr>
          <a:xfrm>
            <a:off x="13844730" y="64897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Warrior</a:t>
            </a:r>
            <a:endParaRPr b="0" i="0" sz="3200" u="none" cap="none" strike="noStrike">
              <a:solidFill>
                <a:schemeClr val="dk1"/>
              </a:solidFill>
              <a:latin typeface="Calibri"/>
              <a:ea typeface="Calibri"/>
              <a:cs typeface="Calibri"/>
              <a:sym typeface="Calibri"/>
            </a:endParaRPr>
          </a:p>
        </p:txBody>
      </p:sp>
      <p:pic>
        <p:nvPicPr>
          <p:cNvPr descr=" " id="704" name="Google Shape;704;g38ef5f4520d_0_606"/>
          <p:cNvPicPr preferRelativeResize="0"/>
          <p:nvPr/>
        </p:nvPicPr>
        <p:blipFill rotWithShape="1">
          <a:blip r:embed="rId17">
            <a:alphaModFix/>
          </a:blip>
          <a:srcRect b="0" l="0" r="0" t="0"/>
          <a:stretch/>
        </p:blipFill>
        <p:spPr>
          <a:xfrm>
            <a:off x="12574572" y="5854700"/>
            <a:ext cx="1117740" cy="1117600"/>
          </a:xfrm>
          <a:prstGeom prst="rect">
            <a:avLst/>
          </a:prstGeom>
          <a:noFill/>
          <a:ln>
            <a:noFill/>
          </a:ln>
        </p:spPr>
      </p:pic>
      <p:pic>
        <p:nvPicPr>
          <p:cNvPr descr=" " id="705" name="Google Shape;705;g38ef5f4520d_0_606"/>
          <p:cNvPicPr preferRelativeResize="0"/>
          <p:nvPr/>
        </p:nvPicPr>
        <p:blipFill rotWithShape="1">
          <a:blip r:embed="rId18">
            <a:alphaModFix/>
          </a:blip>
          <a:srcRect b="0" l="0" r="0" t="0"/>
          <a:stretch/>
        </p:blipFill>
        <p:spPr>
          <a:xfrm>
            <a:off x="3353219" y="5219700"/>
            <a:ext cx="17680610" cy="12700"/>
          </a:xfrm>
          <a:prstGeom prst="rect">
            <a:avLst/>
          </a:prstGeom>
          <a:noFill/>
          <a:ln>
            <a:noFill/>
          </a:ln>
        </p:spPr>
      </p:pic>
      <p:pic>
        <p:nvPicPr>
          <p:cNvPr descr=" " id="706" name="Google Shape;706;g38ef5f4520d_0_606"/>
          <p:cNvPicPr preferRelativeResize="0"/>
          <p:nvPr/>
        </p:nvPicPr>
        <p:blipFill rotWithShape="1">
          <a:blip r:embed="rId19">
            <a:alphaModFix/>
          </a:blip>
          <a:srcRect b="0" l="0" r="0" t="0"/>
          <a:stretch/>
        </p:blipFill>
        <p:spPr>
          <a:xfrm>
            <a:off x="13006426" y="4826000"/>
            <a:ext cx="12702" cy="406400"/>
          </a:xfrm>
          <a:prstGeom prst="rect">
            <a:avLst/>
          </a:prstGeom>
          <a:noFill/>
          <a:ln>
            <a:noFill/>
          </a:ln>
        </p:spPr>
      </p:pic>
      <p:pic>
        <p:nvPicPr>
          <p:cNvPr descr=" " id="707" name="Google Shape;707;g38ef5f4520d_0_606"/>
          <p:cNvPicPr preferRelativeResize="0"/>
          <p:nvPr/>
        </p:nvPicPr>
        <p:blipFill rotWithShape="1">
          <a:blip r:embed="rId20">
            <a:alphaModFix/>
          </a:blip>
          <a:srcRect b="0" l="0" r="0" t="0"/>
          <a:stretch/>
        </p:blipFill>
        <p:spPr>
          <a:xfrm>
            <a:off x="3353219" y="5232400"/>
            <a:ext cx="12702" cy="419100"/>
          </a:xfrm>
          <a:prstGeom prst="rect">
            <a:avLst/>
          </a:prstGeom>
          <a:noFill/>
          <a:ln>
            <a:noFill/>
          </a:ln>
        </p:spPr>
      </p:pic>
      <p:pic>
        <p:nvPicPr>
          <p:cNvPr descr=" " id="708" name="Google Shape;708;g38ef5f4520d_0_606"/>
          <p:cNvPicPr preferRelativeResize="0"/>
          <p:nvPr/>
        </p:nvPicPr>
        <p:blipFill rotWithShape="1">
          <a:blip r:embed="rId20">
            <a:alphaModFix/>
          </a:blip>
          <a:srcRect b="0" l="0" r="0" t="0"/>
          <a:stretch/>
        </p:blipFill>
        <p:spPr>
          <a:xfrm>
            <a:off x="9513489" y="5232400"/>
            <a:ext cx="12702" cy="419100"/>
          </a:xfrm>
          <a:prstGeom prst="rect">
            <a:avLst/>
          </a:prstGeom>
          <a:noFill/>
          <a:ln>
            <a:noFill/>
          </a:ln>
        </p:spPr>
      </p:pic>
      <p:pic>
        <p:nvPicPr>
          <p:cNvPr descr=" " id="709" name="Google Shape;709;g38ef5f4520d_0_606"/>
          <p:cNvPicPr preferRelativeResize="0"/>
          <p:nvPr/>
        </p:nvPicPr>
        <p:blipFill rotWithShape="1">
          <a:blip r:embed="rId20">
            <a:alphaModFix/>
          </a:blip>
          <a:srcRect b="0" l="0" r="0" t="0"/>
          <a:stretch/>
        </p:blipFill>
        <p:spPr>
          <a:xfrm>
            <a:off x="15407026" y="5232400"/>
            <a:ext cx="12702" cy="419100"/>
          </a:xfrm>
          <a:prstGeom prst="rect">
            <a:avLst/>
          </a:prstGeom>
          <a:noFill/>
          <a:ln>
            <a:noFill/>
          </a:ln>
        </p:spPr>
      </p:pic>
      <p:pic>
        <p:nvPicPr>
          <p:cNvPr descr=" " id="710" name="Google Shape;710;g38ef5f4520d_0_606"/>
          <p:cNvPicPr preferRelativeResize="0"/>
          <p:nvPr/>
        </p:nvPicPr>
        <p:blipFill rotWithShape="1">
          <a:blip r:embed="rId20">
            <a:alphaModFix/>
          </a:blip>
          <a:srcRect b="0" l="0" r="0" t="0"/>
          <a:stretch/>
        </p:blipFill>
        <p:spPr>
          <a:xfrm>
            <a:off x="21021127" y="5232400"/>
            <a:ext cx="12702" cy="419100"/>
          </a:xfrm>
          <a:prstGeom prst="rect">
            <a:avLst/>
          </a:prstGeom>
          <a:noFill/>
          <a:ln>
            <a:noFill/>
          </a:ln>
        </p:spPr>
      </p:pic>
      <p:pic>
        <p:nvPicPr>
          <p:cNvPr descr=" " id="711" name="Google Shape;711;g38ef5f4520d_0_606"/>
          <p:cNvPicPr preferRelativeResize="0"/>
          <p:nvPr/>
        </p:nvPicPr>
        <p:blipFill rotWithShape="1">
          <a:blip r:embed="rId21">
            <a:alphaModFix/>
          </a:blip>
          <a:srcRect b="0" l="0" r="0" t="0"/>
          <a:stretch/>
        </p:blipFill>
        <p:spPr>
          <a:xfrm>
            <a:off x="3353219" y="7188200"/>
            <a:ext cx="12702" cy="812800"/>
          </a:xfrm>
          <a:prstGeom prst="rect">
            <a:avLst/>
          </a:prstGeom>
          <a:noFill/>
          <a:ln>
            <a:noFill/>
          </a:ln>
        </p:spPr>
      </p:pic>
      <p:pic>
        <p:nvPicPr>
          <p:cNvPr descr=" " id="712" name="Google Shape;712;g38ef5f4520d_0_606"/>
          <p:cNvPicPr preferRelativeResize="0"/>
          <p:nvPr/>
        </p:nvPicPr>
        <p:blipFill rotWithShape="1">
          <a:blip r:embed="rId21">
            <a:alphaModFix/>
          </a:blip>
          <a:srcRect b="0" l="0" r="0" t="0"/>
          <a:stretch/>
        </p:blipFill>
        <p:spPr>
          <a:xfrm>
            <a:off x="9513489" y="7188200"/>
            <a:ext cx="12702" cy="812800"/>
          </a:xfrm>
          <a:prstGeom prst="rect">
            <a:avLst/>
          </a:prstGeom>
          <a:noFill/>
          <a:ln>
            <a:noFill/>
          </a:ln>
        </p:spPr>
      </p:pic>
      <p:pic>
        <p:nvPicPr>
          <p:cNvPr descr=" " id="713" name="Google Shape;713;g38ef5f4520d_0_606"/>
          <p:cNvPicPr preferRelativeResize="0"/>
          <p:nvPr/>
        </p:nvPicPr>
        <p:blipFill rotWithShape="1">
          <a:blip r:embed="rId21">
            <a:alphaModFix/>
          </a:blip>
          <a:srcRect b="0" l="0" r="0" t="0"/>
          <a:stretch/>
        </p:blipFill>
        <p:spPr>
          <a:xfrm>
            <a:off x="15407026" y="7188200"/>
            <a:ext cx="12702" cy="812800"/>
          </a:xfrm>
          <a:prstGeom prst="rect">
            <a:avLst/>
          </a:prstGeom>
          <a:noFill/>
          <a:ln>
            <a:noFill/>
          </a:ln>
        </p:spPr>
      </p:pic>
      <p:pic>
        <p:nvPicPr>
          <p:cNvPr descr=" " id="714" name="Google Shape;714;g38ef5f4520d_0_606"/>
          <p:cNvPicPr preferRelativeResize="0"/>
          <p:nvPr/>
        </p:nvPicPr>
        <p:blipFill rotWithShape="1">
          <a:blip r:embed="rId21">
            <a:alphaModFix/>
          </a:blip>
          <a:srcRect b="0" l="0" r="0" t="0"/>
          <a:stretch/>
        </p:blipFill>
        <p:spPr>
          <a:xfrm>
            <a:off x="21021127" y="7188200"/>
            <a:ext cx="12702" cy="812800"/>
          </a:xfrm>
          <a:prstGeom prst="rect">
            <a:avLst/>
          </a:prstGeom>
          <a:noFill/>
          <a:ln>
            <a:noFill/>
          </a:ln>
        </p:spPr>
      </p:pic>
      <p:pic>
        <p:nvPicPr>
          <p:cNvPr descr=" " id="715" name="Google Shape;715;g38ef5f4520d_0_606"/>
          <p:cNvPicPr preferRelativeResize="0"/>
          <p:nvPr/>
        </p:nvPicPr>
        <p:blipFill rotWithShape="1">
          <a:blip r:embed="rId21">
            <a:alphaModFix/>
          </a:blip>
          <a:srcRect b="0" l="0" r="0" t="0"/>
          <a:stretch/>
        </p:blipFill>
        <p:spPr>
          <a:xfrm>
            <a:off x="9513489" y="9550400"/>
            <a:ext cx="12702" cy="812800"/>
          </a:xfrm>
          <a:prstGeom prst="rect">
            <a:avLst/>
          </a:prstGeom>
          <a:noFill/>
          <a:ln>
            <a:noFill/>
          </a:ln>
        </p:spPr>
      </p:pic>
      <p:pic>
        <p:nvPicPr>
          <p:cNvPr descr=" " id="716" name="Google Shape;716;g38ef5f4520d_0_606"/>
          <p:cNvPicPr preferRelativeResize="0"/>
          <p:nvPr/>
        </p:nvPicPr>
        <p:blipFill rotWithShape="1">
          <a:blip r:embed="rId21">
            <a:alphaModFix/>
          </a:blip>
          <a:srcRect b="0" l="0" r="0" t="0"/>
          <a:stretch/>
        </p:blipFill>
        <p:spPr>
          <a:xfrm>
            <a:off x="15407026" y="9550400"/>
            <a:ext cx="12702" cy="812800"/>
          </a:xfrm>
          <a:prstGeom prst="rect">
            <a:avLst/>
          </a:prstGeom>
          <a:noFill/>
          <a:ln>
            <a:noFill/>
          </a:ln>
        </p:spPr>
      </p:pic>
      <p:sp>
        <p:nvSpPr>
          <p:cNvPr id="717" name="Google Shape;717;g38ef5f4520d_0_606"/>
          <p:cNvSpPr/>
          <p:nvPr/>
        </p:nvSpPr>
        <p:spPr>
          <a:xfrm>
            <a:off x="7747968" y="12801600"/>
            <a:ext cx="90519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To download more editable chart, </a:t>
            </a:r>
            <a:r>
              <a:rPr b="0" i="0" lang="en-US" sz="3200" u="sng" cap="none" strike="noStrike">
                <a:solidFill>
                  <a:srgbClr val="FFFFFF"/>
                </a:solidFill>
                <a:latin typeface="Poppins"/>
                <a:ea typeface="Poppins"/>
                <a:cs typeface="Poppins"/>
                <a:sym typeface="Poppins"/>
                <a:hlinkClick r:id="rId22">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718" name="Google Shape;718;g38ef5f4520d_0_606"/>
          <p:cNvSpPr/>
          <p:nvPr/>
        </p:nvSpPr>
        <p:spPr>
          <a:xfrm>
            <a:off x="6816519" y="1104900"/>
            <a:ext cx="107541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8D26C"/>
              </a:buClr>
              <a:buSzPts val="8000"/>
              <a:buFont typeface="Freckle Face"/>
              <a:buNone/>
            </a:pPr>
            <a:r>
              <a:rPr b="0" i="0" lang="en-US" sz="8000" u="none" cap="none" strike="noStrike">
                <a:solidFill>
                  <a:srgbClr val="F8D26C"/>
                </a:solidFill>
                <a:latin typeface="Freckle Face"/>
                <a:ea typeface="Freckle Face"/>
                <a:cs typeface="Freckle Face"/>
                <a:sym typeface="Freckle Face"/>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207B"/>
        </a:solidFill>
      </p:bgPr>
    </p:bg>
    <p:spTree>
      <p:nvGrpSpPr>
        <p:cNvPr id="723" name="Shape 723"/>
        <p:cNvGrpSpPr/>
        <p:nvPr/>
      </p:nvGrpSpPr>
      <p:grpSpPr>
        <a:xfrm>
          <a:off x="0" y="0"/>
          <a:ext cx="0" cy="0"/>
          <a:chOff x="0" y="0"/>
          <a:chExt cx="0" cy="0"/>
        </a:xfrm>
      </p:grpSpPr>
      <p:pic>
        <p:nvPicPr>
          <p:cNvPr descr=" " id="724" name="Google Shape;724;g38ef5f4520d_0_684"/>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725" name="Google Shape;725;g38ef5f4520d_0_684"/>
          <p:cNvPicPr preferRelativeResize="0"/>
          <p:nvPr/>
        </p:nvPicPr>
        <p:blipFill rotWithShape="1">
          <a:blip r:embed="rId4">
            <a:alphaModFix/>
          </a:blip>
          <a:srcRect b="0" l="0" r="0" t="0"/>
          <a:stretch/>
        </p:blipFill>
        <p:spPr>
          <a:xfrm>
            <a:off x="1447981" y="520700"/>
            <a:ext cx="6033254" cy="6337300"/>
          </a:xfrm>
          <a:prstGeom prst="rect">
            <a:avLst/>
          </a:prstGeom>
          <a:noFill/>
          <a:ln>
            <a:noFill/>
          </a:ln>
        </p:spPr>
      </p:pic>
      <p:pic>
        <p:nvPicPr>
          <p:cNvPr descr=" " id="726" name="Google Shape;726;g38ef5f4520d_0_684"/>
          <p:cNvPicPr preferRelativeResize="0"/>
          <p:nvPr/>
        </p:nvPicPr>
        <p:blipFill rotWithShape="1">
          <a:blip r:embed="rId5">
            <a:alphaModFix/>
          </a:blip>
          <a:srcRect b="0" l="0" r="0" t="0"/>
          <a:stretch/>
        </p:blipFill>
        <p:spPr>
          <a:xfrm>
            <a:off x="20919515" y="3683000"/>
            <a:ext cx="2324391" cy="10033000"/>
          </a:xfrm>
          <a:prstGeom prst="rect">
            <a:avLst/>
          </a:prstGeom>
          <a:noFill/>
          <a:ln>
            <a:noFill/>
          </a:ln>
        </p:spPr>
      </p:pic>
      <p:sp>
        <p:nvSpPr>
          <p:cNvPr id="727" name="Google Shape;727;g38ef5f4520d_0_684"/>
          <p:cNvSpPr/>
          <p:nvPr/>
        </p:nvSpPr>
        <p:spPr>
          <a:xfrm>
            <a:off x="23370921" y="8483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28" name="Google Shape;728;g38ef5f4520d_0_684"/>
          <p:cNvPicPr preferRelativeResize="0"/>
          <p:nvPr/>
        </p:nvPicPr>
        <p:blipFill rotWithShape="1">
          <a:blip r:embed="rId6">
            <a:alphaModFix/>
          </a:blip>
          <a:srcRect b="0" l="0" r="0" t="0"/>
          <a:stretch/>
        </p:blipFill>
        <p:spPr>
          <a:xfrm>
            <a:off x="23523340" y="8788400"/>
            <a:ext cx="711289" cy="2590800"/>
          </a:xfrm>
          <a:prstGeom prst="rect">
            <a:avLst/>
          </a:prstGeom>
          <a:noFill/>
          <a:ln>
            <a:noFill/>
          </a:ln>
        </p:spPr>
      </p:pic>
      <p:sp>
        <p:nvSpPr>
          <p:cNvPr id="729" name="Google Shape;729;g38ef5f4520d_0_684"/>
          <p:cNvSpPr/>
          <p:nvPr/>
        </p:nvSpPr>
        <p:spPr>
          <a:xfrm>
            <a:off x="12574572" y="5461000"/>
            <a:ext cx="8163000" cy="653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 Yes, you can use this for both personal and commercial projects.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 No, you don't have to credit us.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 No, you can't resell or redistribute it, including uploading this template online.</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 And you can support us by sharing our site, EaTemp.com, with others.</a:t>
            </a:r>
            <a:endParaRPr b="0" i="0" sz="3200" u="none" cap="none" strike="noStrike">
              <a:solidFill>
                <a:schemeClr val="dk1"/>
              </a:solidFill>
              <a:latin typeface="Calibri"/>
              <a:ea typeface="Calibri"/>
              <a:cs typeface="Calibri"/>
              <a:sym typeface="Calibri"/>
            </a:endParaRPr>
          </a:p>
        </p:txBody>
      </p:sp>
      <p:sp>
        <p:nvSpPr>
          <p:cNvPr id="730" name="Google Shape;730;g38ef5f4520d_0_684"/>
          <p:cNvSpPr/>
          <p:nvPr/>
        </p:nvSpPr>
        <p:spPr>
          <a:xfrm>
            <a:off x="12574572" y="1854200"/>
            <a:ext cx="8404200" cy="282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26C"/>
              </a:buClr>
              <a:buSzPts val="8000"/>
              <a:buFont typeface="Freckle Face"/>
              <a:buNone/>
            </a:pPr>
            <a:r>
              <a:rPr b="0" i="0" lang="en-US" sz="8000" u="none" cap="none" strike="noStrike">
                <a:solidFill>
                  <a:srgbClr val="F8D26C"/>
                </a:solidFill>
                <a:latin typeface="Freckle Face"/>
                <a:ea typeface="Freckle Face"/>
                <a:cs typeface="Freckle Face"/>
                <a:sym typeface="Freckle Face"/>
              </a:rPr>
              <a:t>Thank you for choosing EaTemp</a:t>
            </a:r>
            <a:endParaRPr b="0" i="0" sz="8000" u="none" cap="none" strike="noStrike">
              <a:solidFill>
                <a:schemeClr val="dk1"/>
              </a:solidFill>
              <a:latin typeface="Calibri"/>
              <a:ea typeface="Calibri"/>
              <a:cs typeface="Calibri"/>
              <a:sym typeface="Calibri"/>
            </a:endParaRPr>
          </a:p>
        </p:txBody>
      </p:sp>
      <p:sp>
        <p:nvSpPr>
          <p:cNvPr id="731" name="Google Shape;731;g38ef5f4520d_0_684"/>
          <p:cNvSpPr/>
          <p:nvPr/>
        </p:nvSpPr>
        <p:spPr>
          <a:xfrm rot="-5400000">
            <a:off x="21454320" y="5476873"/>
            <a:ext cx="510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Credit | Image: </a:t>
            </a:r>
            <a:r>
              <a:rPr b="0" i="0" lang="en-US" sz="3200" u="sng" cap="none" strike="noStrike">
                <a:solidFill>
                  <a:srgbClr val="FFFFFF"/>
                </a:solidFill>
                <a:latin typeface="Poppins"/>
                <a:ea typeface="Poppins"/>
                <a:cs typeface="Poppins"/>
                <a:sym typeface="Poppins"/>
                <a:hlinkClick r:id="rId7">
                  <a:extLst>
                    <a:ext uri="{A12FA001-AC4F-418D-AE19-62706E023703}">
                      <ahyp:hlinkClr val="tx"/>
                    </a:ext>
                  </a:extLst>
                </a:hlinkClick>
              </a:rPr>
              <a:t>Unsplash</a:t>
            </a:r>
            <a:r>
              <a:rPr b="0" i="0" lang="en-US" sz="3200" u="none" cap="none" strike="noStrike">
                <a:solidFill>
                  <a:srgbClr val="FFFFFF"/>
                </a:solidFill>
                <a:latin typeface="Poppins"/>
                <a:ea typeface="Poppins"/>
                <a:cs typeface="Poppins"/>
                <a:sym typeface="Poppins"/>
              </a:rPr>
              <a:t> </a:t>
            </a:r>
            <a:endParaRPr b="0" i="0" sz="3200" u="none" cap="none" strike="noStrike">
              <a:solidFill>
                <a:schemeClr val="dk1"/>
              </a:solidFill>
              <a:latin typeface="Calibri"/>
              <a:ea typeface="Calibri"/>
              <a:cs typeface="Calibri"/>
              <a:sym typeface="Calibri"/>
            </a:endParaRPr>
          </a:p>
        </p:txBody>
      </p:sp>
      <p:pic>
        <p:nvPicPr>
          <p:cNvPr descr=" " id="732" name="Google Shape;732;g38ef5f4520d_0_684"/>
          <p:cNvPicPr preferRelativeResize="0"/>
          <p:nvPr/>
        </p:nvPicPr>
        <p:blipFill rotWithShape="1">
          <a:blip r:embed="rId8">
            <a:alphaModFix/>
          </a:blip>
          <a:srcRect b="0" l="0" r="0" t="0"/>
          <a:stretch/>
        </p:blipFill>
        <p:spPr>
          <a:xfrm>
            <a:off x="1105038" y="1676400"/>
            <a:ext cx="10732841" cy="10375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207B"/>
        </a:solidFill>
      </p:bgPr>
    </p:bg>
    <p:spTree>
      <p:nvGrpSpPr>
        <p:cNvPr id="40" name="Shape 40"/>
        <p:cNvGrpSpPr/>
        <p:nvPr/>
      </p:nvGrpSpPr>
      <p:grpSpPr>
        <a:xfrm>
          <a:off x="0" y="0"/>
          <a:ext cx="0" cy="0"/>
          <a:chOff x="0" y="0"/>
          <a:chExt cx="0" cy="0"/>
        </a:xfrm>
      </p:grpSpPr>
      <p:pic>
        <p:nvPicPr>
          <p:cNvPr descr=" " id="41" name="Google Shape;41;g38ef5f4520d_0_23"/>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42" name="Google Shape;42;g38ef5f4520d_0_23"/>
          <p:cNvPicPr preferRelativeResize="0"/>
          <p:nvPr/>
        </p:nvPicPr>
        <p:blipFill rotWithShape="1">
          <a:blip r:embed="rId4">
            <a:alphaModFix/>
          </a:blip>
          <a:srcRect b="0" l="0" r="0" t="0"/>
          <a:stretch/>
        </p:blipFill>
        <p:spPr>
          <a:xfrm>
            <a:off x="749397" y="711200"/>
            <a:ext cx="2819749" cy="2819400"/>
          </a:xfrm>
          <a:prstGeom prst="rect">
            <a:avLst/>
          </a:prstGeom>
          <a:noFill/>
          <a:ln>
            <a:noFill/>
          </a:ln>
        </p:spPr>
      </p:pic>
      <p:pic>
        <p:nvPicPr>
          <p:cNvPr descr=" " id="43" name="Google Shape;43;g38ef5f4520d_0_23"/>
          <p:cNvPicPr preferRelativeResize="0"/>
          <p:nvPr/>
        </p:nvPicPr>
        <p:blipFill rotWithShape="1">
          <a:blip r:embed="rId4">
            <a:alphaModFix/>
          </a:blip>
          <a:srcRect b="0" l="0" r="0" t="0"/>
          <a:stretch/>
        </p:blipFill>
        <p:spPr>
          <a:xfrm>
            <a:off x="749397" y="3530600"/>
            <a:ext cx="2819749" cy="2819400"/>
          </a:xfrm>
          <a:prstGeom prst="rect">
            <a:avLst/>
          </a:prstGeom>
          <a:noFill/>
          <a:ln>
            <a:noFill/>
          </a:ln>
        </p:spPr>
      </p:pic>
      <p:pic>
        <p:nvPicPr>
          <p:cNvPr descr=" " id="44" name="Google Shape;44;g38ef5f4520d_0_23"/>
          <p:cNvPicPr preferRelativeResize="0"/>
          <p:nvPr/>
        </p:nvPicPr>
        <p:blipFill rotWithShape="1">
          <a:blip r:embed="rId5">
            <a:alphaModFix/>
          </a:blip>
          <a:srcRect b="0" l="0" r="0" t="0"/>
          <a:stretch/>
        </p:blipFill>
        <p:spPr>
          <a:xfrm>
            <a:off x="17883835" y="7366000"/>
            <a:ext cx="5664908" cy="5664200"/>
          </a:xfrm>
          <a:prstGeom prst="rect">
            <a:avLst/>
          </a:prstGeom>
          <a:noFill/>
          <a:ln>
            <a:noFill/>
          </a:ln>
        </p:spPr>
      </p:pic>
      <p:pic>
        <p:nvPicPr>
          <p:cNvPr descr=" " id="45" name="Google Shape;45;g38ef5f4520d_0_23"/>
          <p:cNvPicPr preferRelativeResize="0"/>
          <p:nvPr/>
        </p:nvPicPr>
        <p:blipFill rotWithShape="1">
          <a:blip r:embed="rId6">
            <a:alphaModFix/>
          </a:blip>
          <a:srcRect b="0" l="0" r="0" t="0"/>
          <a:stretch/>
        </p:blipFill>
        <p:spPr>
          <a:xfrm>
            <a:off x="21186248" y="12674600"/>
            <a:ext cx="3200800" cy="1016000"/>
          </a:xfrm>
          <a:prstGeom prst="rect">
            <a:avLst/>
          </a:prstGeom>
          <a:noFill/>
          <a:ln>
            <a:noFill/>
          </a:ln>
        </p:spPr>
      </p:pic>
      <p:sp>
        <p:nvSpPr>
          <p:cNvPr id="46" name="Google Shape;46;g38ef5f4520d_0_23"/>
          <p:cNvSpPr/>
          <p:nvPr/>
        </p:nvSpPr>
        <p:spPr>
          <a:xfrm rot="-5400000">
            <a:off x="6100872" y="5862646"/>
            <a:ext cx="12659100" cy="253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26C"/>
              </a:buClr>
              <a:buSzPts val="12800"/>
              <a:buFont typeface="Freckle Face"/>
              <a:buNone/>
            </a:pPr>
            <a:r>
              <a:rPr b="0" i="0" lang="en-US" sz="12800" u="none" cap="none" strike="noStrike">
                <a:solidFill>
                  <a:srgbClr val="F8D26C"/>
                </a:solidFill>
                <a:latin typeface="Freckle Face"/>
                <a:ea typeface="Freckle Face"/>
                <a:cs typeface="Freckle Face"/>
                <a:sym typeface="Freckle Face"/>
              </a:rPr>
              <a:t>Table of Contents</a:t>
            </a:r>
            <a:endParaRPr b="0" i="0" sz="12800" u="none" cap="none" strike="noStrike">
              <a:solidFill>
                <a:schemeClr val="dk1"/>
              </a:solidFill>
              <a:latin typeface="Calibri"/>
              <a:ea typeface="Calibri"/>
              <a:cs typeface="Calibri"/>
              <a:sym typeface="Calibri"/>
            </a:endParaRPr>
          </a:p>
        </p:txBody>
      </p:sp>
      <p:sp>
        <p:nvSpPr>
          <p:cNvPr id="47" name="Google Shape;47;g38ef5f4520d_0_23"/>
          <p:cNvSpPr/>
          <p:nvPr/>
        </p:nvSpPr>
        <p:spPr>
          <a:xfrm>
            <a:off x="15203800" y="21209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 name="Google Shape;48;g38ef5f4520d_0_23"/>
          <p:cNvPicPr preferRelativeResize="0"/>
          <p:nvPr/>
        </p:nvPicPr>
        <p:blipFill rotWithShape="1">
          <a:blip r:embed="rId7">
            <a:alphaModFix/>
          </a:blip>
          <a:srcRect b="0" l="0" r="0" t="0"/>
          <a:stretch/>
        </p:blipFill>
        <p:spPr>
          <a:xfrm>
            <a:off x="15203800" y="2120900"/>
            <a:ext cx="1625803" cy="1625600"/>
          </a:xfrm>
          <a:prstGeom prst="rect">
            <a:avLst/>
          </a:prstGeom>
          <a:noFill/>
          <a:ln>
            <a:noFill/>
          </a:ln>
        </p:spPr>
      </p:pic>
      <p:sp>
        <p:nvSpPr>
          <p:cNvPr id="49" name="Google Shape;49;g38ef5f4520d_0_23"/>
          <p:cNvSpPr/>
          <p:nvPr/>
        </p:nvSpPr>
        <p:spPr>
          <a:xfrm>
            <a:off x="15203800" y="2120900"/>
            <a:ext cx="1625700" cy="1625700"/>
          </a:xfrm>
          <a:prstGeom prst="roundRect">
            <a:avLst>
              <a:gd fmla="val 781313"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g38ef5f4520d_0_23"/>
          <p:cNvSpPr/>
          <p:nvPr/>
        </p:nvSpPr>
        <p:spPr>
          <a:xfrm>
            <a:off x="15616602" y="2457450"/>
            <a:ext cx="800100"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01</a:t>
            </a:r>
            <a:endParaRPr b="0" i="0" sz="4800" u="none" cap="none" strike="noStrike">
              <a:solidFill>
                <a:schemeClr val="dk1"/>
              </a:solidFill>
              <a:latin typeface="Calibri"/>
              <a:ea typeface="Calibri"/>
              <a:cs typeface="Calibri"/>
              <a:sym typeface="Calibri"/>
            </a:endParaRPr>
          </a:p>
        </p:txBody>
      </p:sp>
      <p:sp>
        <p:nvSpPr>
          <p:cNvPr id="51" name="Google Shape;51;g38ef5f4520d_0_23"/>
          <p:cNvSpPr/>
          <p:nvPr/>
        </p:nvSpPr>
        <p:spPr>
          <a:xfrm>
            <a:off x="17032829" y="2203450"/>
            <a:ext cx="5931600" cy="14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38ef5f4520d_0_23"/>
          <p:cNvSpPr/>
          <p:nvPr/>
        </p:nvSpPr>
        <p:spPr>
          <a:xfrm>
            <a:off x="17032829" y="2203450"/>
            <a:ext cx="61350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Introduction</a:t>
            </a:r>
            <a:endParaRPr b="0" i="0" sz="4800" u="none" cap="none" strike="noStrike">
              <a:solidFill>
                <a:schemeClr val="dk1"/>
              </a:solidFill>
              <a:latin typeface="Calibri"/>
              <a:ea typeface="Calibri"/>
              <a:cs typeface="Calibri"/>
              <a:sym typeface="Calibri"/>
            </a:endParaRPr>
          </a:p>
        </p:txBody>
      </p:sp>
      <p:sp>
        <p:nvSpPr>
          <p:cNvPr id="53" name="Google Shape;53;g38ef5f4520d_0_23"/>
          <p:cNvSpPr/>
          <p:nvPr/>
        </p:nvSpPr>
        <p:spPr>
          <a:xfrm>
            <a:off x="17032829" y="305435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Extraordinary Realm</a:t>
            </a:r>
            <a:endParaRPr b="0" i="0" sz="3200" u="none" cap="none" strike="noStrike">
              <a:solidFill>
                <a:schemeClr val="dk1"/>
              </a:solidFill>
              <a:latin typeface="Calibri"/>
              <a:ea typeface="Calibri"/>
              <a:cs typeface="Calibri"/>
              <a:sym typeface="Calibri"/>
            </a:endParaRPr>
          </a:p>
        </p:txBody>
      </p:sp>
      <p:sp>
        <p:nvSpPr>
          <p:cNvPr id="54" name="Google Shape;54;g38ef5f4520d_0_23"/>
          <p:cNvSpPr/>
          <p:nvPr/>
        </p:nvSpPr>
        <p:spPr>
          <a:xfrm>
            <a:off x="15203800" y="48387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 name="Google Shape;55;g38ef5f4520d_0_23"/>
          <p:cNvPicPr preferRelativeResize="0"/>
          <p:nvPr/>
        </p:nvPicPr>
        <p:blipFill rotWithShape="1">
          <a:blip r:embed="rId7">
            <a:alphaModFix/>
          </a:blip>
          <a:srcRect b="0" l="0" r="0" t="0"/>
          <a:stretch/>
        </p:blipFill>
        <p:spPr>
          <a:xfrm>
            <a:off x="15203800" y="4838700"/>
            <a:ext cx="1625803" cy="1625600"/>
          </a:xfrm>
          <a:prstGeom prst="rect">
            <a:avLst/>
          </a:prstGeom>
          <a:noFill/>
          <a:ln>
            <a:noFill/>
          </a:ln>
        </p:spPr>
      </p:pic>
      <p:sp>
        <p:nvSpPr>
          <p:cNvPr id="56" name="Google Shape;56;g38ef5f4520d_0_23"/>
          <p:cNvSpPr/>
          <p:nvPr/>
        </p:nvSpPr>
        <p:spPr>
          <a:xfrm>
            <a:off x="15203800" y="4838700"/>
            <a:ext cx="1625700" cy="1625700"/>
          </a:xfrm>
          <a:prstGeom prst="rect">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g38ef5f4520d_0_23"/>
          <p:cNvSpPr/>
          <p:nvPr/>
        </p:nvSpPr>
        <p:spPr>
          <a:xfrm>
            <a:off x="15591199" y="5175250"/>
            <a:ext cx="851100"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02</a:t>
            </a:r>
            <a:endParaRPr b="0" i="0" sz="4800" u="none" cap="none" strike="noStrike">
              <a:solidFill>
                <a:schemeClr val="dk1"/>
              </a:solidFill>
              <a:latin typeface="Calibri"/>
              <a:ea typeface="Calibri"/>
              <a:cs typeface="Calibri"/>
              <a:sym typeface="Calibri"/>
            </a:endParaRPr>
          </a:p>
        </p:txBody>
      </p:sp>
      <p:sp>
        <p:nvSpPr>
          <p:cNvPr id="58" name="Google Shape;58;g38ef5f4520d_0_23"/>
          <p:cNvSpPr/>
          <p:nvPr/>
        </p:nvSpPr>
        <p:spPr>
          <a:xfrm>
            <a:off x="17032829" y="4921250"/>
            <a:ext cx="5931600" cy="14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38ef5f4520d_0_23"/>
          <p:cNvSpPr/>
          <p:nvPr/>
        </p:nvSpPr>
        <p:spPr>
          <a:xfrm>
            <a:off x="17032829" y="4921250"/>
            <a:ext cx="61350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Encounters</a:t>
            </a:r>
            <a:endParaRPr b="0" i="0" sz="4800" u="none" cap="none" strike="noStrike">
              <a:solidFill>
                <a:schemeClr val="dk1"/>
              </a:solidFill>
              <a:latin typeface="Calibri"/>
              <a:ea typeface="Calibri"/>
              <a:cs typeface="Calibri"/>
              <a:sym typeface="Calibri"/>
            </a:endParaRPr>
          </a:p>
        </p:txBody>
      </p:sp>
      <p:sp>
        <p:nvSpPr>
          <p:cNvPr id="60" name="Google Shape;60;g38ef5f4520d_0_23"/>
          <p:cNvSpPr/>
          <p:nvPr/>
        </p:nvSpPr>
        <p:spPr>
          <a:xfrm>
            <a:off x="17032829" y="577215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Unicorn Sightings</a:t>
            </a:r>
            <a:endParaRPr b="0" i="0" sz="3200" u="none" cap="none" strike="noStrike">
              <a:solidFill>
                <a:schemeClr val="dk1"/>
              </a:solidFill>
              <a:latin typeface="Calibri"/>
              <a:ea typeface="Calibri"/>
              <a:cs typeface="Calibri"/>
              <a:sym typeface="Calibri"/>
            </a:endParaRPr>
          </a:p>
        </p:txBody>
      </p:sp>
      <p:sp>
        <p:nvSpPr>
          <p:cNvPr id="61" name="Google Shape;61;g38ef5f4520d_0_23"/>
          <p:cNvSpPr/>
          <p:nvPr/>
        </p:nvSpPr>
        <p:spPr>
          <a:xfrm>
            <a:off x="15203800" y="75565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 name="Google Shape;62;g38ef5f4520d_0_23"/>
          <p:cNvPicPr preferRelativeResize="0"/>
          <p:nvPr/>
        </p:nvPicPr>
        <p:blipFill rotWithShape="1">
          <a:blip r:embed="rId7">
            <a:alphaModFix/>
          </a:blip>
          <a:srcRect b="0" l="0" r="0" t="0"/>
          <a:stretch/>
        </p:blipFill>
        <p:spPr>
          <a:xfrm>
            <a:off x="15203800" y="7556500"/>
            <a:ext cx="1625803" cy="1625600"/>
          </a:xfrm>
          <a:prstGeom prst="rect">
            <a:avLst/>
          </a:prstGeom>
          <a:noFill/>
          <a:ln>
            <a:noFill/>
          </a:ln>
        </p:spPr>
      </p:pic>
      <p:sp>
        <p:nvSpPr>
          <p:cNvPr id="63" name="Google Shape;63;g38ef5f4520d_0_23"/>
          <p:cNvSpPr/>
          <p:nvPr/>
        </p:nvSpPr>
        <p:spPr>
          <a:xfrm>
            <a:off x="15203800" y="7556500"/>
            <a:ext cx="1625700" cy="1625700"/>
          </a:xfrm>
          <a:prstGeom prst="roundRect">
            <a:avLst>
              <a:gd fmla="val 781313"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g38ef5f4520d_0_23"/>
          <p:cNvSpPr/>
          <p:nvPr/>
        </p:nvSpPr>
        <p:spPr>
          <a:xfrm>
            <a:off x="15603900" y="7893050"/>
            <a:ext cx="825600"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03</a:t>
            </a:r>
            <a:endParaRPr b="0" i="0" sz="4800" u="none" cap="none" strike="noStrike">
              <a:solidFill>
                <a:schemeClr val="dk1"/>
              </a:solidFill>
              <a:latin typeface="Calibri"/>
              <a:ea typeface="Calibri"/>
              <a:cs typeface="Calibri"/>
              <a:sym typeface="Calibri"/>
            </a:endParaRPr>
          </a:p>
        </p:txBody>
      </p:sp>
      <p:sp>
        <p:nvSpPr>
          <p:cNvPr id="65" name="Google Shape;65;g38ef5f4520d_0_23"/>
          <p:cNvSpPr/>
          <p:nvPr/>
        </p:nvSpPr>
        <p:spPr>
          <a:xfrm>
            <a:off x="17032829" y="7639050"/>
            <a:ext cx="5931600" cy="14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g38ef5f4520d_0_23"/>
          <p:cNvSpPr/>
          <p:nvPr/>
        </p:nvSpPr>
        <p:spPr>
          <a:xfrm>
            <a:off x="17032829" y="7639050"/>
            <a:ext cx="61350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Wonders</a:t>
            </a:r>
            <a:endParaRPr b="0" i="0" sz="4800" u="none" cap="none" strike="noStrike">
              <a:solidFill>
                <a:schemeClr val="dk1"/>
              </a:solidFill>
              <a:latin typeface="Calibri"/>
              <a:ea typeface="Calibri"/>
              <a:cs typeface="Calibri"/>
              <a:sym typeface="Calibri"/>
            </a:endParaRPr>
          </a:p>
        </p:txBody>
      </p:sp>
      <p:sp>
        <p:nvSpPr>
          <p:cNvPr id="67" name="Google Shape;67;g38ef5f4520d_0_23"/>
          <p:cNvSpPr/>
          <p:nvPr/>
        </p:nvSpPr>
        <p:spPr>
          <a:xfrm>
            <a:off x="17032829" y="848995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Wishes Granted</a:t>
            </a:r>
            <a:endParaRPr b="0" i="0" sz="3200" u="none" cap="none" strike="noStrike">
              <a:solidFill>
                <a:schemeClr val="dk1"/>
              </a:solidFill>
              <a:latin typeface="Calibri"/>
              <a:ea typeface="Calibri"/>
              <a:cs typeface="Calibri"/>
              <a:sym typeface="Calibri"/>
            </a:endParaRPr>
          </a:p>
        </p:txBody>
      </p:sp>
      <p:sp>
        <p:nvSpPr>
          <p:cNvPr id="68" name="Google Shape;68;g38ef5f4520d_0_23"/>
          <p:cNvSpPr/>
          <p:nvPr/>
        </p:nvSpPr>
        <p:spPr>
          <a:xfrm>
            <a:off x="15203800" y="102743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9" name="Google Shape;69;g38ef5f4520d_0_23"/>
          <p:cNvPicPr preferRelativeResize="0"/>
          <p:nvPr/>
        </p:nvPicPr>
        <p:blipFill rotWithShape="1">
          <a:blip r:embed="rId7">
            <a:alphaModFix/>
          </a:blip>
          <a:srcRect b="0" l="0" r="0" t="0"/>
          <a:stretch/>
        </p:blipFill>
        <p:spPr>
          <a:xfrm>
            <a:off x="15203800" y="10274300"/>
            <a:ext cx="1625803" cy="1625600"/>
          </a:xfrm>
          <a:prstGeom prst="rect">
            <a:avLst/>
          </a:prstGeom>
          <a:noFill/>
          <a:ln>
            <a:noFill/>
          </a:ln>
        </p:spPr>
      </p:pic>
      <p:sp>
        <p:nvSpPr>
          <p:cNvPr id="70" name="Google Shape;70;g38ef5f4520d_0_23"/>
          <p:cNvSpPr/>
          <p:nvPr/>
        </p:nvSpPr>
        <p:spPr>
          <a:xfrm>
            <a:off x="15203800" y="10274300"/>
            <a:ext cx="1625700" cy="1625700"/>
          </a:xfrm>
          <a:prstGeom prst="rect">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g38ef5f4520d_0_23"/>
          <p:cNvSpPr/>
          <p:nvPr/>
        </p:nvSpPr>
        <p:spPr>
          <a:xfrm>
            <a:off x="15603900" y="10610850"/>
            <a:ext cx="825600" cy="952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04</a:t>
            </a:r>
            <a:endParaRPr b="0" i="0" sz="4800" u="none" cap="none" strike="noStrike">
              <a:solidFill>
                <a:schemeClr val="dk1"/>
              </a:solidFill>
              <a:latin typeface="Calibri"/>
              <a:ea typeface="Calibri"/>
              <a:cs typeface="Calibri"/>
              <a:sym typeface="Calibri"/>
            </a:endParaRPr>
          </a:p>
        </p:txBody>
      </p:sp>
      <p:sp>
        <p:nvSpPr>
          <p:cNvPr id="72" name="Google Shape;72;g38ef5f4520d_0_23"/>
          <p:cNvSpPr/>
          <p:nvPr/>
        </p:nvSpPr>
        <p:spPr>
          <a:xfrm>
            <a:off x="17032829" y="10356850"/>
            <a:ext cx="5931600" cy="14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g38ef5f4520d_0_23"/>
          <p:cNvSpPr/>
          <p:nvPr/>
        </p:nvSpPr>
        <p:spPr>
          <a:xfrm>
            <a:off x="17032829" y="10356850"/>
            <a:ext cx="61350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Magic</a:t>
            </a:r>
            <a:endParaRPr b="0" i="0" sz="4800" u="none" cap="none" strike="noStrike">
              <a:solidFill>
                <a:schemeClr val="dk1"/>
              </a:solidFill>
              <a:latin typeface="Calibri"/>
              <a:ea typeface="Calibri"/>
              <a:cs typeface="Calibri"/>
              <a:sym typeface="Calibri"/>
            </a:endParaRPr>
          </a:p>
        </p:txBody>
      </p:sp>
      <p:sp>
        <p:nvSpPr>
          <p:cNvPr id="74" name="Google Shape;74;g38ef5f4520d_0_23"/>
          <p:cNvSpPr/>
          <p:nvPr/>
        </p:nvSpPr>
        <p:spPr>
          <a:xfrm>
            <a:off x="17032829" y="1120775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Spellcasting</a:t>
            </a:r>
            <a:endParaRPr b="0" i="0" sz="3200" u="none" cap="none" strike="noStrike">
              <a:solidFill>
                <a:schemeClr val="dk1"/>
              </a:solidFill>
              <a:latin typeface="Calibri"/>
              <a:ea typeface="Calibri"/>
              <a:cs typeface="Calibri"/>
              <a:sym typeface="Calibri"/>
            </a:endParaRPr>
          </a:p>
        </p:txBody>
      </p:sp>
      <p:pic>
        <p:nvPicPr>
          <p:cNvPr descr=" " id="75" name="Google Shape;75;g38ef5f4520d_0_23"/>
          <p:cNvPicPr preferRelativeResize="0"/>
          <p:nvPr/>
        </p:nvPicPr>
        <p:blipFill rotWithShape="1">
          <a:blip r:embed="rId8">
            <a:alphaModFix/>
          </a:blip>
          <a:srcRect b="0" l="0" r="0" t="0"/>
          <a:stretch/>
        </p:blipFill>
        <p:spPr>
          <a:xfrm>
            <a:off x="1447981" y="1816100"/>
            <a:ext cx="9457673" cy="100862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207B"/>
        </a:solidFill>
      </p:bgPr>
    </p:bg>
    <p:spTree>
      <p:nvGrpSpPr>
        <p:cNvPr id="80" name="Shape 80"/>
        <p:cNvGrpSpPr/>
        <p:nvPr/>
      </p:nvGrpSpPr>
      <p:grpSpPr>
        <a:xfrm>
          <a:off x="0" y="0"/>
          <a:ext cx="0" cy="0"/>
          <a:chOff x="0" y="0"/>
          <a:chExt cx="0" cy="0"/>
        </a:xfrm>
      </p:grpSpPr>
      <p:pic>
        <p:nvPicPr>
          <p:cNvPr descr=" " id="81" name="Google Shape;81;g38ef5f4520d_0_62"/>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82" name="Google Shape;82;g38ef5f4520d_0_62"/>
          <p:cNvPicPr preferRelativeResize="0"/>
          <p:nvPr/>
        </p:nvPicPr>
        <p:blipFill rotWithShape="1">
          <a:blip r:embed="rId4">
            <a:alphaModFix/>
          </a:blip>
          <a:srcRect b="0" l="0" r="0" t="0"/>
          <a:stretch/>
        </p:blipFill>
        <p:spPr>
          <a:xfrm>
            <a:off x="18226778" y="889000"/>
            <a:ext cx="5004425" cy="5003800"/>
          </a:xfrm>
          <a:prstGeom prst="rect">
            <a:avLst/>
          </a:prstGeom>
          <a:noFill/>
          <a:ln>
            <a:noFill/>
          </a:ln>
        </p:spPr>
      </p:pic>
      <p:sp>
        <p:nvSpPr>
          <p:cNvPr id="83" name="Google Shape;83;g38ef5f4520d_0_6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4" name="Google Shape;84;g38ef5f4520d_0_6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85" name="Google Shape;85;g38ef5f4520d_0_62"/>
          <p:cNvSpPr/>
          <p:nvPr/>
        </p:nvSpPr>
        <p:spPr>
          <a:xfrm>
            <a:off x="2959470" y="2603500"/>
            <a:ext cx="139293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26C"/>
              </a:buClr>
              <a:buSzPts val="8000"/>
              <a:buFont typeface="Freckle Face"/>
              <a:buNone/>
            </a:pPr>
            <a:r>
              <a:rPr b="0" i="0" lang="en-US" sz="8000" u="none" cap="none" strike="noStrike">
                <a:solidFill>
                  <a:srgbClr val="F8D26C"/>
                </a:solidFill>
                <a:latin typeface="Freckle Face"/>
                <a:ea typeface="Freckle Face"/>
                <a:cs typeface="Freckle Face"/>
                <a:sym typeface="Freckle Face"/>
              </a:rPr>
              <a:t>The Realm of the Extraordinary</a:t>
            </a:r>
            <a:endParaRPr b="0" i="0" sz="8000" u="none" cap="none" strike="noStrike">
              <a:solidFill>
                <a:schemeClr val="dk1"/>
              </a:solidFill>
              <a:latin typeface="Calibri"/>
              <a:ea typeface="Calibri"/>
              <a:cs typeface="Calibri"/>
              <a:sym typeface="Calibri"/>
            </a:endParaRPr>
          </a:p>
        </p:txBody>
      </p:sp>
      <p:sp>
        <p:nvSpPr>
          <p:cNvPr id="86" name="Google Shape;86;g38ef5f4520d_0_62"/>
          <p:cNvSpPr/>
          <p:nvPr/>
        </p:nvSpPr>
        <p:spPr>
          <a:xfrm>
            <a:off x="2959470" y="47498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87" name="Google Shape;87;g38ef5f4520d_0_62"/>
          <p:cNvSpPr/>
          <p:nvPr/>
        </p:nvSpPr>
        <p:spPr>
          <a:xfrm>
            <a:off x="12701588" y="47498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207B"/>
        </a:solidFill>
      </p:bgPr>
    </p:bg>
    <p:spTree>
      <p:nvGrpSpPr>
        <p:cNvPr id="92" name="Shape 92"/>
        <p:cNvGrpSpPr/>
        <p:nvPr/>
      </p:nvGrpSpPr>
      <p:grpSpPr>
        <a:xfrm>
          <a:off x="0" y="0"/>
          <a:ext cx="0" cy="0"/>
          <a:chOff x="0" y="0"/>
          <a:chExt cx="0" cy="0"/>
        </a:xfrm>
      </p:grpSpPr>
      <p:pic>
        <p:nvPicPr>
          <p:cNvPr descr=" " id="93" name="Google Shape;93;g38ef5f4520d_0_73"/>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94" name="Google Shape;94;g38ef5f4520d_0_73"/>
          <p:cNvPicPr preferRelativeResize="0"/>
          <p:nvPr/>
        </p:nvPicPr>
        <p:blipFill rotWithShape="1">
          <a:blip r:embed="rId4">
            <a:alphaModFix/>
          </a:blip>
          <a:srcRect b="0" l="0" r="0" t="0"/>
          <a:stretch/>
        </p:blipFill>
        <p:spPr>
          <a:xfrm>
            <a:off x="19230352" y="495585"/>
            <a:ext cx="3987787" cy="3987180"/>
          </a:xfrm>
          <a:prstGeom prst="rect">
            <a:avLst/>
          </a:prstGeom>
          <a:noFill/>
          <a:ln>
            <a:noFill/>
          </a:ln>
        </p:spPr>
      </p:pic>
      <p:pic>
        <p:nvPicPr>
          <p:cNvPr descr=" " id="95" name="Google Shape;95;g38ef5f4520d_0_73"/>
          <p:cNvPicPr preferRelativeResize="0"/>
          <p:nvPr/>
        </p:nvPicPr>
        <p:blipFill rotWithShape="1">
          <a:blip r:embed="rId5">
            <a:alphaModFix/>
          </a:blip>
          <a:srcRect b="0" l="0" r="0" t="0"/>
          <a:stretch/>
        </p:blipFill>
        <p:spPr>
          <a:xfrm>
            <a:off x="1079635" y="9893300"/>
            <a:ext cx="2819752" cy="2819400"/>
          </a:xfrm>
          <a:prstGeom prst="rect">
            <a:avLst/>
          </a:prstGeom>
          <a:noFill/>
          <a:ln>
            <a:noFill/>
          </a:ln>
        </p:spPr>
      </p:pic>
      <p:sp>
        <p:nvSpPr>
          <p:cNvPr id="96" name="Google Shape;96;g38ef5f4520d_0_7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7" name="Google Shape;97;g38ef5f4520d_0_73"/>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98" name="Google Shape;98;g38ef5f4520d_0_73"/>
          <p:cNvPicPr preferRelativeResize="0"/>
          <p:nvPr/>
        </p:nvPicPr>
        <p:blipFill rotWithShape="1">
          <a:blip r:embed="rId7">
            <a:alphaModFix/>
          </a:blip>
          <a:srcRect b="0" l="0" r="0" t="0"/>
          <a:stretch/>
        </p:blipFill>
        <p:spPr>
          <a:xfrm>
            <a:off x="13260457" y="1270000"/>
            <a:ext cx="9818327" cy="12446000"/>
          </a:xfrm>
          <a:prstGeom prst="rect">
            <a:avLst/>
          </a:prstGeom>
          <a:noFill/>
          <a:ln>
            <a:noFill/>
          </a:ln>
        </p:spPr>
      </p:pic>
      <p:sp>
        <p:nvSpPr>
          <p:cNvPr id="99" name="Google Shape;99;g38ef5f4520d_0_73"/>
          <p:cNvSpPr/>
          <p:nvPr/>
        </p:nvSpPr>
        <p:spPr>
          <a:xfrm>
            <a:off x="2502213" y="2489200"/>
            <a:ext cx="7875000" cy="481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0" name="Google Shape;100;g38ef5f4520d_0_73"/>
          <p:cNvPicPr preferRelativeResize="0"/>
          <p:nvPr/>
        </p:nvPicPr>
        <p:blipFill rotWithShape="1">
          <a:blip r:embed="rId8">
            <a:alphaModFix/>
          </a:blip>
          <a:srcRect b="0" l="0" r="0" t="0"/>
          <a:stretch/>
        </p:blipFill>
        <p:spPr>
          <a:xfrm>
            <a:off x="2502213" y="2489200"/>
            <a:ext cx="1282860" cy="1117600"/>
          </a:xfrm>
          <a:prstGeom prst="rect">
            <a:avLst/>
          </a:prstGeom>
          <a:noFill/>
          <a:ln>
            <a:noFill/>
          </a:ln>
        </p:spPr>
      </p:pic>
      <p:sp>
        <p:nvSpPr>
          <p:cNvPr id="101" name="Google Shape;101;g38ef5f4520d_0_73"/>
          <p:cNvSpPr/>
          <p:nvPr/>
        </p:nvSpPr>
        <p:spPr>
          <a:xfrm>
            <a:off x="2502213" y="3911600"/>
            <a:ext cx="7875000" cy="339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g38ef5f4520d_0_73"/>
          <p:cNvSpPr/>
          <p:nvPr/>
        </p:nvSpPr>
        <p:spPr>
          <a:xfrm>
            <a:off x="2502213" y="3911600"/>
            <a:ext cx="80781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Unicorn Sightings</a:t>
            </a:r>
            <a:endParaRPr b="0" i="0" sz="4800" u="none" cap="none" strike="noStrike">
              <a:solidFill>
                <a:schemeClr val="dk1"/>
              </a:solidFill>
              <a:latin typeface="Calibri"/>
              <a:ea typeface="Calibri"/>
              <a:cs typeface="Calibri"/>
              <a:sym typeface="Calibri"/>
            </a:endParaRPr>
          </a:p>
        </p:txBody>
      </p:sp>
      <p:sp>
        <p:nvSpPr>
          <p:cNvPr id="103" name="Google Shape;103;g38ef5f4520d_0_73"/>
          <p:cNvSpPr/>
          <p:nvPr/>
        </p:nvSpPr>
        <p:spPr>
          <a:xfrm>
            <a:off x="2502213" y="4864100"/>
            <a:ext cx="8010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04" name="Google Shape;104;g38ef5f4520d_0_73"/>
          <p:cNvSpPr/>
          <p:nvPr/>
        </p:nvSpPr>
        <p:spPr>
          <a:xfrm>
            <a:off x="2502213" y="8001000"/>
            <a:ext cx="7875000" cy="481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5" name="Google Shape;105;g38ef5f4520d_0_73"/>
          <p:cNvPicPr preferRelativeResize="0"/>
          <p:nvPr/>
        </p:nvPicPr>
        <p:blipFill rotWithShape="1">
          <a:blip r:embed="rId9">
            <a:alphaModFix/>
          </a:blip>
          <a:srcRect b="0" l="0" r="0" t="0"/>
          <a:stretch/>
        </p:blipFill>
        <p:spPr>
          <a:xfrm>
            <a:off x="2502213" y="8001000"/>
            <a:ext cx="990724" cy="1117600"/>
          </a:xfrm>
          <a:prstGeom prst="rect">
            <a:avLst/>
          </a:prstGeom>
          <a:noFill/>
          <a:ln>
            <a:noFill/>
          </a:ln>
        </p:spPr>
      </p:pic>
      <p:sp>
        <p:nvSpPr>
          <p:cNvPr id="106" name="Google Shape;106;g38ef5f4520d_0_73"/>
          <p:cNvSpPr/>
          <p:nvPr/>
        </p:nvSpPr>
        <p:spPr>
          <a:xfrm>
            <a:off x="2502213" y="9423400"/>
            <a:ext cx="7875000" cy="339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38ef5f4520d_0_73"/>
          <p:cNvSpPr/>
          <p:nvPr/>
        </p:nvSpPr>
        <p:spPr>
          <a:xfrm>
            <a:off x="2502213" y="9423400"/>
            <a:ext cx="80781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Dragon Taming</a:t>
            </a:r>
            <a:endParaRPr b="0" i="0" sz="4800" u="none" cap="none" strike="noStrike">
              <a:solidFill>
                <a:schemeClr val="dk1"/>
              </a:solidFill>
              <a:latin typeface="Calibri"/>
              <a:ea typeface="Calibri"/>
              <a:cs typeface="Calibri"/>
              <a:sym typeface="Calibri"/>
            </a:endParaRPr>
          </a:p>
        </p:txBody>
      </p:sp>
      <p:sp>
        <p:nvSpPr>
          <p:cNvPr id="108" name="Google Shape;108;g38ef5f4520d_0_73"/>
          <p:cNvSpPr/>
          <p:nvPr/>
        </p:nvSpPr>
        <p:spPr>
          <a:xfrm>
            <a:off x="2502213" y="10375900"/>
            <a:ext cx="8010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207B"/>
        </a:solidFill>
      </p:bgPr>
    </p:bg>
    <p:spTree>
      <p:nvGrpSpPr>
        <p:cNvPr id="113" name="Shape 113"/>
        <p:cNvGrpSpPr/>
        <p:nvPr/>
      </p:nvGrpSpPr>
      <p:grpSpPr>
        <a:xfrm>
          <a:off x="0" y="0"/>
          <a:ext cx="0" cy="0"/>
          <a:chOff x="0" y="0"/>
          <a:chExt cx="0" cy="0"/>
        </a:xfrm>
      </p:grpSpPr>
      <p:pic>
        <p:nvPicPr>
          <p:cNvPr descr=" " id="114" name="Google Shape;114;g38ef5f4520d_0_93"/>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115" name="Google Shape;115;g38ef5f4520d_0_93"/>
          <p:cNvPicPr preferRelativeResize="0"/>
          <p:nvPr/>
        </p:nvPicPr>
        <p:blipFill rotWithShape="1">
          <a:blip r:embed="rId4">
            <a:alphaModFix/>
          </a:blip>
          <a:srcRect b="0" l="0" r="0" t="0"/>
          <a:stretch/>
        </p:blipFill>
        <p:spPr>
          <a:xfrm>
            <a:off x="1447981" y="6858000"/>
            <a:ext cx="6033254" cy="6337300"/>
          </a:xfrm>
          <a:prstGeom prst="rect">
            <a:avLst/>
          </a:prstGeom>
          <a:noFill/>
          <a:ln>
            <a:noFill/>
          </a:ln>
        </p:spPr>
      </p:pic>
      <p:pic>
        <p:nvPicPr>
          <p:cNvPr descr=" " id="116" name="Google Shape;116;g38ef5f4520d_0_93"/>
          <p:cNvPicPr preferRelativeResize="0"/>
          <p:nvPr/>
        </p:nvPicPr>
        <p:blipFill rotWithShape="1">
          <a:blip r:embed="rId5">
            <a:alphaModFix/>
          </a:blip>
          <a:srcRect b="0" l="0" r="0" t="0"/>
          <a:stretch/>
        </p:blipFill>
        <p:spPr>
          <a:xfrm>
            <a:off x="20919515" y="0"/>
            <a:ext cx="2324391" cy="10033000"/>
          </a:xfrm>
          <a:prstGeom prst="rect">
            <a:avLst/>
          </a:prstGeom>
          <a:noFill/>
          <a:ln>
            <a:noFill/>
          </a:ln>
        </p:spPr>
      </p:pic>
      <p:sp>
        <p:nvSpPr>
          <p:cNvPr id="117" name="Google Shape;117;g38ef5f4520d_0_9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8" name="Google Shape;118;g38ef5f4520d_0_93"/>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119" name="Google Shape;119;g38ef5f4520d_0_93"/>
          <p:cNvPicPr preferRelativeResize="0"/>
          <p:nvPr/>
        </p:nvPicPr>
        <p:blipFill rotWithShape="1">
          <a:blip r:embed="rId7">
            <a:alphaModFix/>
          </a:blip>
          <a:srcRect b="0" l="0" r="0" t="0"/>
          <a:stretch/>
        </p:blipFill>
        <p:spPr>
          <a:xfrm>
            <a:off x="0" y="1498600"/>
            <a:ext cx="5966698" cy="4437887"/>
          </a:xfrm>
          <a:prstGeom prst="rect">
            <a:avLst/>
          </a:prstGeom>
          <a:noFill/>
          <a:ln>
            <a:noFill/>
          </a:ln>
        </p:spPr>
      </p:pic>
      <p:sp>
        <p:nvSpPr>
          <p:cNvPr id="120" name="Google Shape;120;g38ef5f4520d_0_93"/>
          <p:cNvSpPr/>
          <p:nvPr/>
        </p:nvSpPr>
        <p:spPr>
          <a:xfrm>
            <a:off x="5398175" y="4559300"/>
            <a:ext cx="13603500" cy="461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38ef5f4520d_0_93"/>
          <p:cNvSpPr/>
          <p:nvPr/>
        </p:nvSpPr>
        <p:spPr>
          <a:xfrm>
            <a:off x="5398175" y="4559300"/>
            <a:ext cx="13806600" cy="394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22" name="Google Shape;122;g38ef5f4520d_0_93"/>
          <p:cNvSpPr/>
          <p:nvPr/>
        </p:nvSpPr>
        <p:spPr>
          <a:xfrm>
            <a:off x="15368921" y="8610600"/>
            <a:ext cx="3785100" cy="711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Freckle Face"/>
              <a:buNone/>
            </a:pPr>
            <a:r>
              <a:rPr b="0" i="0" lang="en-US" sz="3600" u="none" cap="none" strike="noStrike">
                <a:solidFill>
                  <a:srgbClr val="FFFFFF"/>
                </a:solidFill>
                <a:latin typeface="Freckle Face"/>
                <a:ea typeface="Freckle Face"/>
                <a:cs typeface="Freckle Face"/>
                <a:sym typeface="Freckle Face"/>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207B"/>
        </a:solidFill>
      </p:bgPr>
    </p:bg>
    <p:spTree>
      <p:nvGrpSpPr>
        <p:cNvPr id="127" name="Shape 127"/>
        <p:cNvGrpSpPr/>
        <p:nvPr/>
      </p:nvGrpSpPr>
      <p:grpSpPr>
        <a:xfrm>
          <a:off x="0" y="0"/>
          <a:ext cx="0" cy="0"/>
          <a:chOff x="0" y="0"/>
          <a:chExt cx="0" cy="0"/>
        </a:xfrm>
      </p:grpSpPr>
      <p:pic>
        <p:nvPicPr>
          <p:cNvPr descr=" " id="128" name="Google Shape;128;g38ef5f4520d_0_106"/>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129" name="Google Shape;129;g38ef5f4520d_0_106"/>
          <p:cNvPicPr preferRelativeResize="0"/>
          <p:nvPr/>
        </p:nvPicPr>
        <p:blipFill rotWithShape="1">
          <a:blip r:embed="rId4">
            <a:alphaModFix/>
          </a:blip>
          <a:srcRect b="0" l="0" r="0" t="0"/>
          <a:stretch/>
        </p:blipFill>
        <p:spPr>
          <a:xfrm>
            <a:off x="18226778" y="889000"/>
            <a:ext cx="5004425" cy="5003800"/>
          </a:xfrm>
          <a:prstGeom prst="rect">
            <a:avLst/>
          </a:prstGeom>
          <a:noFill/>
          <a:ln>
            <a:noFill/>
          </a:ln>
        </p:spPr>
      </p:pic>
      <p:sp>
        <p:nvSpPr>
          <p:cNvPr id="130" name="Google Shape;130;g38ef5f4520d_0_10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1" name="Google Shape;131;g38ef5f4520d_0_10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32" name="Google Shape;132;g38ef5f4520d_0_106"/>
          <p:cNvSpPr/>
          <p:nvPr/>
        </p:nvSpPr>
        <p:spPr>
          <a:xfrm>
            <a:off x="2235479" y="9690100"/>
            <a:ext cx="5067900" cy="288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38ef5f4520d_0_106"/>
          <p:cNvSpPr/>
          <p:nvPr/>
        </p:nvSpPr>
        <p:spPr>
          <a:xfrm>
            <a:off x="2235479" y="9690100"/>
            <a:ext cx="52713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Dragon Taming</a:t>
            </a:r>
            <a:endParaRPr b="0" i="0" sz="4800" u="none" cap="none" strike="noStrike">
              <a:solidFill>
                <a:schemeClr val="dk1"/>
              </a:solidFill>
              <a:latin typeface="Calibri"/>
              <a:ea typeface="Calibri"/>
              <a:cs typeface="Calibri"/>
              <a:sym typeface="Calibri"/>
            </a:endParaRPr>
          </a:p>
        </p:txBody>
      </p:sp>
      <p:sp>
        <p:nvSpPr>
          <p:cNvPr id="134" name="Google Shape;134;g38ef5f4520d_0_106"/>
          <p:cNvSpPr/>
          <p:nvPr/>
        </p:nvSpPr>
        <p:spPr>
          <a:xfrm>
            <a:off x="2235479" y="10744200"/>
            <a:ext cx="52035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35" name="Google Shape;135;g38ef5f4520d_0_106"/>
          <p:cNvSpPr/>
          <p:nvPr/>
        </p:nvSpPr>
        <p:spPr>
          <a:xfrm>
            <a:off x="16715289" y="1155700"/>
            <a:ext cx="5436300" cy="288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38ef5f4520d_0_106"/>
          <p:cNvSpPr/>
          <p:nvPr/>
        </p:nvSpPr>
        <p:spPr>
          <a:xfrm>
            <a:off x="16715289" y="1155700"/>
            <a:ext cx="5639400" cy="952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Unicorn Sighting</a:t>
            </a:r>
            <a:endParaRPr b="0" i="0" sz="4800" u="none" cap="none" strike="noStrike">
              <a:solidFill>
                <a:schemeClr val="dk1"/>
              </a:solidFill>
              <a:latin typeface="Calibri"/>
              <a:ea typeface="Calibri"/>
              <a:cs typeface="Calibri"/>
              <a:sym typeface="Calibri"/>
            </a:endParaRPr>
          </a:p>
        </p:txBody>
      </p:sp>
      <p:sp>
        <p:nvSpPr>
          <p:cNvPr id="137" name="Google Shape;137;g38ef5f4520d_0_106"/>
          <p:cNvSpPr/>
          <p:nvPr/>
        </p:nvSpPr>
        <p:spPr>
          <a:xfrm>
            <a:off x="16715289" y="2209800"/>
            <a:ext cx="55719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pic>
        <p:nvPicPr>
          <p:cNvPr descr=" " id="138" name="Google Shape;138;g38ef5f4520d_0_106"/>
          <p:cNvPicPr preferRelativeResize="0"/>
          <p:nvPr/>
        </p:nvPicPr>
        <p:blipFill rotWithShape="1">
          <a:blip r:embed="rId6">
            <a:alphaModFix/>
          </a:blip>
          <a:srcRect b="0" l="0" r="0" t="0"/>
          <a:stretch/>
        </p:blipFill>
        <p:spPr>
          <a:xfrm>
            <a:off x="2235479" y="1155700"/>
            <a:ext cx="5436279" cy="8153400"/>
          </a:xfrm>
          <a:prstGeom prst="rect">
            <a:avLst/>
          </a:prstGeom>
          <a:noFill/>
          <a:ln>
            <a:noFill/>
          </a:ln>
        </p:spPr>
      </p:pic>
      <p:pic>
        <p:nvPicPr>
          <p:cNvPr descr=" " id="139" name="Google Shape;139;g38ef5f4520d_0_106"/>
          <p:cNvPicPr preferRelativeResize="0"/>
          <p:nvPr/>
        </p:nvPicPr>
        <p:blipFill rotWithShape="1">
          <a:blip r:embed="rId7">
            <a:alphaModFix/>
          </a:blip>
          <a:srcRect b="0" l="0" r="0" t="0"/>
          <a:stretch/>
        </p:blipFill>
        <p:spPr>
          <a:xfrm>
            <a:off x="16715289" y="4406900"/>
            <a:ext cx="5436279" cy="8153400"/>
          </a:xfrm>
          <a:prstGeom prst="rect">
            <a:avLst/>
          </a:prstGeom>
          <a:noFill/>
          <a:ln>
            <a:noFill/>
          </a:ln>
        </p:spPr>
      </p:pic>
      <p:pic>
        <p:nvPicPr>
          <p:cNvPr descr=" " id="140" name="Google Shape;140;g38ef5f4520d_0_106"/>
          <p:cNvPicPr preferRelativeResize="0"/>
          <p:nvPr/>
        </p:nvPicPr>
        <p:blipFill rotWithShape="1">
          <a:blip r:embed="rId8">
            <a:alphaModFix/>
          </a:blip>
          <a:srcRect b="0" l="0" r="0" t="0"/>
          <a:stretch/>
        </p:blipFill>
        <p:spPr>
          <a:xfrm>
            <a:off x="7989299" y="2603500"/>
            <a:ext cx="8421153" cy="8521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207B"/>
        </a:solidFill>
      </p:bgPr>
    </p:bg>
    <p:spTree>
      <p:nvGrpSpPr>
        <p:cNvPr id="145" name="Shape 145"/>
        <p:cNvGrpSpPr/>
        <p:nvPr/>
      </p:nvGrpSpPr>
      <p:grpSpPr>
        <a:xfrm>
          <a:off x="0" y="0"/>
          <a:ext cx="0" cy="0"/>
          <a:chOff x="0" y="0"/>
          <a:chExt cx="0" cy="0"/>
        </a:xfrm>
      </p:grpSpPr>
      <p:pic>
        <p:nvPicPr>
          <p:cNvPr descr=" " id="146" name="Google Shape;146;g38ef5f4520d_0_123"/>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147" name="Google Shape;147;g38ef5f4520d_0_123"/>
          <p:cNvPicPr preferRelativeResize="0"/>
          <p:nvPr/>
        </p:nvPicPr>
        <p:blipFill rotWithShape="1">
          <a:blip r:embed="rId4">
            <a:alphaModFix/>
          </a:blip>
          <a:srcRect b="0" l="0" r="0" t="0"/>
          <a:stretch/>
        </p:blipFill>
        <p:spPr>
          <a:xfrm>
            <a:off x="18226778" y="889000"/>
            <a:ext cx="5004425" cy="5003800"/>
          </a:xfrm>
          <a:prstGeom prst="rect">
            <a:avLst/>
          </a:prstGeom>
          <a:noFill/>
          <a:ln>
            <a:noFill/>
          </a:ln>
        </p:spPr>
      </p:pic>
      <p:sp>
        <p:nvSpPr>
          <p:cNvPr id="148" name="Google Shape;148;g38ef5f4520d_0_123"/>
          <p:cNvSpPr/>
          <p:nvPr/>
        </p:nvSpPr>
        <p:spPr>
          <a:xfrm>
            <a:off x="2104230" y="1079500"/>
            <a:ext cx="202167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8D26C"/>
              </a:buClr>
              <a:buSzPts val="8000"/>
              <a:buFont typeface="Freckle Face"/>
              <a:buNone/>
            </a:pPr>
            <a:r>
              <a:rPr b="0" i="0" lang="en-US" sz="8000" u="none" cap="none" strike="noStrike">
                <a:solidFill>
                  <a:srgbClr val="F8D26C"/>
                </a:solidFill>
                <a:latin typeface="Freckle Face"/>
                <a:ea typeface="Freckle Face"/>
                <a:cs typeface="Freckle Face"/>
                <a:sym typeface="Freckle Face"/>
              </a:rPr>
              <a:t>The Magic of Dragons: A Research</a:t>
            </a:r>
            <a:endParaRPr b="0" i="0" sz="8000" u="none" cap="none" strike="noStrike">
              <a:solidFill>
                <a:schemeClr val="dk1"/>
              </a:solidFill>
              <a:latin typeface="Calibri"/>
              <a:ea typeface="Calibri"/>
              <a:cs typeface="Calibri"/>
              <a:sym typeface="Calibri"/>
            </a:endParaRPr>
          </a:p>
        </p:txBody>
      </p:sp>
      <p:sp>
        <p:nvSpPr>
          <p:cNvPr id="149" name="Google Shape;149;g38ef5f4520d_0_12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0" name="Google Shape;150;g38ef5f4520d_0_12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51" name="Google Shape;151;g38ef5f4520d_0_123"/>
          <p:cNvSpPr/>
          <p:nvPr/>
        </p:nvSpPr>
        <p:spPr>
          <a:xfrm>
            <a:off x="2121165" y="3695700"/>
            <a:ext cx="6096900" cy="6096000"/>
          </a:xfrm>
          <a:prstGeom prst="rect">
            <a:avLst/>
          </a:prstGeom>
          <a:noFill/>
          <a:ln cap="flat" cmpd="sng" w="38100">
            <a:solidFill>
              <a:srgbClr val="F8D1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2" name="Google Shape;152;g38ef5f4520d_0_123"/>
          <p:cNvPicPr preferRelativeResize="0"/>
          <p:nvPr/>
        </p:nvPicPr>
        <p:blipFill rotWithShape="1">
          <a:blip r:embed="rId6">
            <a:alphaModFix/>
          </a:blip>
          <a:srcRect b="0" l="0" r="0" t="0"/>
          <a:stretch/>
        </p:blipFill>
        <p:spPr>
          <a:xfrm>
            <a:off x="4336801" y="5029200"/>
            <a:ext cx="1665489" cy="1625600"/>
          </a:xfrm>
          <a:prstGeom prst="rect">
            <a:avLst/>
          </a:prstGeom>
          <a:noFill/>
          <a:ln>
            <a:noFill/>
          </a:ln>
        </p:spPr>
      </p:pic>
      <p:sp>
        <p:nvSpPr>
          <p:cNvPr id="153" name="Google Shape;153;g38ef5f4520d_0_123"/>
          <p:cNvSpPr/>
          <p:nvPr/>
        </p:nvSpPr>
        <p:spPr>
          <a:xfrm>
            <a:off x="2273584" y="6959600"/>
            <a:ext cx="57918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38ef5f4520d_0_123"/>
          <p:cNvSpPr/>
          <p:nvPr/>
        </p:nvSpPr>
        <p:spPr>
          <a:xfrm>
            <a:off x="2171971" y="6959600"/>
            <a:ext cx="5995200" cy="1701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Unicorn</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Sighting</a:t>
            </a:r>
            <a:endParaRPr b="0" i="0" sz="4800" u="none" cap="none" strike="noStrike">
              <a:solidFill>
                <a:schemeClr val="dk1"/>
              </a:solidFill>
              <a:latin typeface="Calibri"/>
              <a:ea typeface="Calibri"/>
              <a:cs typeface="Calibri"/>
              <a:sym typeface="Calibri"/>
            </a:endParaRPr>
          </a:p>
        </p:txBody>
      </p:sp>
      <p:sp>
        <p:nvSpPr>
          <p:cNvPr id="155" name="Google Shape;155;g38ef5f4520d_0_123"/>
          <p:cNvSpPr/>
          <p:nvPr/>
        </p:nvSpPr>
        <p:spPr>
          <a:xfrm>
            <a:off x="9145143" y="3695700"/>
            <a:ext cx="6096900" cy="6096000"/>
          </a:xfrm>
          <a:prstGeom prst="rect">
            <a:avLst/>
          </a:prstGeom>
          <a:noFill/>
          <a:ln cap="flat" cmpd="sng" w="38100">
            <a:solidFill>
              <a:srgbClr val="F8D1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6" name="Google Shape;156;g38ef5f4520d_0_123"/>
          <p:cNvPicPr preferRelativeResize="0"/>
          <p:nvPr/>
        </p:nvPicPr>
        <p:blipFill rotWithShape="1">
          <a:blip r:embed="rId7">
            <a:alphaModFix/>
          </a:blip>
          <a:srcRect b="0" l="0" r="0" t="0"/>
          <a:stretch/>
        </p:blipFill>
        <p:spPr>
          <a:xfrm>
            <a:off x="11377974" y="5029200"/>
            <a:ext cx="1631097" cy="1625600"/>
          </a:xfrm>
          <a:prstGeom prst="rect">
            <a:avLst/>
          </a:prstGeom>
          <a:noFill/>
          <a:ln>
            <a:noFill/>
          </a:ln>
        </p:spPr>
      </p:pic>
      <p:sp>
        <p:nvSpPr>
          <p:cNvPr id="157" name="Google Shape;157;g38ef5f4520d_0_123"/>
          <p:cNvSpPr/>
          <p:nvPr/>
        </p:nvSpPr>
        <p:spPr>
          <a:xfrm>
            <a:off x="9297562" y="6959600"/>
            <a:ext cx="57918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38ef5f4520d_0_123"/>
          <p:cNvSpPr/>
          <p:nvPr/>
        </p:nvSpPr>
        <p:spPr>
          <a:xfrm>
            <a:off x="9195949" y="6959600"/>
            <a:ext cx="5995200" cy="1701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Dragon</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Taming</a:t>
            </a:r>
            <a:endParaRPr b="0" i="0" sz="4800" u="none" cap="none" strike="noStrike">
              <a:solidFill>
                <a:schemeClr val="dk1"/>
              </a:solidFill>
              <a:latin typeface="Calibri"/>
              <a:ea typeface="Calibri"/>
              <a:cs typeface="Calibri"/>
              <a:sym typeface="Calibri"/>
            </a:endParaRPr>
          </a:p>
        </p:txBody>
      </p:sp>
      <p:sp>
        <p:nvSpPr>
          <p:cNvPr id="159" name="Google Shape;159;g38ef5f4520d_0_123"/>
          <p:cNvSpPr/>
          <p:nvPr/>
        </p:nvSpPr>
        <p:spPr>
          <a:xfrm>
            <a:off x="16169121" y="3695700"/>
            <a:ext cx="6096900" cy="6096000"/>
          </a:xfrm>
          <a:prstGeom prst="rect">
            <a:avLst/>
          </a:prstGeom>
          <a:noFill/>
          <a:ln cap="flat" cmpd="sng" w="38100">
            <a:solidFill>
              <a:srgbClr val="F8D1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0" name="Google Shape;160;g38ef5f4520d_0_123"/>
          <p:cNvPicPr preferRelativeResize="0"/>
          <p:nvPr/>
        </p:nvPicPr>
        <p:blipFill rotWithShape="1">
          <a:blip r:embed="rId8">
            <a:alphaModFix/>
          </a:blip>
          <a:srcRect b="0" l="0" r="0" t="0"/>
          <a:stretch/>
        </p:blipFill>
        <p:spPr>
          <a:xfrm>
            <a:off x="18416167" y="5029200"/>
            <a:ext cx="1602673" cy="1625600"/>
          </a:xfrm>
          <a:prstGeom prst="rect">
            <a:avLst/>
          </a:prstGeom>
          <a:noFill/>
          <a:ln>
            <a:noFill/>
          </a:ln>
        </p:spPr>
      </p:pic>
      <p:sp>
        <p:nvSpPr>
          <p:cNvPr id="161" name="Google Shape;161;g38ef5f4520d_0_123"/>
          <p:cNvSpPr/>
          <p:nvPr/>
        </p:nvSpPr>
        <p:spPr>
          <a:xfrm>
            <a:off x="16321540" y="6959600"/>
            <a:ext cx="57918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38ef5f4520d_0_123"/>
          <p:cNvSpPr/>
          <p:nvPr/>
        </p:nvSpPr>
        <p:spPr>
          <a:xfrm>
            <a:off x="16219927" y="6959600"/>
            <a:ext cx="5995200" cy="1701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Rainbow</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Seeing</a:t>
            </a:r>
            <a:endParaRPr b="0" i="0" sz="4800" u="none" cap="none" strike="noStrike">
              <a:solidFill>
                <a:schemeClr val="dk1"/>
              </a:solidFill>
              <a:latin typeface="Calibri"/>
              <a:ea typeface="Calibri"/>
              <a:cs typeface="Calibri"/>
              <a:sym typeface="Calibri"/>
            </a:endParaRPr>
          </a:p>
        </p:txBody>
      </p:sp>
      <p:sp>
        <p:nvSpPr>
          <p:cNvPr id="163" name="Google Shape;163;g38ef5f4520d_0_123"/>
          <p:cNvSpPr/>
          <p:nvPr/>
        </p:nvSpPr>
        <p:spPr>
          <a:xfrm>
            <a:off x="2146568"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g38ef5f4520d_0_123"/>
          <p:cNvSpPr/>
          <p:nvPr/>
        </p:nvSpPr>
        <p:spPr>
          <a:xfrm>
            <a:off x="2146568"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38ef5f4520d_0_123"/>
          <p:cNvSpPr/>
          <p:nvPr/>
        </p:nvSpPr>
        <p:spPr>
          <a:xfrm>
            <a:off x="2078826"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66" name="Google Shape;166;g38ef5f4520d_0_123"/>
          <p:cNvSpPr/>
          <p:nvPr/>
        </p:nvSpPr>
        <p:spPr>
          <a:xfrm>
            <a:off x="9145143"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38ef5f4520d_0_123"/>
          <p:cNvSpPr/>
          <p:nvPr/>
        </p:nvSpPr>
        <p:spPr>
          <a:xfrm>
            <a:off x="9145143"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38ef5f4520d_0_123"/>
          <p:cNvSpPr/>
          <p:nvPr/>
        </p:nvSpPr>
        <p:spPr>
          <a:xfrm>
            <a:off x="9077401"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Music of the Elves": Immerse yourself in the enchanting music.</a:t>
            </a:r>
            <a:endParaRPr b="0" i="0" sz="3200" u="none" cap="none" strike="noStrike">
              <a:solidFill>
                <a:schemeClr val="dk1"/>
              </a:solidFill>
              <a:latin typeface="Calibri"/>
              <a:ea typeface="Calibri"/>
              <a:cs typeface="Calibri"/>
              <a:sym typeface="Calibri"/>
            </a:endParaRPr>
          </a:p>
        </p:txBody>
      </p:sp>
      <p:sp>
        <p:nvSpPr>
          <p:cNvPr id="169" name="Google Shape;169;g38ef5f4520d_0_123"/>
          <p:cNvSpPr/>
          <p:nvPr/>
        </p:nvSpPr>
        <p:spPr>
          <a:xfrm>
            <a:off x="16169121"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38ef5f4520d_0_123"/>
          <p:cNvSpPr/>
          <p:nvPr/>
        </p:nvSpPr>
        <p:spPr>
          <a:xfrm>
            <a:off x="16169121"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38ef5f4520d_0_123"/>
          <p:cNvSpPr/>
          <p:nvPr/>
        </p:nvSpPr>
        <p:spPr>
          <a:xfrm>
            <a:off x="16101379"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207B"/>
        </a:solidFill>
      </p:bgPr>
    </p:bg>
    <p:spTree>
      <p:nvGrpSpPr>
        <p:cNvPr id="176" name="Shape 176"/>
        <p:cNvGrpSpPr/>
        <p:nvPr/>
      </p:nvGrpSpPr>
      <p:grpSpPr>
        <a:xfrm>
          <a:off x="0" y="0"/>
          <a:ext cx="0" cy="0"/>
          <a:chOff x="0" y="0"/>
          <a:chExt cx="0" cy="0"/>
        </a:xfrm>
      </p:grpSpPr>
      <p:pic>
        <p:nvPicPr>
          <p:cNvPr descr=" " id="177" name="Google Shape;177;g38ef5f4520d_0_153"/>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 " id="178" name="Google Shape;178;g38ef5f4520d_0_153"/>
          <p:cNvPicPr preferRelativeResize="0"/>
          <p:nvPr/>
        </p:nvPicPr>
        <p:blipFill rotWithShape="1">
          <a:blip r:embed="rId4">
            <a:alphaModFix/>
          </a:blip>
          <a:srcRect b="0" l="0" r="0" t="0"/>
          <a:stretch/>
        </p:blipFill>
        <p:spPr>
          <a:xfrm>
            <a:off x="20817902" y="711200"/>
            <a:ext cx="2819749" cy="2819400"/>
          </a:xfrm>
          <a:prstGeom prst="rect">
            <a:avLst/>
          </a:prstGeom>
          <a:noFill/>
          <a:ln>
            <a:noFill/>
          </a:ln>
        </p:spPr>
      </p:pic>
      <p:pic>
        <p:nvPicPr>
          <p:cNvPr descr=" " id="179" name="Google Shape;179;g38ef5f4520d_0_153"/>
          <p:cNvPicPr preferRelativeResize="0"/>
          <p:nvPr/>
        </p:nvPicPr>
        <p:blipFill rotWithShape="1">
          <a:blip r:embed="rId4">
            <a:alphaModFix/>
          </a:blip>
          <a:srcRect b="0" l="0" r="0" t="0"/>
          <a:stretch/>
        </p:blipFill>
        <p:spPr>
          <a:xfrm>
            <a:off x="20817902" y="3530600"/>
            <a:ext cx="2819749" cy="2819400"/>
          </a:xfrm>
          <a:prstGeom prst="rect">
            <a:avLst/>
          </a:prstGeom>
          <a:noFill/>
          <a:ln>
            <a:noFill/>
          </a:ln>
        </p:spPr>
      </p:pic>
      <p:pic>
        <p:nvPicPr>
          <p:cNvPr descr=" " id="180" name="Google Shape;180;g38ef5f4520d_0_153"/>
          <p:cNvPicPr preferRelativeResize="0"/>
          <p:nvPr/>
        </p:nvPicPr>
        <p:blipFill rotWithShape="1">
          <a:blip r:embed="rId5">
            <a:alphaModFix/>
          </a:blip>
          <a:srcRect b="0" l="0" r="0" t="0"/>
          <a:stretch/>
        </p:blipFill>
        <p:spPr>
          <a:xfrm>
            <a:off x="838305" y="7366000"/>
            <a:ext cx="5664908" cy="5664200"/>
          </a:xfrm>
          <a:prstGeom prst="rect">
            <a:avLst/>
          </a:prstGeom>
          <a:noFill/>
          <a:ln>
            <a:noFill/>
          </a:ln>
        </p:spPr>
      </p:pic>
      <p:sp>
        <p:nvSpPr>
          <p:cNvPr id="181" name="Google Shape;181;g38ef5f4520d_0_15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2" name="Google Shape;182;g38ef5f4520d_0_153"/>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183" name="Google Shape;183;g38ef5f4520d_0_153"/>
          <p:cNvSpPr/>
          <p:nvPr/>
        </p:nvSpPr>
        <p:spPr>
          <a:xfrm>
            <a:off x="1778222" y="469900"/>
            <a:ext cx="5394000" cy="158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8D26C"/>
              </a:buClr>
              <a:buSzPts val="8000"/>
              <a:buFont typeface="Freckle Face"/>
              <a:buNone/>
            </a:pPr>
            <a:r>
              <a:rPr b="0" i="0" lang="en-US" sz="8000" u="none" cap="none" strike="noStrike">
                <a:solidFill>
                  <a:srgbClr val="F8D26C"/>
                </a:solidFill>
                <a:latin typeface="Freckle Face"/>
                <a:ea typeface="Freckle Face"/>
                <a:cs typeface="Freckle Face"/>
                <a:sym typeface="Freckle Face"/>
              </a:rPr>
              <a:t>Pricing Plan</a:t>
            </a:r>
            <a:endParaRPr b="0" i="0" sz="8000" u="none" cap="none" strike="noStrike">
              <a:solidFill>
                <a:schemeClr val="dk1"/>
              </a:solidFill>
              <a:latin typeface="Calibri"/>
              <a:ea typeface="Calibri"/>
              <a:cs typeface="Calibri"/>
              <a:sym typeface="Calibri"/>
            </a:endParaRPr>
          </a:p>
        </p:txBody>
      </p:sp>
      <p:sp>
        <p:nvSpPr>
          <p:cNvPr id="184" name="Google Shape;184;g38ef5f4520d_0_153"/>
          <p:cNvSpPr/>
          <p:nvPr/>
        </p:nvSpPr>
        <p:spPr>
          <a:xfrm>
            <a:off x="1778222" y="2286000"/>
            <a:ext cx="20843400" cy="1023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38ef5f4520d_0_153"/>
          <p:cNvSpPr/>
          <p:nvPr/>
        </p:nvSpPr>
        <p:spPr>
          <a:xfrm>
            <a:off x="1778222" y="2286000"/>
            <a:ext cx="6439800" cy="10236300"/>
          </a:xfrm>
          <a:prstGeom prst="rect">
            <a:avLst/>
          </a:prstGeom>
          <a:noFill/>
          <a:ln cap="flat" cmpd="sng" w="25400">
            <a:solidFill>
              <a:srgbClr val="F8D1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6" name="Google Shape;186;g38ef5f4520d_0_153"/>
          <p:cNvPicPr preferRelativeResize="0"/>
          <p:nvPr/>
        </p:nvPicPr>
        <p:blipFill rotWithShape="1">
          <a:blip r:embed="rId7">
            <a:alphaModFix/>
          </a:blip>
          <a:srcRect b="0" l="0" r="0" t="0"/>
          <a:stretch/>
        </p:blipFill>
        <p:spPr>
          <a:xfrm>
            <a:off x="4403596" y="2743200"/>
            <a:ext cx="1188960" cy="1625612"/>
          </a:xfrm>
          <a:prstGeom prst="rect">
            <a:avLst/>
          </a:prstGeom>
          <a:noFill/>
          <a:ln>
            <a:noFill/>
          </a:ln>
        </p:spPr>
      </p:pic>
      <p:sp>
        <p:nvSpPr>
          <p:cNvPr id="187" name="Google Shape;187;g38ef5f4520d_0_153"/>
          <p:cNvSpPr/>
          <p:nvPr/>
        </p:nvSpPr>
        <p:spPr>
          <a:xfrm>
            <a:off x="4185173" y="4673612"/>
            <a:ext cx="16257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8D16C"/>
              </a:buClr>
              <a:buSzPts val="4800"/>
              <a:buFont typeface="Freckle Face"/>
              <a:buNone/>
            </a:pPr>
            <a:r>
              <a:rPr b="0" i="0" lang="en-US" sz="4800" u="none" cap="none" strike="noStrike">
                <a:solidFill>
                  <a:srgbClr val="F8D16C"/>
                </a:solidFill>
                <a:latin typeface="Freckle Face"/>
                <a:ea typeface="Freckle Face"/>
                <a:cs typeface="Freckle Face"/>
                <a:sym typeface="Freckle Face"/>
              </a:rPr>
              <a:t>Basic</a:t>
            </a:r>
            <a:endParaRPr b="0" i="0" sz="4800" u="none" cap="none" strike="noStrike">
              <a:solidFill>
                <a:schemeClr val="dk1"/>
              </a:solidFill>
              <a:latin typeface="Calibri"/>
              <a:ea typeface="Calibri"/>
              <a:cs typeface="Calibri"/>
              <a:sym typeface="Calibri"/>
            </a:endParaRPr>
          </a:p>
        </p:txBody>
      </p:sp>
      <p:sp>
        <p:nvSpPr>
          <p:cNvPr id="188" name="Google Shape;188;g38ef5f4520d_0_153"/>
          <p:cNvSpPr/>
          <p:nvPr/>
        </p:nvSpPr>
        <p:spPr>
          <a:xfrm>
            <a:off x="2235479" y="5727712"/>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189" name="Google Shape;189;g38ef5f4520d_0_153"/>
          <p:cNvSpPr/>
          <p:nvPr/>
        </p:nvSpPr>
        <p:spPr>
          <a:xfrm>
            <a:off x="3581848" y="11315700"/>
            <a:ext cx="28326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$10/month</a:t>
            </a:r>
            <a:endParaRPr b="0" i="0" sz="4800" u="none" cap="none" strike="noStrike">
              <a:solidFill>
                <a:schemeClr val="dk1"/>
              </a:solidFill>
              <a:latin typeface="Calibri"/>
              <a:ea typeface="Calibri"/>
              <a:cs typeface="Calibri"/>
              <a:sym typeface="Calibri"/>
            </a:endParaRPr>
          </a:p>
        </p:txBody>
      </p:sp>
      <p:sp>
        <p:nvSpPr>
          <p:cNvPr id="190" name="Google Shape;190;g38ef5f4520d_0_153"/>
          <p:cNvSpPr/>
          <p:nvPr/>
        </p:nvSpPr>
        <p:spPr>
          <a:xfrm>
            <a:off x="8980022" y="2286000"/>
            <a:ext cx="6439800" cy="10236300"/>
          </a:xfrm>
          <a:prstGeom prst="rect">
            <a:avLst/>
          </a:prstGeom>
          <a:noFill/>
          <a:ln cap="flat" cmpd="sng" w="25400">
            <a:solidFill>
              <a:srgbClr val="F8D1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1" name="Google Shape;191;g38ef5f4520d_0_153"/>
          <p:cNvPicPr preferRelativeResize="0"/>
          <p:nvPr/>
        </p:nvPicPr>
        <p:blipFill rotWithShape="1">
          <a:blip r:embed="rId8">
            <a:alphaModFix/>
          </a:blip>
          <a:srcRect b="0" l="0" r="0" t="0"/>
          <a:stretch/>
        </p:blipFill>
        <p:spPr>
          <a:xfrm>
            <a:off x="11475081" y="2743200"/>
            <a:ext cx="1449587" cy="1625600"/>
          </a:xfrm>
          <a:prstGeom prst="rect">
            <a:avLst/>
          </a:prstGeom>
          <a:noFill/>
          <a:ln>
            <a:noFill/>
          </a:ln>
        </p:spPr>
      </p:pic>
      <p:sp>
        <p:nvSpPr>
          <p:cNvPr id="192" name="Google Shape;192;g38ef5f4520d_0_153"/>
          <p:cNvSpPr/>
          <p:nvPr/>
        </p:nvSpPr>
        <p:spPr>
          <a:xfrm>
            <a:off x="11501287" y="4673600"/>
            <a:ext cx="13971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8D16C"/>
              </a:buClr>
              <a:buSzPts val="4800"/>
              <a:buFont typeface="Freckle Face"/>
              <a:buNone/>
            </a:pPr>
            <a:r>
              <a:rPr b="0" i="0" lang="en-US" sz="4800" u="none" cap="none" strike="noStrike">
                <a:solidFill>
                  <a:srgbClr val="F8D16C"/>
                </a:solidFill>
                <a:latin typeface="Freckle Face"/>
                <a:ea typeface="Freckle Face"/>
                <a:cs typeface="Freckle Face"/>
                <a:sym typeface="Freckle Face"/>
              </a:rPr>
              <a:t>Elite</a:t>
            </a:r>
            <a:endParaRPr b="0" i="0" sz="4800" u="none" cap="none" strike="noStrike">
              <a:solidFill>
                <a:schemeClr val="dk1"/>
              </a:solidFill>
              <a:latin typeface="Calibri"/>
              <a:ea typeface="Calibri"/>
              <a:cs typeface="Calibri"/>
              <a:sym typeface="Calibri"/>
            </a:endParaRPr>
          </a:p>
        </p:txBody>
      </p:sp>
      <p:sp>
        <p:nvSpPr>
          <p:cNvPr id="193" name="Google Shape;193;g38ef5f4520d_0_153"/>
          <p:cNvSpPr/>
          <p:nvPr/>
        </p:nvSpPr>
        <p:spPr>
          <a:xfrm>
            <a:off x="9437280" y="57277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194" name="Google Shape;194;g38ef5f4520d_0_153"/>
          <p:cNvSpPr/>
          <p:nvPr/>
        </p:nvSpPr>
        <p:spPr>
          <a:xfrm>
            <a:off x="10770946" y="11315700"/>
            <a:ext cx="28578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$50/month</a:t>
            </a:r>
            <a:endParaRPr b="0" i="0" sz="4800" u="none" cap="none" strike="noStrike">
              <a:solidFill>
                <a:schemeClr val="dk1"/>
              </a:solidFill>
              <a:latin typeface="Calibri"/>
              <a:ea typeface="Calibri"/>
              <a:cs typeface="Calibri"/>
              <a:sym typeface="Calibri"/>
            </a:endParaRPr>
          </a:p>
        </p:txBody>
      </p:sp>
      <p:sp>
        <p:nvSpPr>
          <p:cNvPr id="195" name="Google Shape;195;g38ef5f4520d_0_153"/>
          <p:cNvSpPr/>
          <p:nvPr/>
        </p:nvSpPr>
        <p:spPr>
          <a:xfrm>
            <a:off x="16181822" y="2286000"/>
            <a:ext cx="6439800" cy="10236300"/>
          </a:xfrm>
          <a:prstGeom prst="rect">
            <a:avLst/>
          </a:prstGeom>
          <a:noFill/>
          <a:ln cap="flat" cmpd="sng" w="25400">
            <a:solidFill>
              <a:srgbClr val="F8D1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6" name="Google Shape;196;g38ef5f4520d_0_153"/>
          <p:cNvPicPr preferRelativeResize="0"/>
          <p:nvPr/>
        </p:nvPicPr>
        <p:blipFill rotWithShape="1">
          <a:blip r:embed="rId9">
            <a:alphaModFix/>
          </a:blip>
          <a:srcRect b="0" l="0" r="0" t="0"/>
          <a:stretch/>
        </p:blipFill>
        <p:spPr>
          <a:xfrm>
            <a:off x="18605838" y="2743200"/>
            <a:ext cx="1591674" cy="1625600"/>
          </a:xfrm>
          <a:prstGeom prst="rect">
            <a:avLst/>
          </a:prstGeom>
          <a:noFill/>
          <a:ln>
            <a:noFill/>
          </a:ln>
        </p:spPr>
      </p:pic>
      <p:sp>
        <p:nvSpPr>
          <p:cNvPr id="197" name="Google Shape;197;g38ef5f4520d_0_153"/>
          <p:cNvSpPr/>
          <p:nvPr/>
        </p:nvSpPr>
        <p:spPr>
          <a:xfrm>
            <a:off x="17921940" y="4673600"/>
            <a:ext cx="29595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8D16C"/>
              </a:buClr>
              <a:buSzPts val="4800"/>
              <a:buFont typeface="Freckle Face"/>
              <a:buNone/>
            </a:pPr>
            <a:r>
              <a:rPr b="0" i="0" lang="en-US" sz="4800" u="none" cap="none" strike="noStrike">
                <a:solidFill>
                  <a:srgbClr val="F8D16C"/>
                </a:solidFill>
                <a:latin typeface="Freckle Face"/>
                <a:ea typeface="Freckle Face"/>
                <a:cs typeface="Freckle Face"/>
                <a:sym typeface="Freckle Face"/>
              </a:rPr>
              <a:t>Legendary</a:t>
            </a:r>
            <a:endParaRPr b="0" i="0" sz="4800" u="none" cap="none" strike="noStrike">
              <a:solidFill>
                <a:schemeClr val="dk1"/>
              </a:solidFill>
              <a:latin typeface="Calibri"/>
              <a:ea typeface="Calibri"/>
              <a:cs typeface="Calibri"/>
              <a:sym typeface="Calibri"/>
            </a:endParaRPr>
          </a:p>
        </p:txBody>
      </p:sp>
      <p:sp>
        <p:nvSpPr>
          <p:cNvPr id="198" name="Google Shape;198;g38ef5f4520d_0_153"/>
          <p:cNvSpPr/>
          <p:nvPr/>
        </p:nvSpPr>
        <p:spPr>
          <a:xfrm>
            <a:off x="16639080" y="57277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199" name="Google Shape;199;g38ef5f4520d_0_153"/>
          <p:cNvSpPr/>
          <p:nvPr/>
        </p:nvSpPr>
        <p:spPr>
          <a:xfrm>
            <a:off x="17820327" y="11315700"/>
            <a:ext cx="31626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Freckle Face"/>
              <a:buNone/>
            </a:pPr>
            <a:r>
              <a:rPr b="0" i="0" lang="en-US" sz="4800" u="none" cap="none" strike="noStrike">
                <a:solidFill>
                  <a:srgbClr val="FFFFFF"/>
                </a:solidFill>
                <a:latin typeface="Freckle Face"/>
                <a:ea typeface="Freckle Face"/>
                <a:cs typeface="Freckle Face"/>
                <a:sym typeface="Freckle Face"/>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2025-10-06T08:00:54Z</dcterms:created>
  <dc:creator>PptxGenJS</dc:creator>
</cp:coreProperties>
</file>