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slideLayout" Target="../slideLayouts/slideLayout1.xml"/><Relationship Id="rId1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slideLayout" Target="../slideLayouts/slideLayout1.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slideLayout" Target="../slideLayouts/slideLayout1.xml"/><Relationship Id="rId2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1.xml"/><Relationship Id="rId5"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slideLayout" Target="../slideLayouts/slideLayout1.xml"/><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slideLayout" Target="../slideLayouts/slideLayout1.xml"/><Relationship Id="rId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5" Type="http://schemas.openxmlformats.org/officeDocument/2006/relationships/image" Target="../media/image-23-4.png"/><Relationship Id="rId6" Type="http://schemas.openxmlformats.org/officeDocument/2006/relationships/slideLayout" Target="../slideLayouts/slideLayout1.xml"/><Relationship Id="rId7"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676610" y="2540000"/>
            <a:ext cx="9477133" cy="9097519"/>
          </a:xfrm>
          <a:prstGeom prst="rect">
            <a:avLst/>
          </a:prstGeom>
        </p:spPr>
      </p:pic>
      <p:sp>
        <p:nvSpPr>
          <p:cNvPr id="6" name="Text 1"/>
          <p:cNvSpPr/>
          <p:nvPr/>
        </p:nvSpPr>
        <p:spPr>
          <a:xfrm>
            <a:off x="12193524" y="8229600"/>
            <a:ext cx="11257840" cy="1312333"/>
          </a:xfrm>
          <a:prstGeom prst="rect">
            <a:avLst/>
          </a:prstGeom>
          <a:noFill/>
          <a:ln/>
        </p:spPr>
        <p:txBody>
          <a:bodyPr wrap="square" lIns="0" tIns="0" rIns="0" bIns="0" rtlCol="0" anchor="t"/>
          <a:lstStyle/>
          <a:p>
            <a:pPr algn="l"/>
            <a:r>
              <a:rPr lang="en-US" sz="6400" spc="256" kern="0" dirty="0">
                <a:solidFill>
                  <a:srgbClr val="985629">
                    <a:alpha val="100000"/>
                  </a:srgbClr>
                </a:solidFill>
                <a:latin typeface="Rajdhani Bold" pitchFamily="34" charset="0"/>
                <a:ea typeface="Rajdhani Bold" pitchFamily="34" charset="-122"/>
                <a:cs typeface="Rajdhani Bold" pitchFamily="34" charset="-120"/>
              </a:rPr>
              <a:t>FREE PRESENTATION TEMPLATE</a:t>
            </a:r>
            <a:endParaRPr lang="en-US" sz="6400" dirty="0"/>
          </a:p>
        </p:txBody>
      </p:sp>
      <p:sp>
        <p:nvSpPr>
          <p:cNvPr id="7" name="Shape 2"/>
          <p:cNvSpPr/>
          <p:nvPr/>
        </p:nvSpPr>
        <p:spPr>
          <a:xfrm>
            <a:off x="12193524" y="2540000"/>
            <a:ext cx="10135867" cy="4699000"/>
          </a:xfrm>
          <a:prstGeom prst="rect">
            <a:avLst/>
          </a:prstGeom>
          <a:solidFill>
            <a:srgbClr val="985629">
              <a:alpha val="100000"/>
            </a:srgbClr>
          </a:solidFill>
          <a:ln w="101600">
            <a:solidFill>
              <a:srgbClr val="1E1E1E"/>
            </a:solidFill>
            <a:prstDash val="solid"/>
          </a:ln>
        </p:spPr>
      </p:sp>
      <p:sp>
        <p:nvSpPr>
          <p:cNvPr id="8" name="Text 3"/>
          <p:cNvSpPr/>
          <p:nvPr/>
        </p:nvSpPr>
        <p:spPr>
          <a:xfrm>
            <a:off x="12955619" y="2844800"/>
            <a:ext cx="9153611" cy="4631267"/>
          </a:xfrm>
          <a:prstGeom prst="rect">
            <a:avLst/>
          </a:prstGeom>
          <a:noFill/>
          <a:ln/>
        </p:spPr>
        <p:txBody>
          <a:bodyPr wrap="square" lIns="0" tIns="0" rIns="0" bIns="0" rtlCol="0" anchor="t"/>
          <a:lstStyle/>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Soil Analysis</a:t>
            </a:r>
            <a:endParaRPr lang="en-US" sz="12800" dirty="0"/>
          </a:p>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Project</a:t>
            </a:r>
            <a:endParaRPr lang="en-US" sz="1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8795849" y="1117600"/>
            <a:ext cx="6795349" cy="1879600"/>
          </a:xfrm>
          <a:prstGeom prst="rect">
            <a:avLst/>
          </a:prstGeom>
          <a:solidFill>
            <a:srgbClr val="985629">
              <a:alpha val="100000"/>
            </a:srgbClr>
          </a:solidFill>
          <a:ln w="101600">
            <a:solidFill>
              <a:srgbClr val="1E1E1E"/>
            </a:solidFill>
            <a:prstDash val="solid"/>
          </a:ln>
        </p:spPr>
      </p:sp>
      <p:sp>
        <p:nvSpPr>
          <p:cNvPr id="6" name="Text 2"/>
          <p:cNvSpPr/>
          <p:nvPr/>
        </p:nvSpPr>
        <p:spPr>
          <a:xfrm>
            <a:off x="9557945" y="1422400"/>
            <a:ext cx="5609868"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Pricing Plan</a:t>
            </a:r>
            <a:endParaRPr lang="en-US" sz="8000" dirty="0"/>
          </a:p>
        </p:txBody>
      </p:sp>
      <p:sp>
        <p:nvSpPr>
          <p:cNvPr id="7" name="Shape 3"/>
          <p:cNvSpPr/>
          <p:nvPr/>
        </p:nvSpPr>
        <p:spPr>
          <a:xfrm>
            <a:off x="1778222" y="3632200"/>
            <a:ext cx="20843305" cy="8509000"/>
          </a:xfrm>
          <a:prstGeom prst="rect">
            <a:avLst/>
          </a:prstGeom>
          <a:noFill/>
          <a:ln/>
        </p:spPr>
      </p:sp>
      <p:sp>
        <p:nvSpPr>
          <p:cNvPr id="8" name="Shape 4"/>
          <p:cNvSpPr/>
          <p:nvPr/>
        </p:nvSpPr>
        <p:spPr>
          <a:xfrm>
            <a:off x="1778222" y="3632200"/>
            <a:ext cx="6439705" cy="8509000"/>
          </a:xfrm>
          <a:prstGeom prst="rect">
            <a:avLst/>
          </a:prstGeom>
          <a:solidFill>
            <a:srgbClr val="985629">
              <a:alpha val="100000"/>
            </a:srgbClr>
          </a:solidFill>
          <a:ln w="50800">
            <a:solidFill>
              <a:srgbClr val="1E1E1E"/>
            </a:solidFill>
            <a:prstDash val="solid"/>
          </a:ln>
        </p:spPr>
      </p:sp>
      <p:pic>
        <p:nvPicPr>
          <p:cNvPr id="9" name="Image 2" descr="preencoded.png">    </p:cNvPr>
          <p:cNvPicPr>
            <a:picLocks noChangeAspect="1"/>
          </p:cNvPicPr>
          <p:nvPr/>
        </p:nvPicPr>
        <p:blipFill>
          <a:blip r:embed="rId3"/>
          <a:stretch>
            <a:fillRect/>
          </a:stretch>
        </p:blipFill>
        <p:spPr>
          <a:xfrm>
            <a:off x="4353683" y="4089400"/>
            <a:ext cx="1288786" cy="1625600"/>
          </a:xfrm>
          <a:prstGeom prst="rect">
            <a:avLst/>
          </a:prstGeom>
        </p:spPr>
      </p:pic>
      <p:sp>
        <p:nvSpPr>
          <p:cNvPr id="10" name="Text 5"/>
          <p:cNvSpPr/>
          <p:nvPr/>
        </p:nvSpPr>
        <p:spPr>
          <a:xfrm>
            <a:off x="4229629" y="6019800"/>
            <a:ext cx="1536892" cy="965200"/>
          </a:xfrm>
          <a:prstGeom prst="rect">
            <a:avLst/>
          </a:prstGeom>
          <a:noFill/>
          <a:ln/>
        </p:spPr>
        <p:txBody>
          <a:bodyPr wrap="square" lIns="0" tIns="0" rIns="0" bIns="0" rtlCol="0" anchor="t"/>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Basic</a:t>
            </a:r>
            <a:endParaRPr lang="en-US" sz="4800" dirty="0"/>
          </a:p>
        </p:txBody>
      </p:sp>
      <p:sp>
        <p:nvSpPr>
          <p:cNvPr id="11" name="Text 6"/>
          <p:cNvSpPr/>
          <p:nvPr/>
        </p:nvSpPr>
        <p:spPr>
          <a:xfrm>
            <a:off x="2235479"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Ability to form a small party with fellow adventurers.</a:t>
            </a:r>
            <a:endParaRPr lang="en-US" sz="3200" dirty="0"/>
          </a:p>
        </p:txBody>
      </p:sp>
      <p:sp>
        <p:nvSpPr>
          <p:cNvPr id="12" name="Text 7"/>
          <p:cNvSpPr/>
          <p:nvPr/>
        </p:nvSpPr>
        <p:spPr>
          <a:xfrm>
            <a:off x="3372271" y="10922000"/>
            <a:ext cx="3251606" cy="965200"/>
          </a:xfrm>
          <a:prstGeom prst="rect">
            <a:avLst/>
          </a:prstGeom>
          <a:noFill/>
          <a:ln/>
        </p:spPr>
        <p:txBody>
          <a:bodyPr wrap="square" lIns="0" tIns="0" rIns="0" bIns="0" rtlCol="0" anchor="t"/>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$10/month</a:t>
            </a:r>
            <a:endParaRPr lang="en-US" sz="4800" dirty="0"/>
          </a:p>
        </p:txBody>
      </p:sp>
      <p:sp>
        <p:nvSpPr>
          <p:cNvPr id="13" name="Shape 8"/>
          <p:cNvSpPr/>
          <p:nvPr/>
        </p:nvSpPr>
        <p:spPr>
          <a:xfrm>
            <a:off x="8980022" y="3632200"/>
            <a:ext cx="6439705" cy="8509000"/>
          </a:xfrm>
          <a:prstGeom prst="rect">
            <a:avLst/>
          </a:prstGeom>
          <a:solidFill>
            <a:srgbClr val="FFC700">
              <a:alpha val="100000"/>
            </a:srgbClr>
          </a:solidFill>
          <a:ln w="50800">
            <a:solidFill>
              <a:srgbClr val="1E1E1E"/>
            </a:solidFill>
            <a:prstDash val="solid"/>
          </a:ln>
        </p:spPr>
      </p:sp>
      <p:pic>
        <p:nvPicPr>
          <p:cNvPr id="14" name="Image 3" descr="preencoded.png">    </p:cNvPr>
          <p:cNvPicPr>
            <a:picLocks noChangeAspect="1"/>
          </p:cNvPicPr>
          <p:nvPr/>
        </p:nvPicPr>
        <p:blipFill>
          <a:blip r:embed="rId4"/>
          <a:stretch>
            <a:fillRect/>
          </a:stretch>
        </p:blipFill>
        <p:spPr>
          <a:xfrm>
            <a:off x="11548118" y="4089400"/>
            <a:ext cx="1303513" cy="1625600"/>
          </a:xfrm>
          <a:prstGeom prst="rect">
            <a:avLst/>
          </a:prstGeom>
        </p:spPr>
      </p:pic>
      <p:sp>
        <p:nvSpPr>
          <p:cNvPr id="15" name="Text 9"/>
          <p:cNvSpPr/>
          <p:nvPr/>
        </p:nvSpPr>
        <p:spPr>
          <a:xfrm>
            <a:off x="11513989" y="6019800"/>
            <a:ext cx="1371771" cy="965200"/>
          </a:xfrm>
          <a:prstGeom prst="rect">
            <a:avLst/>
          </a:prstGeom>
          <a:noFill/>
          <a:ln/>
        </p:spPr>
        <p:txBody>
          <a:bodyPr wrap="square" lIns="0" tIns="0" rIns="0" bIns="0" rtlCol="0" anchor="t"/>
          <a:lstStyle/>
          <a:p>
            <a:pPr algn="ctr"/>
            <a:r>
              <a:rPr lang="en-US" sz="4800" dirty="0">
                <a:solidFill>
                  <a:srgbClr val="000000">
                    <a:alpha val="100000"/>
                  </a:srgbClr>
                </a:solidFill>
                <a:latin typeface="Marcellus Regular" pitchFamily="34" charset="0"/>
                <a:ea typeface="Marcellus Regular" pitchFamily="34" charset="-122"/>
                <a:cs typeface="Marcellus Regular" pitchFamily="34" charset="-120"/>
              </a:rPr>
              <a:t>Elite</a:t>
            </a:r>
            <a:endParaRPr lang="en-US" sz="4800" dirty="0"/>
          </a:p>
        </p:txBody>
      </p:sp>
      <p:sp>
        <p:nvSpPr>
          <p:cNvPr id="16" name="Text 10"/>
          <p:cNvSpPr/>
          <p:nvPr/>
        </p:nvSpPr>
        <p:spPr>
          <a:xfrm>
            <a:off x="9437280"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Rajdhani Regular" pitchFamily="34" charset="0"/>
                <a:ea typeface="Rajdhani Regular" pitchFamily="34" charset="-122"/>
                <a:cs typeface="Rajdhani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00000">
                    <a:alpha val="100000"/>
                  </a:srgbClr>
                </a:solidFill>
                <a:latin typeface="Rajdhani Regular" pitchFamily="34" charset="0"/>
                <a:ea typeface="Rajdhani Regular" pitchFamily="34" charset="-122"/>
                <a:cs typeface="Rajdhani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00000">
                    <a:alpha val="100000"/>
                  </a:srgbClr>
                </a:solidFill>
                <a:latin typeface="Rajdhani Regular" pitchFamily="34" charset="0"/>
                <a:ea typeface="Rajdhani Regular" pitchFamily="34" charset="-122"/>
                <a:cs typeface="Rajdhani Regular" pitchFamily="34" charset="-120"/>
              </a:rPr>
              <a:t>Ability to form larger parties with fellow adventurers.</a:t>
            </a:r>
            <a:endParaRPr lang="en-US" sz="3200" dirty="0"/>
          </a:p>
        </p:txBody>
      </p:sp>
      <p:sp>
        <p:nvSpPr>
          <p:cNvPr id="17" name="Text 11"/>
          <p:cNvSpPr/>
          <p:nvPr/>
        </p:nvSpPr>
        <p:spPr>
          <a:xfrm>
            <a:off x="10516914" y="10922000"/>
            <a:ext cx="3365921" cy="965200"/>
          </a:xfrm>
          <a:prstGeom prst="rect">
            <a:avLst/>
          </a:prstGeom>
          <a:noFill/>
          <a:ln/>
        </p:spPr>
        <p:txBody>
          <a:bodyPr wrap="square" lIns="0" tIns="0" rIns="0" bIns="0" rtlCol="0" anchor="t"/>
          <a:lstStyle/>
          <a:p>
            <a:pPr algn="ctr"/>
            <a:r>
              <a:rPr lang="en-US" sz="4800" dirty="0">
                <a:solidFill>
                  <a:srgbClr val="000000">
                    <a:alpha val="100000"/>
                  </a:srgbClr>
                </a:solidFill>
                <a:latin typeface="Marcellus Regular" pitchFamily="34" charset="0"/>
                <a:ea typeface="Marcellus Regular" pitchFamily="34" charset="-122"/>
                <a:cs typeface="Marcellus Regular" pitchFamily="34" charset="-120"/>
              </a:rPr>
              <a:t>$50/month</a:t>
            </a:r>
            <a:endParaRPr lang="en-US" sz="4800" dirty="0"/>
          </a:p>
        </p:txBody>
      </p:sp>
      <p:sp>
        <p:nvSpPr>
          <p:cNvPr id="18" name="Shape 12"/>
          <p:cNvSpPr/>
          <p:nvPr/>
        </p:nvSpPr>
        <p:spPr>
          <a:xfrm>
            <a:off x="16181822" y="3632200"/>
            <a:ext cx="6439705" cy="8509000"/>
          </a:xfrm>
          <a:prstGeom prst="rect">
            <a:avLst/>
          </a:prstGeom>
          <a:solidFill>
            <a:srgbClr val="985629">
              <a:alpha val="100000"/>
            </a:srgbClr>
          </a:solidFill>
          <a:ln w="50800">
            <a:solidFill>
              <a:srgbClr val="1E1E1E"/>
            </a:solidFill>
            <a:prstDash val="solid"/>
          </a:ln>
        </p:spPr>
      </p:sp>
      <p:pic>
        <p:nvPicPr>
          <p:cNvPr id="19" name="Image 4" descr="preencoded.png">    </p:cNvPr>
          <p:cNvPicPr>
            <a:picLocks noChangeAspect="1"/>
          </p:cNvPicPr>
          <p:nvPr/>
        </p:nvPicPr>
        <p:blipFill>
          <a:blip r:embed="rId5"/>
          <a:stretch>
            <a:fillRect/>
          </a:stretch>
        </p:blipFill>
        <p:spPr>
          <a:xfrm>
            <a:off x="18731809" y="4089400"/>
            <a:ext cx="1339732" cy="1625600"/>
          </a:xfrm>
          <a:prstGeom prst="rect">
            <a:avLst/>
          </a:prstGeom>
        </p:spPr>
      </p:pic>
      <p:sp>
        <p:nvSpPr>
          <p:cNvPr id="20" name="Text 13"/>
          <p:cNvSpPr/>
          <p:nvPr/>
        </p:nvSpPr>
        <p:spPr>
          <a:xfrm>
            <a:off x="17858432" y="6019800"/>
            <a:ext cx="3086486" cy="965200"/>
          </a:xfrm>
          <a:prstGeom prst="rect">
            <a:avLst/>
          </a:prstGeom>
          <a:noFill/>
          <a:ln/>
        </p:spPr>
        <p:txBody>
          <a:bodyPr wrap="square" lIns="0" tIns="0" rIns="0" bIns="0" rtlCol="0" anchor="t"/>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Legendary</a:t>
            </a:r>
            <a:endParaRPr lang="en-US" sz="4800" dirty="0"/>
          </a:p>
        </p:txBody>
      </p:sp>
      <p:sp>
        <p:nvSpPr>
          <p:cNvPr id="21" name="Text 14"/>
          <p:cNvSpPr/>
          <p:nvPr/>
        </p:nvSpPr>
        <p:spPr>
          <a:xfrm>
            <a:off x="16639080" y="7086600"/>
            <a:ext cx="5660674" cy="36660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Access to the most challenging dungeons.</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FFFFFF">
                    <a:alpha val="100000"/>
                  </a:srgbClr>
                </a:solidFill>
                <a:latin typeface="Rajdhani Regular" pitchFamily="34" charset="0"/>
                <a:ea typeface="Rajdhani Regular" pitchFamily="34" charset="-122"/>
                <a:cs typeface="Rajdhani Regular" pitchFamily="34" charset="-120"/>
              </a:rPr>
              <a:t>The ability to form the largest parties.</a:t>
            </a:r>
            <a:endParaRPr lang="en-US" sz="3200" dirty="0"/>
          </a:p>
        </p:txBody>
      </p:sp>
      <p:sp>
        <p:nvSpPr>
          <p:cNvPr id="22" name="Text 15"/>
          <p:cNvSpPr/>
          <p:nvPr/>
        </p:nvSpPr>
        <p:spPr>
          <a:xfrm>
            <a:off x="17528191" y="10922000"/>
            <a:ext cx="3746968" cy="965200"/>
          </a:xfrm>
          <a:prstGeom prst="rect">
            <a:avLst/>
          </a:prstGeom>
          <a:noFill/>
          <a:ln/>
        </p:spPr>
        <p:txBody>
          <a:bodyPr wrap="square" lIns="0" tIns="0" rIns="0" bIns="0" rtlCol="0" anchor="t"/>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381048" y="2146300"/>
            <a:ext cx="23637654" cy="9436100"/>
          </a:xfrm>
          <a:prstGeom prst="rect">
            <a:avLst/>
          </a:prstGeom>
        </p:spPr>
      </p:pic>
      <p:sp>
        <p:nvSpPr>
          <p:cNvPr id="6" name="Shape 1"/>
          <p:cNvSpPr/>
          <p:nvPr/>
        </p:nvSpPr>
        <p:spPr>
          <a:xfrm>
            <a:off x="381048" y="3505200"/>
            <a:ext cx="5347368" cy="7785100"/>
          </a:xfrm>
          <a:prstGeom prst="rect">
            <a:avLst/>
          </a:prstGeom>
          <a:solidFill>
            <a:srgbClr val="985629">
              <a:alpha val="100000"/>
            </a:srgbClr>
          </a:solidFill>
          <a:ln w="50800">
            <a:solidFill>
              <a:srgbClr val="FFFFFF"/>
            </a:solidFill>
            <a:prstDash val="solid"/>
          </a:ln>
        </p:spPr>
      </p:sp>
      <p:sp>
        <p:nvSpPr>
          <p:cNvPr id="7" name="Shape 2"/>
          <p:cNvSpPr/>
          <p:nvPr/>
        </p:nvSpPr>
        <p:spPr>
          <a:xfrm>
            <a:off x="685886" y="4914900"/>
            <a:ext cx="4737692" cy="6070600"/>
          </a:xfrm>
          <a:prstGeom prst="rect">
            <a:avLst/>
          </a:prstGeom>
          <a:noFill/>
          <a:ln/>
        </p:spPr>
      </p:sp>
      <p:sp>
        <p:nvSpPr>
          <p:cNvPr id="8" name="Shape 3"/>
          <p:cNvSpPr/>
          <p:nvPr/>
        </p:nvSpPr>
        <p:spPr>
          <a:xfrm>
            <a:off x="685886" y="4914900"/>
            <a:ext cx="4737692" cy="1816100"/>
          </a:xfrm>
          <a:prstGeom prst="rect">
            <a:avLst/>
          </a:prstGeom>
          <a:noFill/>
          <a:ln/>
        </p:spPr>
      </p:sp>
      <p:sp>
        <p:nvSpPr>
          <p:cNvPr id="9" name="Shape 4"/>
          <p:cNvSpPr/>
          <p:nvPr/>
        </p:nvSpPr>
        <p:spPr>
          <a:xfrm>
            <a:off x="685886" y="4914900"/>
            <a:ext cx="4737692" cy="1816100"/>
          </a:xfrm>
          <a:prstGeom prst="rect">
            <a:avLst/>
          </a:prstGeom>
          <a:noFill/>
          <a:ln/>
        </p:spPr>
      </p:sp>
      <p:sp>
        <p:nvSpPr>
          <p:cNvPr id="10" name="Text 5"/>
          <p:cNvSpPr/>
          <p:nvPr/>
        </p:nvSpPr>
        <p:spPr>
          <a:xfrm>
            <a:off x="609676" y="4914900"/>
            <a:ext cx="4890111" cy="723900"/>
          </a:xfrm>
          <a:prstGeom prst="rect">
            <a:avLst/>
          </a:prstGeom>
          <a:noFill/>
          <a:ln/>
        </p:spPr>
        <p:txBody>
          <a:bodyPr wrap="square" lIns="0" tIns="0" rIns="0" bIns="0" rtlCol="0" anchor="t"/>
          <a:lstStyle/>
          <a:p>
            <a:pPr algn="ctr"/>
            <a:r>
              <a:rPr lang="en-US" sz="3600" dirty="0">
                <a:solidFill>
                  <a:srgbClr val="FFFFFF">
                    <a:alpha val="100000"/>
                  </a:srgbClr>
                </a:solidFill>
                <a:latin typeface="Marcellus Regular" pitchFamily="34" charset="0"/>
                <a:ea typeface="Marcellus Regular" pitchFamily="34" charset="-122"/>
                <a:cs typeface="Marcellus Regular" pitchFamily="34" charset="-120"/>
              </a:rPr>
              <a:t>Eclipse</a:t>
            </a:r>
            <a:endParaRPr lang="en-US" sz="3600" dirty="0"/>
          </a:p>
        </p:txBody>
      </p:sp>
      <p:sp>
        <p:nvSpPr>
          <p:cNvPr id="11" name="Text 6"/>
          <p:cNvSpPr/>
          <p:nvPr/>
        </p:nvSpPr>
        <p:spPr>
          <a:xfrm>
            <a:off x="618144" y="56896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12" name="Image 3" descr="preencoded.png">    </p:cNvPr>
          <p:cNvPicPr>
            <a:picLocks noChangeAspect="1"/>
          </p:cNvPicPr>
          <p:nvPr/>
        </p:nvPicPr>
        <p:blipFill>
          <a:blip r:embed="rId4"/>
          <a:stretch>
            <a:fillRect/>
          </a:stretch>
        </p:blipFill>
        <p:spPr>
          <a:xfrm>
            <a:off x="2241830" y="7137400"/>
            <a:ext cx="1625803" cy="1625600"/>
          </a:xfrm>
          <a:prstGeom prst="rect">
            <a:avLst/>
          </a:prstGeom>
        </p:spPr>
      </p:pic>
      <p:pic>
        <p:nvPicPr>
          <p:cNvPr id="13" name="Image 4" descr="preencoded.png">    </p:cNvPr>
          <p:cNvPicPr>
            <a:picLocks noChangeAspect="1"/>
          </p:cNvPicPr>
          <p:nvPr/>
        </p:nvPicPr>
        <p:blipFill>
          <a:blip r:embed="rId5"/>
          <a:stretch>
            <a:fillRect/>
          </a:stretch>
        </p:blipFill>
        <p:spPr>
          <a:xfrm>
            <a:off x="2326518" y="7222083"/>
            <a:ext cx="1456422" cy="1456246"/>
          </a:xfrm>
          <a:prstGeom prst="rect">
            <a:avLst/>
          </a:prstGeom>
        </p:spPr>
      </p:pic>
      <p:sp>
        <p:nvSpPr>
          <p:cNvPr id="14" name="Shape 7"/>
          <p:cNvSpPr/>
          <p:nvPr/>
        </p:nvSpPr>
        <p:spPr>
          <a:xfrm>
            <a:off x="685886" y="9169400"/>
            <a:ext cx="4737692" cy="1816100"/>
          </a:xfrm>
          <a:prstGeom prst="rect">
            <a:avLst/>
          </a:prstGeom>
          <a:noFill/>
          <a:ln/>
        </p:spPr>
      </p:sp>
      <p:sp>
        <p:nvSpPr>
          <p:cNvPr id="15" name="Shape 8"/>
          <p:cNvSpPr/>
          <p:nvPr/>
        </p:nvSpPr>
        <p:spPr>
          <a:xfrm>
            <a:off x="685886" y="9169400"/>
            <a:ext cx="4737692" cy="1816100"/>
          </a:xfrm>
          <a:prstGeom prst="rect">
            <a:avLst/>
          </a:prstGeom>
          <a:noFill/>
          <a:ln/>
        </p:spPr>
      </p:sp>
      <p:sp>
        <p:nvSpPr>
          <p:cNvPr id="16" name="Text 9"/>
          <p:cNvSpPr/>
          <p:nvPr/>
        </p:nvSpPr>
        <p:spPr>
          <a:xfrm>
            <a:off x="609676" y="9169400"/>
            <a:ext cx="4890111" cy="723900"/>
          </a:xfrm>
          <a:prstGeom prst="rect">
            <a:avLst/>
          </a:prstGeom>
          <a:noFill/>
          <a:ln/>
        </p:spPr>
        <p:txBody>
          <a:bodyPr wrap="square" lIns="0" tIns="0" rIns="0" bIns="0" rtlCol="0" anchor="t"/>
          <a:lstStyle/>
          <a:p>
            <a:pPr algn="ctr"/>
            <a:r>
              <a:rPr lang="en-US" sz="3600" dirty="0">
                <a:solidFill>
                  <a:srgbClr val="FFFFFF">
                    <a:alpha val="100000"/>
                  </a:srgbClr>
                </a:solidFill>
                <a:latin typeface="Marcellus Regular" pitchFamily="34" charset="0"/>
                <a:ea typeface="Marcellus Regular" pitchFamily="34" charset="-122"/>
                <a:cs typeface="Marcellus Regular" pitchFamily="34" charset="-120"/>
              </a:rPr>
              <a:t>Quest</a:t>
            </a:r>
            <a:endParaRPr lang="en-US" sz="3600" dirty="0"/>
          </a:p>
        </p:txBody>
      </p:sp>
      <p:sp>
        <p:nvSpPr>
          <p:cNvPr id="17" name="Text 10"/>
          <p:cNvSpPr/>
          <p:nvPr/>
        </p:nvSpPr>
        <p:spPr>
          <a:xfrm>
            <a:off x="618144" y="99441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18" name="Shape 11"/>
          <p:cNvSpPr/>
          <p:nvPr/>
        </p:nvSpPr>
        <p:spPr>
          <a:xfrm>
            <a:off x="6477810" y="3505200"/>
            <a:ext cx="5347368" cy="7785100"/>
          </a:xfrm>
          <a:prstGeom prst="rect">
            <a:avLst/>
          </a:prstGeom>
          <a:solidFill>
            <a:srgbClr val="985629">
              <a:alpha val="100000"/>
            </a:srgbClr>
          </a:solidFill>
          <a:ln w="50800">
            <a:solidFill>
              <a:srgbClr val="FFFFFF"/>
            </a:solidFill>
            <a:prstDash val="solid"/>
          </a:ln>
        </p:spPr>
      </p:sp>
      <p:sp>
        <p:nvSpPr>
          <p:cNvPr id="19" name="Shape 12"/>
          <p:cNvSpPr/>
          <p:nvPr/>
        </p:nvSpPr>
        <p:spPr>
          <a:xfrm>
            <a:off x="6782648" y="4914900"/>
            <a:ext cx="4737692" cy="6070600"/>
          </a:xfrm>
          <a:prstGeom prst="rect">
            <a:avLst/>
          </a:prstGeom>
          <a:noFill/>
          <a:ln/>
        </p:spPr>
      </p:sp>
      <p:sp>
        <p:nvSpPr>
          <p:cNvPr id="20" name="Shape 13"/>
          <p:cNvSpPr/>
          <p:nvPr/>
        </p:nvSpPr>
        <p:spPr>
          <a:xfrm>
            <a:off x="6782648" y="4914900"/>
            <a:ext cx="4737692" cy="1816100"/>
          </a:xfrm>
          <a:prstGeom prst="rect">
            <a:avLst/>
          </a:prstGeom>
          <a:noFill/>
          <a:ln/>
        </p:spPr>
      </p:sp>
      <p:sp>
        <p:nvSpPr>
          <p:cNvPr id="21" name="Shape 14"/>
          <p:cNvSpPr/>
          <p:nvPr/>
        </p:nvSpPr>
        <p:spPr>
          <a:xfrm>
            <a:off x="6782648" y="4914900"/>
            <a:ext cx="4737692" cy="1816100"/>
          </a:xfrm>
          <a:prstGeom prst="rect">
            <a:avLst/>
          </a:prstGeom>
          <a:noFill/>
          <a:ln/>
        </p:spPr>
      </p:sp>
      <p:sp>
        <p:nvSpPr>
          <p:cNvPr id="22" name="Text 15"/>
          <p:cNvSpPr/>
          <p:nvPr/>
        </p:nvSpPr>
        <p:spPr>
          <a:xfrm>
            <a:off x="6706438" y="4914900"/>
            <a:ext cx="4890111" cy="723900"/>
          </a:xfrm>
          <a:prstGeom prst="rect">
            <a:avLst/>
          </a:prstGeom>
          <a:noFill/>
          <a:ln/>
        </p:spPr>
        <p:txBody>
          <a:bodyPr wrap="square" lIns="0" tIns="0" rIns="0" bIns="0" rtlCol="0" anchor="t"/>
          <a:lstStyle/>
          <a:p>
            <a:pPr algn="ctr"/>
            <a:r>
              <a:rPr lang="en-US" sz="3600" dirty="0">
                <a:solidFill>
                  <a:srgbClr val="FFFFFF">
                    <a:alpha val="100000"/>
                  </a:srgbClr>
                </a:solidFill>
                <a:latin typeface="Marcellus Regular" pitchFamily="34" charset="0"/>
                <a:ea typeface="Marcellus Regular" pitchFamily="34" charset="-122"/>
                <a:cs typeface="Marcellus Regular" pitchFamily="34" charset="-120"/>
              </a:rPr>
              <a:t>Eclipse</a:t>
            </a:r>
            <a:endParaRPr lang="en-US" sz="3600" dirty="0"/>
          </a:p>
        </p:txBody>
      </p:sp>
      <p:sp>
        <p:nvSpPr>
          <p:cNvPr id="23" name="Text 16"/>
          <p:cNvSpPr/>
          <p:nvPr/>
        </p:nvSpPr>
        <p:spPr>
          <a:xfrm>
            <a:off x="6714906" y="56896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24" name="Image 5" descr="preencoded.png">    </p:cNvPr>
          <p:cNvPicPr>
            <a:picLocks noChangeAspect="1"/>
          </p:cNvPicPr>
          <p:nvPr/>
        </p:nvPicPr>
        <p:blipFill>
          <a:blip r:embed="rId6"/>
          <a:stretch>
            <a:fillRect/>
          </a:stretch>
        </p:blipFill>
        <p:spPr>
          <a:xfrm>
            <a:off x="8338592" y="7137400"/>
            <a:ext cx="1625803" cy="1625600"/>
          </a:xfrm>
          <a:prstGeom prst="rect">
            <a:avLst/>
          </a:prstGeom>
        </p:spPr>
      </p:pic>
      <p:pic>
        <p:nvPicPr>
          <p:cNvPr id="25" name="Image 6" descr="preencoded.png">    </p:cNvPr>
          <p:cNvPicPr>
            <a:picLocks noChangeAspect="1"/>
          </p:cNvPicPr>
          <p:nvPr/>
        </p:nvPicPr>
        <p:blipFill>
          <a:blip r:embed="rId7"/>
          <a:stretch>
            <a:fillRect/>
          </a:stretch>
        </p:blipFill>
        <p:spPr>
          <a:xfrm>
            <a:off x="8541818" y="7340600"/>
            <a:ext cx="1192256" cy="1190414"/>
          </a:xfrm>
          <a:prstGeom prst="rect">
            <a:avLst/>
          </a:prstGeom>
        </p:spPr>
      </p:pic>
      <p:sp>
        <p:nvSpPr>
          <p:cNvPr id="26" name="Shape 17"/>
          <p:cNvSpPr/>
          <p:nvPr/>
        </p:nvSpPr>
        <p:spPr>
          <a:xfrm>
            <a:off x="6782648" y="9169400"/>
            <a:ext cx="4737692" cy="1816100"/>
          </a:xfrm>
          <a:prstGeom prst="rect">
            <a:avLst/>
          </a:prstGeom>
          <a:noFill/>
          <a:ln/>
        </p:spPr>
      </p:sp>
      <p:sp>
        <p:nvSpPr>
          <p:cNvPr id="27" name="Shape 18"/>
          <p:cNvSpPr/>
          <p:nvPr/>
        </p:nvSpPr>
        <p:spPr>
          <a:xfrm>
            <a:off x="6782648" y="9169400"/>
            <a:ext cx="4737692" cy="1816100"/>
          </a:xfrm>
          <a:prstGeom prst="rect">
            <a:avLst/>
          </a:prstGeom>
          <a:noFill/>
          <a:ln/>
        </p:spPr>
      </p:sp>
      <p:sp>
        <p:nvSpPr>
          <p:cNvPr id="28" name="Text 19"/>
          <p:cNvSpPr/>
          <p:nvPr/>
        </p:nvSpPr>
        <p:spPr>
          <a:xfrm>
            <a:off x="6706438" y="9169400"/>
            <a:ext cx="4890111" cy="723900"/>
          </a:xfrm>
          <a:prstGeom prst="rect">
            <a:avLst/>
          </a:prstGeom>
          <a:noFill/>
          <a:ln/>
        </p:spPr>
        <p:txBody>
          <a:bodyPr wrap="square" lIns="0" tIns="0" rIns="0" bIns="0" rtlCol="0" anchor="t"/>
          <a:lstStyle/>
          <a:p>
            <a:pPr algn="ctr"/>
            <a:r>
              <a:rPr lang="en-US" sz="3600" dirty="0">
                <a:solidFill>
                  <a:srgbClr val="FFFFFF">
                    <a:alpha val="100000"/>
                  </a:srgbClr>
                </a:solidFill>
                <a:latin typeface="Marcellus Regular" pitchFamily="34" charset="0"/>
                <a:ea typeface="Marcellus Regular" pitchFamily="34" charset="-122"/>
                <a:cs typeface="Marcellus Regular" pitchFamily="34" charset="-120"/>
              </a:rPr>
              <a:t>Quest</a:t>
            </a:r>
            <a:endParaRPr lang="en-US" sz="3600" dirty="0"/>
          </a:p>
        </p:txBody>
      </p:sp>
      <p:sp>
        <p:nvSpPr>
          <p:cNvPr id="29" name="Text 20"/>
          <p:cNvSpPr/>
          <p:nvPr/>
        </p:nvSpPr>
        <p:spPr>
          <a:xfrm>
            <a:off x="6714906" y="99441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30" name="Shape 21"/>
          <p:cNvSpPr/>
          <p:nvPr/>
        </p:nvSpPr>
        <p:spPr>
          <a:xfrm>
            <a:off x="12574572" y="3505200"/>
            <a:ext cx="5347368" cy="7785100"/>
          </a:xfrm>
          <a:prstGeom prst="rect">
            <a:avLst/>
          </a:prstGeom>
          <a:solidFill>
            <a:srgbClr val="985629">
              <a:alpha val="100000"/>
            </a:srgbClr>
          </a:solidFill>
          <a:ln w="50800">
            <a:solidFill>
              <a:srgbClr val="FFFFFF"/>
            </a:solidFill>
            <a:prstDash val="solid"/>
          </a:ln>
        </p:spPr>
      </p:sp>
      <p:sp>
        <p:nvSpPr>
          <p:cNvPr id="31" name="Shape 22"/>
          <p:cNvSpPr/>
          <p:nvPr/>
        </p:nvSpPr>
        <p:spPr>
          <a:xfrm>
            <a:off x="12879410" y="4914900"/>
            <a:ext cx="4737692" cy="6070600"/>
          </a:xfrm>
          <a:prstGeom prst="rect">
            <a:avLst/>
          </a:prstGeom>
          <a:noFill/>
          <a:ln/>
        </p:spPr>
      </p:sp>
      <p:sp>
        <p:nvSpPr>
          <p:cNvPr id="32" name="Shape 23"/>
          <p:cNvSpPr/>
          <p:nvPr/>
        </p:nvSpPr>
        <p:spPr>
          <a:xfrm>
            <a:off x="12879410" y="4914900"/>
            <a:ext cx="4737692" cy="1816100"/>
          </a:xfrm>
          <a:prstGeom prst="rect">
            <a:avLst/>
          </a:prstGeom>
          <a:noFill/>
          <a:ln/>
        </p:spPr>
      </p:sp>
      <p:sp>
        <p:nvSpPr>
          <p:cNvPr id="33" name="Shape 24"/>
          <p:cNvSpPr/>
          <p:nvPr/>
        </p:nvSpPr>
        <p:spPr>
          <a:xfrm>
            <a:off x="12879410" y="4914900"/>
            <a:ext cx="4737692" cy="1816100"/>
          </a:xfrm>
          <a:prstGeom prst="rect">
            <a:avLst/>
          </a:prstGeom>
          <a:noFill/>
          <a:ln/>
        </p:spPr>
      </p:sp>
      <p:sp>
        <p:nvSpPr>
          <p:cNvPr id="34" name="Text 25"/>
          <p:cNvSpPr/>
          <p:nvPr/>
        </p:nvSpPr>
        <p:spPr>
          <a:xfrm>
            <a:off x="12803200" y="4914900"/>
            <a:ext cx="4890111" cy="723900"/>
          </a:xfrm>
          <a:prstGeom prst="rect">
            <a:avLst/>
          </a:prstGeom>
          <a:noFill/>
          <a:ln/>
        </p:spPr>
        <p:txBody>
          <a:bodyPr wrap="square" lIns="0" tIns="0" rIns="0" bIns="0" rtlCol="0" anchor="t"/>
          <a:lstStyle/>
          <a:p>
            <a:pPr algn="ctr"/>
            <a:r>
              <a:rPr lang="en-US" sz="3600" dirty="0">
                <a:solidFill>
                  <a:srgbClr val="FFFFFF">
                    <a:alpha val="100000"/>
                  </a:srgbClr>
                </a:solidFill>
                <a:latin typeface="Marcellus Regular" pitchFamily="34" charset="0"/>
                <a:ea typeface="Marcellus Regular" pitchFamily="34" charset="-122"/>
                <a:cs typeface="Marcellus Regular" pitchFamily="34" charset="-120"/>
              </a:rPr>
              <a:t>Eclipse</a:t>
            </a:r>
            <a:endParaRPr lang="en-US" sz="3600" dirty="0"/>
          </a:p>
        </p:txBody>
      </p:sp>
      <p:sp>
        <p:nvSpPr>
          <p:cNvPr id="35" name="Text 26"/>
          <p:cNvSpPr/>
          <p:nvPr/>
        </p:nvSpPr>
        <p:spPr>
          <a:xfrm>
            <a:off x="12811668" y="56896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36" name="Image 7" descr="preencoded.png">    </p:cNvPr>
          <p:cNvPicPr>
            <a:picLocks noChangeAspect="1"/>
          </p:cNvPicPr>
          <p:nvPr/>
        </p:nvPicPr>
        <p:blipFill>
          <a:blip r:embed="rId8"/>
          <a:stretch>
            <a:fillRect/>
          </a:stretch>
        </p:blipFill>
        <p:spPr>
          <a:xfrm>
            <a:off x="14435354" y="7137400"/>
            <a:ext cx="1625803" cy="1625600"/>
          </a:xfrm>
          <a:prstGeom prst="rect">
            <a:avLst/>
          </a:prstGeom>
        </p:spPr>
      </p:pic>
      <p:pic>
        <p:nvPicPr>
          <p:cNvPr id="37" name="Image 8" descr="preencoded.png">    </p:cNvPr>
          <p:cNvPicPr>
            <a:picLocks noChangeAspect="1"/>
          </p:cNvPicPr>
          <p:nvPr/>
        </p:nvPicPr>
        <p:blipFill>
          <a:blip r:embed="rId9"/>
          <a:stretch>
            <a:fillRect/>
          </a:stretch>
        </p:blipFill>
        <p:spPr>
          <a:xfrm>
            <a:off x="14536942" y="7142162"/>
            <a:ext cx="1519452" cy="1519262"/>
          </a:xfrm>
          <a:prstGeom prst="rect">
            <a:avLst/>
          </a:prstGeom>
        </p:spPr>
      </p:pic>
      <p:sp>
        <p:nvSpPr>
          <p:cNvPr id="38" name="Shape 27"/>
          <p:cNvSpPr/>
          <p:nvPr/>
        </p:nvSpPr>
        <p:spPr>
          <a:xfrm>
            <a:off x="12879410" y="9169400"/>
            <a:ext cx="4737692" cy="1816100"/>
          </a:xfrm>
          <a:prstGeom prst="rect">
            <a:avLst/>
          </a:prstGeom>
          <a:noFill/>
          <a:ln/>
        </p:spPr>
      </p:sp>
      <p:sp>
        <p:nvSpPr>
          <p:cNvPr id="39" name="Shape 28"/>
          <p:cNvSpPr/>
          <p:nvPr/>
        </p:nvSpPr>
        <p:spPr>
          <a:xfrm>
            <a:off x="12879410" y="9169400"/>
            <a:ext cx="4737692" cy="1816100"/>
          </a:xfrm>
          <a:prstGeom prst="rect">
            <a:avLst/>
          </a:prstGeom>
          <a:noFill/>
          <a:ln/>
        </p:spPr>
      </p:sp>
      <p:sp>
        <p:nvSpPr>
          <p:cNvPr id="40" name="Text 29"/>
          <p:cNvSpPr/>
          <p:nvPr/>
        </p:nvSpPr>
        <p:spPr>
          <a:xfrm>
            <a:off x="12803200" y="9169400"/>
            <a:ext cx="4890111" cy="723900"/>
          </a:xfrm>
          <a:prstGeom prst="rect">
            <a:avLst/>
          </a:prstGeom>
          <a:noFill/>
          <a:ln/>
        </p:spPr>
        <p:txBody>
          <a:bodyPr wrap="square" lIns="0" tIns="0" rIns="0" bIns="0" rtlCol="0" anchor="t"/>
          <a:lstStyle/>
          <a:p>
            <a:pPr algn="ctr"/>
            <a:r>
              <a:rPr lang="en-US" sz="3600" dirty="0">
                <a:solidFill>
                  <a:srgbClr val="FFFFFF">
                    <a:alpha val="100000"/>
                  </a:srgbClr>
                </a:solidFill>
                <a:latin typeface="Marcellus Regular" pitchFamily="34" charset="0"/>
                <a:ea typeface="Marcellus Regular" pitchFamily="34" charset="-122"/>
                <a:cs typeface="Marcellus Regular" pitchFamily="34" charset="-120"/>
              </a:rPr>
              <a:t>Quest</a:t>
            </a:r>
            <a:endParaRPr lang="en-US" sz="3600" dirty="0"/>
          </a:p>
        </p:txBody>
      </p:sp>
      <p:sp>
        <p:nvSpPr>
          <p:cNvPr id="41" name="Text 30"/>
          <p:cNvSpPr/>
          <p:nvPr/>
        </p:nvSpPr>
        <p:spPr>
          <a:xfrm>
            <a:off x="12811668" y="99441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42" name="Shape 31"/>
          <p:cNvSpPr/>
          <p:nvPr/>
        </p:nvSpPr>
        <p:spPr>
          <a:xfrm>
            <a:off x="18671334" y="3505200"/>
            <a:ext cx="5347368" cy="7785100"/>
          </a:xfrm>
          <a:prstGeom prst="rect">
            <a:avLst/>
          </a:prstGeom>
          <a:solidFill>
            <a:srgbClr val="985629">
              <a:alpha val="100000"/>
            </a:srgbClr>
          </a:solidFill>
          <a:ln w="50800">
            <a:solidFill>
              <a:srgbClr val="FFFFFF"/>
            </a:solidFill>
            <a:prstDash val="solid"/>
          </a:ln>
        </p:spPr>
      </p:sp>
      <p:sp>
        <p:nvSpPr>
          <p:cNvPr id="43" name="Shape 32"/>
          <p:cNvSpPr/>
          <p:nvPr/>
        </p:nvSpPr>
        <p:spPr>
          <a:xfrm>
            <a:off x="18976172" y="4914900"/>
            <a:ext cx="4737692" cy="6070600"/>
          </a:xfrm>
          <a:prstGeom prst="rect">
            <a:avLst/>
          </a:prstGeom>
          <a:noFill/>
          <a:ln/>
        </p:spPr>
      </p:sp>
      <p:sp>
        <p:nvSpPr>
          <p:cNvPr id="44" name="Shape 33"/>
          <p:cNvSpPr/>
          <p:nvPr/>
        </p:nvSpPr>
        <p:spPr>
          <a:xfrm>
            <a:off x="18976172" y="4914900"/>
            <a:ext cx="4737692" cy="1816100"/>
          </a:xfrm>
          <a:prstGeom prst="rect">
            <a:avLst/>
          </a:prstGeom>
          <a:noFill/>
          <a:ln/>
        </p:spPr>
      </p:sp>
      <p:sp>
        <p:nvSpPr>
          <p:cNvPr id="45" name="Shape 34"/>
          <p:cNvSpPr/>
          <p:nvPr/>
        </p:nvSpPr>
        <p:spPr>
          <a:xfrm>
            <a:off x="18976172" y="4914900"/>
            <a:ext cx="4737692" cy="1816100"/>
          </a:xfrm>
          <a:prstGeom prst="rect">
            <a:avLst/>
          </a:prstGeom>
          <a:noFill/>
          <a:ln/>
        </p:spPr>
      </p:sp>
      <p:sp>
        <p:nvSpPr>
          <p:cNvPr id="46" name="Text 35"/>
          <p:cNvSpPr/>
          <p:nvPr/>
        </p:nvSpPr>
        <p:spPr>
          <a:xfrm>
            <a:off x="18899962" y="4914900"/>
            <a:ext cx="4890111" cy="723900"/>
          </a:xfrm>
          <a:prstGeom prst="rect">
            <a:avLst/>
          </a:prstGeom>
          <a:noFill/>
          <a:ln/>
        </p:spPr>
        <p:txBody>
          <a:bodyPr wrap="square" lIns="0" tIns="0" rIns="0" bIns="0" rtlCol="0" anchor="t"/>
          <a:lstStyle/>
          <a:p>
            <a:pPr algn="ctr"/>
            <a:r>
              <a:rPr lang="en-US" sz="3600" dirty="0">
                <a:solidFill>
                  <a:srgbClr val="FFFFFF">
                    <a:alpha val="100000"/>
                  </a:srgbClr>
                </a:solidFill>
                <a:latin typeface="Marcellus Regular" pitchFamily="34" charset="0"/>
                <a:ea typeface="Marcellus Regular" pitchFamily="34" charset="-122"/>
                <a:cs typeface="Marcellus Regular" pitchFamily="34" charset="-120"/>
              </a:rPr>
              <a:t>Eclipse</a:t>
            </a:r>
            <a:endParaRPr lang="en-US" sz="3600" dirty="0"/>
          </a:p>
        </p:txBody>
      </p:sp>
      <p:sp>
        <p:nvSpPr>
          <p:cNvPr id="47" name="Text 36"/>
          <p:cNvSpPr/>
          <p:nvPr/>
        </p:nvSpPr>
        <p:spPr>
          <a:xfrm>
            <a:off x="18908430" y="56896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Rare event causes unpredictable magic.</a:t>
            </a:r>
            <a:endParaRPr lang="en-US" sz="3200" dirty="0"/>
          </a:p>
        </p:txBody>
      </p:sp>
      <p:pic>
        <p:nvPicPr>
          <p:cNvPr id="48" name="Image 9" descr="preencoded.png">    </p:cNvPr>
          <p:cNvPicPr>
            <a:picLocks noChangeAspect="1"/>
          </p:cNvPicPr>
          <p:nvPr/>
        </p:nvPicPr>
        <p:blipFill>
          <a:blip r:embed="rId10"/>
          <a:stretch>
            <a:fillRect/>
          </a:stretch>
        </p:blipFill>
        <p:spPr>
          <a:xfrm>
            <a:off x="20532116" y="7137400"/>
            <a:ext cx="1625803" cy="1625600"/>
          </a:xfrm>
          <a:prstGeom prst="rect">
            <a:avLst/>
          </a:prstGeom>
        </p:spPr>
      </p:pic>
      <p:pic>
        <p:nvPicPr>
          <p:cNvPr id="49" name="Image 10" descr="preencoded.png">    </p:cNvPr>
          <p:cNvPicPr>
            <a:picLocks noChangeAspect="1"/>
          </p:cNvPicPr>
          <p:nvPr/>
        </p:nvPicPr>
        <p:blipFill>
          <a:blip r:embed="rId11"/>
          <a:stretch>
            <a:fillRect/>
          </a:stretch>
        </p:blipFill>
        <p:spPr>
          <a:xfrm>
            <a:off x="20599860" y="7137400"/>
            <a:ext cx="1490319" cy="1625600"/>
          </a:xfrm>
          <a:prstGeom prst="rect">
            <a:avLst/>
          </a:prstGeom>
        </p:spPr>
      </p:pic>
      <p:sp>
        <p:nvSpPr>
          <p:cNvPr id="50" name="Shape 37"/>
          <p:cNvSpPr/>
          <p:nvPr/>
        </p:nvSpPr>
        <p:spPr>
          <a:xfrm>
            <a:off x="18976172" y="9169400"/>
            <a:ext cx="4737692" cy="1816100"/>
          </a:xfrm>
          <a:prstGeom prst="rect">
            <a:avLst/>
          </a:prstGeom>
          <a:noFill/>
          <a:ln/>
        </p:spPr>
      </p:sp>
      <p:sp>
        <p:nvSpPr>
          <p:cNvPr id="51" name="Shape 38"/>
          <p:cNvSpPr/>
          <p:nvPr/>
        </p:nvSpPr>
        <p:spPr>
          <a:xfrm>
            <a:off x="18976172" y="9169400"/>
            <a:ext cx="4737692" cy="1816100"/>
          </a:xfrm>
          <a:prstGeom prst="rect">
            <a:avLst/>
          </a:prstGeom>
          <a:noFill/>
          <a:ln/>
        </p:spPr>
      </p:sp>
      <p:sp>
        <p:nvSpPr>
          <p:cNvPr id="52" name="Text 39"/>
          <p:cNvSpPr/>
          <p:nvPr/>
        </p:nvSpPr>
        <p:spPr>
          <a:xfrm>
            <a:off x="18899962" y="9169400"/>
            <a:ext cx="4890111" cy="723900"/>
          </a:xfrm>
          <a:prstGeom prst="rect">
            <a:avLst/>
          </a:prstGeom>
          <a:noFill/>
          <a:ln/>
        </p:spPr>
        <p:txBody>
          <a:bodyPr wrap="square" lIns="0" tIns="0" rIns="0" bIns="0" rtlCol="0" anchor="t"/>
          <a:lstStyle/>
          <a:p>
            <a:pPr algn="ctr"/>
            <a:r>
              <a:rPr lang="en-US" sz="3600" dirty="0">
                <a:solidFill>
                  <a:srgbClr val="FFFFFF">
                    <a:alpha val="100000"/>
                  </a:srgbClr>
                </a:solidFill>
                <a:latin typeface="Marcellus Regular" pitchFamily="34" charset="0"/>
                <a:ea typeface="Marcellus Regular" pitchFamily="34" charset="-122"/>
                <a:cs typeface="Marcellus Regular" pitchFamily="34" charset="-120"/>
              </a:rPr>
              <a:t>Quest</a:t>
            </a:r>
            <a:endParaRPr lang="en-US" sz="3600" dirty="0"/>
          </a:p>
        </p:txBody>
      </p:sp>
      <p:sp>
        <p:nvSpPr>
          <p:cNvPr id="53" name="Text 40"/>
          <p:cNvSpPr/>
          <p:nvPr/>
        </p:nvSpPr>
        <p:spPr>
          <a:xfrm>
            <a:off x="18908430" y="9944100"/>
            <a:ext cx="4873176" cy="11768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Adventurers seek immortal artifact.</a:t>
            </a:r>
            <a:endParaRPr lang="en-US" sz="3200" dirty="0"/>
          </a:p>
        </p:txBody>
      </p:sp>
      <p:sp>
        <p:nvSpPr>
          <p:cNvPr id="54" name="Shape 41"/>
          <p:cNvSpPr/>
          <p:nvPr/>
        </p:nvSpPr>
        <p:spPr>
          <a:xfrm>
            <a:off x="1994149" y="2146300"/>
            <a:ext cx="2133867" cy="2133600"/>
          </a:xfrm>
          <a:prstGeom prst="roundRect">
            <a:avLst>
              <a:gd name="adj" fmla="val 198429"/>
            </a:avLst>
          </a:prstGeom>
          <a:solidFill>
            <a:srgbClr val="FFC700">
              <a:alpha val="100000"/>
            </a:srgbClr>
          </a:solidFill>
          <a:ln w="50800">
            <a:solidFill>
              <a:srgbClr val="1E1E1E"/>
            </a:solidFill>
            <a:prstDash val="solid"/>
          </a:ln>
        </p:spPr>
      </p:sp>
      <p:sp>
        <p:nvSpPr>
          <p:cNvPr id="55" name="Text 42"/>
          <p:cNvSpPr/>
          <p:nvPr/>
        </p:nvSpPr>
        <p:spPr>
          <a:xfrm>
            <a:off x="2826103" y="2578100"/>
            <a:ext cx="808668"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S</a:t>
            </a:r>
            <a:endParaRPr lang="en-US" sz="8000" dirty="0"/>
          </a:p>
        </p:txBody>
      </p:sp>
      <p:sp>
        <p:nvSpPr>
          <p:cNvPr id="56" name="Shape 43"/>
          <p:cNvSpPr/>
          <p:nvPr/>
        </p:nvSpPr>
        <p:spPr>
          <a:xfrm>
            <a:off x="8090911" y="2146300"/>
            <a:ext cx="2133867" cy="2133600"/>
          </a:xfrm>
          <a:prstGeom prst="roundRect">
            <a:avLst>
              <a:gd name="adj" fmla="val 198429"/>
            </a:avLst>
          </a:prstGeom>
          <a:solidFill>
            <a:srgbClr val="FFC700">
              <a:alpha val="100000"/>
            </a:srgbClr>
          </a:solidFill>
          <a:ln w="50800">
            <a:solidFill>
              <a:srgbClr val="1E1E1E"/>
            </a:solidFill>
            <a:prstDash val="solid"/>
          </a:ln>
        </p:spPr>
      </p:sp>
      <p:sp>
        <p:nvSpPr>
          <p:cNvPr id="57" name="Text 44"/>
          <p:cNvSpPr/>
          <p:nvPr/>
        </p:nvSpPr>
        <p:spPr>
          <a:xfrm>
            <a:off x="8637080" y="2578100"/>
            <a:ext cx="1380239"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W</a:t>
            </a:r>
            <a:endParaRPr lang="en-US" sz="8000" dirty="0"/>
          </a:p>
        </p:txBody>
      </p:sp>
      <p:sp>
        <p:nvSpPr>
          <p:cNvPr id="58" name="Shape 45"/>
          <p:cNvSpPr/>
          <p:nvPr/>
        </p:nvSpPr>
        <p:spPr>
          <a:xfrm>
            <a:off x="14187673" y="2146300"/>
            <a:ext cx="2133867" cy="2133600"/>
          </a:xfrm>
          <a:prstGeom prst="roundRect">
            <a:avLst>
              <a:gd name="adj" fmla="val 198429"/>
            </a:avLst>
          </a:prstGeom>
          <a:solidFill>
            <a:srgbClr val="FFC700">
              <a:alpha val="100000"/>
            </a:srgbClr>
          </a:solidFill>
          <a:ln w="50800">
            <a:solidFill>
              <a:srgbClr val="1E1E1E"/>
            </a:solidFill>
            <a:prstDash val="solid"/>
          </a:ln>
        </p:spPr>
      </p:sp>
      <p:sp>
        <p:nvSpPr>
          <p:cNvPr id="59" name="Text 46"/>
          <p:cNvSpPr/>
          <p:nvPr/>
        </p:nvSpPr>
        <p:spPr>
          <a:xfrm>
            <a:off x="14841805" y="2578100"/>
            <a:ext cx="1164312"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O</a:t>
            </a:r>
            <a:endParaRPr lang="en-US" sz="8000" dirty="0"/>
          </a:p>
        </p:txBody>
      </p:sp>
      <p:sp>
        <p:nvSpPr>
          <p:cNvPr id="60" name="Shape 47"/>
          <p:cNvSpPr/>
          <p:nvPr/>
        </p:nvSpPr>
        <p:spPr>
          <a:xfrm>
            <a:off x="20284435" y="2146300"/>
            <a:ext cx="2133867" cy="2133600"/>
          </a:xfrm>
          <a:prstGeom prst="roundRect">
            <a:avLst>
              <a:gd name="adj" fmla="val 198429"/>
            </a:avLst>
          </a:prstGeom>
          <a:solidFill>
            <a:srgbClr val="FFC700">
              <a:alpha val="100000"/>
            </a:srgbClr>
          </a:solidFill>
          <a:ln w="50800">
            <a:solidFill>
              <a:srgbClr val="1E1E1E"/>
            </a:solidFill>
            <a:prstDash val="solid"/>
          </a:ln>
        </p:spPr>
      </p:sp>
      <p:sp>
        <p:nvSpPr>
          <p:cNvPr id="61" name="Text 48"/>
          <p:cNvSpPr/>
          <p:nvPr/>
        </p:nvSpPr>
        <p:spPr>
          <a:xfrm>
            <a:off x="21046530" y="2578100"/>
            <a:ext cx="948385"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T</a:t>
            </a:r>
            <a:endParaRPr lang="en-US" sz="8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17286861" y="787400"/>
            <a:ext cx="6084060" cy="12369800"/>
          </a:xfrm>
          <a:prstGeom prst="rect">
            <a:avLst/>
          </a:prstGeom>
        </p:spPr>
      </p:pic>
      <p:pic>
        <p:nvPicPr>
          <p:cNvPr id="6" name="Image 3" descr="preencoded.png">    </p:cNvPr>
          <p:cNvPicPr>
            <a:picLocks noChangeAspect="1"/>
          </p:cNvPicPr>
          <p:nvPr/>
        </p:nvPicPr>
        <p:blipFill>
          <a:blip r:embed="rId4"/>
          <a:stretch>
            <a:fillRect/>
          </a:stretch>
        </p:blipFill>
        <p:spPr>
          <a:xfrm>
            <a:off x="685886" y="787400"/>
            <a:ext cx="6084060" cy="12369800"/>
          </a:xfrm>
          <a:prstGeom prst="rect">
            <a:avLst/>
          </a:prstGeom>
        </p:spPr>
      </p:pic>
      <p:sp>
        <p:nvSpPr>
          <p:cNvPr id="7" name="Shape 1"/>
          <p:cNvSpPr/>
          <p:nvPr/>
        </p:nvSpPr>
        <p:spPr>
          <a:xfrm>
            <a:off x="7786073" y="1930400"/>
            <a:ext cx="6528616" cy="1879600"/>
          </a:xfrm>
          <a:prstGeom prst="rect">
            <a:avLst/>
          </a:prstGeom>
          <a:solidFill>
            <a:srgbClr val="985629">
              <a:alpha val="100000"/>
            </a:srgbClr>
          </a:solidFill>
          <a:ln w="101600">
            <a:solidFill>
              <a:srgbClr val="1E1E1E"/>
            </a:solidFill>
            <a:prstDash val="solid"/>
          </a:ln>
        </p:spPr>
      </p:sp>
      <p:sp>
        <p:nvSpPr>
          <p:cNvPr id="8" name="Text 2"/>
          <p:cNvSpPr/>
          <p:nvPr/>
        </p:nvSpPr>
        <p:spPr>
          <a:xfrm>
            <a:off x="8548168" y="2235200"/>
            <a:ext cx="5343134"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Some Data</a:t>
            </a:r>
            <a:endParaRPr lang="en-US" sz="8000" dirty="0"/>
          </a:p>
        </p:txBody>
      </p:sp>
      <p:sp>
        <p:nvSpPr>
          <p:cNvPr id="9" name="Shape 3"/>
          <p:cNvSpPr/>
          <p:nvPr/>
        </p:nvSpPr>
        <p:spPr>
          <a:xfrm>
            <a:off x="7900387" y="5029200"/>
            <a:ext cx="8573572" cy="6858000"/>
          </a:xfrm>
          <a:prstGeom prst="rect">
            <a:avLst/>
          </a:prstGeom>
          <a:noFill/>
          <a:ln/>
        </p:spPr>
      </p:sp>
      <p:sp>
        <p:nvSpPr>
          <p:cNvPr id="10" name="Shape 4"/>
          <p:cNvSpPr/>
          <p:nvPr/>
        </p:nvSpPr>
        <p:spPr>
          <a:xfrm>
            <a:off x="7900387" y="5029200"/>
            <a:ext cx="8573572" cy="1879600"/>
          </a:xfrm>
          <a:prstGeom prst="rect">
            <a:avLst/>
          </a:prstGeom>
          <a:noFill/>
          <a:ln/>
        </p:spPr>
      </p:sp>
      <p:sp>
        <p:nvSpPr>
          <p:cNvPr id="11" name="Shape 5"/>
          <p:cNvSpPr/>
          <p:nvPr/>
        </p:nvSpPr>
        <p:spPr>
          <a:xfrm>
            <a:off x="7900387" y="5029200"/>
            <a:ext cx="3734267" cy="1879600"/>
          </a:xfrm>
          <a:prstGeom prst="rect">
            <a:avLst/>
          </a:prstGeom>
          <a:solidFill>
            <a:srgbClr val="985629">
              <a:alpha val="100000"/>
            </a:srgbClr>
          </a:solidFill>
          <a:ln w="50800">
            <a:solidFill>
              <a:srgbClr val="1E1E1E"/>
            </a:solidFill>
            <a:prstDash val="solid"/>
          </a:ln>
        </p:spPr>
      </p:sp>
      <p:sp>
        <p:nvSpPr>
          <p:cNvPr id="12" name="Text 6"/>
          <p:cNvSpPr/>
          <p:nvPr/>
        </p:nvSpPr>
        <p:spPr>
          <a:xfrm>
            <a:off x="8662483" y="5334000"/>
            <a:ext cx="2548785"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70%</a:t>
            </a:r>
            <a:endParaRPr lang="en-US" sz="8000" dirty="0"/>
          </a:p>
        </p:txBody>
      </p:sp>
      <p:sp>
        <p:nvSpPr>
          <p:cNvPr id="13" name="Shape 7"/>
          <p:cNvSpPr/>
          <p:nvPr/>
        </p:nvSpPr>
        <p:spPr>
          <a:xfrm>
            <a:off x="11837880" y="5111750"/>
            <a:ext cx="4636079" cy="1714500"/>
          </a:xfrm>
          <a:prstGeom prst="rect">
            <a:avLst/>
          </a:prstGeom>
          <a:noFill/>
          <a:ln/>
        </p:spPr>
      </p:sp>
      <p:sp>
        <p:nvSpPr>
          <p:cNvPr id="14" name="Text 8"/>
          <p:cNvSpPr/>
          <p:nvPr/>
        </p:nvSpPr>
        <p:spPr>
          <a:xfrm>
            <a:off x="11837880" y="5111750"/>
            <a:ext cx="4788498"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Enchanted Creatures</a:t>
            </a:r>
            <a:endParaRPr lang="en-US" sz="3600" dirty="0"/>
          </a:p>
        </p:txBody>
      </p:sp>
      <p:sp>
        <p:nvSpPr>
          <p:cNvPr id="15" name="Text 9"/>
          <p:cNvSpPr/>
          <p:nvPr/>
        </p:nvSpPr>
        <p:spPr>
          <a:xfrm>
            <a:off x="11837880" y="5784850"/>
            <a:ext cx="4771563"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possess the ability to cast spells.</a:t>
            </a:r>
            <a:endParaRPr lang="en-US" sz="3200" dirty="0"/>
          </a:p>
        </p:txBody>
      </p:sp>
      <p:sp>
        <p:nvSpPr>
          <p:cNvPr id="16" name="Shape 10"/>
          <p:cNvSpPr/>
          <p:nvPr/>
        </p:nvSpPr>
        <p:spPr>
          <a:xfrm>
            <a:off x="7900387" y="7518400"/>
            <a:ext cx="8573572" cy="1879600"/>
          </a:xfrm>
          <a:prstGeom prst="rect">
            <a:avLst/>
          </a:prstGeom>
          <a:noFill/>
          <a:ln/>
        </p:spPr>
      </p:sp>
      <p:sp>
        <p:nvSpPr>
          <p:cNvPr id="17" name="Shape 11"/>
          <p:cNvSpPr/>
          <p:nvPr/>
        </p:nvSpPr>
        <p:spPr>
          <a:xfrm>
            <a:off x="7900387" y="7518400"/>
            <a:ext cx="3797775" cy="1879600"/>
          </a:xfrm>
          <a:prstGeom prst="rect">
            <a:avLst/>
          </a:prstGeom>
          <a:solidFill>
            <a:srgbClr val="40B400">
              <a:alpha val="100000"/>
            </a:srgbClr>
          </a:solidFill>
          <a:ln w="50800">
            <a:solidFill>
              <a:srgbClr val="1E1E1E"/>
            </a:solidFill>
            <a:prstDash val="solid"/>
          </a:ln>
        </p:spPr>
      </p:sp>
      <p:sp>
        <p:nvSpPr>
          <p:cNvPr id="18" name="Text 12"/>
          <p:cNvSpPr/>
          <p:nvPr/>
        </p:nvSpPr>
        <p:spPr>
          <a:xfrm>
            <a:off x="8662483" y="7823200"/>
            <a:ext cx="2612293"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60%</a:t>
            </a:r>
            <a:endParaRPr lang="en-US" sz="8000" dirty="0"/>
          </a:p>
        </p:txBody>
      </p:sp>
      <p:sp>
        <p:nvSpPr>
          <p:cNvPr id="19" name="Shape 13"/>
          <p:cNvSpPr/>
          <p:nvPr/>
        </p:nvSpPr>
        <p:spPr>
          <a:xfrm>
            <a:off x="11901387" y="7575550"/>
            <a:ext cx="4572572" cy="1765300"/>
          </a:xfrm>
          <a:prstGeom prst="rect">
            <a:avLst/>
          </a:prstGeom>
          <a:noFill/>
          <a:ln/>
        </p:spPr>
      </p:sp>
      <p:sp>
        <p:nvSpPr>
          <p:cNvPr id="20" name="Text 14"/>
          <p:cNvSpPr/>
          <p:nvPr/>
        </p:nvSpPr>
        <p:spPr>
          <a:xfrm>
            <a:off x="11901387" y="7575550"/>
            <a:ext cx="4724991" cy="12954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Magic-Wielding Individuals</a:t>
            </a:r>
            <a:endParaRPr lang="en-US" sz="3600" dirty="0"/>
          </a:p>
        </p:txBody>
      </p:sp>
      <p:sp>
        <p:nvSpPr>
          <p:cNvPr id="21" name="Text 15"/>
          <p:cNvSpPr/>
          <p:nvPr/>
        </p:nvSpPr>
        <p:spPr>
          <a:xfrm>
            <a:off x="11901387" y="8820150"/>
            <a:ext cx="4708055"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practice the art of illusions.</a:t>
            </a:r>
            <a:endParaRPr lang="en-US" sz="3200" dirty="0"/>
          </a:p>
        </p:txBody>
      </p:sp>
      <p:sp>
        <p:nvSpPr>
          <p:cNvPr id="22" name="Shape 16"/>
          <p:cNvSpPr/>
          <p:nvPr/>
        </p:nvSpPr>
        <p:spPr>
          <a:xfrm>
            <a:off x="7900387" y="10007600"/>
            <a:ext cx="8573572" cy="1879600"/>
          </a:xfrm>
          <a:prstGeom prst="rect">
            <a:avLst/>
          </a:prstGeom>
          <a:noFill/>
          <a:ln/>
        </p:spPr>
      </p:sp>
      <p:sp>
        <p:nvSpPr>
          <p:cNvPr id="23" name="Shape 17"/>
          <p:cNvSpPr/>
          <p:nvPr/>
        </p:nvSpPr>
        <p:spPr>
          <a:xfrm>
            <a:off x="7900387" y="10007600"/>
            <a:ext cx="3797775" cy="1879600"/>
          </a:xfrm>
          <a:prstGeom prst="rect">
            <a:avLst/>
          </a:prstGeom>
          <a:solidFill>
            <a:srgbClr val="985629">
              <a:alpha val="100000"/>
            </a:srgbClr>
          </a:solidFill>
          <a:ln w="50800">
            <a:solidFill>
              <a:srgbClr val="1E1E1E"/>
            </a:solidFill>
            <a:prstDash val="solid"/>
          </a:ln>
        </p:spPr>
      </p:sp>
      <p:sp>
        <p:nvSpPr>
          <p:cNvPr id="24" name="Text 18"/>
          <p:cNvSpPr/>
          <p:nvPr/>
        </p:nvSpPr>
        <p:spPr>
          <a:xfrm>
            <a:off x="8662483" y="10312400"/>
            <a:ext cx="2612293"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90%</a:t>
            </a:r>
            <a:endParaRPr lang="en-US" sz="8000" dirty="0"/>
          </a:p>
        </p:txBody>
      </p:sp>
      <p:sp>
        <p:nvSpPr>
          <p:cNvPr id="25" name="Shape 19"/>
          <p:cNvSpPr/>
          <p:nvPr/>
        </p:nvSpPr>
        <p:spPr>
          <a:xfrm>
            <a:off x="11901387" y="10090150"/>
            <a:ext cx="4572572" cy="1714500"/>
          </a:xfrm>
          <a:prstGeom prst="rect">
            <a:avLst/>
          </a:prstGeom>
          <a:noFill/>
          <a:ln/>
        </p:spPr>
      </p:sp>
      <p:sp>
        <p:nvSpPr>
          <p:cNvPr id="26" name="Text 20"/>
          <p:cNvSpPr/>
          <p:nvPr/>
        </p:nvSpPr>
        <p:spPr>
          <a:xfrm>
            <a:off x="11901387" y="10090150"/>
            <a:ext cx="472499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Spells Cast</a:t>
            </a:r>
            <a:endParaRPr lang="en-US" sz="3600" dirty="0"/>
          </a:p>
        </p:txBody>
      </p:sp>
      <p:sp>
        <p:nvSpPr>
          <p:cNvPr id="27" name="Text 21"/>
          <p:cNvSpPr/>
          <p:nvPr/>
        </p:nvSpPr>
        <p:spPr>
          <a:xfrm>
            <a:off x="11901387" y="10763250"/>
            <a:ext cx="470805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924791" y="0"/>
            <a:ext cx="20462257" cy="13716000"/>
          </a:xfrm>
          <a:prstGeom prst="rect">
            <a:avLst/>
          </a:prstGeom>
        </p:spPr>
      </p:pic>
      <p:pic>
        <p:nvPicPr>
          <p:cNvPr id="3" name="Image 1" descr="preencoded.png">    </p:cNvPr>
          <p:cNvPicPr>
            <a:picLocks noChangeAspect="1"/>
          </p:cNvPicPr>
          <p:nvPr/>
        </p:nvPicPr>
        <p:blipFill>
          <a:blip r:embed="rId2"/>
          <a:stretch>
            <a:fillRect/>
          </a:stretch>
        </p:blipFill>
        <p:spPr>
          <a:xfrm>
            <a:off x="9624643" y="429729"/>
            <a:ext cx="12770873" cy="12418702"/>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8891111" y="3022600"/>
            <a:ext cx="15762670" cy="7124700"/>
          </a:xfrm>
          <a:prstGeom prst="rect">
            <a:avLst/>
          </a:prstGeom>
          <a:noFill/>
          <a:ln/>
        </p:spPr>
      </p:sp>
      <p:sp>
        <p:nvSpPr>
          <p:cNvPr id="7" name="Shape 2"/>
          <p:cNvSpPr/>
          <p:nvPr/>
        </p:nvSpPr>
        <p:spPr>
          <a:xfrm>
            <a:off x="8891111" y="3022600"/>
            <a:ext cx="15762670" cy="5676900"/>
          </a:xfrm>
          <a:prstGeom prst="rect">
            <a:avLst/>
          </a:prstGeom>
          <a:noFill/>
          <a:ln/>
        </p:spPr>
      </p:sp>
      <p:sp>
        <p:nvSpPr>
          <p:cNvPr id="8" name="Shape 3"/>
          <p:cNvSpPr/>
          <p:nvPr/>
        </p:nvSpPr>
        <p:spPr>
          <a:xfrm>
            <a:off x="10936067" y="3022600"/>
            <a:ext cx="11672759" cy="4432300"/>
          </a:xfrm>
          <a:prstGeom prst="rect">
            <a:avLst/>
          </a:prstGeom>
          <a:solidFill>
            <a:srgbClr val="985629">
              <a:alpha val="100000"/>
            </a:srgbClr>
          </a:solidFill>
          <a:ln w="101600">
            <a:solidFill>
              <a:srgbClr val="1E1E1E"/>
            </a:solidFill>
            <a:prstDash val="solid"/>
          </a:ln>
        </p:spPr>
      </p:sp>
      <p:sp>
        <p:nvSpPr>
          <p:cNvPr id="9" name="Text 4"/>
          <p:cNvSpPr/>
          <p:nvPr/>
        </p:nvSpPr>
        <p:spPr>
          <a:xfrm>
            <a:off x="11698162" y="3327400"/>
            <a:ext cx="11164695" cy="4838700"/>
          </a:xfrm>
          <a:prstGeom prst="rect">
            <a:avLst/>
          </a:prstGeom>
          <a:noFill/>
          <a:ln/>
        </p:spPr>
        <p:txBody>
          <a:bodyPr wrap="square" lIns="0" tIns="0" rIns="0" bIns="0" rtlCol="0" anchor="t"/>
          <a:lstStyle/>
          <a:p>
            <a:pPr algn="l"/>
            <a:r>
              <a:rPr lang="en-US" sz="24000" dirty="0">
                <a:solidFill>
                  <a:srgbClr val="FFFFFF">
                    <a:alpha val="100000"/>
                  </a:srgbClr>
                </a:solidFill>
                <a:latin typeface="Marcellus Regular" pitchFamily="34" charset="0"/>
                <a:ea typeface="Marcellus Regular" pitchFamily="34" charset="-122"/>
                <a:cs typeface="Marcellus Regular" pitchFamily="34" charset="-120"/>
              </a:rPr>
              <a:t>234,567</a:t>
            </a:r>
            <a:endParaRPr lang="en-US" sz="24000" dirty="0"/>
          </a:p>
        </p:txBody>
      </p:sp>
      <p:sp>
        <p:nvSpPr>
          <p:cNvPr id="10" name="Text 5"/>
          <p:cNvSpPr/>
          <p:nvPr/>
        </p:nvSpPr>
        <p:spPr>
          <a:xfrm>
            <a:off x="8755628" y="7658100"/>
            <a:ext cx="16033637" cy="13123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Rajdhani Bold" pitchFamily="34" charset="0"/>
                <a:ea typeface="Rajdhani Bold" pitchFamily="34" charset="-122"/>
                <a:cs typeface="Rajdhani Bold" pitchFamily="34" charset="-120"/>
              </a:rPr>
              <a:t>UNICORN SIGHTINGS</a:t>
            </a:r>
            <a:endParaRPr lang="en-US" sz="6400" dirty="0"/>
          </a:p>
        </p:txBody>
      </p:sp>
      <p:sp>
        <p:nvSpPr>
          <p:cNvPr id="11" name="Text 6"/>
          <p:cNvSpPr/>
          <p:nvPr/>
        </p:nvSpPr>
        <p:spPr>
          <a:xfrm>
            <a:off x="12068625" y="9105900"/>
            <a:ext cx="9407642"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tally of the number of unicorns spotted in the fantasy realm.</a:t>
            </a:r>
            <a:endParaRPr lang="en-US" sz="3200" dirty="0"/>
          </a:p>
        </p:txBody>
      </p:sp>
      <p:pic>
        <p:nvPicPr>
          <p:cNvPr id="12" name="Image 3" descr="preencoded.png">    </p:cNvPr>
          <p:cNvPicPr>
            <a:picLocks noChangeAspect="1"/>
          </p:cNvPicPr>
          <p:nvPr/>
        </p:nvPicPr>
        <p:blipFill>
          <a:blip r:embed="rId4"/>
          <a:stretch>
            <a:fillRect/>
          </a:stretch>
        </p:blipFill>
        <p:spPr>
          <a:xfrm>
            <a:off x="157438" y="2133600"/>
            <a:ext cx="9894163" cy="94488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391324" y="2476500"/>
            <a:ext cx="7874984" cy="3479800"/>
          </a:xfrm>
          <a:prstGeom prst="rect">
            <a:avLst/>
          </a:prstGeom>
          <a:noFill/>
          <a:ln/>
        </p:spPr>
      </p:sp>
      <p:sp>
        <p:nvSpPr>
          <p:cNvPr id="6" name="Shape 2"/>
          <p:cNvSpPr/>
          <p:nvPr/>
        </p:nvSpPr>
        <p:spPr>
          <a:xfrm>
            <a:off x="3092837" y="2476500"/>
            <a:ext cx="8471959" cy="2654300"/>
          </a:xfrm>
          <a:prstGeom prst="rect">
            <a:avLst/>
          </a:prstGeom>
          <a:solidFill>
            <a:srgbClr val="985629">
              <a:alpha val="100000"/>
            </a:srgbClr>
          </a:solidFill>
          <a:ln w="50800">
            <a:solidFill>
              <a:srgbClr val="1E1E1E"/>
            </a:solidFill>
            <a:prstDash val="solid"/>
          </a:ln>
        </p:spPr>
      </p:sp>
      <p:sp>
        <p:nvSpPr>
          <p:cNvPr id="7" name="Text 3"/>
          <p:cNvSpPr/>
          <p:nvPr/>
        </p:nvSpPr>
        <p:spPr>
          <a:xfrm>
            <a:off x="3312997" y="2781300"/>
            <a:ext cx="7489703" cy="2586567"/>
          </a:xfrm>
          <a:prstGeom prst="rect">
            <a:avLst/>
          </a:prstGeom>
          <a:noFill/>
          <a:ln/>
        </p:spPr>
        <p:txBody>
          <a:bodyPr wrap="square" lIns="0" tIns="0" rIns="0" bIns="0" rtlCol="0" anchor="t"/>
          <a:lstStyle/>
          <a:p>
            <a:pPr algn="r"/>
            <a:r>
              <a:rPr lang="en-US" sz="12800" dirty="0">
                <a:solidFill>
                  <a:srgbClr val="FFFFFF">
                    <a:alpha val="100000"/>
                  </a:srgbClr>
                </a:solidFill>
                <a:latin typeface="Marcellus Regular" pitchFamily="34" charset="0"/>
                <a:ea typeface="Marcellus Regular" pitchFamily="34" charset="-122"/>
                <a:cs typeface="Marcellus Regular" pitchFamily="34" charset="-120"/>
              </a:rPr>
              <a:t>233 Coins</a:t>
            </a:r>
            <a:endParaRPr lang="en-US" sz="12800" dirty="0"/>
          </a:p>
        </p:txBody>
      </p:sp>
      <p:sp>
        <p:nvSpPr>
          <p:cNvPr id="8" name="Shape 4"/>
          <p:cNvSpPr/>
          <p:nvPr/>
        </p:nvSpPr>
        <p:spPr>
          <a:xfrm>
            <a:off x="3391324" y="5435600"/>
            <a:ext cx="7874984" cy="520700"/>
          </a:xfrm>
          <a:prstGeom prst="rect">
            <a:avLst/>
          </a:prstGeom>
          <a:noFill/>
          <a:ln/>
        </p:spPr>
      </p:sp>
      <p:sp>
        <p:nvSpPr>
          <p:cNvPr id="9" name="Text 5"/>
          <p:cNvSpPr/>
          <p:nvPr/>
        </p:nvSpPr>
        <p:spPr>
          <a:xfrm>
            <a:off x="3323582" y="54356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Treasure Found</a:t>
            </a:r>
            <a:endParaRPr lang="en-US" sz="3200" dirty="0"/>
          </a:p>
        </p:txBody>
      </p:sp>
      <p:sp>
        <p:nvSpPr>
          <p:cNvPr id="10" name="Shape 6"/>
          <p:cNvSpPr/>
          <p:nvPr/>
        </p:nvSpPr>
        <p:spPr>
          <a:xfrm>
            <a:off x="3391324" y="7226300"/>
            <a:ext cx="7874984" cy="3479800"/>
          </a:xfrm>
          <a:prstGeom prst="rect">
            <a:avLst/>
          </a:prstGeom>
          <a:noFill/>
          <a:ln/>
        </p:spPr>
      </p:sp>
      <p:sp>
        <p:nvSpPr>
          <p:cNvPr id="11" name="Shape 7"/>
          <p:cNvSpPr/>
          <p:nvPr/>
        </p:nvSpPr>
        <p:spPr>
          <a:xfrm>
            <a:off x="2876910" y="7226300"/>
            <a:ext cx="8903813" cy="2654300"/>
          </a:xfrm>
          <a:prstGeom prst="rect">
            <a:avLst/>
          </a:prstGeom>
          <a:solidFill>
            <a:srgbClr val="985629">
              <a:alpha val="100000"/>
            </a:srgbClr>
          </a:solidFill>
          <a:ln w="50800">
            <a:solidFill>
              <a:srgbClr val="1E1E1E"/>
            </a:solidFill>
            <a:prstDash val="solid"/>
          </a:ln>
        </p:spPr>
      </p:sp>
      <p:sp>
        <p:nvSpPr>
          <p:cNvPr id="12" name="Text 8"/>
          <p:cNvSpPr/>
          <p:nvPr/>
        </p:nvSpPr>
        <p:spPr>
          <a:xfrm>
            <a:off x="3097070" y="7531100"/>
            <a:ext cx="7921557" cy="2586567"/>
          </a:xfrm>
          <a:prstGeom prst="rect">
            <a:avLst/>
          </a:prstGeom>
          <a:noFill/>
          <a:ln/>
        </p:spPr>
        <p:txBody>
          <a:bodyPr wrap="square" lIns="0" tIns="0" rIns="0" bIns="0" rtlCol="0" anchor="t"/>
          <a:lstStyle/>
          <a:p>
            <a:pPr algn="r"/>
            <a:r>
              <a:rPr lang="en-US" sz="12800" dirty="0">
                <a:solidFill>
                  <a:srgbClr val="FFFFFF">
                    <a:alpha val="100000"/>
                  </a:srgbClr>
                </a:solidFill>
                <a:latin typeface="Marcellus Regular" pitchFamily="34" charset="0"/>
                <a:ea typeface="Marcellus Regular" pitchFamily="34" charset="-122"/>
                <a:cs typeface="Marcellus Regular" pitchFamily="34" charset="-120"/>
              </a:rPr>
              <a:t>456 Hours</a:t>
            </a:r>
            <a:endParaRPr lang="en-US" sz="12800" dirty="0"/>
          </a:p>
        </p:txBody>
      </p:sp>
      <p:sp>
        <p:nvSpPr>
          <p:cNvPr id="13" name="Shape 9"/>
          <p:cNvSpPr/>
          <p:nvPr/>
        </p:nvSpPr>
        <p:spPr>
          <a:xfrm>
            <a:off x="3391324" y="10185400"/>
            <a:ext cx="7874984" cy="520700"/>
          </a:xfrm>
          <a:prstGeom prst="rect">
            <a:avLst/>
          </a:prstGeom>
          <a:noFill/>
          <a:ln/>
        </p:spPr>
      </p:sp>
      <p:sp>
        <p:nvSpPr>
          <p:cNvPr id="14" name="Text 10"/>
          <p:cNvSpPr/>
          <p:nvPr/>
        </p:nvSpPr>
        <p:spPr>
          <a:xfrm>
            <a:off x="3323582" y="101854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Duration of Spell Casting</a:t>
            </a:r>
            <a:endParaRPr lang="en-US" sz="3200" dirty="0"/>
          </a:p>
        </p:txBody>
      </p:sp>
      <p:sp>
        <p:nvSpPr>
          <p:cNvPr id="15" name="Shape 11"/>
          <p:cNvSpPr/>
          <p:nvPr/>
        </p:nvSpPr>
        <p:spPr>
          <a:xfrm>
            <a:off x="13552594" y="2476500"/>
            <a:ext cx="7874984" cy="3479800"/>
          </a:xfrm>
          <a:prstGeom prst="rect">
            <a:avLst/>
          </a:prstGeom>
          <a:noFill/>
          <a:ln/>
        </p:spPr>
      </p:sp>
      <p:sp>
        <p:nvSpPr>
          <p:cNvPr id="16" name="Shape 12"/>
          <p:cNvSpPr/>
          <p:nvPr/>
        </p:nvSpPr>
        <p:spPr>
          <a:xfrm>
            <a:off x="15203800" y="2476500"/>
            <a:ext cx="4572572" cy="2654300"/>
          </a:xfrm>
          <a:prstGeom prst="rect">
            <a:avLst/>
          </a:prstGeom>
          <a:solidFill>
            <a:srgbClr val="985629">
              <a:alpha val="100000"/>
            </a:srgbClr>
          </a:solidFill>
          <a:ln w="50800">
            <a:solidFill>
              <a:srgbClr val="1E1E1E"/>
            </a:solidFill>
            <a:prstDash val="solid"/>
          </a:ln>
        </p:spPr>
      </p:sp>
      <p:sp>
        <p:nvSpPr>
          <p:cNvPr id="17" name="Text 13"/>
          <p:cNvSpPr/>
          <p:nvPr/>
        </p:nvSpPr>
        <p:spPr>
          <a:xfrm>
            <a:off x="15423961" y="2781300"/>
            <a:ext cx="3590315" cy="2586567"/>
          </a:xfrm>
          <a:prstGeom prst="rect">
            <a:avLst/>
          </a:prstGeom>
          <a:noFill/>
          <a:ln/>
        </p:spPr>
        <p:txBody>
          <a:bodyPr wrap="square" lIns="0" tIns="0" rIns="0" bIns="0" rtlCol="0" anchor="t"/>
          <a:lstStyle/>
          <a:p>
            <a:pPr algn="r"/>
            <a:r>
              <a:rPr lang="en-US" sz="12800" dirty="0">
                <a:solidFill>
                  <a:srgbClr val="FFFFFF">
                    <a:alpha val="100000"/>
                  </a:srgbClr>
                </a:solidFill>
                <a:latin typeface="Marcellus Regular" pitchFamily="34" charset="0"/>
                <a:ea typeface="Marcellus Regular" pitchFamily="34" charset="-122"/>
                <a:cs typeface="Marcellus Regular" pitchFamily="34" charset="-120"/>
              </a:rPr>
              <a:t>85%</a:t>
            </a:r>
            <a:endParaRPr lang="en-US" sz="12800" dirty="0"/>
          </a:p>
        </p:txBody>
      </p:sp>
      <p:sp>
        <p:nvSpPr>
          <p:cNvPr id="18" name="Shape 14"/>
          <p:cNvSpPr/>
          <p:nvPr/>
        </p:nvSpPr>
        <p:spPr>
          <a:xfrm>
            <a:off x="13552594" y="5435600"/>
            <a:ext cx="7874984" cy="520700"/>
          </a:xfrm>
          <a:prstGeom prst="rect">
            <a:avLst/>
          </a:prstGeom>
          <a:noFill/>
          <a:ln/>
        </p:spPr>
      </p:sp>
      <p:sp>
        <p:nvSpPr>
          <p:cNvPr id="19" name="Text 15"/>
          <p:cNvSpPr/>
          <p:nvPr/>
        </p:nvSpPr>
        <p:spPr>
          <a:xfrm>
            <a:off x="13484852" y="54356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Wished Granted</a:t>
            </a:r>
            <a:endParaRPr lang="en-US" sz="3200" dirty="0"/>
          </a:p>
        </p:txBody>
      </p:sp>
      <p:sp>
        <p:nvSpPr>
          <p:cNvPr id="20" name="Shape 16"/>
          <p:cNvSpPr/>
          <p:nvPr/>
        </p:nvSpPr>
        <p:spPr>
          <a:xfrm>
            <a:off x="13552594" y="7226300"/>
            <a:ext cx="7874984" cy="3479800"/>
          </a:xfrm>
          <a:prstGeom prst="rect">
            <a:avLst/>
          </a:prstGeom>
          <a:noFill/>
          <a:ln/>
        </p:spPr>
      </p:sp>
      <p:sp>
        <p:nvSpPr>
          <p:cNvPr id="21" name="Shape 17"/>
          <p:cNvSpPr/>
          <p:nvPr/>
        </p:nvSpPr>
        <p:spPr>
          <a:xfrm>
            <a:off x="14079710" y="7226300"/>
            <a:ext cx="6820752" cy="2654300"/>
          </a:xfrm>
          <a:prstGeom prst="rect">
            <a:avLst/>
          </a:prstGeom>
          <a:solidFill>
            <a:srgbClr val="985629">
              <a:alpha val="100000"/>
            </a:srgbClr>
          </a:solidFill>
          <a:ln w="50800">
            <a:solidFill>
              <a:srgbClr val="1E1E1E"/>
            </a:solidFill>
            <a:prstDash val="solid"/>
          </a:ln>
        </p:spPr>
      </p:sp>
      <p:sp>
        <p:nvSpPr>
          <p:cNvPr id="22" name="Text 18"/>
          <p:cNvSpPr/>
          <p:nvPr/>
        </p:nvSpPr>
        <p:spPr>
          <a:xfrm>
            <a:off x="14299871" y="7531100"/>
            <a:ext cx="5838496" cy="2586567"/>
          </a:xfrm>
          <a:prstGeom prst="rect">
            <a:avLst/>
          </a:prstGeom>
          <a:noFill/>
          <a:ln/>
        </p:spPr>
        <p:txBody>
          <a:bodyPr wrap="square" lIns="0" tIns="0" rIns="0" bIns="0" rtlCol="0" anchor="t"/>
          <a:lstStyle/>
          <a:p>
            <a:pPr algn="r"/>
            <a:r>
              <a:rPr lang="en-US" sz="12800" dirty="0">
                <a:solidFill>
                  <a:srgbClr val="FFFFFF">
                    <a:alpha val="100000"/>
                  </a:srgbClr>
                </a:solidFill>
                <a:latin typeface="Marcellus Regular" pitchFamily="34" charset="0"/>
                <a:ea typeface="Marcellus Regular" pitchFamily="34" charset="-122"/>
                <a:cs typeface="Marcellus Regular" pitchFamily="34" charset="-120"/>
              </a:rPr>
              <a:t>535 Km</a:t>
            </a:r>
            <a:endParaRPr lang="en-US" sz="12800" dirty="0"/>
          </a:p>
        </p:txBody>
      </p:sp>
      <p:sp>
        <p:nvSpPr>
          <p:cNvPr id="23" name="Shape 19"/>
          <p:cNvSpPr/>
          <p:nvPr/>
        </p:nvSpPr>
        <p:spPr>
          <a:xfrm>
            <a:off x="13552594" y="10185400"/>
            <a:ext cx="7874984" cy="520700"/>
          </a:xfrm>
          <a:prstGeom prst="rect">
            <a:avLst/>
          </a:prstGeom>
          <a:noFill/>
          <a:ln/>
        </p:spPr>
      </p:sp>
      <p:sp>
        <p:nvSpPr>
          <p:cNvPr id="24" name="Text 20"/>
          <p:cNvSpPr/>
          <p:nvPr/>
        </p:nvSpPr>
        <p:spPr>
          <a:xfrm>
            <a:off x="13484852" y="101854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8598975" y="1143000"/>
            <a:ext cx="7189099" cy="1879600"/>
          </a:xfrm>
          <a:prstGeom prst="rect">
            <a:avLst/>
          </a:prstGeom>
          <a:solidFill>
            <a:srgbClr val="985629">
              <a:alpha val="100000"/>
            </a:srgbClr>
          </a:solidFill>
          <a:ln w="101600">
            <a:solidFill>
              <a:srgbClr val="1E1E1E"/>
            </a:solidFill>
            <a:prstDash val="solid"/>
          </a:ln>
        </p:spPr>
      </p:sp>
      <p:sp>
        <p:nvSpPr>
          <p:cNvPr id="6" name="Text 2"/>
          <p:cNvSpPr/>
          <p:nvPr/>
        </p:nvSpPr>
        <p:spPr>
          <a:xfrm>
            <a:off x="9361070" y="1447800"/>
            <a:ext cx="6003617"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Some Graph</a:t>
            </a:r>
            <a:endParaRPr lang="en-US" sz="8000" dirty="0"/>
          </a:p>
        </p:txBody>
      </p:sp>
      <p:sp>
        <p:nvSpPr>
          <p:cNvPr id="7" name="Shape 3"/>
          <p:cNvSpPr/>
          <p:nvPr/>
        </p:nvSpPr>
        <p:spPr>
          <a:xfrm>
            <a:off x="2718140" y="3771900"/>
            <a:ext cx="8941918" cy="6180901"/>
          </a:xfrm>
          <a:prstGeom prst="rect">
            <a:avLst/>
          </a:prstGeom>
          <a:noFill/>
          <a:ln/>
        </p:spPr>
      </p:sp>
      <p:sp>
        <p:nvSpPr>
          <p:cNvPr id="8" name="Text 4"/>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5"/>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985629">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6"/>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985629">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7"/>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985629">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8"/>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985629">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9"/>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985629">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10"/>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985629">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1"/>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985629">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2"/>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985629">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3"/>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4"/>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5"/>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6"/>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7"/>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8"/>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9"/>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20"/>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1"/>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2"/>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985629">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2" descr="preencoded.png">    </p:cNvPr>
          <p:cNvPicPr>
            <a:picLocks noChangeAspect="1"/>
          </p:cNvPicPr>
          <p:nvPr/>
        </p:nvPicPr>
        <p:blipFill>
          <a:blip r:embed="rId3"/>
          <a:stretch>
            <a:fillRect/>
          </a:stretch>
        </p:blipFill>
        <p:spPr>
          <a:xfrm>
            <a:off x="3368467" y="3771900"/>
            <a:ext cx="8291591" cy="5511006"/>
          </a:xfrm>
          <a:prstGeom prst="rect">
            <a:avLst/>
          </a:prstGeom>
        </p:spPr>
      </p:pic>
      <p:pic>
        <p:nvPicPr>
          <p:cNvPr id="28" name="Image 3" descr="preencoded.png">    </p:cNvPr>
          <p:cNvPicPr>
            <a:picLocks noChangeAspect="1"/>
          </p:cNvPicPr>
          <p:nvPr/>
        </p:nvPicPr>
        <p:blipFill>
          <a:blip r:embed="rId4"/>
          <a:stretch>
            <a:fillRect/>
          </a:stretch>
        </p:blipFill>
        <p:spPr>
          <a:xfrm>
            <a:off x="4512766" y="4185444"/>
            <a:ext cx="11567" cy="5258445"/>
          </a:xfrm>
          <a:prstGeom prst="rect">
            <a:avLst/>
          </a:prstGeom>
        </p:spPr>
      </p:pic>
      <p:pic>
        <p:nvPicPr>
          <p:cNvPr id="29" name="Image 4" descr="preencoded.png">    </p:cNvPr>
          <p:cNvPicPr>
            <a:picLocks noChangeAspect="1"/>
          </p:cNvPicPr>
          <p:nvPr/>
        </p:nvPicPr>
        <p:blipFill>
          <a:blip r:embed="rId5"/>
          <a:stretch>
            <a:fillRect/>
          </a:stretch>
        </p:blipFill>
        <p:spPr>
          <a:xfrm>
            <a:off x="5651279" y="4185444"/>
            <a:ext cx="11567" cy="5258445"/>
          </a:xfrm>
          <a:prstGeom prst="rect">
            <a:avLst/>
          </a:prstGeom>
        </p:spPr>
      </p:pic>
      <p:pic>
        <p:nvPicPr>
          <p:cNvPr id="30" name="Image 5" descr="preencoded.png">    </p:cNvPr>
          <p:cNvPicPr>
            <a:picLocks noChangeAspect="1"/>
          </p:cNvPicPr>
          <p:nvPr/>
        </p:nvPicPr>
        <p:blipFill>
          <a:blip r:embed="rId6"/>
          <a:stretch>
            <a:fillRect/>
          </a:stretch>
        </p:blipFill>
        <p:spPr>
          <a:xfrm>
            <a:off x="6789795" y="4185444"/>
            <a:ext cx="11567" cy="5258445"/>
          </a:xfrm>
          <a:prstGeom prst="rect">
            <a:avLst/>
          </a:prstGeom>
        </p:spPr>
      </p:pic>
      <p:pic>
        <p:nvPicPr>
          <p:cNvPr id="31" name="Image 6" descr="preencoded.png">    </p:cNvPr>
          <p:cNvPicPr>
            <a:picLocks noChangeAspect="1"/>
          </p:cNvPicPr>
          <p:nvPr/>
        </p:nvPicPr>
        <p:blipFill>
          <a:blip r:embed="rId7"/>
          <a:stretch>
            <a:fillRect/>
          </a:stretch>
        </p:blipFill>
        <p:spPr>
          <a:xfrm>
            <a:off x="7928309" y="4185444"/>
            <a:ext cx="11567" cy="5258445"/>
          </a:xfrm>
          <a:prstGeom prst="rect">
            <a:avLst/>
          </a:prstGeom>
        </p:spPr>
      </p:pic>
      <p:pic>
        <p:nvPicPr>
          <p:cNvPr id="32" name="Image 7" descr="preencoded.png">    </p:cNvPr>
          <p:cNvPicPr>
            <a:picLocks noChangeAspect="1"/>
          </p:cNvPicPr>
          <p:nvPr/>
        </p:nvPicPr>
        <p:blipFill>
          <a:blip r:embed="rId8"/>
          <a:stretch>
            <a:fillRect/>
          </a:stretch>
        </p:blipFill>
        <p:spPr>
          <a:xfrm>
            <a:off x="9066828" y="4185444"/>
            <a:ext cx="11567" cy="5258445"/>
          </a:xfrm>
          <a:prstGeom prst="rect">
            <a:avLst/>
          </a:prstGeom>
        </p:spPr>
      </p:pic>
      <p:pic>
        <p:nvPicPr>
          <p:cNvPr id="33" name="Image 8" descr="preencoded.png">    </p:cNvPr>
          <p:cNvPicPr>
            <a:picLocks noChangeAspect="1"/>
          </p:cNvPicPr>
          <p:nvPr/>
        </p:nvPicPr>
        <p:blipFill>
          <a:blip r:embed="rId9"/>
          <a:stretch>
            <a:fillRect/>
          </a:stretch>
        </p:blipFill>
        <p:spPr>
          <a:xfrm>
            <a:off x="10205341" y="4185444"/>
            <a:ext cx="11567" cy="5258445"/>
          </a:xfrm>
          <a:prstGeom prst="rect">
            <a:avLst/>
          </a:prstGeom>
        </p:spPr>
      </p:pic>
      <p:pic>
        <p:nvPicPr>
          <p:cNvPr id="34" name="Image 9" descr="preencoded.png">    </p:cNvPr>
          <p:cNvPicPr>
            <a:picLocks noChangeAspect="1"/>
          </p:cNvPicPr>
          <p:nvPr/>
        </p:nvPicPr>
        <p:blipFill>
          <a:blip r:embed="rId10"/>
          <a:stretch>
            <a:fillRect/>
          </a:stretch>
        </p:blipFill>
        <p:spPr>
          <a:xfrm>
            <a:off x="11343854" y="4185444"/>
            <a:ext cx="11567" cy="5258445"/>
          </a:xfrm>
          <a:prstGeom prst="rect">
            <a:avLst/>
          </a:prstGeom>
        </p:spPr>
      </p:pic>
      <p:pic>
        <p:nvPicPr>
          <p:cNvPr id="35" name="Image 10" descr="preencoded.png">    </p:cNvPr>
          <p:cNvPicPr>
            <a:picLocks noChangeAspect="1"/>
          </p:cNvPicPr>
          <p:nvPr/>
        </p:nvPicPr>
        <p:blipFill>
          <a:blip r:embed="rId11"/>
          <a:stretch>
            <a:fillRect/>
          </a:stretch>
        </p:blipFill>
        <p:spPr>
          <a:xfrm>
            <a:off x="3355539" y="5483845"/>
            <a:ext cx="8050168" cy="2373585"/>
          </a:xfrm>
          <a:prstGeom prst="rect">
            <a:avLst/>
          </a:prstGeom>
        </p:spPr>
      </p:pic>
      <p:pic>
        <p:nvPicPr>
          <p:cNvPr id="36" name="Image 11" descr="preencoded.png">    </p:cNvPr>
          <p:cNvPicPr>
            <a:picLocks noChangeAspect="1"/>
          </p:cNvPicPr>
          <p:nvPr/>
        </p:nvPicPr>
        <p:blipFill>
          <a:blip r:embed="rId12"/>
          <a:stretch>
            <a:fillRect/>
          </a:stretch>
        </p:blipFill>
        <p:spPr>
          <a:xfrm>
            <a:off x="3369143" y="6359525"/>
            <a:ext cx="8044031" cy="2268538"/>
          </a:xfrm>
          <a:prstGeom prst="rect">
            <a:avLst/>
          </a:prstGeom>
        </p:spPr>
      </p:pic>
      <p:pic>
        <p:nvPicPr>
          <p:cNvPr id="37" name="Image 12" descr="preencoded.png">    </p:cNvPr>
          <p:cNvPicPr>
            <a:picLocks noChangeAspect="1"/>
          </p:cNvPicPr>
          <p:nvPr/>
        </p:nvPicPr>
        <p:blipFill>
          <a:blip r:embed="rId13"/>
          <a:stretch>
            <a:fillRect/>
          </a:stretch>
        </p:blipFill>
        <p:spPr>
          <a:xfrm>
            <a:off x="4441751" y="6055643"/>
            <a:ext cx="153591" cy="153566"/>
          </a:xfrm>
          <a:prstGeom prst="rect">
            <a:avLst/>
          </a:prstGeom>
        </p:spPr>
      </p:pic>
      <p:pic>
        <p:nvPicPr>
          <p:cNvPr id="38" name="Image 13" descr="preencoded.png">    </p:cNvPr>
          <p:cNvPicPr>
            <a:picLocks noChangeAspect="1"/>
          </p:cNvPicPr>
          <p:nvPr/>
        </p:nvPicPr>
        <p:blipFill>
          <a:blip r:embed="rId14"/>
          <a:stretch>
            <a:fillRect/>
          </a:stretch>
        </p:blipFill>
        <p:spPr>
          <a:xfrm>
            <a:off x="4441751" y="6981130"/>
            <a:ext cx="153591" cy="153566"/>
          </a:xfrm>
          <a:prstGeom prst="rect">
            <a:avLst/>
          </a:prstGeom>
        </p:spPr>
      </p:pic>
      <p:pic>
        <p:nvPicPr>
          <p:cNvPr id="39" name="Image 14" descr="preencoded.png">    </p:cNvPr>
          <p:cNvPicPr>
            <a:picLocks noChangeAspect="1"/>
          </p:cNvPicPr>
          <p:nvPr/>
        </p:nvPicPr>
        <p:blipFill>
          <a:blip r:embed="rId15"/>
          <a:stretch>
            <a:fillRect/>
          </a:stretch>
        </p:blipFill>
        <p:spPr>
          <a:xfrm>
            <a:off x="5580267" y="5651277"/>
            <a:ext cx="153591" cy="153566"/>
          </a:xfrm>
          <a:prstGeom prst="rect">
            <a:avLst/>
          </a:prstGeom>
        </p:spPr>
      </p:pic>
      <p:pic>
        <p:nvPicPr>
          <p:cNvPr id="40" name="Image 15" descr="preencoded.png">    </p:cNvPr>
          <p:cNvPicPr>
            <a:picLocks noChangeAspect="1"/>
          </p:cNvPicPr>
          <p:nvPr/>
        </p:nvPicPr>
        <p:blipFill>
          <a:blip r:embed="rId16"/>
          <a:stretch>
            <a:fillRect/>
          </a:stretch>
        </p:blipFill>
        <p:spPr>
          <a:xfrm>
            <a:off x="5580267" y="7415510"/>
            <a:ext cx="153591" cy="153566"/>
          </a:xfrm>
          <a:prstGeom prst="rect">
            <a:avLst/>
          </a:prstGeom>
        </p:spPr>
      </p:pic>
      <p:pic>
        <p:nvPicPr>
          <p:cNvPr id="41" name="Image 16" descr="preencoded.png">    </p:cNvPr>
          <p:cNvPicPr>
            <a:picLocks noChangeAspect="1"/>
          </p:cNvPicPr>
          <p:nvPr/>
        </p:nvPicPr>
        <p:blipFill>
          <a:blip r:embed="rId17"/>
          <a:stretch>
            <a:fillRect/>
          </a:stretch>
        </p:blipFill>
        <p:spPr>
          <a:xfrm>
            <a:off x="6718783" y="7732812"/>
            <a:ext cx="153591" cy="153566"/>
          </a:xfrm>
          <a:prstGeom prst="rect">
            <a:avLst/>
          </a:prstGeom>
        </p:spPr>
      </p:pic>
      <p:pic>
        <p:nvPicPr>
          <p:cNvPr id="42" name="Image 17" descr="preencoded.png">    </p:cNvPr>
          <p:cNvPicPr>
            <a:picLocks noChangeAspect="1"/>
          </p:cNvPicPr>
          <p:nvPr/>
        </p:nvPicPr>
        <p:blipFill>
          <a:blip r:embed="rId18"/>
          <a:stretch>
            <a:fillRect/>
          </a:stretch>
        </p:blipFill>
        <p:spPr>
          <a:xfrm>
            <a:off x="6718783" y="6311826"/>
            <a:ext cx="153591" cy="153566"/>
          </a:xfrm>
          <a:prstGeom prst="rect">
            <a:avLst/>
          </a:prstGeom>
        </p:spPr>
      </p:pic>
      <p:pic>
        <p:nvPicPr>
          <p:cNvPr id="43" name="Image 18" descr="preencoded.png">    </p:cNvPr>
          <p:cNvPicPr>
            <a:picLocks noChangeAspect="1"/>
          </p:cNvPicPr>
          <p:nvPr/>
        </p:nvPicPr>
        <p:blipFill>
          <a:blip r:embed="rId19"/>
          <a:stretch>
            <a:fillRect/>
          </a:stretch>
        </p:blipFill>
        <p:spPr>
          <a:xfrm>
            <a:off x="7861923" y="6733232"/>
            <a:ext cx="153591" cy="153566"/>
          </a:xfrm>
          <a:prstGeom prst="rect">
            <a:avLst/>
          </a:prstGeom>
        </p:spPr>
      </p:pic>
      <p:pic>
        <p:nvPicPr>
          <p:cNvPr id="44" name="Image 19" descr="preencoded.png">    </p:cNvPr>
          <p:cNvPicPr>
            <a:picLocks noChangeAspect="1"/>
          </p:cNvPicPr>
          <p:nvPr/>
        </p:nvPicPr>
        <p:blipFill>
          <a:blip r:embed="rId20"/>
          <a:stretch>
            <a:fillRect/>
          </a:stretch>
        </p:blipFill>
        <p:spPr>
          <a:xfrm>
            <a:off x="7861923" y="6420644"/>
            <a:ext cx="153591" cy="153566"/>
          </a:xfrm>
          <a:prstGeom prst="rect">
            <a:avLst/>
          </a:prstGeom>
        </p:spPr>
      </p:pic>
      <p:pic>
        <p:nvPicPr>
          <p:cNvPr id="45" name="Image 20" descr="preencoded.png">    </p:cNvPr>
          <p:cNvPicPr>
            <a:picLocks noChangeAspect="1"/>
          </p:cNvPicPr>
          <p:nvPr/>
        </p:nvPicPr>
        <p:blipFill>
          <a:blip r:embed="rId21"/>
          <a:stretch>
            <a:fillRect/>
          </a:stretch>
        </p:blipFill>
        <p:spPr>
          <a:xfrm>
            <a:off x="8995813" y="7667575"/>
            <a:ext cx="153591" cy="153566"/>
          </a:xfrm>
          <a:prstGeom prst="rect">
            <a:avLst/>
          </a:prstGeom>
        </p:spPr>
      </p:pic>
      <p:pic>
        <p:nvPicPr>
          <p:cNvPr id="46" name="Image 21" descr="preencoded.png">    </p:cNvPr>
          <p:cNvPicPr>
            <a:picLocks noChangeAspect="1"/>
          </p:cNvPicPr>
          <p:nvPr/>
        </p:nvPicPr>
        <p:blipFill>
          <a:blip r:embed="rId22"/>
          <a:stretch>
            <a:fillRect/>
          </a:stretch>
        </p:blipFill>
        <p:spPr>
          <a:xfrm>
            <a:off x="8995813" y="7076877"/>
            <a:ext cx="153591" cy="153566"/>
          </a:xfrm>
          <a:prstGeom prst="rect">
            <a:avLst/>
          </a:prstGeom>
        </p:spPr>
      </p:pic>
      <p:pic>
        <p:nvPicPr>
          <p:cNvPr id="47" name="Image 22" descr="preencoded.png">    </p:cNvPr>
          <p:cNvPicPr>
            <a:picLocks noChangeAspect="1"/>
          </p:cNvPicPr>
          <p:nvPr/>
        </p:nvPicPr>
        <p:blipFill>
          <a:blip r:embed="rId23"/>
          <a:stretch>
            <a:fillRect/>
          </a:stretch>
        </p:blipFill>
        <p:spPr>
          <a:xfrm>
            <a:off x="10138955" y="6972449"/>
            <a:ext cx="153591" cy="153566"/>
          </a:xfrm>
          <a:prstGeom prst="rect">
            <a:avLst/>
          </a:prstGeom>
        </p:spPr>
      </p:pic>
      <p:pic>
        <p:nvPicPr>
          <p:cNvPr id="48" name="Image 23" descr="preencoded.png">    </p:cNvPr>
          <p:cNvPicPr>
            <a:picLocks noChangeAspect="1"/>
          </p:cNvPicPr>
          <p:nvPr/>
        </p:nvPicPr>
        <p:blipFill>
          <a:blip r:embed="rId24"/>
          <a:stretch>
            <a:fillRect/>
          </a:stretch>
        </p:blipFill>
        <p:spPr>
          <a:xfrm>
            <a:off x="10138955" y="6572771"/>
            <a:ext cx="153591" cy="153566"/>
          </a:xfrm>
          <a:prstGeom prst="rect">
            <a:avLst/>
          </a:prstGeom>
        </p:spPr>
      </p:pic>
      <p:sp>
        <p:nvSpPr>
          <p:cNvPr id="49" name="Shape 23"/>
          <p:cNvSpPr/>
          <p:nvPr/>
        </p:nvSpPr>
        <p:spPr>
          <a:xfrm>
            <a:off x="14403600" y="4191000"/>
            <a:ext cx="5601400" cy="7620000"/>
          </a:xfrm>
          <a:prstGeom prst="rect">
            <a:avLst/>
          </a:prstGeom>
          <a:noFill/>
          <a:ln/>
        </p:spPr>
      </p:sp>
      <p:sp>
        <p:nvSpPr>
          <p:cNvPr id="50" name="Shape 24"/>
          <p:cNvSpPr/>
          <p:nvPr/>
        </p:nvSpPr>
        <p:spPr>
          <a:xfrm>
            <a:off x="14403600" y="4191000"/>
            <a:ext cx="5601400" cy="7620000"/>
          </a:xfrm>
          <a:prstGeom prst="rect">
            <a:avLst/>
          </a:prstGeom>
          <a:noFill/>
          <a:ln/>
        </p:spPr>
      </p:sp>
      <p:pic>
        <p:nvPicPr>
          <p:cNvPr id="51" name="Image 24" descr="preencoded.png">    </p:cNvPr>
          <p:cNvPicPr>
            <a:picLocks noChangeAspect="1"/>
          </p:cNvPicPr>
          <p:nvPr/>
        </p:nvPicPr>
        <p:blipFill>
          <a:blip r:embed="rId25"/>
          <a:stretch>
            <a:fillRect/>
          </a:stretch>
        </p:blipFill>
        <p:spPr>
          <a:xfrm>
            <a:off x="14403600" y="4191000"/>
            <a:ext cx="5575997" cy="5575300"/>
          </a:xfrm>
          <a:prstGeom prst="rect">
            <a:avLst/>
          </a:prstGeom>
        </p:spPr>
      </p:pic>
      <p:pic>
        <p:nvPicPr>
          <p:cNvPr id="52" name="Image 25" descr="preencoded.png">    </p:cNvPr>
          <p:cNvPicPr>
            <a:picLocks noChangeAspect="1"/>
          </p:cNvPicPr>
          <p:nvPr/>
        </p:nvPicPr>
        <p:blipFill>
          <a:blip r:embed="rId26"/>
          <a:stretch>
            <a:fillRect/>
          </a:stretch>
        </p:blipFill>
        <p:spPr>
          <a:xfrm>
            <a:off x="14403600" y="4191000"/>
            <a:ext cx="5575997" cy="5575300"/>
          </a:xfrm>
          <a:prstGeom prst="rect">
            <a:avLst/>
          </a:prstGeom>
        </p:spPr>
      </p:pic>
      <p:sp>
        <p:nvSpPr>
          <p:cNvPr id="53" name="Shape 25"/>
          <p:cNvSpPr/>
          <p:nvPr/>
        </p:nvSpPr>
        <p:spPr>
          <a:xfrm>
            <a:off x="16372346" y="6365379"/>
            <a:ext cx="1651206" cy="1226566"/>
          </a:xfrm>
          <a:prstGeom prst="rect">
            <a:avLst/>
          </a:prstGeom>
          <a:noFill/>
          <a:ln/>
        </p:spPr>
      </p:sp>
      <p:sp>
        <p:nvSpPr>
          <p:cNvPr id="54" name="Text 26"/>
          <p:cNvSpPr/>
          <p:nvPr/>
        </p:nvSpPr>
        <p:spPr>
          <a:xfrm>
            <a:off x="16372346" y="6337300"/>
            <a:ext cx="1854432"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34.574</a:t>
            </a:r>
            <a:endParaRPr lang="en-US" sz="4800" dirty="0"/>
          </a:p>
        </p:txBody>
      </p:sp>
      <p:sp>
        <p:nvSpPr>
          <p:cNvPr id="55" name="Text 27"/>
          <p:cNvSpPr/>
          <p:nvPr/>
        </p:nvSpPr>
        <p:spPr>
          <a:xfrm>
            <a:off x="16791499" y="7099300"/>
            <a:ext cx="948385"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Total</a:t>
            </a:r>
            <a:endParaRPr lang="en-US" sz="3200" dirty="0"/>
          </a:p>
        </p:txBody>
      </p:sp>
      <p:sp>
        <p:nvSpPr>
          <p:cNvPr id="56" name="Shape 28"/>
          <p:cNvSpPr/>
          <p:nvPr/>
        </p:nvSpPr>
        <p:spPr>
          <a:xfrm>
            <a:off x="13260457" y="10515600"/>
            <a:ext cx="7874984" cy="1905000"/>
          </a:xfrm>
          <a:prstGeom prst="rect">
            <a:avLst/>
          </a:prstGeom>
          <a:noFill/>
          <a:ln/>
        </p:spPr>
      </p:sp>
      <p:sp>
        <p:nvSpPr>
          <p:cNvPr id="57" name="Shape 29"/>
          <p:cNvSpPr/>
          <p:nvPr/>
        </p:nvSpPr>
        <p:spPr>
          <a:xfrm>
            <a:off x="13260457" y="10515600"/>
            <a:ext cx="7874984" cy="1905000"/>
          </a:xfrm>
          <a:prstGeom prst="rect">
            <a:avLst/>
          </a:prstGeom>
          <a:noFill/>
          <a:ln/>
        </p:spPr>
      </p:sp>
      <p:sp>
        <p:nvSpPr>
          <p:cNvPr id="58" name="Text 30"/>
          <p:cNvSpPr/>
          <p:nvPr/>
        </p:nvSpPr>
        <p:spPr>
          <a:xfrm>
            <a:off x="13158845" y="10515600"/>
            <a:ext cx="8078210"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Treasure Found</a:t>
            </a:r>
            <a:endParaRPr lang="en-US" sz="4800" dirty="0"/>
          </a:p>
        </p:txBody>
      </p:sp>
      <p:sp>
        <p:nvSpPr>
          <p:cNvPr id="59" name="Text 31"/>
          <p:cNvSpPr/>
          <p:nvPr/>
        </p:nvSpPr>
        <p:spPr>
          <a:xfrm>
            <a:off x="13192716" y="11379200"/>
            <a:ext cx="8010468" cy="1176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amount of treasure found per month</a:t>
            </a:r>
            <a:endParaRPr lang="en-US" sz="3200" dirty="0"/>
          </a:p>
        </p:txBody>
      </p:sp>
      <p:sp>
        <p:nvSpPr>
          <p:cNvPr id="60" name="Shape 32"/>
          <p:cNvSpPr/>
          <p:nvPr/>
        </p:nvSpPr>
        <p:spPr>
          <a:xfrm>
            <a:off x="3251606" y="10515600"/>
            <a:ext cx="7874984" cy="1384300"/>
          </a:xfrm>
          <a:prstGeom prst="rect">
            <a:avLst/>
          </a:prstGeom>
          <a:noFill/>
          <a:ln/>
        </p:spPr>
      </p:sp>
      <p:sp>
        <p:nvSpPr>
          <p:cNvPr id="61" name="Shape 33"/>
          <p:cNvSpPr/>
          <p:nvPr/>
        </p:nvSpPr>
        <p:spPr>
          <a:xfrm>
            <a:off x="3251606" y="10515600"/>
            <a:ext cx="7874984" cy="1384300"/>
          </a:xfrm>
          <a:prstGeom prst="rect">
            <a:avLst/>
          </a:prstGeom>
          <a:noFill/>
          <a:ln/>
        </p:spPr>
      </p:sp>
      <p:sp>
        <p:nvSpPr>
          <p:cNvPr id="62" name="Text 34"/>
          <p:cNvSpPr/>
          <p:nvPr/>
        </p:nvSpPr>
        <p:spPr>
          <a:xfrm>
            <a:off x="3149994" y="10515600"/>
            <a:ext cx="8078210"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Spellcasting Progress</a:t>
            </a:r>
            <a:endParaRPr lang="en-US" sz="4800" dirty="0"/>
          </a:p>
        </p:txBody>
      </p:sp>
      <p:sp>
        <p:nvSpPr>
          <p:cNvPr id="63" name="Text 35"/>
          <p:cNvSpPr/>
          <p:nvPr/>
        </p:nvSpPr>
        <p:spPr>
          <a:xfrm>
            <a:off x="3183865" y="11379200"/>
            <a:ext cx="8010468"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3450981" y="5753100"/>
            <a:ext cx="8738692" cy="2006600"/>
          </a:xfrm>
          <a:prstGeom prst="rect">
            <a:avLst/>
          </a:prstGeom>
          <a:noFill/>
          <a:ln/>
        </p:spPr>
      </p:sp>
      <p:sp>
        <p:nvSpPr>
          <p:cNvPr id="6" name="Shape 2"/>
          <p:cNvSpPr/>
          <p:nvPr/>
        </p:nvSpPr>
        <p:spPr>
          <a:xfrm>
            <a:off x="13450981" y="5753100"/>
            <a:ext cx="8738692" cy="2006600"/>
          </a:xfrm>
          <a:prstGeom prst="rect">
            <a:avLst/>
          </a:prstGeom>
          <a:noFill/>
          <a:ln/>
        </p:spPr>
      </p:sp>
      <p:sp>
        <p:nvSpPr>
          <p:cNvPr id="7" name="Text 3"/>
          <p:cNvSpPr/>
          <p:nvPr/>
        </p:nvSpPr>
        <p:spPr>
          <a:xfrm>
            <a:off x="13450981" y="5753100"/>
            <a:ext cx="8941918"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A web application</a:t>
            </a:r>
            <a:endParaRPr lang="en-US" sz="4800" dirty="0"/>
          </a:p>
        </p:txBody>
      </p:sp>
      <p:sp>
        <p:nvSpPr>
          <p:cNvPr id="8" name="Text 4"/>
          <p:cNvSpPr/>
          <p:nvPr/>
        </p:nvSpPr>
        <p:spPr>
          <a:xfrm>
            <a:off x="13450981" y="6718300"/>
            <a:ext cx="8874176"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pic>
        <p:nvPicPr>
          <p:cNvPr id="9" name="Image 2" descr="preencoded.png">    </p:cNvPr>
          <p:cNvPicPr>
            <a:picLocks noChangeAspect="1"/>
          </p:cNvPicPr>
          <p:nvPr/>
        </p:nvPicPr>
        <p:blipFill>
          <a:blip r:embed="rId3"/>
          <a:stretch>
            <a:fillRect/>
          </a:stretch>
        </p:blipFill>
        <p:spPr>
          <a:xfrm>
            <a:off x="254032" y="3670300"/>
            <a:ext cx="13768521" cy="8166100"/>
          </a:xfrm>
          <a:prstGeom prst="rect">
            <a:avLst/>
          </a:prstGeom>
        </p:spPr>
      </p:pic>
      <p:pic>
        <p:nvPicPr>
          <p:cNvPr id="10" name="Image 3" descr="preencoded.png">    </p:cNvPr>
          <p:cNvPicPr>
            <a:picLocks noChangeAspect="1"/>
          </p:cNvPicPr>
          <p:nvPr/>
        </p:nvPicPr>
        <p:blipFill>
          <a:blip r:embed="rId4"/>
          <a:stretch>
            <a:fillRect/>
          </a:stretch>
        </p:blipFill>
        <p:spPr>
          <a:xfrm>
            <a:off x="2184673" y="4013200"/>
            <a:ext cx="9894537" cy="6489700"/>
          </a:xfrm>
          <a:prstGeom prst="rect">
            <a:avLst/>
          </a:prstGeom>
        </p:spPr>
      </p:pic>
      <p:sp>
        <p:nvSpPr>
          <p:cNvPr id="11" name="Shape 5"/>
          <p:cNvSpPr/>
          <p:nvPr/>
        </p:nvSpPr>
        <p:spPr>
          <a:xfrm>
            <a:off x="6871559" y="1219200"/>
            <a:ext cx="10643930" cy="1879600"/>
          </a:xfrm>
          <a:prstGeom prst="rect">
            <a:avLst/>
          </a:prstGeom>
          <a:solidFill>
            <a:srgbClr val="985629">
              <a:alpha val="100000"/>
            </a:srgbClr>
          </a:solidFill>
          <a:ln w="101600">
            <a:solidFill>
              <a:srgbClr val="1E1E1E"/>
            </a:solidFill>
            <a:prstDash val="solid"/>
          </a:ln>
        </p:spPr>
      </p:sp>
      <p:sp>
        <p:nvSpPr>
          <p:cNvPr id="12" name="Text 6"/>
          <p:cNvSpPr/>
          <p:nvPr/>
        </p:nvSpPr>
        <p:spPr>
          <a:xfrm>
            <a:off x="7633654" y="1524000"/>
            <a:ext cx="9458449"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46768" y="4660900"/>
            <a:ext cx="8738692" cy="2006600"/>
          </a:xfrm>
          <a:prstGeom prst="rect">
            <a:avLst/>
          </a:prstGeom>
          <a:noFill/>
          <a:ln/>
        </p:spPr>
      </p:sp>
      <p:sp>
        <p:nvSpPr>
          <p:cNvPr id="6" name="Shape 2"/>
          <p:cNvSpPr/>
          <p:nvPr/>
        </p:nvSpPr>
        <p:spPr>
          <a:xfrm>
            <a:off x="2946768" y="4660900"/>
            <a:ext cx="8738692" cy="2006600"/>
          </a:xfrm>
          <a:prstGeom prst="rect">
            <a:avLst/>
          </a:prstGeom>
          <a:noFill/>
          <a:ln/>
        </p:spPr>
      </p:sp>
      <p:sp>
        <p:nvSpPr>
          <p:cNvPr id="7" name="Text 3"/>
          <p:cNvSpPr/>
          <p:nvPr/>
        </p:nvSpPr>
        <p:spPr>
          <a:xfrm>
            <a:off x="2946768" y="4660900"/>
            <a:ext cx="8941918"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An mobile app</a:t>
            </a:r>
            <a:endParaRPr lang="en-US" sz="4800" dirty="0"/>
          </a:p>
        </p:txBody>
      </p:sp>
      <p:sp>
        <p:nvSpPr>
          <p:cNvPr id="8" name="Text 4"/>
          <p:cNvSpPr/>
          <p:nvPr/>
        </p:nvSpPr>
        <p:spPr>
          <a:xfrm>
            <a:off x="2946768" y="5626100"/>
            <a:ext cx="8874176"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5517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Live your fantasy dreams</a:t>
            </a:r>
            <a:endParaRPr lang="en-US" sz="3200" dirty="0"/>
          </a:p>
        </p:txBody>
      </p:sp>
      <p:sp>
        <p:nvSpPr>
          <p:cNvPr id="10" name="Shape 6"/>
          <p:cNvSpPr/>
          <p:nvPr/>
        </p:nvSpPr>
        <p:spPr>
          <a:xfrm>
            <a:off x="2895962" y="1854200"/>
            <a:ext cx="11418727" cy="1879600"/>
          </a:xfrm>
          <a:prstGeom prst="rect">
            <a:avLst/>
          </a:prstGeom>
          <a:solidFill>
            <a:srgbClr val="985629">
              <a:alpha val="100000"/>
            </a:srgbClr>
          </a:solidFill>
          <a:ln w="101600">
            <a:solidFill>
              <a:srgbClr val="1E1E1E"/>
            </a:solidFill>
            <a:prstDash val="solid"/>
          </a:ln>
        </p:spPr>
      </p:sp>
      <p:sp>
        <p:nvSpPr>
          <p:cNvPr id="11" name="Text 7"/>
          <p:cNvSpPr/>
          <p:nvPr/>
        </p:nvSpPr>
        <p:spPr>
          <a:xfrm>
            <a:off x="3658057" y="2159000"/>
            <a:ext cx="10233246"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The Future of Fantasy</a:t>
            </a:r>
            <a:endParaRPr lang="en-US" sz="8000" dirty="0"/>
          </a:p>
        </p:txBody>
      </p:sp>
      <p:pic>
        <p:nvPicPr>
          <p:cNvPr id="12" name="Image 2" descr="preencoded.png">    </p:cNvPr>
          <p:cNvPicPr>
            <a:picLocks noChangeAspect="1"/>
          </p:cNvPicPr>
          <p:nvPr/>
        </p:nvPicPr>
        <p:blipFill>
          <a:blip r:embed="rId3"/>
          <a:stretch>
            <a:fillRect/>
          </a:stretch>
        </p:blipFill>
        <p:spPr>
          <a:xfrm>
            <a:off x="15457832" y="1028700"/>
            <a:ext cx="5474384" cy="11849100"/>
          </a:xfrm>
          <a:prstGeom prst="rect">
            <a:avLst/>
          </a:prstGeom>
        </p:spPr>
      </p:pic>
      <p:pic>
        <p:nvPicPr>
          <p:cNvPr id="13" name="Image 3" descr="preencoded.png">    </p:cNvPr>
          <p:cNvPicPr>
            <a:picLocks noChangeAspect="1"/>
          </p:cNvPicPr>
          <p:nvPr/>
        </p:nvPicPr>
        <p:blipFill>
          <a:blip r:embed="rId4"/>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876410" y="8369300"/>
            <a:ext cx="5715714" cy="2006600"/>
          </a:xfrm>
          <a:prstGeom prst="rect">
            <a:avLst/>
          </a:prstGeom>
          <a:noFill/>
          <a:ln/>
        </p:spPr>
      </p:sp>
      <p:sp>
        <p:nvSpPr>
          <p:cNvPr id="6" name="Shape 2"/>
          <p:cNvSpPr/>
          <p:nvPr/>
        </p:nvSpPr>
        <p:spPr>
          <a:xfrm>
            <a:off x="876410" y="8369300"/>
            <a:ext cx="5715714" cy="2006600"/>
          </a:xfrm>
          <a:prstGeom prst="rect">
            <a:avLst/>
          </a:prstGeom>
          <a:noFill/>
          <a:ln/>
        </p:spPr>
      </p:sp>
      <p:sp>
        <p:nvSpPr>
          <p:cNvPr id="7" name="Text 3"/>
          <p:cNvSpPr/>
          <p:nvPr/>
        </p:nvSpPr>
        <p:spPr>
          <a:xfrm>
            <a:off x="876410" y="8369300"/>
            <a:ext cx="5918940"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A web application</a:t>
            </a:r>
            <a:endParaRPr lang="en-US" sz="4800" dirty="0"/>
          </a:p>
        </p:txBody>
      </p:sp>
      <p:sp>
        <p:nvSpPr>
          <p:cNvPr id="8" name="Text 4"/>
          <p:cNvSpPr/>
          <p:nvPr/>
        </p:nvSpPr>
        <p:spPr>
          <a:xfrm>
            <a:off x="876410" y="9334500"/>
            <a:ext cx="5851198"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web application designed for discovering the world of fantasy</a:t>
            </a:r>
            <a:endParaRPr lang="en-US" sz="3200" dirty="0"/>
          </a:p>
        </p:txBody>
      </p:sp>
      <p:sp>
        <p:nvSpPr>
          <p:cNvPr id="9" name="Shape 5"/>
          <p:cNvSpPr/>
          <p:nvPr/>
        </p:nvSpPr>
        <p:spPr>
          <a:xfrm>
            <a:off x="825603" y="1231900"/>
            <a:ext cx="7849581" cy="5689600"/>
          </a:xfrm>
          <a:prstGeom prst="rect">
            <a:avLst/>
          </a:prstGeom>
          <a:solidFill>
            <a:srgbClr val="985629">
              <a:alpha val="100000"/>
            </a:srgbClr>
          </a:solidFill>
          <a:ln w="101600">
            <a:solidFill>
              <a:srgbClr val="1E1E1E"/>
            </a:solidFill>
            <a:prstDash val="solid"/>
          </a:ln>
        </p:spPr>
      </p:sp>
      <p:sp>
        <p:nvSpPr>
          <p:cNvPr id="10" name="Text 6"/>
          <p:cNvSpPr/>
          <p:nvPr/>
        </p:nvSpPr>
        <p:spPr>
          <a:xfrm>
            <a:off x="1587698" y="1536700"/>
            <a:ext cx="6664100" cy="541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A Gateway to</a:t>
            </a:r>
            <a:endParaRPr lang="en-US" sz="8000" dirty="0"/>
          </a:p>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a World of </a:t>
            </a:r>
            <a:endParaRPr lang="en-US" sz="8000" dirty="0"/>
          </a:p>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Fantasy and </a:t>
            </a:r>
            <a:endParaRPr lang="en-US" sz="8000" dirty="0"/>
          </a:p>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Wonder</a:t>
            </a:r>
            <a:endParaRPr lang="en-US" sz="8000" dirty="0"/>
          </a:p>
        </p:txBody>
      </p:sp>
      <p:sp>
        <p:nvSpPr>
          <p:cNvPr id="11" name="Text 7"/>
          <p:cNvSpPr/>
          <p:nvPr/>
        </p:nvSpPr>
        <p:spPr>
          <a:xfrm>
            <a:off x="18125165" y="4711700"/>
            <a:ext cx="5381239" cy="54313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Rajdhani Regular" pitchFamily="34" charset="0"/>
                <a:ea typeface="Rajdhani Regular" pitchFamily="34" charset="-122"/>
                <a:cs typeface="Rajdhani Regular" pitchFamily="34" charset="-120"/>
              </a:rPr>
              <a:t>Uncover hidden treasures and secret treasures</a:t>
            </a:r>
            <a:endParaRPr lang="en-US" sz="3200" dirty="0"/>
          </a:p>
        </p:txBody>
      </p:sp>
      <p:pic>
        <p:nvPicPr>
          <p:cNvPr id="12" name="Image 2" descr="preencoded.png">    </p:cNvPr>
          <p:cNvPicPr>
            <a:picLocks noChangeAspect="1"/>
          </p:cNvPicPr>
          <p:nvPr/>
        </p:nvPicPr>
        <p:blipFill>
          <a:blip r:embed="rId3"/>
          <a:stretch>
            <a:fillRect/>
          </a:stretch>
        </p:blipFill>
        <p:spPr>
          <a:xfrm>
            <a:off x="8814902" y="749300"/>
            <a:ext cx="8573572" cy="12331700"/>
          </a:xfrm>
          <a:prstGeom prst="rect">
            <a:avLst/>
          </a:prstGeom>
        </p:spPr>
      </p:pic>
      <p:pic>
        <p:nvPicPr>
          <p:cNvPr id="13" name="Image 3" descr="preencoded.png">    </p:cNvPr>
          <p:cNvPicPr>
            <a:picLocks noChangeAspect="1"/>
          </p:cNvPicPr>
          <p:nvPr/>
        </p:nvPicPr>
        <p:blipFill>
          <a:blip r:embed="rId4"/>
          <a:stretch>
            <a:fillRect/>
          </a:stretch>
        </p:blipFill>
        <p:spPr>
          <a:xfrm>
            <a:off x="9310264"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4797349" y="698500"/>
            <a:ext cx="8941918" cy="1879600"/>
          </a:xfrm>
          <a:prstGeom prst="rect">
            <a:avLst/>
          </a:prstGeom>
          <a:solidFill>
            <a:srgbClr val="985629">
              <a:alpha val="100000"/>
            </a:srgbClr>
          </a:solidFill>
          <a:ln w="101600">
            <a:solidFill>
              <a:srgbClr val="1E1E1E"/>
            </a:solidFill>
            <a:prstDash val="solid"/>
          </a:ln>
        </p:spPr>
      </p:sp>
      <p:sp>
        <p:nvSpPr>
          <p:cNvPr id="6" name="Text 2"/>
          <p:cNvSpPr/>
          <p:nvPr/>
        </p:nvSpPr>
        <p:spPr>
          <a:xfrm>
            <a:off x="15559445" y="1003300"/>
            <a:ext cx="7756436"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4153419" y="0"/>
            <a:ext cx="20233629" cy="136652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1609251" y="3759200"/>
            <a:ext cx="8510064" cy="2654300"/>
          </a:xfrm>
          <a:prstGeom prst="rect">
            <a:avLst/>
          </a:prstGeom>
          <a:solidFill>
            <a:srgbClr val="985629">
              <a:alpha val="100000"/>
            </a:srgbClr>
          </a:solidFill>
          <a:ln w="101600">
            <a:solidFill>
              <a:srgbClr val="1E1E1E"/>
            </a:solidFill>
            <a:prstDash val="solid"/>
          </a:ln>
        </p:spPr>
      </p:sp>
      <p:sp>
        <p:nvSpPr>
          <p:cNvPr id="6" name="Text 2"/>
          <p:cNvSpPr/>
          <p:nvPr/>
        </p:nvSpPr>
        <p:spPr>
          <a:xfrm>
            <a:off x="12371346" y="4064000"/>
            <a:ext cx="7527808" cy="2586567"/>
          </a:xfrm>
          <a:prstGeom prst="rect">
            <a:avLst/>
          </a:prstGeom>
          <a:noFill/>
          <a:ln/>
        </p:spPr>
        <p:txBody>
          <a:bodyPr wrap="square" lIns="0" tIns="0" rIns="0" bIns="0" rtlCol="0" anchor="t"/>
          <a:lstStyle/>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Welcome</a:t>
            </a:r>
            <a:endParaRPr lang="en-US" sz="12800" dirty="0"/>
          </a:p>
        </p:txBody>
      </p:sp>
      <p:sp>
        <p:nvSpPr>
          <p:cNvPr id="7" name="Text 3"/>
          <p:cNvSpPr/>
          <p:nvPr/>
        </p:nvSpPr>
        <p:spPr>
          <a:xfrm>
            <a:off x="11609251" y="7086600"/>
            <a:ext cx="10550785" cy="27389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8" name="Image 2" descr="preencoded.png">    </p:cNvPr>
          <p:cNvPicPr>
            <a:picLocks noChangeAspect="1"/>
          </p:cNvPicPr>
          <p:nvPr/>
        </p:nvPicPr>
        <p:blipFill>
          <a:blip r:embed="rId3"/>
          <a:stretch>
            <a:fillRect/>
          </a:stretch>
        </p:blipFill>
        <p:spPr>
          <a:xfrm>
            <a:off x="800200" y="1714500"/>
            <a:ext cx="10165543" cy="113383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0" y="0"/>
            <a:ext cx="24387048" cy="5867400"/>
          </a:xfrm>
          <a:prstGeom prst="rect">
            <a:avLst/>
          </a:prstGeom>
        </p:spPr>
      </p:pic>
      <p:sp>
        <p:nvSpPr>
          <p:cNvPr id="6" name="Shape 1"/>
          <p:cNvSpPr/>
          <p:nvPr/>
        </p:nvSpPr>
        <p:spPr>
          <a:xfrm>
            <a:off x="1244756" y="6870700"/>
            <a:ext cx="8560870" cy="2654300"/>
          </a:xfrm>
          <a:prstGeom prst="rect">
            <a:avLst/>
          </a:prstGeom>
          <a:noFill/>
          <a:ln/>
        </p:spPr>
      </p:sp>
      <p:sp>
        <p:nvSpPr>
          <p:cNvPr id="7" name="Shape 2"/>
          <p:cNvSpPr/>
          <p:nvPr/>
        </p:nvSpPr>
        <p:spPr>
          <a:xfrm>
            <a:off x="1244756" y="6870700"/>
            <a:ext cx="2006851" cy="2654300"/>
          </a:xfrm>
          <a:prstGeom prst="rect">
            <a:avLst/>
          </a:prstGeom>
          <a:solidFill>
            <a:srgbClr val="985629">
              <a:alpha val="100000"/>
            </a:srgbClr>
          </a:solidFill>
          <a:ln w="50800">
            <a:solidFill>
              <a:srgbClr val="1E1E1E"/>
            </a:solidFill>
            <a:prstDash val="solid"/>
          </a:ln>
        </p:spPr>
      </p:sp>
      <p:sp>
        <p:nvSpPr>
          <p:cNvPr id="8" name="Text 3"/>
          <p:cNvSpPr/>
          <p:nvPr/>
        </p:nvSpPr>
        <p:spPr>
          <a:xfrm>
            <a:off x="2006851" y="7175500"/>
            <a:ext cx="1024595" cy="2586567"/>
          </a:xfrm>
          <a:prstGeom prst="rect">
            <a:avLst/>
          </a:prstGeom>
          <a:noFill/>
          <a:ln/>
        </p:spPr>
        <p:txBody>
          <a:bodyPr wrap="square" lIns="0" tIns="0" rIns="0" bIns="0" rtlCol="0" anchor="t"/>
          <a:lstStyle/>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1</a:t>
            </a:r>
            <a:endParaRPr lang="en-US" sz="12800" dirty="0"/>
          </a:p>
        </p:txBody>
      </p:sp>
      <p:sp>
        <p:nvSpPr>
          <p:cNvPr id="9" name="Shape 4"/>
          <p:cNvSpPr/>
          <p:nvPr/>
        </p:nvSpPr>
        <p:spPr>
          <a:xfrm>
            <a:off x="3454832" y="7245350"/>
            <a:ext cx="6350794" cy="1905000"/>
          </a:xfrm>
          <a:prstGeom prst="rect">
            <a:avLst/>
          </a:prstGeom>
          <a:noFill/>
          <a:ln/>
        </p:spPr>
      </p:sp>
      <p:sp>
        <p:nvSpPr>
          <p:cNvPr id="10" name="Text 5"/>
          <p:cNvSpPr/>
          <p:nvPr/>
        </p:nvSpPr>
        <p:spPr>
          <a:xfrm>
            <a:off x="3454832" y="7245350"/>
            <a:ext cx="6554019"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Discover the secrets</a:t>
            </a:r>
            <a:endParaRPr lang="en-US" sz="4800" dirty="0"/>
          </a:p>
        </p:txBody>
      </p:sp>
      <p:sp>
        <p:nvSpPr>
          <p:cNvPr id="11" name="Text 6"/>
          <p:cNvSpPr/>
          <p:nvPr/>
        </p:nvSpPr>
        <p:spPr>
          <a:xfrm>
            <a:off x="3454832" y="8108950"/>
            <a:ext cx="6486277"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Explore the lush, vibrant forest and uncover the mysteries that lie within.</a:t>
            </a:r>
            <a:endParaRPr lang="en-US" sz="3200" dirty="0"/>
          </a:p>
        </p:txBody>
      </p:sp>
      <p:sp>
        <p:nvSpPr>
          <p:cNvPr id="12" name="Shape 7"/>
          <p:cNvSpPr/>
          <p:nvPr/>
        </p:nvSpPr>
        <p:spPr>
          <a:xfrm>
            <a:off x="5525191" y="10668000"/>
            <a:ext cx="8560870" cy="2654300"/>
          </a:xfrm>
          <a:prstGeom prst="rect">
            <a:avLst/>
          </a:prstGeom>
          <a:noFill/>
          <a:ln/>
        </p:spPr>
      </p:sp>
      <p:sp>
        <p:nvSpPr>
          <p:cNvPr id="13" name="Shape 8"/>
          <p:cNvSpPr/>
          <p:nvPr/>
        </p:nvSpPr>
        <p:spPr>
          <a:xfrm>
            <a:off x="5525191" y="10668000"/>
            <a:ext cx="2349794" cy="2654300"/>
          </a:xfrm>
          <a:prstGeom prst="rect">
            <a:avLst/>
          </a:prstGeom>
          <a:solidFill>
            <a:srgbClr val="985629">
              <a:alpha val="100000"/>
            </a:srgbClr>
          </a:solidFill>
          <a:ln w="50800">
            <a:solidFill>
              <a:srgbClr val="1E1E1E"/>
            </a:solidFill>
            <a:prstDash val="solid"/>
          </a:ln>
        </p:spPr>
      </p:sp>
      <p:sp>
        <p:nvSpPr>
          <p:cNvPr id="14" name="Text 9"/>
          <p:cNvSpPr/>
          <p:nvPr/>
        </p:nvSpPr>
        <p:spPr>
          <a:xfrm>
            <a:off x="6287286" y="10972800"/>
            <a:ext cx="1367538" cy="2586567"/>
          </a:xfrm>
          <a:prstGeom prst="rect">
            <a:avLst/>
          </a:prstGeom>
          <a:noFill/>
          <a:ln/>
        </p:spPr>
        <p:txBody>
          <a:bodyPr wrap="square" lIns="0" tIns="0" rIns="0" bIns="0" rtlCol="0" anchor="t"/>
          <a:lstStyle/>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3</a:t>
            </a:r>
            <a:endParaRPr lang="en-US" sz="12800" dirty="0"/>
          </a:p>
        </p:txBody>
      </p:sp>
      <p:sp>
        <p:nvSpPr>
          <p:cNvPr id="15" name="Shape 10"/>
          <p:cNvSpPr/>
          <p:nvPr/>
        </p:nvSpPr>
        <p:spPr>
          <a:xfrm>
            <a:off x="8078210" y="10782300"/>
            <a:ext cx="6007851" cy="2425700"/>
          </a:xfrm>
          <a:prstGeom prst="rect">
            <a:avLst/>
          </a:prstGeom>
          <a:noFill/>
          <a:ln/>
        </p:spPr>
      </p:sp>
      <p:sp>
        <p:nvSpPr>
          <p:cNvPr id="16" name="Text 11"/>
          <p:cNvSpPr/>
          <p:nvPr/>
        </p:nvSpPr>
        <p:spPr>
          <a:xfrm>
            <a:off x="8078210" y="10782300"/>
            <a:ext cx="6211076"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Meet the creatures</a:t>
            </a:r>
            <a:endParaRPr lang="en-US" sz="4800" dirty="0"/>
          </a:p>
        </p:txBody>
      </p:sp>
      <p:sp>
        <p:nvSpPr>
          <p:cNvPr id="17" name="Text 12"/>
          <p:cNvSpPr/>
          <p:nvPr/>
        </p:nvSpPr>
        <p:spPr>
          <a:xfrm>
            <a:off x="8078210" y="11645900"/>
            <a:ext cx="6143334"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Encounter the mythical creatures that call the forest home, from talking animals to fairies.</a:t>
            </a:r>
            <a:endParaRPr lang="en-US" sz="3200" dirty="0"/>
          </a:p>
        </p:txBody>
      </p:sp>
      <p:sp>
        <p:nvSpPr>
          <p:cNvPr id="18" name="Shape 13"/>
          <p:cNvSpPr/>
          <p:nvPr/>
        </p:nvSpPr>
        <p:spPr>
          <a:xfrm>
            <a:off x="14289286" y="10668000"/>
            <a:ext cx="8560870" cy="2654300"/>
          </a:xfrm>
          <a:prstGeom prst="rect">
            <a:avLst/>
          </a:prstGeom>
          <a:noFill/>
          <a:ln/>
        </p:spPr>
      </p:sp>
      <p:sp>
        <p:nvSpPr>
          <p:cNvPr id="19" name="Shape 14"/>
          <p:cNvSpPr/>
          <p:nvPr/>
        </p:nvSpPr>
        <p:spPr>
          <a:xfrm>
            <a:off x="14289286" y="10668000"/>
            <a:ext cx="2464108" cy="2654300"/>
          </a:xfrm>
          <a:prstGeom prst="rect">
            <a:avLst/>
          </a:prstGeom>
          <a:solidFill>
            <a:srgbClr val="985629">
              <a:alpha val="100000"/>
            </a:srgbClr>
          </a:solidFill>
          <a:ln w="50800">
            <a:solidFill>
              <a:srgbClr val="1E1E1E"/>
            </a:solidFill>
            <a:prstDash val="solid"/>
          </a:ln>
        </p:spPr>
      </p:sp>
      <p:sp>
        <p:nvSpPr>
          <p:cNvPr id="20" name="Text 15"/>
          <p:cNvSpPr/>
          <p:nvPr/>
        </p:nvSpPr>
        <p:spPr>
          <a:xfrm>
            <a:off x="15051381" y="10972800"/>
            <a:ext cx="1481852" cy="2586567"/>
          </a:xfrm>
          <a:prstGeom prst="rect">
            <a:avLst/>
          </a:prstGeom>
          <a:noFill/>
          <a:ln/>
        </p:spPr>
        <p:txBody>
          <a:bodyPr wrap="square" lIns="0" tIns="0" rIns="0" bIns="0" rtlCol="0" anchor="t"/>
          <a:lstStyle/>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4</a:t>
            </a:r>
            <a:endParaRPr lang="en-US" sz="12800" dirty="0"/>
          </a:p>
        </p:txBody>
      </p:sp>
      <p:sp>
        <p:nvSpPr>
          <p:cNvPr id="21" name="Shape 16"/>
          <p:cNvSpPr/>
          <p:nvPr/>
        </p:nvSpPr>
        <p:spPr>
          <a:xfrm>
            <a:off x="16956619" y="10782300"/>
            <a:ext cx="5893537" cy="2425700"/>
          </a:xfrm>
          <a:prstGeom prst="rect">
            <a:avLst/>
          </a:prstGeom>
          <a:noFill/>
          <a:ln/>
        </p:spPr>
      </p:sp>
      <p:sp>
        <p:nvSpPr>
          <p:cNvPr id="22" name="Text 17"/>
          <p:cNvSpPr/>
          <p:nvPr/>
        </p:nvSpPr>
        <p:spPr>
          <a:xfrm>
            <a:off x="16956619" y="10782300"/>
            <a:ext cx="6096762"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Uncover the magic</a:t>
            </a:r>
            <a:endParaRPr lang="en-US" sz="4800" dirty="0"/>
          </a:p>
        </p:txBody>
      </p:sp>
      <p:sp>
        <p:nvSpPr>
          <p:cNvPr id="23" name="Text 18"/>
          <p:cNvSpPr/>
          <p:nvPr/>
        </p:nvSpPr>
        <p:spPr>
          <a:xfrm>
            <a:off x="16956619" y="11645900"/>
            <a:ext cx="6029020" cy="16975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Learn about the powerful magic that pervades the forest and how it affects all who enter.</a:t>
            </a:r>
            <a:endParaRPr lang="en-US" sz="3200" dirty="0"/>
          </a:p>
        </p:txBody>
      </p:sp>
      <p:sp>
        <p:nvSpPr>
          <p:cNvPr id="24" name="Shape 19"/>
          <p:cNvSpPr/>
          <p:nvPr/>
        </p:nvSpPr>
        <p:spPr>
          <a:xfrm>
            <a:off x="10008851" y="6870700"/>
            <a:ext cx="8560870" cy="2654300"/>
          </a:xfrm>
          <a:prstGeom prst="rect">
            <a:avLst/>
          </a:prstGeom>
          <a:noFill/>
          <a:ln/>
        </p:spPr>
      </p:sp>
      <p:sp>
        <p:nvSpPr>
          <p:cNvPr id="25" name="Shape 20"/>
          <p:cNvSpPr/>
          <p:nvPr/>
        </p:nvSpPr>
        <p:spPr>
          <a:xfrm>
            <a:off x="10008851" y="6870700"/>
            <a:ext cx="2400600" cy="2654300"/>
          </a:xfrm>
          <a:prstGeom prst="rect">
            <a:avLst/>
          </a:prstGeom>
          <a:solidFill>
            <a:srgbClr val="985629">
              <a:alpha val="100000"/>
            </a:srgbClr>
          </a:solidFill>
          <a:ln w="50800">
            <a:solidFill>
              <a:srgbClr val="1E1E1E"/>
            </a:solidFill>
            <a:prstDash val="solid"/>
          </a:ln>
        </p:spPr>
      </p:sp>
      <p:sp>
        <p:nvSpPr>
          <p:cNvPr id="26" name="Text 21"/>
          <p:cNvSpPr/>
          <p:nvPr/>
        </p:nvSpPr>
        <p:spPr>
          <a:xfrm>
            <a:off x="10770946" y="7175500"/>
            <a:ext cx="1418344" cy="2586567"/>
          </a:xfrm>
          <a:prstGeom prst="rect">
            <a:avLst/>
          </a:prstGeom>
          <a:noFill/>
          <a:ln/>
        </p:spPr>
        <p:txBody>
          <a:bodyPr wrap="square" lIns="0" tIns="0" rIns="0" bIns="0" rtlCol="0" anchor="t"/>
          <a:lstStyle/>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2</a:t>
            </a:r>
            <a:endParaRPr lang="en-US" sz="12800" dirty="0"/>
          </a:p>
        </p:txBody>
      </p:sp>
      <p:sp>
        <p:nvSpPr>
          <p:cNvPr id="27" name="Shape 22"/>
          <p:cNvSpPr/>
          <p:nvPr/>
        </p:nvSpPr>
        <p:spPr>
          <a:xfrm>
            <a:off x="12612676" y="7245350"/>
            <a:ext cx="5957045" cy="1905000"/>
          </a:xfrm>
          <a:prstGeom prst="rect">
            <a:avLst/>
          </a:prstGeom>
          <a:noFill/>
          <a:ln/>
        </p:spPr>
      </p:sp>
      <p:sp>
        <p:nvSpPr>
          <p:cNvPr id="28" name="Text 23"/>
          <p:cNvSpPr/>
          <p:nvPr/>
        </p:nvSpPr>
        <p:spPr>
          <a:xfrm>
            <a:off x="12612676" y="7245350"/>
            <a:ext cx="6160270"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Find your own path</a:t>
            </a:r>
            <a:endParaRPr lang="en-US" sz="4800" dirty="0"/>
          </a:p>
        </p:txBody>
      </p:sp>
      <p:sp>
        <p:nvSpPr>
          <p:cNvPr id="29" name="Text 24"/>
          <p:cNvSpPr/>
          <p:nvPr/>
        </p:nvSpPr>
        <p:spPr>
          <a:xfrm>
            <a:off x="12612676" y="8108950"/>
            <a:ext cx="6092528"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3619952" y="488950"/>
            <a:ext cx="6058657" cy="1879600"/>
          </a:xfrm>
          <a:prstGeom prst="rect">
            <a:avLst/>
          </a:prstGeom>
          <a:solidFill>
            <a:srgbClr val="985629">
              <a:alpha val="100000"/>
            </a:srgbClr>
          </a:solidFill>
          <a:ln w="101600">
            <a:solidFill>
              <a:srgbClr val="1E1E1E"/>
            </a:solidFill>
            <a:prstDash val="solid"/>
          </a:ln>
        </p:spPr>
      </p:sp>
      <p:sp>
        <p:nvSpPr>
          <p:cNvPr id="6" name="Text 2"/>
          <p:cNvSpPr/>
          <p:nvPr/>
        </p:nvSpPr>
        <p:spPr>
          <a:xfrm>
            <a:off x="4382048" y="793750"/>
            <a:ext cx="4873176"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The Team</a:t>
            </a:r>
            <a:endParaRPr lang="en-US" sz="8000" dirty="0"/>
          </a:p>
        </p:txBody>
      </p:sp>
      <p:sp>
        <p:nvSpPr>
          <p:cNvPr id="7" name="Shape 3"/>
          <p:cNvSpPr/>
          <p:nvPr/>
        </p:nvSpPr>
        <p:spPr>
          <a:xfrm>
            <a:off x="3556445" y="2876550"/>
            <a:ext cx="4788498" cy="9867900"/>
          </a:xfrm>
          <a:prstGeom prst="rect">
            <a:avLst/>
          </a:prstGeom>
          <a:noFill/>
          <a:ln/>
        </p:spPr>
      </p:sp>
      <p:pic>
        <p:nvPicPr>
          <p:cNvPr id="8" name="Image 2" descr="preencoded.png">    </p:cNvPr>
          <p:cNvPicPr>
            <a:picLocks noChangeAspect="1"/>
          </p:cNvPicPr>
          <p:nvPr/>
        </p:nvPicPr>
        <p:blipFill>
          <a:blip r:embed="rId3"/>
          <a:stretch>
            <a:fillRect/>
          </a:stretch>
        </p:blipFill>
        <p:spPr>
          <a:xfrm>
            <a:off x="3556445" y="2876550"/>
            <a:ext cx="4788498" cy="8229600"/>
          </a:xfrm>
          <a:prstGeom prst="rect">
            <a:avLst/>
          </a:prstGeom>
        </p:spPr>
      </p:pic>
      <p:sp>
        <p:nvSpPr>
          <p:cNvPr id="9" name="Shape 4"/>
          <p:cNvSpPr/>
          <p:nvPr/>
        </p:nvSpPr>
        <p:spPr>
          <a:xfrm>
            <a:off x="3556445" y="11309350"/>
            <a:ext cx="4788498" cy="1435100"/>
          </a:xfrm>
          <a:prstGeom prst="rect">
            <a:avLst/>
          </a:prstGeom>
          <a:noFill/>
          <a:ln/>
        </p:spPr>
      </p:sp>
      <p:sp>
        <p:nvSpPr>
          <p:cNvPr id="10" name="Shape 5"/>
          <p:cNvSpPr/>
          <p:nvPr/>
        </p:nvSpPr>
        <p:spPr>
          <a:xfrm>
            <a:off x="3556445" y="11309350"/>
            <a:ext cx="4788498" cy="1435100"/>
          </a:xfrm>
          <a:prstGeom prst="rect">
            <a:avLst/>
          </a:prstGeom>
          <a:noFill/>
          <a:ln/>
        </p:spPr>
      </p:sp>
      <p:sp>
        <p:nvSpPr>
          <p:cNvPr id="11" name="Text 6"/>
          <p:cNvSpPr/>
          <p:nvPr/>
        </p:nvSpPr>
        <p:spPr>
          <a:xfrm>
            <a:off x="3454832" y="11309350"/>
            <a:ext cx="4991724"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Eldruin</a:t>
            </a:r>
            <a:endParaRPr lang="en-US" sz="4800" dirty="0"/>
          </a:p>
        </p:txBody>
      </p:sp>
      <p:sp>
        <p:nvSpPr>
          <p:cNvPr id="12" name="Text 7"/>
          <p:cNvSpPr/>
          <p:nvPr/>
        </p:nvSpPr>
        <p:spPr>
          <a:xfrm>
            <a:off x="3488703" y="12223750"/>
            <a:ext cx="4923982"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Fire Mage</a:t>
            </a:r>
            <a:endParaRPr lang="en-US" sz="3200" dirty="0"/>
          </a:p>
        </p:txBody>
      </p:sp>
      <p:sp>
        <p:nvSpPr>
          <p:cNvPr id="13" name="Shape 8"/>
          <p:cNvSpPr/>
          <p:nvPr/>
        </p:nvSpPr>
        <p:spPr>
          <a:xfrm>
            <a:off x="9157845" y="2876550"/>
            <a:ext cx="4788498" cy="9867900"/>
          </a:xfrm>
          <a:prstGeom prst="rect">
            <a:avLst/>
          </a:prstGeom>
          <a:noFill/>
          <a:ln/>
        </p:spPr>
      </p:sp>
      <p:pic>
        <p:nvPicPr>
          <p:cNvPr id="14" name="Image 3" descr="preencoded.png">    </p:cNvPr>
          <p:cNvPicPr>
            <a:picLocks noChangeAspect="1"/>
          </p:cNvPicPr>
          <p:nvPr/>
        </p:nvPicPr>
        <p:blipFill>
          <a:blip r:embed="rId4"/>
          <a:stretch>
            <a:fillRect/>
          </a:stretch>
        </p:blipFill>
        <p:spPr>
          <a:xfrm>
            <a:off x="9157845" y="2876550"/>
            <a:ext cx="4788498" cy="8229600"/>
          </a:xfrm>
          <a:prstGeom prst="rect">
            <a:avLst/>
          </a:prstGeom>
        </p:spPr>
      </p:pic>
      <p:sp>
        <p:nvSpPr>
          <p:cNvPr id="15" name="Shape 9"/>
          <p:cNvSpPr/>
          <p:nvPr/>
        </p:nvSpPr>
        <p:spPr>
          <a:xfrm>
            <a:off x="9157845" y="11309350"/>
            <a:ext cx="4788498" cy="1435100"/>
          </a:xfrm>
          <a:prstGeom prst="rect">
            <a:avLst/>
          </a:prstGeom>
          <a:noFill/>
          <a:ln/>
        </p:spPr>
      </p:sp>
      <p:sp>
        <p:nvSpPr>
          <p:cNvPr id="16" name="Shape 10"/>
          <p:cNvSpPr/>
          <p:nvPr/>
        </p:nvSpPr>
        <p:spPr>
          <a:xfrm>
            <a:off x="9157845" y="11309350"/>
            <a:ext cx="4788498" cy="1435100"/>
          </a:xfrm>
          <a:prstGeom prst="rect">
            <a:avLst/>
          </a:prstGeom>
          <a:noFill/>
          <a:ln/>
        </p:spPr>
      </p:sp>
      <p:sp>
        <p:nvSpPr>
          <p:cNvPr id="17" name="Text 11"/>
          <p:cNvSpPr/>
          <p:nvPr/>
        </p:nvSpPr>
        <p:spPr>
          <a:xfrm>
            <a:off x="9056232" y="11309350"/>
            <a:ext cx="4991724"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Elementalen</a:t>
            </a:r>
            <a:endParaRPr lang="en-US" sz="4800" dirty="0"/>
          </a:p>
        </p:txBody>
      </p:sp>
      <p:sp>
        <p:nvSpPr>
          <p:cNvPr id="18" name="Text 12"/>
          <p:cNvSpPr/>
          <p:nvPr/>
        </p:nvSpPr>
        <p:spPr>
          <a:xfrm>
            <a:off x="9090103" y="12223750"/>
            <a:ext cx="4923982"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Guardian</a:t>
            </a:r>
            <a:endParaRPr lang="en-US" sz="3200" dirty="0"/>
          </a:p>
        </p:txBody>
      </p:sp>
      <p:sp>
        <p:nvSpPr>
          <p:cNvPr id="19" name="Shape 13"/>
          <p:cNvSpPr/>
          <p:nvPr/>
        </p:nvSpPr>
        <p:spPr>
          <a:xfrm>
            <a:off x="14759245" y="2876550"/>
            <a:ext cx="4788498" cy="9867900"/>
          </a:xfrm>
          <a:prstGeom prst="rect">
            <a:avLst/>
          </a:prstGeom>
          <a:noFill/>
          <a:ln/>
        </p:spPr>
      </p:sp>
      <p:pic>
        <p:nvPicPr>
          <p:cNvPr id="20" name="Image 4" descr="preencoded.png">    </p:cNvPr>
          <p:cNvPicPr>
            <a:picLocks noChangeAspect="1"/>
          </p:cNvPicPr>
          <p:nvPr/>
        </p:nvPicPr>
        <p:blipFill>
          <a:blip r:embed="rId5"/>
          <a:stretch>
            <a:fillRect/>
          </a:stretch>
        </p:blipFill>
        <p:spPr>
          <a:xfrm>
            <a:off x="14759245" y="2876550"/>
            <a:ext cx="4788498" cy="8229600"/>
          </a:xfrm>
          <a:prstGeom prst="rect">
            <a:avLst/>
          </a:prstGeom>
        </p:spPr>
      </p:pic>
      <p:sp>
        <p:nvSpPr>
          <p:cNvPr id="21" name="Shape 14"/>
          <p:cNvSpPr/>
          <p:nvPr/>
        </p:nvSpPr>
        <p:spPr>
          <a:xfrm>
            <a:off x="14759245" y="11309350"/>
            <a:ext cx="4788498" cy="1435100"/>
          </a:xfrm>
          <a:prstGeom prst="rect">
            <a:avLst/>
          </a:prstGeom>
          <a:noFill/>
          <a:ln/>
        </p:spPr>
      </p:sp>
      <p:sp>
        <p:nvSpPr>
          <p:cNvPr id="22" name="Shape 15"/>
          <p:cNvSpPr/>
          <p:nvPr/>
        </p:nvSpPr>
        <p:spPr>
          <a:xfrm>
            <a:off x="14759245" y="11309350"/>
            <a:ext cx="4788498" cy="1435100"/>
          </a:xfrm>
          <a:prstGeom prst="rect">
            <a:avLst/>
          </a:prstGeom>
          <a:noFill/>
          <a:ln/>
        </p:spPr>
      </p:sp>
      <p:sp>
        <p:nvSpPr>
          <p:cNvPr id="23" name="Text 16"/>
          <p:cNvSpPr/>
          <p:nvPr/>
        </p:nvSpPr>
        <p:spPr>
          <a:xfrm>
            <a:off x="14657632" y="11309350"/>
            <a:ext cx="4991724" cy="965200"/>
          </a:xfrm>
          <a:prstGeom prst="rect">
            <a:avLst/>
          </a:prstGeom>
          <a:noFill/>
          <a:ln/>
        </p:spPr>
        <p:txBody>
          <a:bodyPr wrap="square" lIns="0" tIns="0" rIns="0" bIns="0" rtlCol="0" anchor="t"/>
          <a:lstStyle/>
          <a:p>
            <a:pPr algn="ctr"/>
            <a:r>
              <a:rPr lang="en-US" sz="4800" dirty="0">
                <a:solidFill>
                  <a:srgbClr val="0E0E0E">
                    <a:alpha val="100000"/>
                  </a:srgbClr>
                </a:solidFill>
                <a:latin typeface="Marcellus Regular" pitchFamily="34" charset="0"/>
                <a:ea typeface="Marcellus Regular" pitchFamily="34" charset="-122"/>
                <a:cs typeface="Marcellus Regular" pitchFamily="34" charset="-120"/>
              </a:rPr>
              <a:t>Lunaria</a:t>
            </a:r>
            <a:endParaRPr lang="en-US" sz="4800" dirty="0"/>
          </a:p>
        </p:txBody>
      </p:sp>
      <p:sp>
        <p:nvSpPr>
          <p:cNvPr id="24" name="Text 17"/>
          <p:cNvSpPr/>
          <p:nvPr/>
        </p:nvSpPr>
        <p:spPr>
          <a:xfrm>
            <a:off x="14691503" y="12223750"/>
            <a:ext cx="4923982" cy="6561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9678610" y="431800"/>
            <a:ext cx="5029829" cy="1879600"/>
          </a:xfrm>
          <a:prstGeom prst="rect">
            <a:avLst/>
          </a:prstGeom>
          <a:solidFill>
            <a:srgbClr val="985629">
              <a:alpha val="100000"/>
            </a:srgbClr>
          </a:solidFill>
          <a:ln w="101600">
            <a:solidFill>
              <a:srgbClr val="1E1E1E"/>
            </a:solidFill>
            <a:prstDash val="solid"/>
          </a:ln>
        </p:spPr>
      </p:sp>
      <p:sp>
        <p:nvSpPr>
          <p:cNvPr id="6" name="Text 2"/>
          <p:cNvSpPr/>
          <p:nvPr/>
        </p:nvSpPr>
        <p:spPr>
          <a:xfrm>
            <a:off x="10440705" y="736600"/>
            <a:ext cx="3844347"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The List</a:t>
            </a:r>
            <a:endParaRPr lang="en-US" sz="8000" dirty="0"/>
          </a:p>
        </p:txBody>
      </p:sp>
      <p:pic>
        <p:nvPicPr>
          <p:cNvPr id="7" name="Image 2" descr="preencoded.png">    </p:cNvPr>
          <p:cNvPicPr>
            <a:picLocks noChangeAspect="1"/>
          </p:cNvPicPr>
          <p:nvPr/>
        </p:nvPicPr>
        <p:blipFill>
          <a:blip r:embed="rId3"/>
          <a:stretch>
            <a:fillRect/>
          </a:stretch>
        </p:blipFill>
        <p:spPr>
          <a:xfrm>
            <a:off x="2260883" y="7124700"/>
            <a:ext cx="7813222" cy="6288311"/>
          </a:xfrm>
          <a:prstGeom prst="rect">
            <a:avLst/>
          </a:prstGeom>
        </p:spPr>
      </p:pic>
      <p:sp>
        <p:nvSpPr>
          <p:cNvPr id="8" name="Shape 3"/>
          <p:cNvSpPr/>
          <p:nvPr/>
        </p:nvSpPr>
        <p:spPr>
          <a:xfrm>
            <a:off x="3670759" y="2984500"/>
            <a:ext cx="17032829" cy="6477000"/>
          </a:xfrm>
          <a:prstGeom prst="rect">
            <a:avLst/>
          </a:prstGeom>
          <a:noFill/>
          <a:ln/>
        </p:spPr>
      </p:sp>
      <p:sp>
        <p:nvSpPr>
          <p:cNvPr id="9" name="Shape 4"/>
          <p:cNvSpPr/>
          <p:nvPr/>
        </p:nvSpPr>
        <p:spPr>
          <a:xfrm>
            <a:off x="3670759" y="2984500"/>
            <a:ext cx="17032829" cy="571500"/>
          </a:xfrm>
          <a:prstGeom prst="rect">
            <a:avLst/>
          </a:prstGeom>
          <a:noFill/>
          <a:ln/>
        </p:spPr>
      </p:sp>
      <p:sp>
        <p:nvSpPr>
          <p:cNvPr id="10" name="Text 5"/>
          <p:cNvSpPr/>
          <p:nvPr/>
        </p:nvSpPr>
        <p:spPr>
          <a:xfrm>
            <a:off x="3670759" y="2984500"/>
            <a:ext cx="624918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Dragons</a:t>
            </a:r>
            <a:endParaRPr lang="en-US" sz="3600" dirty="0"/>
          </a:p>
        </p:txBody>
      </p:sp>
      <p:sp>
        <p:nvSpPr>
          <p:cNvPr id="11" name="Text 6"/>
          <p:cNvSpPr/>
          <p:nvPr/>
        </p:nvSpPr>
        <p:spPr>
          <a:xfrm>
            <a:off x="10072359" y="3009900"/>
            <a:ext cx="10766712"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Fire-breathing creatures that are often powerful and dangerous</a:t>
            </a:r>
            <a:endParaRPr lang="en-US" sz="3200" dirty="0"/>
          </a:p>
        </p:txBody>
      </p:sp>
      <p:sp>
        <p:nvSpPr>
          <p:cNvPr id="12" name="Shape 7"/>
          <p:cNvSpPr/>
          <p:nvPr/>
        </p:nvSpPr>
        <p:spPr>
          <a:xfrm>
            <a:off x="3670759" y="4165600"/>
            <a:ext cx="17032829" cy="571500"/>
          </a:xfrm>
          <a:prstGeom prst="rect">
            <a:avLst/>
          </a:prstGeom>
          <a:noFill/>
          <a:ln/>
        </p:spPr>
      </p:sp>
      <p:sp>
        <p:nvSpPr>
          <p:cNvPr id="13" name="Text 8"/>
          <p:cNvSpPr/>
          <p:nvPr/>
        </p:nvSpPr>
        <p:spPr>
          <a:xfrm>
            <a:off x="3670759" y="4165600"/>
            <a:ext cx="624918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Medieval-like Settings</a:t>
            </a:r>
            <a:endParaRPr lang="en-US" sz="3600" dirty="0"/>
          </a:p>
        </p:txBody>
      </p:sp>
      <p:sp>
        <p:nvSpPr>
          <p:cNvPr id="14" name="Text 9"/>
          <p:cNvSpPr/>
          <p:nvPr/>
        </p:nvSpPr>
        <p:spPr>
          <a:xfrm>
            <a:off x="10072359" y="4191000"/>
            <a:ext cx="10766712"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Worlds with castles, knights, and feudal systems</a:t>
            </a:r>
            <a:endParaRPr lang="en-US" sz="3200" dirty="0"/>
          </a:p>
        </p:txBody>
      </p:sp>
      <p:sp>
        <p:nvSpPr>
          <p:cNvPr id="15" name="Shape 10"/>
          <p:cNvSpPr/>
          <p:nvPr/>
        </p:nvSpPr>
        <p:spPr>
          <a:xfrm>
            <a:off x="3670759" y="5346700"/>
            <a:ext cx="17032829" cy="571500"/>
          </a:xfrm>
          <a:prstGeom prst="rect">
            <a:avLst/>
          </a:prstGeom>
          <a:noFill/>
          <a:ln/>
        </p:spPr>
      </p:sp>
      <p:sp>
        <p:nvSpPr>
          <p:cNvPr id="16" name="Text 11"/>
          <p:cNvSpPr/>
          <p:nvPr/>
        </p:nvSpPr>
        <p:spPr>
          <a:xfrm>
            <a:off x="3670759" y="5346700"/>
            <a:ext cx="624918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Chosen One Trope</a:t>
            </a:r>
            <a:endParaRPr lang="en-US" sz="3600" dirty="0"/>
          </a:p>
        </p:txBody>
      </p:sp>
      <p:sp>
        <p:nvSpPr>
          <p:cNvPr id="17" name="Text 12"/>
          <p:cNvSpPr/>
          <p:nvPr/>
        </p:nvSpPr>
        <p:spPr>
          <a:xfrm>
            <a:off x="10072359" y="5372100"/>
            <a:ext cx="10766712"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hero chosen by destiny to save the world</a:t>
            </a:r>
            <a:endParaRPr lang="en-US" sz="3200" dirty="0"/>
          </a:p>
        </p:txBody>
      </p:sp>
      <p:sp>
        <p:nvSpPr>
          <p:cNvPr id="18" name="Shape 13"/>
          <p:cNvSpPr/>
          <p:nvPr/>
        </p:nvSpPr>
        <p:spPr>
          <a:xfrm>
            <a:off x="3670759" y="6527800"/>
            <a:ext cx="17032829" cy="571500"/>
          </a:xfrm>
          <a:prstGeom prst="rect">
            <a:avLst/>
          </a:prstGeom>
          <a:noFill/>
          <a:ln/>
        </p:spPr>
      </p:sp>
      <p:sp>
        <p:nvSpPr>
          <p:cNvPr id="19" name="Text 14"/>
          <p:cNvSpPr/>
          <p:nvPr/>
        </p:nvSpPr>
        <p:spPr>
          <a:xfrm>
            <a:off x="3670759" y="6527800"/>
            <a:ext cx="624918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Magic</a:t>
            </a:r>
            <a:endParaRPr lang="en-US" sz="3600" dirty="0"/>
          </a:p>
        </p:txBody>
      </p:sp>
      <p:sp>
        <p:nvSpPr>
          <p:cNvPr id="20" name="Text 15"/>
          <p:cNvSpPr/>
          <p:nvPr/>
        </p:nvSpPr>
        <p:spPr>
          <a:xfrm>
            <a:off x="10072359" y="6553200"/>
            <a:ext cx="10766712"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An integral part of fantasy stories, can take many forms</a:t>
            </a:r>
            <a:endParaRPr lang="en-US" sz="3200" dirty="0"/>
          </a:p>
        </p:txBody>
      </p:sp>
      <p:sp>
        <p:nvSpPr>
          <p:cNvPr id="21" name="Shape 16"/>
          <p:cNvSpPr/>
          <p:nvPr/>
        </p:nvSpPr>
        <p:spPr>
          <a:xfrm>
            <a:off x="3670759" y="7708900"/>
            <a:ext cx="17032829" cy="571500"/>
          </a:xfrm>
          <a:prstGeom prst="rect">
            <a:avLst/>
          </a:prstGeom>
          <a:noFill/>
          <a:ln/>
        </p:spPr>
      </p:sp>
      <p:sp>
        <p:nvSpPr>
          <p:cNvPr id="22" name="Text 17"/>
          <p:cNvSpPr/>
          <p:nvPr/>
        </p:nvSpPr>
        <p:spPr>
          <a:xfrm>
            <a:off x="3670759" y="7708900"/>
            <a:ext cx="624918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The Best Curse</a:t>
            </a:r>
            <a:endParaRPr lang="en-US" sz="3600" dirty="0"/>
          </a:p>
        </p:txBody>
      </p:sp>
      <p:sp>
        <p:nvSpPr>
          <p:cNvPr id="23" name="Text 18"/>
          <p:cNvSpPr/>
          <p:nvPr/>
        </p:nvSpPr>
        <p:spPr>
          <a:xfrm>
            <a:off x="10072359" y="7734300"/>
            <a:ext cx="10766712"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curse that is unique, creative, and fits within the story</a:t>
            </a:r>
            <a:endParaRPr lang="en-US" sz="3200" dirty="0"/>
          </a:p>
        </p:txBody>
      </p:sp>
      <p:sp>
        <p:nvSpPr>
          <p:cNvPr id="24" name="Shape 19"/>
          <p:cNvSpPr/>
          <p:nvPr/>
        </p:nvSpPr>
        <p:spPr>
          <a:xfrm>
            <a:off x="3670759" y="8890000"/>
            <a:ext cx="17032829" cy="571500"/>
          </a:xfrm>
          <a:prstGeom prst="rect">
            <a:avLst/>
          </a:prstGeom>
          <a:noFill/>
          <a:ln/>
        </p:spPr>
      </p:sp>
      <p:sp>
        <p:nvSpPr>
          <p:cNvPr id="25" name="Text 20"/>
          <p:cNvSpPr/>
          <p:nvPr/>
        </p:nvSpPr>
        <p:spPr>
          <a:xfrm>
            <a:off x="3670759" y="8890000"/>
            <a:ext cx="6249181"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Unique Creatures</a:t>
            </a:r>
            <a:endParaRPr lang="en-US" sz="3600" dirty="0"/>
          </a:p>
        </p:txBody>
      </p:sp>
      <p:sp>
        <p:nvSpPr>
          <p:cNvPr id="26" name="Text 21"/>
          <p:cNvSpPr/>
          <p:nvPr/>
        </p:nvSpPr>
        <p:spPr>
          <a:xfrm>
            <a:off x="10072359" y="8915400"/>
            <a:ext cx="10766712"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variety of fantastical beings that inhabit the world</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9255607" cy="13716000"/>
          </a:xfrm>
          <a:prstGeom prst="rect">
            <a:avLst/>
          </a:prstGeom>
        </p:spPr>
      </p:pic>
      <p:pic>
        <p:nvPicPr>
          <p:cNvPr id="3" name="Image 1" descr="preencoded.png">    </p:cNvPr>
          <p:cNvPicPr>
            <a:picLocks noChangeAspect="1"/>
          </p:cNvPicPr>
          <p:nvPr/>
        </p:nvPicPr>
        <p:blipFill>
          <a:blip r:embed="rId2"/>
          <a:stretch>
            <a:fillRect/>
          </a:stretch>
        </p:blipFill>
        <p:spPr>
          <a:xfrm>
            <a:off x="568413" y="429741"/>
            <a:ext cx="12770874" cy="12418715"/>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790924" y="2349500"/>
            <a:ext cx="11520340" cy="9017000"/>
          </a:xfrm>
          <a:prstGeom prst="roundRect">
            <a:avLst>
              <a:gd name="adj" fmla="val 14096"/>
            </a:avLst>
          </a:prstGeom>
          <a:noFill/>
          <a:ln/>
        </p:spPr>
      </p:sp>
      <p:sp>
        <p:nvSpPr>
          <p:cNvPr id="7" name="Shape 2"/>
          <p:cNvSpPr/>
          <p:nvPr/>
        </p:nvSpPr>
        <p:spPr>
          <a:xfrm>
            <a:off x="2603825" y="3162300"/>
            <a:ext cx="9500787" cy="3149600"/>
          </a:xfrm>
          <a:prstGeom prst="rect">
            <a:avLst/>
          </a:prstGeom>
          <a:solidFill>
            <a:srgbClr val="985629">
              <a:alpha val="100000"/>
            </a:srgbClr>
          </a:solidFill>
          <a:ln w="101600">
            <a:solidFill>
              <a:srgbClr val="1E1E1E"/>
            </a:solidFill>
            <a:prstDash val="solid"/>
          </a:ln>
        </p:spPr>
      </p:sp>
      <p:sp>
        <p:nvSpPr>
          <p:cNvPr id="8" name="Text 3"/>
          <p:cNvSpPr/>
          <p:nvPr/>
        </p:nvSpPr>
        <p:spPr>
          <a:xfrm>
            <a:off x="3365921" y="3467100"/>
            <a:ext cx="8315306" cy="287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Thank you for</a:t>
            </a:r>
            <a:endParaRPr lang="en-US" sz="8000" dirty="0"/>
          </a:p>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choosing EaTemp</a:t>
            </a:r>
            <a:endParaRPr lang="en-US" sz="8000" dirty="0"/>
          </a:p>
        </p:txBody>
      </p:sp>
      <p:sp>
        <p:nvSpPr>
          <p:cNvPr id="9" name="Text 4"/>
          <p:cNvSpPr/>
          <p:nvPr/>
        </p:nvSpPr>
        <p:spPr>
          <a:xfrm>
            <a:off x="2603825" y="6921500"/>
            <a:ext cx="10030020" cy="3767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As a new website, we rely on your support to grow, so please help us by sharing our site with your friends and colleagues. </a:t>
            </a:r>
            <a:endParaRPr lang="en-US" sz="3200" dirty="0"/>
          </a:p>
        </p:txBody>
      </p:sp>
      <p:sp>
        <p:nvSpPr>
          <p:cNvPr id="10" name="Text 5"/>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1" name="Image 3" descr="preencoded.png">    </p:cNvPr>
          <p:cNvPicPr>
            <a:picLocks noChangeAspect="1"/>
          </p:cNvPicPr>
          <p:nvPr/>
        </p:nvPicPr>
        <p:blipFill>
          <a:blip r:embed="rId5"/>
          <a:stretch>
            <a:fillRect/>
          </a:stretch>
        </p:blipFill>
        <p:spPr>
          <a:xfrm>
            <a:off x="13044530" y="1930400"/>
            <a:ext cx="9475663" cy="9855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1371771" y="698500"/>
            <a:ext cx="14530616" cy="2654300"/>
          </a:xfrm>
          <a:prstGeom prst="rect">
            <a:avLst/>
          </a:prstGeom>
          <a:solidFill>
            <a:srgbClr val="985629">
              <a:alpha val="100000"/>
            </a:srgbClr>
          </a:solidFill>
          <a:ln w="101600">
            <a:solidFill>
              <a:srgbClr val="1E1E1E"/>
            </a:solidFill>
            <a:prstDash val="solid"/>
          </a:ln>
        </p:spPr>
      </p:sp>
      <p:sp>
        <p:nvSpPr>
          <p:cNvPr id="6" name="Text 2"/>
          <p:cNvSpPr/>
          <p:nvPr/>
        </p:nvSpPr>
        <p:spPr>
          <a:xfrm>
            <a:off x="2133867" y="1003300"/>
            <a:ext cx="13548360" cy="2586567"/>
          </a:xfrm>
          <a:prstGeom prst="rect">
            <a:avLst/>
          </a:prstGeom>
          <a:noFill/>
          <a:ln/>
        </p:spPr>
        <p:txBody>
          <a:bodyPr wrap="square" lIns="0" tIns="0" rIns="0" bIns="0" rtlCol="0" anchor="t"/>
          <a:lstStyle/>
          <a:p>
            <a:pPr algn="l"/>
            <a:r>
              <a:rPr lang="en-US" sz="12800" dirty="0">
                <a:solidFill>
                  <a:srgbClr val="FFFFFF">
                    <a:alpha val="100000"/>
                  </a:srgbClr>
                </a:solidFill>
                <a:latin typeface="Marcellus Regular" pitchFamily="34" charset="0"/>
                <a:ea typeface="Marcellus Regular" pitchFamily="34" charset="-122"/>
                <a:cs typeface="Marcellus Regular" pitchFamily="34" charset="-120"/>
              </a:rPr>
              <a:t>Table of Contents</a:t>
            </a:r>
            <a:endParaRPr lang="en-US" sz="12800" dirty="0"/>
          </a:p>
        </p:txBody>
      </p:sp>
      <p:sp>
        <p:nvSpPr>
          <p:cNvPr id="7" name="Shape 3"/>
          <p:cNvSpPr/>
          <p:nvPr/>
        </p:nvSpPr>
        <p:spPr>
          <a:xfrm>
            <a:off x="1371771" y="4603750"/>
            <a:ext cx="7316114" cy="1625600"/>
          </a:xfrm>
          <a:prstGeom prst="rect">
            <a:avLst/>
          </a:prstGeom>
          <a:noFill/>
          <a:ln/>
        </p:spPr>
      </p:sp>
      <p:sp>
        <p:nvSpPr>
          <p:cNvPr id="8" name="Shape 4"/>
          <p:cNvSpPr/>
          <p:nvPr/>
        </p:nvSpPr>
        <p:spPr>
          <a:xfrm>
            <a:off x="1371771" y="4603750"/>
            <a:ext cx="1625803" cy="1625600"/>
          </a:xfrm>
          <a:prstGeom prst="roundRect">
            <a:avLst>
              <a:gd name="adj" fmla="val 781313"/>
            </a:avLst>
          </a:prstGeom>
          <a:solidFill>
            <a:srgbClr val="40B400">
              <a:alpha val="100000"/>
            </a:srgbClr>
          </a:solidFill>
          <a:ln w="50800">
            <a:solidFill>
              <a:srgbClr val="1E1E1E"/>
            </a:solidFill>
            <a:prstDash val="solid"/>
          </a:ln>
        </p:spPr>
      </p:sp>
      <p:sp>
        <p:nvSpPr>
          <p:cNvPr id="9" name="Text 5"/>
          <p:cNvSpPr/>
          <p:nvPr/>
        </p:nvSpPr>
        <p:spPr>
          <a:xfrm>
            <a:off x="1746468" y="4933950"/>
            <a:ext cx="876410" cy="965200"/>
          </a:xfrm>
          <a:prstGeom prst="rect">
            <a:avLst/>
          </a:prstGeom>
          <a:noFill/>
          <a:ln/>
        </p:spPr>
        <p:txBody>
          <a:bodyPr wrap="square" lIns="0" tIns="0" rIns="0" bIns="0" rtlCol="0" anchor="ctr"/>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01</a:t>
            </a:r>
            <a:endParaRPr lang="en-US" sz="4800" dirty="0"/>
          </a:p>
        </p:txBody>
      </p:sp>
      <p:sp>
        <p:nvSpPr>
          <p:cNvPr id="10" name="Shape 6"/>
          <p:cNvSpPr/>
          <p:nvPr/>
        </p:nvSpPr>
        <p:spPr>
          <a:xfrm>
            <a:off x="3200800" y="4724400"/>
            <a:ext cx="5487086" cy="1384300"/>
          </a:xfrm>
          <a:prstGeom prst="rect">
            <a:avLst/>
          </a:prstGeom>
          <a:noFill/>
          <a:ln/>
        </p:spPr>
      </p:sp>
      <p:sp>
        <p:nvSpPr>
          <p:cNvPr id="11" name="Text 7"/>
          <p:cNvSpPr/>
          <p:nvPr/>
        </p:nvSpPr>
        <p:spPr>
          <a:xfrm>
            <a:off x="3200800" y="4724400"/>
            <a:ext cx="5690311"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Introduction</a:t>
            </a:r>
            <a:endParaRPr lang="en-US" sz="4800" dirty="0"/>
          </a:p>
        </p:txBody>
      </p:sp>
      <p:sp>
        <p:nvSpPr>
          <p:cNvPr id="12" name="Text 8"/>
          <p:cNvSpPr/>
          <p:nvPr/>
        </p:nvSpPr>
        <p:spPr>
          <a:xfrm>
            <a:off x="3200800" y="55880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Extraordinary Realm</a:t>
            </a:r>
            <a:endParaRPr lang="en-US" sz="3200" dirty="0"/>
          </a:p>
        </p:txBody>
      </p:sp>
      <p:sp>
        <p:nvSpPr>
          <p:cNvPr id="13" name="Shape 9"/>
          <p:cNvSpPr/>
          <p:nvPr/>
        </p:nvSpPr>
        <p:spPr>
          <a:xfrm>
            <a:off x="8840305" y="4603750"/>
            <a:ext cx="7316114" cy="1625600"/>
          </a:xfrm>
          <a:prstGeom prst="rect">
            <a:avLst/>
          </a:prstGeom>
          <a:noFill/>
          <a:ln/>
        </p:spPr>
      </p:sp>
      <p:sp>
        <p:nvSpPr>
          <p:cNvPr id="14" name="Shape 10"/>
          <p:cNvSpPr/>
          <p:nvPr/>
        </p:nvSpPr>
        <p:spPr>
          <a:xfrm>
            <a:off x="8840305" y="4603750"/>
            <a:ext cx="1625803" cy="1625600"/>
          </a:xfrm>
          <a:prstGeom prst="rect">
            <a:avLst/>
          </a:prstGeom>
          <a:solidFill>
            <a:srgbClr val="40B400">
              <a:alpha val="100000"/>
            </a:srgbClr>
          </a:solidFill>
          <a:ln w="50800">
            <a:solidFill>
              <a:srgbClr val="1E1E1E"/>
            </a:solidFill>
            <a:prstDash val="solid"/>
          </a:ln>
        </p:spPr>
      </p:sp>
      <p:sp>
        <p:nvSpPr>
          <p:cNvPr id="15" name="Text 11"/>
          <p:cNvSpPr/>
          <p:nvPr/>
        </p:nvSpPr>
        <p:spPr>
          <a:xfrm>
            <a:off x="9138792" y="4933950"/>
            <a:ext cx="1028829" cy="965200"/>
          </a:xfrm>
          <a:prstGeom prst="rect">
            <a:avLst/>
          </a:prstGeom>
          <a:noFill/>
          <a:ln/>
        </p:spPr>
        <p:txBody>
          <a:bodyPr wrap="square" lIns="0" tIns="0" rIns="0" bIns="0" rtlCol="0" anchor="ctr"/>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02</a:t>
            </a:r>
            <a:endParaRPr lang="en-US" sz="4800" dirty="0"/>
          </a:p>
        </p:txBody>
      </p:sp>
      <p:sp>
        <p:nvSpPr>
          <p:cNvPr id="16" name="Shape 12"/>
          <p:cNvSpPr/>
          <p:nvPr/>
        </p:nvSpPr>
        <p:spPr>
          <a:xfrm>
            <a:off x="10669334" y="4724400"/>
            <a:ext cx="5487086" cy="1384300"/>
          </a:xfrm>
          <a:prstGeom prst="rect">
            <a:avLst/>
          </a:prstGeom>
          <a:noFill/>
          <a:ln/>
        </p:spPr>
      </p:sp>
      <p:sp>
        <p:nvSpPr>
          <p:cNvPr id="17" name="Text 13"/>
          <p:cNvSpPr/>
          <p:nvPr/>
        </p:nvSpPr>
        <p:spPr>
          <a:xfrm>
            <a:off x="10669334" y="4724400"/>
            <a:ext cx="5690311"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Encounters</a:t>
            </a:r>
            <a:endParaRPr lang="en-US" sz="4800" dirty="0"/>
          </a:p>
        </p:txBody>
      </p:sp>
      <p:sp>
        <p:nvSpPr>
          <p:cNvPr id="18" name="Text 14"/>
          <p:cNvSpPr/>
          <p:nvPr/>
        </p:nvSpPr>
        <p:spPr>
          <a:xfrm>
            <a:off x="10669334" y="55880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Unicorn Sightings</a:t>
            </a:r>
            <a:endParaRPr lang="en-US" sz="3200" dirty="0"/>
          </a:p>
        </p:txBody>
      </p:sp>
      <p:sp>
        <p:nvSpPr>
          <p:cNvPr id="19" name="Shape 15"/>
          <p:cNvSpPr/>
          <p:nvPr/>
        </p:nvSpPr>
        <p:spPr>
          <a:xfrm>
            <a:off x="1371771" y="7588250"/>
            <a:ext cx="7316114" cy="1625600"/>
          </a:xfrm>
          <a:prstGeom prst="rect">
            <a:avLst/>
          </a:prstGeom>
          <a:noFill/>
          <a:ln/>
        </p:spPr>
      </p:sp>
      <p:sp>
        <p:nvSpPr>
          <p:cNvPr id="20" name="Shape 16"/>
          <p:cNvSpPr/>
          <p:nvPr/>
        </p:nvSpPr>
        <p:spPr>
          <a:xfrm>
            <a:off x="1371771" y="7588250"/>
            <a:ext cx="1625803" cy="1625600"/>
          </a:xfrm>
          <a:prstGeom prst="rect">
            <a:avLst/>
          </a:prstGeom>
          <a:solidFill>
            <a:srgbClr val="985629">
              <a:alpha val="100000"/>
            </a:srgbClr>
          </a:solidFill>
          <a:ln w="50800">
            <a:solidFill>
              <a:srgbClr val="1E1E1E"/>
            </a:solidFill>
            <a:prstDash val="solid"/>
          </a:ln>
        </p:spPr>
      </p:sp>
      <p:sp>
        <p:nvSpPr>
          <p:cNvPr id="21" name="Text 17"/>
          <p:cNvSpPr/>
          <p:nvPr/>
        </p:nvSpPr>
        <p:spPr>
          <a:xfrm>
            <a:off x="1682960" y="7918450"/>
            <a:ext cx="1003425" cy="965200"/>
          </a:xfrm>
          <a:prstGeom prst="rect">
            <a:avLst/>
          </a:prstGeom>
          <a:noFill/>
          <a:ln/>
        </p:spPr>
        <p:txBody>
          <a:bodyPr wrap="square" lIns="0" tIns="0" rIns="0" bIns="0" rtlCol="0" anchor="ctr"/>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03</a:t>
            </a:r>
            <a:endParaRPr lang="en-US" sz="4800" dirty="0"/>
          </a:p>
        </p:txBody>
      </p:sp>
      <p:sp>
        <p:nvSpPr>
          <p:cNvPr id="22" name="Shape 18"/>
          <p:cNvSpPr/>
          <p:nvPr/>
        </p:nvSpPr>
        <p:spPr>
          <a:xfrm>
            <a:off x="3200800" y="7708900"/>
            <a:ext cx="5487086" cy="1384300"/>
          </a:xfrm>
          <a:prstGeom prst="rect">
            <a:avLst/>
          </a:prstGeom>
          <a:noFill/>
          <a:ln/>
        </p:spPr>
      </p:sp>
      <p:sp>
        <p:nvSpPr>
          <p:cNvPr id="23" name="Text 19"/>
          <p:cNvSpPr/>
          <p:nvPr/>
        </p:nvSpPr>
        <p:spPr>
          <a:xfrm>
            <a:off x="3200800" y="7708900"/>
            <a:ext cx="5690311"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Wonders</a:t>
            </a:r>
            <a:endParaRPr lang="en-US" sz="4800" dirty="0"/>
          </a:p>
        </p:txBody>
      </p:sp>
      <p:sp>
        <p:nvSpPr>
          <p:cNvPr id="24" name="Text 20"/>
          <p:cNvSpPr/>
          <p:nvPr/>
        </p:nvSpPr>
        <p:spPr>
          <a:xfrm>
            <a:off x="3200800" y="85725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Wishes Granted</a:t>
            </a:r>
            <a:endParaRPr lang="en-US" sz="3200" dirty="0"/>
          </a:p>
        </p:txBody>
      </p:sp>
      <p:sp>
        <p:nvSpPr>
          <p:cNvPr id="25" name="Shape 21"/>
          <p:cNvSpPr/>
          <p:nvPr/>
        </p:nvSpPr>
        <p:spPr>
          <a:xfrm>
            <a:off x="8840305" y="7588250"/>
            <a:ext cx="7316114" cy="1625600"/>
          </a:xfrm>
          <a:prstGeom prst="rect">
            <a:avLst/>
          </a:prstGeom>
          <a:noFill/>
          <a:ln/>
        </p:spPr>
      </p:sp>
      <p:sp>
        <p:nvSpPr>
          <p:cNvPr id="26" name="Shape 22"/>
          <p:cNvSpPr/>
          <p:nvPr/>
        </p:nvSpPr>
        <p:spPr>
          <a:xfrm>
            <a:off x="8840305" y="7588250"/>
            <a:ext cx="1625803" cy="1625600"/>
          </a:xfrm>
          <a:prstGeom prst="roundRect">
            <a:avLst>
              <a:gd name="adj" fmla="val 781313"/>
            </a:avLst>
          </a:prstGeom>
          <a:solidFill>
            <a:srgbClr val="985629">
              <a:alpha val="100000"/>
            </a:srgbClr>
          </a:solidFill>
          <a:ln w="50800">
            <a:solidFill>
              <a:srgbClr val="1E1E1E"/>
            </a:solidFill>
            <a:prstDash val="solid"/>
          </a:ln>
        </p:spPr>
      </p:sp>
      <p:sp>
        <p:nvSpPr>
          <p:cNvPr id="27" name="Text 23"/>
          <p:cNvSpPr/>
          <p:nvPr/>
        </p:nvSpPr>
        <p:spPr>
          <a:xfrm>
            <a:off x="9126091" y="7918450"/>
            <a:ext cx="1054232" cy="965200"/>
          </a:xfrm>
          <a:prstGeom prst="rect">
            <a:avLst/>
          </a:prstGeom>
          <a:noFill/>
          <a:ln/>
        </p:spPr>
        <p:txBody>
          <a:bodyPr wrap="square" lIns="0" tIns="0" rIns="0" bIns="0" rtlCol="0" anchor="ctr"/>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04</a:t>
            </a:r>
            <a:endParaRPr lang="en-US" sz="4800" dirty="0"/>
          </a:p>
        </p:txBody>
      </p:sp>
      <p:sp>
        <p:nvSpPr>
          <p:cNvPr id="28" name="Shape 24"/>
          <p:cNvSpPr/>
          <p:nvPr/>
        </p:nvSpPr>
        <p:spPr>
          <a:xfrm>
            <a:off x="10669334" y="7708900"/>
            <a:ext cx="5487086" cy="1384300"/>
          </a:xfrm>
          <a:prstGeom prst="rect">
            <a:avLst/>
          </a:prstGeom>
          <a:noFill/>
          <a:ln/>
        </p:spPr>
      </p:sp>
      <p:sp>
        <p:nvSpPr>
          <p:cNvPr id="29" name="Text 25"/>
          <p:cNvSpPr/>
          <p:nvPr/>
        </p:nvSpPr>
        <p:spPr>
          <a:xfrm>
            <a:off x="10669334" y="7708900"/>
            <a:ext cx="5690311"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Magic</a:t>
            </a:r>
            <a:endParaRPr lang="en-US" sz="4800" dirty="0"/>
          </a:p>
        </p:txBody>
      </p:sp>
      <p:sp>
        <p:nvSpPr>
          <p:cNvPr id="30" name="Text 26"/>
          <p:cNvSpPr/>
          <p:nvPr/>
        </p:nvSpPr>
        <p:spPr>
          <a:xfrm>
            <a:off x="10669334" y="85725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Spellcasting</a:t>
            </a:r>
            <a:endParaRPr lang="en-US" sz="3200" dirty="0"/>
          </a:p>
        </p:txBody>
      </p:sp>
      <p:sp>
        <p:nvSpPr>
          <p:cNvPr id="31" name="Shape 27"/>
          <p:cNvSpPr/>
          <p:nvPr/>
        </p:nvSpPr>
        <p:spPr>
          <a:xfrm>
            <a:off x="1371771" y="10572750"/>
            <a:ext cx="7316114" cy="1625600"/>
          </a:xfrm>
          <a:prstGeom prst="rect">
            <a:avLst/>
          </a:prstGeom>
          <a:noFill/>
          <a:ln/>
        </p:spPr>
      </p:sp>
      <p:sp>
        <p:nvSpPr>
          <p:cNvPr id="32" name="Shape 28"/>
          <p:cNvSpPr/>
          <p:nvPr/>
        </p:nvSpPr>
        <p:spPr>
          <a:xfrm>
            <a:off x="1371771" y="10572750"/>
            <a:ext cx="1625803" cy="1625600"/>
          </a:xfrm>
          <a:prstGeom prst="roundRect">
            <a:avLst>
              <a:gd name="adj" fmla="val 781313"/>
            </a:avLst>
          </a:prstGeom>
          <a:solidFill>
            <a:srgbClr val="FFC700">
              <a:alpha val="100000"/>
            </a:srgbClr>
          </a:solidFill>
          <a:ln w="50800">
            <a:solidFill>
              <a:srgbClr val="1E1E1E"/>
            </a:solidFill>
            <a:prstDash val="solid"/>
          </a:ln>
        </p:spPr>
      </p:sp>
      <p:sp>
        <p:nvSpPr>
          <p:cNvPr id="33" name="Text 29"/>
          <p:cNvSpPr/>
          <p:nvPr/>
        </p:nvSpPr>
        <p:spPr>
          <a:xfrm>
            <a:off x="1689311" y="10902950"/>
            <a:ext cx="990724" cy="965200"/>
          </a:xfrm>
          <a:prstGeom prst="rect">
            <a:avLst/>
          </a:prstGeom>
          <a:noFill/>
          <a:ln/>
        </p:spPr>
        <p:txBody>
          <a:bodyPr wrap="square" lIns="0" tIns="0" rIns="0" bIns="0" rtlCol="0" anchor="ctr"/>
          <a:lstStyle/>
          <a:p>
            <a:pPr algn="ctr"/>
            <a:r>
              <a:rPr lang="en-US" sz="4800" dirty="0">
                <a:solidFill>
                  <a:srgbClr val="000000">
                    <a:alpha val="100000"/>
                  </a:srgbClr>
                </a:solidFill>
                <a:latin typeface="Marcellus Regular" pitchFamily="34" charset="0"/>
                <a:ea typeface="Marcellus Regular" pitchFamily="34" charset="-122"/>
                <a:cs typeface="Marcellus Regular" pitchFamily="34" charset="-120"/>
              </a:rPr>
              <a:t>05</a:t>
            </a:r>
            <a:endParaRPr lang="en-US" sz="4800" dirty="0"/>
          </a:p>
        </p:txBody>
      </p:sp>
      <p:sp>
        <p:nvSpPr>
          <p:cNvPr id="34" name="Shape 30"/>
          <p:cNvSpPr/>
          <p:nvPr/>
        </p:nvSpPr>
        <p:spPr>
          <a:xfrm>
            <a:off x="3200800" y="10693400"/>
            <a:ext cx="5487086" cy="1384300"/>
          </a:xfrm>
          <a:prstGeom prst="rect">
            <a:avLst/>
          </a:prstGeom>
          <a:noFill/>
          <a:ln/>
        </p:spPr>
      </p:sp>
      <p:sp>
        <p:nvSpPr>
          <p:cNvPr id="35" name="Text 31"/>
          <p:cNvSpPr/>
          <p:nvPr/>
        </p:nvSpPr>
        <p:spPr>
          <a:xfrm>
            <a:off x="3200800" y="10693400"/>
            <a:ext cx="5690311"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Adventure</a:t>
            </a:r>
            <a:endParaRPr lang="en-US" sz="4800" dirty="0"/>
          </a:p>
        </p:txBody>
      </p:sp>
      <p:sp>
        <p:nvSpPr>
          <p:cNvPr id="36" name="Text 32"/>
          <p:cNvSpPr/>
          <p:nvPr/>
        </p:nvSpPr>
        <p:spPr>
          <a:xfrm>
            <a:off x="3200800" y="115570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Happily Ever After</a:t>
            </a:r>
            <a:endParaRPr lang="en-US" sz="3200" dirty="0"/>
          </a:p>
        </p:txBody>
      </p:sp>
      <p:sp>
        <p:nvSpPr>
          <p:cNvPr id="37" name="Shape 33"/>
          <p:cNvSpPr/>
          <p:nvPr/>
        </p:nvSpPr>
        <p:spPr>
          <a:xfrm>
            <a:off x="8840305" y="10572750"/>
            <a:ext cx="7316114" cy="1625600"/>
          </a:xfrm>
          <a:prstGeom prst="rect">
            <a:avLst/>
          </a:prstGeom>
          <a:noFill/>
          <a:ln/>
        </p:spPr>
      </p:sp>
      <p:sp>
        <p:nvSpPr>
          <p:cNvPr id="38" name="Shape 34"/>
          <p:cNvSpPr/>
          <p:nvPr/>
        </p:nvSpPr>
        <p:spPr>
          <a:xfrm>
            <a:off x="8840305" y="10572750"/>
            <a:ext cx="1625803" cy="1625600"/>
          </a:xfrm>
          <a:prstGeom prst="rect">
            <a:avLst/>
          </a:prstGeom>
          <a:solidFill>
            <a:srgbClr val="FFC700">
              <a:alpha val="100000"/>
            </a:srgbClr>
          </a:solidFill>
          <a:ln w="50800">
            <a:solidFill>
              <a:srgbClr val="1E1E1E"/>
            </a:solidFill>
            <a:prstDash val="solid"/>
          </a:ln>
        </p:spPr>
      </p:sp>
      <p:sp>
        <p:nvSpPr>
          <p:cNvPr id="39" name="Text 35"/>
          <p:cNvSpPr/>
          <p:nvPr/>
        </p:nvSpPr>
        <p:spPr>
          <a:xfrm>
            <a:off x="9132441" y="10902950"/>
            <a:ext cx="1041530" cy="965200"/>
          </a:xfrm>
          <a:prstGeom prst="rect">
            <a:avLst/>
          </a:prstGeom>
          <a:noFill/>
          <a:ln/>
        </p:spPr>
        <p:txBody>
          <a:bodyPr wrap="square" lIns="0" tIns="0" rIns="0" bIns="0" rtlCol="0" anchor="ctr"/>
          <a:lstStyle/>
          <a:p>
            <a:pPr algn="ctr"/>
            <a:r>
              <a:rPr lang="en-US" sz="4800" dirty="0">
                <a:solidFill>
                  <a:srgbClr val="000000">
                    <a:alpha val="100000"/>
                  </a:srgbClr>
                </a:solidFill>
                <a:latin typeface="Marcellus Regular" pitchFamily="34" charset="0"/>
                <a:ea typeface="Marcellus Regular" pitchFamily="34" charset="-122"/>
                <a:cs typeface="Marcellus Regular" pitchFamily="34" charset="-120"/>
              </a:rPr>
              <a:t>06</a:t>
            </a:r>
            <a:endParaRPr lang="en-US" sz="4800" dirty="0"/>
          </a:p>
        </p:txBody>
      </p:sp>
      <p:sp>
        <p:nvSpPr>
          <p:cNvPr id="40" name="Shape 36"/>
          <p:cNvSpPr/>
          <p:nvPr/>
        </p:nvSpPr>
        <p:spPr>
          <a:xfrm>
            <a:off x="10669334" y="10693400"/>
            <a:ext cx="5487086" cy="1384300"/>
          </a:xfrm>
          <a:prstGeom prst="rect">
            <a:avLst/>
          </a:prstGeom>
          <a:noFill/>
          <a:ln/>
        </p:spPr>
      </p:sp>
      <p:sp>
        <p:nvSpPr>
          <p:cNvPr id="41" name="Text 37"/>
          <p:cNvSpPr/>
          <p:nvPr/>
        </p:nvSpPr>
        <p:spPr>
          <a:xfrm>
            <a:off x="10669334" y="10693400"/>
            <a:ext cx="5690311" cy="965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Conclusion</a:t>
            </a:r>
            <a:endParaRPr lang="en-US" sz="4800" dirty="0"/>
          </a:p>
        </p:txBody>
      </p:sp>
      <p:sp>
        <p:nvSpPr>
          <p:cNvPr id="42" name="Text 38"/>
          <p:cNvSpPr/>
          <p:nvPr/>
        </p:nvSpPr>
        <p:spPr>
          <a:xfrm>
            <a:off x="10669334" y="11557000"/>
            <a:ext cx="5622569" cy="656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Embrace the Fantasy</a:t>
            </a:r>
            <a:endParaRPr lang="en-US" sz="3200" dirty="0"/>
          </a:p>
        </p:txBody>
      </p:sp>
      <p:pic>
        <p:nvPicPr>
          <p:cNvPr id="43" name="Image 2" descr="preencoded.png">    </p:cNvPr>
          <p:cNvPicPr>
            <a:picLocks noChangeAspect="1"/>
          </p:cNvPicPr>
          <p:nvPr/>
        </p:nvPicPr>
        <p:blipFill>
          <a:blip r:embed="rId3"/>
          <a:stretch>
            <a:fillRect/>
          </a:stretch>
        </p:blipFill>
        <p:spPr>
          <a:xfrm>
            <a:off x="16626378" y="2044700"/>
            <a:ext cx="6267954" cy="101599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667333" y="2673350"/>
            <a:ext cx="15978597" cy="1879600"/>
          </a:xfrm>
          <a:prstGeom prst="rect">
            <a:avLst/>
          </a:prstGeom>
          <a:solidFill>
            <a:srgbClr val="985629">
              <a:alpha val="100000"/>
            </a:srgbClr>
          </a:solidFill>
          <a:ln w="101600">
            <a:solidFill>
              <a:srgbClr val="1E1E1E"/>
            </a:solidFill>
            <a:prstDash val="solid"/>
          </a:ln>
        </p:spPr>
      </p:sp>
      <p:sp>
        <p:nvSpPr>
          <p:cNvPr id="6" name="Text 2"/>
          <p:cNvSpPr/>
          <p:nvPr/>
        </p:nvSpPr>
        <p:spPr>
          <a:xfrm>
            <a:off x="3429429" y="2978150"/>
            <a:ext cx="14793116"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The Realm of the Extraordinary</a:t>
            </a:r>
            <a:endParaRPr lang="en-US" sz="8000" dirty="0"/>
          </a:p>
        </p:txBody>
      </p:sp>
      <p:sp>
        <p:nvSpPr>
          <p:cNvPr id="7" name="Text 3"/>
          <p:cNvSpPr/>
          <p:nvPr/>
        </p:nvSpPr>
        <p:spPr>
          <a:xfrm>
            <a:off x="2959470" y="5829300"/>
            <a:ext cx="8861474" cy="4821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4"/>
          <p:cNvSpPr/>
          <p:nvPr/>
        </p:nvSpPr>
        <p:spPr>
          <a:xfrm>
            <a:off x="12701588" y="5829300"/>
            <a:ext cx="8861474" cy="48217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274584" y="0"/>
            <a:ext cx="18112464"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preencoded.png">    </p:cNvPr>
          <p:cNvPicPr>
            <a:picLocks noChangeAspect="1"/>
          </p:cNvPicPr>
          <p:nvPr/>
        </p:nvPicPr>
        <p:blipFill>
          <a:blip r:embed="rId3"/>
          <a:stretch>
            <a:fillRect/>
          </a:stretch>
        </p:blipFill>
        <p:spPr>
          <a:xfrm>
            <a:off x="23523340" y="10820400"/>
            <a:ext cx="711289" cy="2590800"/>
          </a:xfrm>
          <a:prstGeom prst="rect">
            <a:avLst/>
          </a:prstGeom>
        </p:spPr>
      </p:pic>
      <p:sp>
        <p:nvSpPr>
          <p:cNvPr id="6" name="Shape 1"/>
          <p:cNvSpPr/>
          <p:nvPr/>
        </p:nvSpPr>
        <p:spPr>
          <a:xfrm>
            <a:off x="1778222" y="1435100"/>
            <a:ext cx="7874984" cy="5486400"/>
          </a:xfrm>
          <a:prstGeom prst="rect">
            <a:avLst/>
          </a:prstGeom>
          <a:solidFill>
            <a:srgbClr val="985629">
              <a:alpha val="100000"/>
            </a:srgbClr>
          </a:solidFill>
          <a:ln w="50800">
            <a:solidFill>
              <a:srgbClr val="1E1E1E"/>
            </a:solidFill>
            <a:prstDash val="solid"/>
          </a:ln>
        </p:spPr>
      </p:sp>
      <p:pic>
        <p:nvPicPr>
          <p:cNvPr id="7" name="Image 3" descr="preencoded.png">    </p:cNvPr>
          <p:cNvPicPr>
            <a:picLocks noChangeAspect="1"/>
          </p:cNvPicPr>
          <p:nvPr/>
        </p:nvPicPr>
        <p:blipFill>
          <a:blip r:embed="rId4"/>
          <a:stretch>
            <a:fillRect/>
          </a:stretch>
        </p:blipFill>
        <p:spPr>
          <a:xfrm>
            <a:off x="5085342" y="1739900"/>
            <a:ext cx="1260744" cy="1625600"/>
          </a:xfrm>
          <a:prstGeom prst="rect">
            <a:avLst/>
          </a:prstGeom>
        </p:spPr>
      </p:pic>
      <p:sp>
        <p:nvSpPr>
          <p:cNvPr id="8" name="Shape 2"/>
          <p:cNvSpPr/>
          <p:nvPr/>
        </p:nvSpPr>
        <p:spPr>
          <a:xfrm>
            <a:off x="2184673" y="3670300"/>
            <a:ext cx="7062083" cy="2946400"/>
          </a:xfrm>
          <a:prstGeom prst="rect">
            <a:avLst/>
          </a:prstGeom>
          <a:noFill/>
          <a:ln/>
        </p:spPr>
      </p:sp>
      <p:sp>
        <p:nvSpPr>
          <p:cNvPr id="9" name="Text 3"/>
          <p:cNvSpPr/>
          <p:nvPr/>
        </p:nvSpPr>
        <p:spPr>
          <a:xfrm>
            <a:off x="2083060" y="3670300"/>
            <a:ext cx="7265308" cy="965200"/>
          </a:xfrm>
          <a:prstGeom prst="rect">
            <a:avLst/>
          </a:prstGeom>
          <a:noFill/>
          <a:ln/>
        </p:spPr>
        <p:txBody>
          <a:bodyPr wrap="square" lIns="0" tIns="0" rIns="0" bIns="0" rtlCol="0" anchor="t"/>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Unicorn Sightings</a:t>
            </a:r>
            <a:endParaRPr lang="en-US" sz="4800" dirty="0"/>
          </a:p>
        </p:txBody>
      </p:sp>
      <p:sp>
        <p:nvSpPr>
          <p:cNvPr id="10" name="Text 4"/>
          <p:cNvSpPr/>
          <p:nvPr/>
        </p:nvSpPr>
        <p:spPr>
          <a:xfrm>
            <a:off x="2116931" y="4533900"/>
            <a:ext cx="7197566" cy="22182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1778222" y="7797800"/>
            <a:ext cx="7874984" cy="4965700"/>
          </a:xfrm>
          <a:prstGeom prst="rect">
            <a:avLst/>
          </a:prstGeom>
          <a:solidFill>
            <a:srgbClr val="985629">
              <a:alpha val="100000"/>
            </a:srgbClr>
          </a:solidFill>
          <a:ln w="50800">
            <a:solidFill>
              <a:srgbClr val="1E1E1E"/>
            </a:solidFill>
            <a:prstDash val="solid"/>
          </a:ln>
        </p:spPr>
      </p:sp>
      <p:pic>
        <p:nvPicPr>
          <p:cNvPr id="12" name="Image 4" descr="preencoded.png">    </p:cNvPr>
          <p:cNvPicPr>
            <a:picLocks noChangeAspect="1"/>
          </p:cNvPicPr>
          <p:nvPr/>
        </p:nvPicPr>
        <p:blipFill>
          <a:blip r:embed="rId5"/>
          <a:stretch>
            <a:fillRect/>
          </a:stretch>
        </p:blipFill>
        <p:spPr>
          <a:xfrm>
            <a:off x="4953275" y="8102600"/>
            <a:ext cx="1524879" cy="1625600"/>
          </a:xfrm>
          <a:prstGeom prst="rect">
            <a:avLst/>
          </a:prstGeom>
        </p:spPr>
      </p:pic>
      <p:sp>
        <p:nvSpPr>
          <p:cNvPr id="13" name="Shape 6"/>
          <p:cNvSpPr/>
          <p:nvPr/>
        </p:nvSpPr>
        <p:spPr>
          <a:xfrm>
            <a:off x="2184673" y="10033000"/>
            <a:ext cx="7062083" cy="2425700"/>
          </a:xfrm>
          <a:prstGeom prst="rect">
            <a:avLst/>
          </a:prstGeom>
          <a:noFill/>
          <a:ln/>
        </p:spPr>
      </p:sp>
      <p:sp>
        <p:nvSpPr>
          <p:cNvPr id="14" name="Text 7"/>
          <p:cNvSpPr/>
          <p:nvPr/>
        </p:nvSpPr>
        <p:spPr>
          <a:xfrm>
            <a:off x="2083060" y="10033000"/>
            <a:ext cx="7265308" cy="965200"/>
          </a:xfrm>
          <a:prstGeom prst="rect">
            <a:avLst/>
          </a:prstGeom>
          <a:noFill/>
          <a:ln/>
        </p:spPr>
        <p:txBody>
          <a:bodyPr wrap="square" lIns="0" tIns="0" rIns="0" bIns="0" rtlCol="0" anchor="t"/>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Dragon Taming</a:t>
            </a:r>
            <a:endParaRPr lang="en-US" sz="4800" dirty="0"/>
          </a:p>
        </p:txBody>
      </p:sp>
      <p:sp>
        <p:nvSpPr>
          <p:cNvPr id="15" name="Text 8"/>
          <p:cNvSpPr/>
          <p:nvPr/>
        </p:nvSpPr>
        <p:spPr>
          <a:xfrm>
            <a:off x="2116931" y="10896600"/>
            <a:ext cx="7197566" cy="1697567"/>
          </a:xfrm>
          <a:prstGeom prst="rect">
            <a:avLst/>
          </a:prstGeom>
          <a:noFill/>
          <a:ln/>
        </p:spPr>
        <p:txBody>
          <a:bodyPr wrap="square" lIns="0" tIns="0" rIns="0" bIns="0" rtlCol="0" anchor="t"/>
          <a:lstStyle/>
          <a:p>
            <a:pPr algn="ctr">
              <a:spcAft>
                <a:spcPts val="4000"/>
              </a:spcAft>
            </a:pPr>
            <a:r>
              <a:rPr lang="en-US" sz="3200" dirty="0">
                <a:solidFill>
                  <a:srgbClr val="FFFFFF">
                    <a:alpha val="100000"/>
                  </a:srgbClr>
                </a:solidFill>
                <a:latin typeface="Rajdhani Regular" pitchFamily="34" charset="0"/>
                <a:ea typeface="Rajdhani Regular" pitchFamily="34" charset="-122"/>
                <a:cs typeface="Rajdhani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934067" y="1384300"/>
            <a:ext cx="8129016" cy="11214100"/>
          </a:xfrm>
          <a:prstGeom prst="rect">
            <a:avLst/>
          </a:prstGeom>
          <a:noFill/>
          <a:ln/>
        </p:spPr>
      </p:sp>
      <p:pic>
        <p:nvPicPr>
          <p:cNvPr id="6" name="Image 2" descr="preencoded.png">    </p:cNvPr>
          <p:cNvPicPr>
            <a:picLocks noChangeAspect="1"/>
          </p:cNvPicPr>
          <p:nvPr/>
        </p:nvPicPr>
        <p:blipFill>
          <a:blip r:embed="rId3"/>
          <a:stretch>
            <a:fillRect/>
          </a:stretch>
        </p:blipFill>
        <p:spPr>
          <a:xfrm>
            <a:off x="2934067" y="1384300"/>
            <a:ext cx="8129016" cy="7581900"/>
          </a:xfrm>
          <a:prstGeom prst="rect">
            <a:avLst/>
          </a:prstGeom>
        </p:spPr>
      </p:pic>
      <p:sp>
        <p:nvSpPr>
          <p:cNvPr id="7" name="Shape 2"/>
          <p:cNvSpPr/>
          <p:nvPr/>
        </p:nvSpPr>
        <p:spPr>
          <a:xfrm>
            <a:off x="2934067" y="9575800"/>
            <a:ext cx="8129016" cy="1371600"/>
          </a:xfrm>
          <a:prstGeom prst="rect">
            <a:avLst/>
          </a:prstGeom>
          <a:solidFill>
            <a:srgbClr val="985629">
              <a:alpha val="100000"/>
            </a:srgbClr>
          </a:solidFill>
          <a:ln w="50800">
            <a:solidFill>
              <a:srgbClr val="1E1E1E"/>
            </a:solidFill>
            <a:prstDash val="solid"/>
          </a:ln>
        </p:spPr>
      </p:sp>
      <p:sp>
        <p:nvSpPr>
          <p:cNvPr id="8" name="Text 3"/>
          <p:cNvSpPr/>
          <p:nvPr/>
        </p:nvSpPr>
        <p:spPr>
          <a:xfrm>
            <a:off x="3696162" y="9880600"/>
            <a:ext cx="5004425" cy="965200"/>
          </a:xfrm>
          <a:prstGeom prst="rect">
            <a:avLst/>
          </a:prstGeom>
          <a:noFill/>
          <a:ln/>
        </p:spPr>
        <p:txBody>
          <a:bodyPr wrap="square" lIns="0" tIns="0" rIns="0" bIns="0" rtlCol="0" anchor="t"/>
          <a:lstStyle/>
          <a:p>
            <a:pPr algn="l"/>
            <a:r>
              <a:rPr lang="en-US" sz="4800" dirty="0">
                <a:solidFill>
                  <a:srgbClr val="FFFFFF">
                    <a:alpha val="100000"/>
                  </a:srgbClr>
                </a:solidFill>
                <a:latin typeface="Marcellus Regular" pitchFamily="34" charset="0"/>
                <a:ea typeface="Marcellus Regular" pitchFamily="34" charset="-122"/>
                <a:cs typeface="Marcellus Regular" pitchFamily="34" charset="-120"/>
              </a:rPr>
              <a:t>Unicorn Sightings</a:t>
            </a:r>
            <a:endParaRPr lang="en-US" sz="4800" dirty="0"/>
          </a:p>
        </p:txBody>
      </p:sp>
      <p:sp>
        <p:nvSpPr>
          <p:cNvPr id="9" name="Shape 4"/>
          <p:cNvSpPr/>
          <p:nvPr/>
        </p:nvSpPr>
        <p:spPr>
          <a:xfrm>
            <a:off x="2934067" y="11557000"/>
            <a:ext cx="8129016" cy="1041400"/>
          </a:xfrm>
          <a:prstGeom prst="rect">
            <a:avLst/>
          </a:prstGeom>
          <a:noFill/>
          <a:ln/>
        </p:spPr>
      </p:sp>
      <p:sp>
        <p:nvSpPr>
          <p:cNvPr id="10" name="Text 5"/>
          <p:cNvSpPr/>
          <p:nvPr/>
        </p:nvSpPr>
        <p:spPr>
          <a:xfrm>
            <a:off x="2934067" y="11557000"/>
            <a:ext cx="826450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record of the number of unicorns spotted in the fantasy realm and the beauty and mystery.</a:t>
            </a:r>
            <a:endParaRPr lang="en-US" sz="3200" dirty="0"/>
          </a:p>
        </p:txBody>
      </p:sp>
      <p:sp>
        <p:nvSpPr>
          <p:cNvPr id="11" name="Shape 6"/>
          <p:cNvSpPr/>
          <p:nvPr/>
        </p:nvSpPr>
        <p:spPr>
          <a:xfrm>
            <a:off x="13323965" y="1384300"/>
            <a:ext cx="8129016" cy="11214100"/>
          </a:xfrm>
          <a:prstGeom prst="rect">
            <a:avLst/>
          </a:prstGeom>
          <a:noFill/>
          <a:ln/>
        </p:spPr>
      </p:sp>
      <p:pic>
        <p:nvPicPr>
          <p:cNvPr id="12" name="Image 3" descr="preencoded.png">    </p:cNvPr>
          <p:cNvPicPr>
            <a:picLocks noChangeAspect="1"/>
          </p:cNvPicPr>
          <p:nvPr/>
        </p:nvPicPr>
        <p:blipFill>
          <a:blip r:embed="rId4"/>
          <a:stretch>
            <a:fillRect/>
          </a:stretch>
        </p:blipFill>
        <p:spPr>
          <a:xfrm>
            <a:off x="13323965" y="1384300"/>
            <a:ext cx="8129016" cy="7581900"/>
          </a:xfrm>
          <a:prstGeom prst="rect">
            <a:avLst/>
          </a:prstGeom>
        </p:spPr>
      </p:pic>
      <p:sp>
        <p:nvSpPr>
          <p:cNvPr id="13" name="Shape 7"/>
          <p:cNvSpPr/>
          <p:nvPr/>
        </p:nvSpPr>
        <p:spPr>
          <a:xfrm>
            <a:off x="13323965" y="9575800"/>
            <a:ext cx="8129016" cy="1371600"/>
          </a:xfrm>
          <a:prstGeom prst="rect">
            <a:avLst/>
          </a:prstGeom>
          <a:solidFill>
            <a:srgbClr val="985629">
              <a:alpha val="100000"/>
            </a:srgbClr>
          </a:solidFill>
          <a:ln w="50800">
            <a:solidFill>
              <a:srgbClr val="1E1E1E"/>
            </a:solidFill>
            <a:prstDash val="solid"/>
          </a:ln>
        </p:spPr>
      </p:sp>
      <p:sp>
        <p:nvSpPr>
          <p:cNvPr id="14" name="Text 8"/>
          <p:cNvSpPr/>
          <p:nvPr/>
        </p:nvSpPr>
        <p:spPr>
          <a:xfrm>
            <a:off x="14086061" y="9880600"/>
            <a:ext cx="4458257" cy="965200"/>
          </a:xfrm>
          <a:prstGeom prst="rect">
            <a:avLst/>
          </a:prstGeom>
          <a:noFill/>
          <a:ln/>
        </p:spPr>
        <p:txBody>
          <a:bodyPr wrap="square" lIns="0" tIns="0" rIns="0" bIns="0" rtlCol="0" anchor="t"/>
          <a:lstStyle/>
          <a:p>
            <a:pPr algn="l"/>
            <a:r>
              <a:rPr lang="en-US" sz="4800" dirty="0">
                <a:solidFill>
                  <a:srgbClr val="FFFFFF">
                    <a:alpha val="100000"/>
                  </a:srgbClr>
                </a:solidFill>
                <a:latin typeface="Marcellus Regular" pitchFamily="34" charset="0"/>
                <a:ea typeface="Marcellus Regular" pitchFamily="34" charset="-122"/>
                <a:cs typeface="Marcellus Regular" pitchFamily="34" charset="-120"/>
              </a:rPr>
              <a:t>Dragon Taming</a:t>
            </a:r>
            <a:endParaRPr lang="en-US" sz="4800" dirty="0"/>
          </a:p>
        </p:txBody>
      </p:sp>
      <p:sp>
        <p:nvSpPr>
          <p:cNvPr id="15" name="Shape 9"/>
          <p:cNvSpPr/>
          <p:nvPr/>
        </p:nvSpPr>
        <p:spPr>
          <a:xfrm>
            <a:off x="13323965" y="11557000"/>
            <a:ext cx="8129016" cy="1041400"/>
          </a:xfrm>
          <a:prstGeom prst="rect">
            <a:avLst/>
          </a:prstGeom>
          <a:noFill/>
          <a:ln/>
        </p:spPr>
      </p:sp>
      <p:sp>
        <p:nvSpPr>
          <p:cNvPr id="16" name="Text 10"/>
          <p:cNvSpPr/>
          <p:nvPr/>
        </p:nvSpPr>
        <p:spPr>
          <a:xfrm>
            <a:off x="13323965" y="11557000"/>
            <a:ext cx="8264500"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closer look at the art of taming dragons and the adventurers who take on these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0894111"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0" y="1426530"/>
            <a:ext cx="5128393" cy="4675057"/>
          </a:xfrm>
          <a:prstGeom prst="rect">
            <a:avLst/>
          </a:prstGeom>
        </p:spPr>
      </p:pic>
      <p:sp>
        <p:nvSpPr>
          <p:cNvPr id="6" name="Shape 1"/>
          <p:cNvSpPr/>
          <p:nvPr/>
        </p:nvSpPr>
        <p:spPr>
          <a:xfrm>
            <a:off x="3658057" y="4610100"/>
            <a:ext cx="10300987" cy="6210300"/>
          </a:xfrm>
          <a:prstGeom prst="rect">
            <a:avLst/>
          </a:prstGeom>
          <a:noFill/>
          <a:ln/>
        </p:spPr>
      </p:sp>
      <p:sp>
        <p:nvSpPr>
          <p:cNvPr id="7" name="Text 2"/>
          <p:cNvSpPr/>
          <p:nvPr/>
        </p:nvSpPr>
        <p:spPr>
          <a:xfrm>
            <a:off x="3658057" y="4610100"/>
            <a:ext cx="10504213" cy="5537200"/>
          </a:xfrm>
          <a:prstGeom prst="rect">
            <a:avLst/>
          </a:prstGeom>
          <a:noFill/>
          <a:ln/>
        </p:spPr>
        <p:txBody>
          <a:bodyPr wrap="square" lIns="0" tIns="0" rIns="0" bIns="0" rtlCol="0" anchor="t"/>
          <a:lstStyle/>
          <a:p>
            <a:pPr algn="l"/>
            <a:r>
              <a:rPr lang="en-US" sz="4800" dirty="0">
                <a:solidFill>
                  <a:srgbClr val="0E0E0E">
                    <a:alpha val="100000"/>
                  </a:srgbClr>
                </a:solidFill>
                <a:latin typeface="Marcellus Regular" pitchFamily="34" charset="0"/>
                <a:ea typeface="Marcellus Regular" pitchFamily="34" charset="-122"/>
                <a:cs typeface="Marcellu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9932641" y="10248900"/>
            <a:ext cx="4178822" cy="723900"/>
          </a:xfrm>
          <a:prstGeom prst="rect">
            <a:avLst/>
          </a:prstGeom>
          <a:noFill/>
          <a:ln/>
        </p:spPr>
        <p:txBody>
          <a:bodyPr wrap="square" lIns="0" tIns="0" rIns="0" bIns="0" rtlCol="0" anchor="t"/>
          <a:lstStyle/>
          <a:p>
            <a:pPr algn="l"/>
            <a:r>
              <a:rPr lang="en-US" sz="3600" dirty="0">
                <a:solidFill>
                  <a:srgbClr val="0E0E0E">
                    <a:alpha val="100000"/>
                  </a:srgbClr>
                </a:solidFill>
                <a:latin typeface="Marcellus Regular" pitchFamily="34" charset="0"/>
                <a:ea typeface="Marcellus Regular" pitchFamily="34" charset="-122"/>
                <a:cs typeface="Marcellus Regular" pitchFamily="34" charset="-120"/>
              </a:rPr>
              <a:t>The Dream Weaver</a:t>
            </a:r>
            <a:endParaRPr lang="en-US" sz="3600" dirty="0"/>
          </a:p>
        </p:txBody>
      </p:sp>
      <p:pic>
        <p:nvPicPr>
          <p:cNvPr id="9" name="Image 3" descr="preencoded.png">    </p:cNvPr>
          <p:cNvPicPr>
            <a:picLocks noChangeAspect="1"/>
          </p:cNvPicPr>
          <p:nvPr/>
        </p:nvPicPr>
        <p:blipFill>
          <a:blip r:embed="rId4"/>
          <a:stretch>
            <a:fillRect/>
          </a:stretch>
        </p:blipFill>
        <p:spPr>
          <a:xfrm>
            <a:off x="14369173" y="1384300"/>
            <a:ext cx="10017875" cy="87797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6270734" y="5727700"/>
            <a:ext cx="7049381" cy="6400800"/>
          </a:xfrm>
          <a:prstGeom prst="rect">
            <a:avLst/>
          </a:prstGeom>
        </p:spPr>
      </p:pic>
      <p:pic>
        <p:nvPicPr>
          <p:cNvPr id="4" name="Image 2" descr="preencoded.png">    </p:cNvPr>
          <p:cNvPicPr>
            <a:picLocks noChangeAspect="1"/>
          </p:cNvPicPr>
          <p:nvPr/>
        </p:nvPicPr>
        <p:blipFill>
          <a:blip r:embed="rId3"/>
          <a:stretch>
            <a:fillRect/>
          </a:stretch>
        </p:blipFill>
        <p:spPr>
          <a:xfrm>
            <a:off x="889111" y="5727700"/>
            <a:ext cx="14835454" cy="64008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preencoded.png">    </p:cNvPr>
          <p:cNvPicPr>
            <a:picLocks noChangeAspect="1"/>
          </p:cNvPicPr>
          <p:nvPr/>
        </p:nvPicPr>
        <p:blipFill>
          <a:blip r:embed="rId4"/>
          <a:stretch>
            <a:fillRect/>
          </a:stretch>
        </p:blipFill>
        <p:spPr>
          <a:xfrm>
            <a:off x="23523340" y="10820400"/>
            <a:ext cx="711289" cy="2590800"/>
          </a:xfrm>
          <a:prstGeom prst="rect">
            <a:avLst/>
          </a:prstGeom>
        </p:spPr>
      </p:pic>
      <p:sp>
        <p:nvSpPr>
          <p:cNvPr id="7" name="Shape 1"/>
          <p:cNvSpPr/>
          <p:nvPr/>
        </p:nvSpPr>
        <p:spPr>
          <a:xfrm>
            <a:off x="1079635" y="2247900"/>
            <a:ext cx="7049381" cy="2717800"/>
          </a:xfrm>
          <a:prstGeom prst="rect">
            <a:avLst/>
          </a:prstGeom>
          <a:noFill/>
          <a:ln/>
        </p:spPr>
      </p:sp>
      <p:sp>
        <p:nvSpPr>
          <p:cNvPr id="8" name="Shape 2"/>
          <p:cNvSpPr/>
          <p:nvPr/>
        </p:nvSpPr>
        <p:spPr>
          <a:xfrm>
            <a:off x="1079635" y="2247900"/>
            <a:ext cx="7049381" cy="1371600"/>
          </a:xfrm>
          <a:prstGeom prst="rect">
            <a:avLst/>
          </a:prstGeom>
          <a:solidFill>
            <a:srgbClr val="985629">
              <a:alpha val="100000"/>
            </a:srgbClr>
          </a:solidFill>
          <a:ln w="50800">
            <a:solidFill>
              <a:srgbClr val="1E1E1E"/>
            </a:solidFill>
            <a:prstDash val="solid"/>
          </a:ln>
        </p:spPr>
      </p:sp>
      <p:sp>
        <p:nvSpPr>
          <p:cNvPr id="9" name="Text 3"/>
          <p:cNvSpPr/>
          <p:nvPr/>
        </p:nvSpPr>
        <p:spPr>
          <a:xfrm>
            <a:off x="1841730" y="2552700"/>
            <a:ext cx="4458257" cy="965200"/>
          </a:xfrm>
          <a:prstGeom prst="rect">
            <a:avLst/>
          </a:prstGeom>
          <a:noFill/>
          <a:ln/>
        </p:spPr>
        <p:txBody>
          <a:bodyPr wrap="square" lIns="0" tIns="0" rIns="0" bIns="0" rtlCol="0" anchor="t"/>
          <a:lstStyle/>
          <a:p>
            <a:pPr algn="l"/>
            <a:r>
              <a:rPr lang="en-US" sz="4800" dirty="0">
                <a:ln w="50800">
                  <a:solidFill>
                    <a:srgbClr val="FFFFFF"/>
                  </a:solidFill>
                </a:ln>
                <a:solidFill>
                  <a:srgbClr val="FFFFFF">
                    <a:alpha val="100000"/>
                  </a:srgbClr>
                </a:solidFill>
                <a:latin typeface="Marcellus Regular" pitchFamily="34" charset="0"/>
                <a:ea typeface="Marcellus Regular" pitchFamily="34" charset="-122"/>
                <a:cs typeface="Marcellus Regular" pitchFamily="34" charset="-120"/>
              </a:rPr>
              <a:t>Dragon Taming </a:t>
            </a:r>
            <a:endParaRPr lang="en-US" sz="4800" dirty="0"/>
          </a:p>
        </p:txBody>
      </p:sp>
      <p:sp>
        <p:nvSpPr>
          <p:cNvPr id="10" name="Text 4"/>
          <p:cNvSpPr/>
          <p:nvPr/>
        </p:nvSpPr>
        <p:spPr>
          <a:xfrm>
            <a:off x="1079635" y="3924300"/>
            <a:ext cx="718486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
        <p:nvSpPr>
          <p:cNvPr id="11" name="Shape 5"/>
          <p:cNvSpPr/>
          <p:nvPr/>
        </p:nvSpPr>
        <p:spPr>
          <a:xfrm>
            <a:off x="8675184" y="2247900"/>
            <a:ext cx="7049381" cy="2717800"/>
          </a:xfrm>
          <a:prstGeom prst="rect">
            <a:avLst/>
          </a:prstGeom>
          <a:noFill/>
          <a:ln/>
        </p:spPr>
      </p:sp>
      <p:sp>
        <p:nvSpPr>
          <p:cNvPr id="12" name="Shape 6"/>
          <p:cNvSpPr/>
          <p:nvPr/>
        </p:nvSpPr>
        <p:spPr>
          <a:xfrm>
            <a:off x="8675184" y="2247900"/>
            <a:ext cx="7049381" cy="1371600"/>
          </a:xfrm>
          <a:prstGeom prst="rect">
            <a:avLst/>
          </a:prstGeom>
          <a:solidFill>
            <a:srgbClr val="985629">
              <a:alpha val="100000"/>
            </a:srgbClr>
          </a:solidFill>
          <a:ln w="50800">
            <a:solidFill>
              <a:srgbClr val="1E1E1E"/>
            </a:solidFill>
            <a:prstDash val="solid"/>
          </a:ln>
        </p:spPr>
      </p:sp>
      <p:sp>
        <p:nvSpPr>
          <p:cNvPr id="13" name="Text 7"/>
          <p:cNvSpPr/>
          <p:nvPr/>
        </p:nvSpPr>
        <p:spPr>
          <a:xfrm>
            <a:off x="9437280" y="2552700"/>
            <a:ext cx="5436279" cy="965200"/>
          </a:xfrm>
          <a:prstGeom prst="rect">
            <a:avLst/>
          </a:prstGeom>
          <a:noFill/>
          <a:ln/>
        </p:spPr>
        <p:txBody>
          <a:bodyPr wrap="square" lIns="0" tIns="0" rIns="0" bIns="0" rtlCol="0" anchor="t"/>
          <a:lstStyle/>
          <a:p>
            <a:pPr algn="l"/>
            <a:r>
              <a:rPr lang="en-US" sz="4800" dirty="0">
                <a:ln w="50800">
                  <a:solidFill>
                    <a:srgbClr val="FFFFFF"/>
                  </a:solidFill>
                </a:ln>
                <a:solidFill>
                  <a:srgbClr val="FFFFFF">
                    <a:alpha val="100000"/>
                  </a:srgbClr>
                </a:solidFill>
                <a:latin typeface="Marcellus Regular" pitchFamily="34" charset="0"/>
                <a:ea typeface="Marcellus Regular" pitchFamily="34" charset="-122"/>
                <a:cs typeface="Marcellus Regular" pitchFamily="34" charset="-120"/>
              </a:rPr>
              <a:t>The Art of Unicorn</a:t>
            </a:r>
            <a:endParaRPr lang="en-US" sz="4800" dirty="0"/>
          </a:p>
        </p:txBody>
      </p:sp>
      <p:sp>
        <p:nvSpPr>
          <p:cNvPr id="14" name="Text 8"/>
          <p:cNvSpPr/>
          <p:nvPr/>
        </p:nvSpPr>
        <p:spPr>
          <a:xfrm>
            <a:off x="8675184" y="3924300"/>
            <a:ext cx="718486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Tips and tricks for spotting the elusive unicorns in their natural habitat.</a:t>
            </a:r>
            <a:endParaRPr lang="en-US" sz="3200" dirty="0"/>
          </a:p>
        </p:txBody>
      </p:sp>
      <p:sp>
        <p:nvSpPr>
          <p:cNvPr id="15" name="Shape 9"/>
          <p:cNvSpPr/>
          <p:nvPr/>
        </p:nvSpPr>
        <p:spPr>
          <a:xfrm>
            <a:off x="16270734" y="2247900"/>
            <a:ext cx="7049381" cy="2717800"/>
          </a:xfrm>
          <a:prstGeom prst="rect">
            <a:avLst/>
          </a:prstGeom>
          <a:noFill/>
          <a:ln/>
        </p:spPr>
      </p:sp>
      <p:sp>
        <p:nvSpPr>
          <p:cNvPr id="16" name="Shape 10"/>
          <p:cNvSpPr/>
          <p:nvPr/>
        </p:nvSpPr>
        <p:spPr>
          <a:xfrm>
            <a:off x="16270734" y="2247900"/>
            <a:ext cx="7049381" cy="1371600"/>
          </a:xfrm>
          <a:prstGeom prst="rect">
            <a:avLst/>
          </a:prstGeom>
          <a:solidFill>
            <a:srgbClr val="985629">
              <a:alpha val="100000"/>
            </a:srgbClr>
          </a:solidFill>
          <a:ln w="50800">
            <a:solidFill>
              <a:srgbClr val="1E1E1E"/>
            </a:solidFill>
            <a:prstDash val="solid"/>
          </a:ln>
        </p:spPr>
      </p:sp>
      <p:sp>
        <p:nvSpPr>
          <p:cNvPr id="17" name="Text 11"/>
          <p:cNvSpPr/>
          <p:nvPr/>
        </p:nvSpPr>
        <p:spPr>
          <a:xfrm>
            <a:off x="17032829" y="2552700"/>
            <a:ext cx="4458257" cy="965200"/>
          </a:xfrm>
          <a:prstGeom prst="rect">
            <a:avLst/>
          </a:prstGeom>
          <a:noFill/>
          <a:ln/>
        </p:spPr>
        <p:txBody>
          <a:bodyPr wrap="square" lIns="0" tIns="0" rIns="0" bIns="0" rtlCol="0" anchor="t"/>
          <a:lstStyle/>
          <a:p>
            <a:pPr algn="l"/>
            <a:r>
              <a:rPr lang="en-US" sz="4800" dirty="0">
                <a:ln w="50800">
                  <a:solidFill>
                    <a:srgbClr val="FFFFFF"/>
                  </a:solidFill>
                </a:ln>
                <a:solidFill>
                  <a:srgbClr val="FFFFFF">
                    <a:alpha val="100000"/>
                  </a:srgbClr>
                </a:solidFill>
                <a:latin typeface="Marcellus Regular" pitchFamily="34" charset="0"/>
                <a:ea typeface="Marcellus Regular" pitchFamily="34" charset="-122"/>
                <a:cs typeface="Marcellus Regular" pitchFamily="34" charset="-120"/>
              </a:rPr>
              <a:t>Dragon Taming </a:t>
            </a:r>
            <a:endParaRPr lang="en-US" sz="4800" dirty="0"/>
          </a:p>
        </p:txBody>
      </p:sp>
      <p:sp>
        <p:nvSpPr>
          <p:cNvPr id="18" name="Text 12"/>
          <p:cNvSpPr/>
          <p:nvPr/>
        </p:nvSpPr>
        <p:spPr>
          <a:xfrm>
            <a:off x="16270734" y="3924300"/>
            <a:ext cx="7184865"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A guide to taming and caring for dragons in the realm of magic.</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6E8DE"/>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3499287" y="1092200"/>
            <a:ext cx="17413876" cy="1879600"/>
          </a:xfrm>
          <a:prstGeom prst="rect">
            <a:avLst/>
          </a:prstGeom>
          <a:solidFill>
            <a:srgbClr val="985629">
              <a:alpha val="100000"/>
            </a:srgbClr>
          </a:solidFill>
          <a:ln w="101600">
            <a:solidFill>
              <a:srgbClr val="1E1E1E"/>
            </a:solidFill>
            <a:prstDash val="solid"/>
          </a:ln>
        </p:spPr>
      </p:sp>
      <p:sp>
        <p:nvSpPr>
          <p:cNvPr id="4" name="Text 1"/>
          <p:cNvSpPr/>
          <p:nvPr/>
        </p:nvSpPr>
        <p:spPr>
          <a:xfrm>
            <a:off x="4261383" y="1397000"/>
            <a:ext cx="16228395" cy="1608667"/>
          </a:xfrm>
          <a:prstGeom prst="rect">
            <a:avLst/>
          </a:prstGeom>
          <a:noFill/>
          <a:ln/>
        </p:spPr>
        <p:txBody>
          <a:bodyPr wrap="square" lIns="0" tIns="0" rIns="0" bIns="0" rtlCol="0" anchor="t"/>
          <a:lstStyle/>
          <a:p>
            <a:pPr algn="l"/>
            <a:r>
              <a:rPr lang="en-US" sz="8000" dirty="0">
                <a:solidFill>
                  <a:srgbClr val="FFFFFF">
                    <a:alpha val="100000"/>
                  </a:srgbClr>
                </a:solidFill>
                <a:latin typeface="Marcellus Regular" pitchFamily="34" charset="0"/>
                <a:ea typeface="Marcellus Regular" pitchFamily="34" charset="-122"/>
                <a:cs typeface="Marcellus Regular" pitchFamily="34" charset="-120"/>
              </a:rPr>
              <a:t>The Magic of Dragons: A Research</a:t>
            </a:r>
            <a:endParaRPr lang="en-US" sz="8000" dirty="0"/>
          </a:p>
        </p:txBody>
      </p:sp>
      <p:sp>
        <p:nvSpPr>
          <p:cNvPr id="5" name="Shape 2"/>
          <p:cNvSpPr/>
          <p:nvPr/>
        </p:nvSpPr>
        <p:spPr>
          <a:xfrm>
            <a:off x="14200375" y="4406900"/>
            <a:ext cx="8205226" cy="8204200"/>
          </a:xfrm>
          <a:prstGeom prst="rect">
            <a:avLst/>
          </a:prstGeom>
          <a:noFill/>
          <a:ln/>
        </p:spPr>
      </p:sp>
      <p:sp>
        <p:nvSpPr>
          <p:cNvPr id="6" name="Shape 3"/>
          <p:cNvSpPr/>
          <p:nvPr/>
        </p:nvSpPr>
        <p:spPr>
          <a:xfrm>
            <a:off x="14200375" y="4406900"/>
            <a:ext cx="8205226" cy="8204200"/>
          </a:xfrm>
          <a:prstGeom prst="ellipse">
            <a:avLst/>
          </a:prstGeom>
          <a:solidFill>
            <a:srgbClr val="985629">
              <a:alpha val="100000"/>
            </a:srgbClr>
          </a:solidFill>
          <a:ln w="50800">
            <a:solidFill>
              <a:srgbClr val="1E1E1E"/>
            </a:solidFill>
            <a:prstDash val="solid"/>
          </a:ln>
        </p:spPr>
      </p:sp>
      <p:sp>
        <p:nvSpPr>
          <p:cNvPr id="7" name="Shape 4"/>
          <p:cNvSpPr/>
          <p:nvPr/>
        </p:nvSpPr>
        <p:spPr>
          <a:xfrm>
            <a:off x="15229203" y="6299200"/>
            <a:ext cx="6160270" cy="6159500"/>
          </a:xfrm>
          <a:prstGeom prst="ellipse">
            <a:avLst/>
          </a:prstGeom>
          <a:solidFill>
            <a:srgbClr val="FFFFFF">
              <a:alpha val="100000"/>
            </a:srgbClr>
          </a:solidFill>
          <a:ln w="50800">
            <a:solidFill>
              <a:srgbClr val="1E1E1E"/>
            </a:solidFill>
            <a:prstDash val="solid"/>
          </a:ln>
        </p:spPr>
      </p:sp>
      <p:sp>
        <p:nvSpPr>
          <p:cNvPr id="8" name="Shape 5"/>
          <p:cNvSpPr/>
          <p:nvPr/>
        </p:nvSpPr>
        <p:spPr>
          <a:xfrm>
            <a:off x="16258032" y="8178800"/>
            <a:ext cx="4089911" cy="4089400"/>
          </a:xfrm>
          <a:prstGeom prst="ellipse">
            <a:avLst/>
          </a:prstGeom>
          <a:solidFill>
            <a:srgbClr val="FFC700">
              <a:alpha val="100000"/>
            </a:srgbClr>
          </a:solidFill>
          <a:ln w="50800">
            <a:solidFill>
              <a:srgbClr val="1E1E1E"/>
            </a:solidFill>
            <a:prstDash val="solid"/>
          </a:ln>
        </p:spPr>
      </p:sp>
      <p:sp>
        <p:nvSpPr>
          <p:cNvPr id="9" name="Text 6"/>
          <p:cNvSpPr/>
          <p:nvPr/>
        </p:nvSpPr>
        <p:spPr>
          <a:xfrm>
            <a:off x="17490086" y="4927600"/>
            <a:ext cx="1600400" cy="965200"/>
          </a:xfrm>
          <a:prstGeom prst="rect">
            <a:avLst/>
          </a:prstGeom>
          <a:noFill/>
          <a:ln/>
        </p:spPr>
        <p:txBody>
          <a:bodyPr wrap="square" lIns="0" tIns="0" rIns="0" bIns="0" rtlCol="0" anchor="ctr"/>
          <a:lstStyle/>
          <a:p>
            <a:pPr algn="ctr"/>
            <a:r>
              <a:rPr lang="en-US" sz="4800" dirty="0">
                <a:solidFill>
                  <a:srgbClr val="FFFFFF">
                    <a:alpha val="100000"/>
                  </a:srgbClr>
                </a:solidFill>
                <a:latin typeface="Marcellus Regular" pitchFamily="34" charset="0"/>
                <a:ea typeface="Marcellus Regular" pitchFamily="34" charset="-122"/>
                <a:cs typeface="Marcellus Regular" pitchFamily="34" charset="-120"/>
              </a:rPr>
              <a:t>6.7M</a:t>
            </a:r>
            <a:endParaRPr lang="en-US" sz="4800" dirty="0"/>
          </a:p>
        </p:txBody>
      </p:sp>
      <p:sp>
        <p:nvSpPr>
          <p:cNvPr id="10" name="Text 7"/>
          <p:cNvSpPr/>
          <p:nvPr/>
        </p:nvSpPr>
        <p:spPr>
          <a:xfrm>
            <a:off x="17515489" y="9740900"/>
            <a:ext cx="1587698" cy="965200"/>
          </a:xfrm>
          <a:prstGeom prst="rect">
            <a:avLst/>
          </a:prstGeom>
          <a:noFill/>
          <a:ln/>
        </p:spPr>
        <p:txBody>
          <a:bodyPr wrap="square" lIns="0" tIns="0" rIns="0" bIns="0" rtlCol="0" anchor="ctr"/>
          <a:lstStyle/>
          <a:p>
            <a:pPr algn="ctr"/>
            <a:r>
              <a:rPr lang="en-US" sz="4800" dirty="0">
                <a:solidFill>
                  <a:srgbClr val="1E1E1E">
                    <a:alpha val="100000"/>
                  </a:srgbClr>
                </a:solidFill>
                <a:latin typeface="Marcellus Regular" pitchFamily="34" charset="0"/>
                <a:ea typeface="Marcellus Regular" pitchFamily="34" charset="-122"/>
                <a:cs typeface="Marcellus Regular" pitchFamily="34" charset="-120"/>
              </a:rPr>
              <a:t>2.3M</a:t>
            </a:r>
            <a:endParaRPr lang="en-US" sz="4800" dirty="0"/>
          </a:p>
        </p:txBody>
      </p:sp>
      <p:sp>
        <p:nvSpPr>
          <p:cNvPr id="11" name="Text 8"/>
          <p:cNvSpPr/>
          <p:nvPr/>
        </p:nvSpPr>
        <p:spPr>
          <a:xfrm>
            <a:off x="17477384" y="6807200"/>
            <a:ext cx="1651206" cy="965200"/>
          </a:xfrm>
          <a:prstGeom prst="rect">
            <a:avLst/>
          </a:prstGeom>
          <a:noFill/>
          <a:ln/>
        </p:spPr>
        <p:txBody>
          <a:bodyPr wrap="square" lIns="0" tIns="0" rIns="0" bIns="0" rtlCol="0" anchor="ctr"/>
          <a:lstStyle/>
          <a:p>
            <a:pPr algn="ctr"/>
            <a:r>
              <a:rPr lang="en-US" sz="4800" dirty="0">
                <a:solidFill>
                  <a:srgbClr val="1E1E1E">
                    <a:alpha val="100000"/>
                  </a:srgbClr>
                </a:solidFill>
                <a:latin typeface="Marcellus Regular" pitchFamily="34" charset="0"/>
                <a:ea typeface="Marcellus Regular" pitchFamily="34" charset="-122"/>
                <a:cs typeface="Marcellus Regular" pitchFamily="34" charset="-120"/>
              </a:rPr>
              <a:t>4.4M</a:t>
            </a:r>
            <a:endParaRPr lang="en-US" sz="4800" dirty="0"/>
          </a:p>
        </p:txBody>
      </p:sp>
      <p:sp>
        <p:nvSpPr>
          <p:cNvPr id="12" name="Shape 9"/>
          <p:cNvSpPr/>
          <p:nvPr/>
        </p:nvSpPr>
        <p:spPr>
          <a:xfrm>
            <a:off x="23370921" y="10515600"/>
            <a:ext cx="1016127" cy="3200400"/>
          </a:xfrm>
          <a:prstGeom prst="rect">
            <a:avLst/>
          </a:prstGeom>
          <a:noFill/>
          <a:ln/>
        </p:spPr>
      </p:sp>
      <p:pic>
        <p:nvPicPr>
          <p:cNvPr id="13"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14" name="Shape 10"/>
          <p:cNvSpPr/>
          <p:nvPr/>
        </p:nvSpPr>
        <p:spPr>
          <a:xfrm>
            <a:off x="3734267" y="3594100"/>
            <a:ext cx="8459257" cy="2362200"/>
          </a:xfrm>
          <a:prstGeom prst="rect">
            <a:avLst/>
          </a:prstGeom>
          <a:noFill/>
          <a:ln/>
        </p:spPr>
      </p:sp>
      <p:pic>
        <p:nvPicPr>
          <p:cNvPr id="15" name="Image 2" descr="preencoded.png">    </p:cNvPr>
          <p:cNvPicPr>
            <a:picLocks noChangeAspect="1"/>
          </p:cNvPicPr>
          <p:nvPr/>
        </p:nvPicPr>
        <p:blipFill>
          <a:blip r:embed="rId3"/>
          <a:stretch>
            <a:fillRect/>
          </a:stretch>
        </p:blipFill>
        <p:spPr>
          <a:xfrm>
            <a:off x="3734267" y="3594100"/>
            <a:ext cx="1601051" cy="1016000"/>
          </a:xfrm>
          <a:prstGeom prst="rect">
            <a:avLst/>
          </a:prstGeom>
        </p:spPr>
      </p:pic>
      <p:sp>
        <p:nvSpPr>
          <p:cNvPr id="16" name="Shape 11"/>
          <p:cNvSpPr/>
          <p:nvPr/>
        </p:nvSpPr>
        <p:spPr>
          <a:xfrm>
            <a:off x="3734267" y="4914900"/>
            <a:ext cx="8459257" cy="1041400"/>
          </a:xfrm>
          <a:prstGeom prst="rect">
            <a:avLst/>
          </a:prstGeom>
          <a:noFill/>
          <a:ln/>
        </p:spPr>
      </p:sp>
      <p:sp>
        <p:nvSpPr>
          <p:cNvPr id="17" name="Text 12"/>
          <p:cNvSpPr/>
          <p:nvPr/>
        </p:nvSpPr>
        <p:spPr>
          <a:xfrm>
            <a:off x="3734267" y="49149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Art of Archery": Discover the intricacies of the Art of Archery .</a:t>
            </a:r>
            <a:endParaRPr lang="en-US" sz="3200" dirty="0"/>
          </a:p>
        </p:txBody>
      </p:sp>
      <p:sp>
        <p:nvSpPr>
          <p:cNvPr id="18" name="Shape 13"/>
          <p:cNvSpPr/>
          <p:nvPr/>
        </p:nvSpPr>
        <p:spPr>
          <a:xfrm>
            <a:off x="3734267" y="6946900"/>
            <a:ext cx="8459257" cy="2362200"/>
          </a:xfrm>
          <a:prstGeom prst="rect">
            <a:avLst/>
          </a:prstGeom>
          <a:noFill/>
          <a:ln/>
        </p:spPr>
      </p:sp>
      <p:pic>
        <p:nvPicPr>
          <p:cNvPr id="19" name="Image 3" descr="preencoded.png">    </p:cNvPr>
          <p:cNvPicPr>
            <a:picLocks noChangeAspect="1"/>
          </p:cNvPicPr>
          <p:nvPr/>
        </p:nvPicPr>
        <p:blipFill>
          <a:blip r:embed="rId4"/>
          <a:stretch>
            <a:fillRect/>
          </a:stretch>
        </p:blipFill>
        <p:spPr>
          <a:xfrm>
            <a:off x="3734267" y="6946900"/>
            <a:ext cx="1955660" cy="1016000"/>
          </a:xfrm>
          <a:prstGeom prst="rect">
            <a:avLst/>
          </a:prstGeom>
        </p:spPr>
      </p:pic>
      <p:sp>
        <p:nvSpPr>
          <p:cNvPr id="20" name="Shape 14"/>
          <p:cNvSpPr/>
          <p:nvPr/>
        </p:nvSpPr>
        <p:spPr>
          <a:xfrm>
            <a:off x="3734267" y="8267700"/>
            <a:ext cx="8459257" cy="1041400"/>
          </a:xfrm>
          <a:prstGeom prst="rect">
            <a:avLst/>
          </a:prstGeom>
          <a:noFill/>
          <a:ln/>
        </p:spPr>
      </p:sp>
      <p:sp>
        <p:nvSpPr>
          <p:cNvPr id="21" name="Text 15"/>
          <p:cNvSpPr/>
          <p:nvPr/>
        </p:nvSpPr>
        <p:spPr>
          <a:xfrm>
            <a:off x="3734267" y="82677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Music of the Elves": Immerse yourself in the enchanting music of the elves.</a:t>
            </a:r>
            <a:endParaRPr lang="en-US" sz="3200" dirty="0"/>
          </a:p>
        </p:txBody>
      </p:sp>
      <p:sp>
        <p:nvSpPr>
          <p:cNvPr id="22" name="Shape 16"/>
          <p:cNvSpPr/>
          <p:nvPr/>
        </p:nvSpPr>
        <p:spPr>
          <a:xfrm>
            <a:off x="3734267" y="10299700"/>
            <a:ext cx="8459257" cy="2362200"/>
          </a:xfrm>
          <a:prstGeom prst="rect">
            <a:avLst/>
          </a:prstGeom>
          <a:noFill/>
          <a:ln/>
        </p:spPr>
      </p:sp>
      <p:pic>
        <p:nvPicPr>
          <p:cNvPr id="23" name="Image 4" descr="preencoded.png">    </p:cNvPr>
          <p:cNvPicPr>
            <a:picLocks noChangeAspect="1"/>
          </p:cNvPicPr>
          <p:nvPr/>
        </p:nvPicPr>
        <p:blipFill>
          <a:blip r:embed="rId5"/>
          <a:stretch>
            <a:fillRect/>
          </a:stretch>
        </p:blipFill>
        <p:spPr>
          <a:xfrm>
            <a:off x="3734267" y="10299700"/>
            <a:ext cx="1176345" cy="1016000"/>
          </a:xfrm>
          <a:prstGeom prst="rect">
            <a:avLst/>
          </a:prstGeom>
        </p:spPr>
      </p:pic>
      <p:sp>
        <p:nvSpPr>
          <p:cNvPr id="24" name="Shape 17"/>
          <p:cNvSpPr/>
          <p:nvPr/>
        </p:nvSpPr>
        <p:spPr>
          <a:xfrm>
            <a:off x="3734267" y="11620500"/>
            <a:ext cx="8459257" cy="1041400"/>
          </a:xfrm>
          <a:prstGeom prst="rect">
            <a:avLst/>
          </a:prstGeom>
          <a:noFill/>
          <a:ln/>
        </p:spPr>
      </p:sp>
      <p:sp>
        <p:nvSpPr>
          <p:cNvPr id="25" name="Text 18"/>
          <p:cNvSpPr/>
          <p:nvPr/>
        </p:nvSpPr>
        <p:spPr>
          <a:xfrm>
            <a:off x="3734267" y="11620500"/>
            <a:ext cx="8594741" cy="1176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Rajdhani Regular" pitchFamily="34" charset="0"/>
                <a:ea typeface="Rajdhani Regular" pitchFamily="34" charset="-122"/>
                <a:cs typeface="Rajdhani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2023-06-19T01:06:10Z</dcterms:created>
  <dcterms:modified xsi:type="dcterms:W3CDTF">2023-06-19T01:06:10Z</dcterms:modified>
</cp:coreProperties>
</file>