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10287000" cx="18288000"/>
  <p:notesSz cx="10287000" cy="18288000"/>
  <p:embeddedFontLst>
    <p:embeddedFont>
      <p:font typeface="Marcellus"/>
      <p:regular r:id="rId28"/>
    </p:embeddedFont>
    <p:embeddedFont>
      <p:font typeface="Inter"/>
      <p:regular r:id="rId29"/>
      <p:bold r:id="rId30"/>
      <p:italic r:id="rId31"/>
      <p:boldItalic r:id="rId32"/>
    </p:embeddedFont>
    <p:embeddedFont>
      <p:font typeface="Lato"/>
      <p:regular r:id="rId33"/>
      <p:bold r:id="rId34"/>
      <p:italic r:id="rId35"/>
      <p:boldItalic r:id="rId36"/>
    </p:embeddedFont>
    <p:embeddedFont>
      <p:font typeface="Rajdhani"/>
      <p:regular r:id="rId37"/>
      <p:bold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9" roundtripDataSignature="AMtx7midgg13NZPgRVnMwUDFLmhGAN3eW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Marcellus-regular.fntdata"/><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Inter-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Inter-italic.fntdata"/><Relationship Id="rId30" Type="http://schemas.openxmlformats.org/officeDocument/2006/relationships/font" Target="fonts/Inter-bold.fntdata"/><Relationship Id="rId11" Type="http://schemas.openxmlformats.org/officeDocument/2006/relationships/slide" Target="slides/slide7.xml"/><Relationship Id="rId33" Type="http://schemas.openxmlformats.org/officeDocument/2006/relationships/font" Target="fonts/Lato-regular.fntdata"/><Relationship Id="rId10" Type="http://schemas.openxmlformats.org/officeDocument/2006/relationships/slide" Target="slides/slide6.xml"/><Relationship Id="rId32" Type="http://schemas.openxmlformats.org/officeDocument/2006/relationships/font" Target="fonts/Inter-boldItalic.fntdata"/><Relationship Id="rId13" Type="http://schemas.openxmlformats.org/officeDocument/2006/relationships/slide" Target="slides/slide9.xml"/><Relationship Id="rId35" Type="http://schemas.openxmlformats.org/officeDocument/2006/relationships/font" Target="fonts/Lato-italic.fntdata"/><Relationship Id="rId12" Type="http://schemas.openxmlformats.org/officeDocument/2006/relationships/slide" Target="slides/slide8.xml"/><Relationship Id="rId34" Type="http://schemas.openxmlformats.org/officeDocument/2006/relationships/font" Target="fonts/Lato-bold.fntdata"/><Relationship Id="rId15" Type="http://schemas.openxmlformats.org/officeDocument/2006/relationships/slide" Target="slides/slide11.xml"/><Relationship Id="rId37" Type="http://schemas.openxmlformats.org/officeDocument/2006/relationships/font" Target="fonts/Rajdhani-regular.fntdata"/><Relationship Id="rId14" Type="http://schemas.openxmlformats.org/officeDocument/2006/relationships/slide" Target="slides/slide10.xml"/><Relationship Id="rId36" Type="http://schemas.openxmlformats.org/officeDocument/2006/relationships/font" Target="fonts/Lato-boldItalic.fntdata"/><Relationship Id="rId17" Type="http://schemas.openxmlformats.org/officeDocument/2006/relationships/slide" Target="slides/slide13.xml"/><Relationship Id="rId39" Type="http://customschemas.google.com/relationships/presentationmetadata" Target="metadata"/><Relationship Id="rId16" Type="http://schemas.openxmlformats.org/officeDocument/2006/relationships/slide" Target="slides/slide12.xml"/><Relationship Id="rId38" Type="http://schemas.openxmlformats.org/officeDocument/2006/relationships/font" Target="fonts/Rajdhani-bold.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 name="Shape 28"/>
        <p:cNvGrpSpPr/>
        <p:nvPr/>
      </p:nvGrpSpPr>
      <p:grpSpPr>
        <a:xfrm>
          <a:off x="0" y="0"/>
          <a:ext cx="0" cy="0"/>
          <a:chOff x="0" y="0"/>
          <a:chExt cx="0" cy="0"/>
        </a:xfrm>
      </p:grpSpPr>
      <p:sp>
        <p:nvSpPr>
          <p:cNvPr id="29" name="Google Shape;2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 name="Google Shape;3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 name="Google Shape;31;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 name="Google Shape;48;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 name="Google Shape;49;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 name="Google Shape;13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 name="Google Shape;13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6" name="Google Shape;20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4" name="Google Shape;234;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 name="Google Shape;235;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 name="Google Shape;265;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 name="Google Shape;266;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8" name="Google Shape;31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9" name="Google Shape;319;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8" name="Google Shape;348;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 name="Google Shape;349;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7" name="Google Shape;367;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8" name="Google Shape;368;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5" name="Google Shape;395;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6" name="Google Shape;396;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4" name="Google Shape;46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5" name="Google Shape;465;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4" name="Google Shape;48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5" name="Google Shape;485;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5" name="Google Shape;505;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6" name="Google Shape;506;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7" name="Google Shape;527;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8" name="Google Shape;528;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9" name="Google Shape;539;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0" name="Google Shape;540;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2" name="Google Shape;572;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3" name="Google Shape;573;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9" name="Google Shape;599;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0" name="Google Shape;600;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7" name="Google Shape;627;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8" name="Google Shape;628;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9.png"/><Relationship Id="rId5" Type="http://schemas.openxmlformats.org/officeDocument/2006/relationships/image" Target="../media/image3.png"/><Relationship Id="rId6"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3.png"/><Relationship Id="rId6"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1.png"/><Relationship Id="rId4" Type="http://schemas.openxmlformats.org/officeDocument/2006/relationships/image" Target="../media/image10.png"/><Relationship Id="rId5" Type="http://schemas.openxmlformats.org/officeDocument/2006/relationships/image" Target="../media/image3.png"/><Relationship Id="rId6" Type="http://schemas.openxmlformats.org/officeDocument/2006/relationships/image" Target="../media/image3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7.png"/><Relationship Id="rId5"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3.png"/><Relationship Id="rId7" Type="http://schemas.openxmlformats.org/officeDocument/2006/relationships/image" Target="../media/image30.png"/><Relationship Id="rId8"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1.png"/><Relationship Id="rId4" Type="http://schemas.openxmlformats.org/officeDocument/2006/relationships/image" Target="../media/image10.png"/><Relationship Id="rId5" Type="http://schemas.openxmlformats.org/officeDocument/2006/relationships/image" Target="../media/image3.png"/><Relationship Id="rId6" Type="http://schemas.openxmlformats.org/officeDocument/2006/relationships/image" Target="../media/image76.png"/><Relationship Id="rId7" Type="http://schemas.openxmlformats.org/officeDocument/2006/relationships/image" Target="../media/image2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3.png"/><Relationship Id="rId6" Type="http://schemas.openxmlformats.org/officeDocument/2006/relationships/image" Target="../media/image23.png"/><Relationship Id="rId7" Type="http://schemas.openxmlformats.org/officeDocument/2006/relationships/image" Target="../media/image4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7.png"/><Relationship Id="rId5" Type="http://schemas.openxmlformats.org/officeDocument/2006/relationships/image" Target="../media/image34.png"/><Relationship Id="rId6" Type="http://schemas.openxmlformats.org/officeDocument/2006/relationships/image" Target="../media/image48.png"/><Relationship Id="rId7"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19.png"/><Relationship Id="rId5" Type="http://schemas.openxmlformats.org/officeDocument/2006/relationships/image" Target="../media/image3.png"/><Relationship Id="rId6" Type="http://schemas.openxmlformats.org/officeDocument/2006/relationships/image" Target="../media/image35.png"/><Relationship Id="rId7" Type="http://schemas.openxmlformats.org/officeDocument/2006/relationships/image" Target="../media/image81.png"/><Relationship Id="rId8" Type="http://schemas.openxmlformats.org/officeDocument/2006/relationships/image" Target="../media/image4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1.png"/><Relationship Id="rId4" Type="http://schemas.openxmlformats.org/officeDocument/2006/relationships/image" Target="../media/image10.png"/><Relationship Id="rId5" Type="http://schemas.openxmlformats.org/officeDocument/2006/relationships/image" Target="../media/image3.png"/><Relationship Id="rId6" Type="http://schemas.openxmlformats.org/officeDocument/2006/relationships/image" Target="../media/image46.png"/><Relationship Id="rId7" Type="http://schemas.openxmlformats.org/officeDocument/2006/relationships/image" Target="../media/image55.png"/><Relationship Id="rId8" Type="http://schemas.openxmlformats.org/officeDocument/2006/relationships/image" Target="../media/image4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image" Target="../media/image7.png"/><Relationship Id="rId10" Type="http://schemas.openxmlformats.org/officeDocument/2006/relationships/image" Target="../media/image67.png"/><Relationship Id="rId9" Type="http://schemas.openxmlformats.org/officeDocument/2006/relationships/image" Target="../media/image110.png"/><Relationship Id="rId5" Type="http://schemas.openxmlformats.org/officeDocument/2006/relationships/image" Target="../media/image3.png"/><Relationship Id="rId6" Type="http://schemas.openxmlformats.org/officeDocument/2006/relationships/image" Target="../media/image47.png"/><Relationship Id="rId7" Type="http://schemas.openxmlformats.org/officeDocument/2006/relationships/image" Target="../media/image57.png"/><Relationship Id="rId8" Type="http://schemas.openxmlformats.org/officeDocument/2006/relationships/image" Target="../media/image5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19.png"/><Relationship Id="rId5" Type="http://schemas.openxmlformats.org/officeDocument/2006/relationships/image" Target="../media/image3.png"/><Relationship Id="rId6" Type="http://schemas.openxmlformats.org/officeDocument/2006/relationships/image" Target="../media/image84.png"/><Relationship Id="rId7" Type="http://schemas.openxmlformats.org/officeDocument/2006/relationships/image" Target="../media/image9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3.png"/><Relationship Id="rId6" Type="http://schemas.openxmlformats.org/officeDocument/2006/relationships/image" Target="../media/image7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1.png"/><Relationship Id="rId4" Type="http://schemas.openxmlformats.org/officeDocument/2006/relationships/image" Target="../media/image10.png"/><Relationship Id="rId5" Type="http://schemas.openxmlformats.org/officeDocument/2006/relationships/image" Target="../media/image3.png"/></Relationships>
</file>

<file path=ppt/slides/_rels/slide15.xml.rels><?xml version="1.0" encoding="UTF-8" standalone="yes"?><Relationships xmlns="http://schemas.openxmlformats.org/package/2006/relationships"><Relationship Id="rId11" Type="http://schemas.openxmlformats.org/officeDocument/2006/relationships/image" Target="../media/image85.png"/><Relationship Id="rId10" Type="http://schemas.openxmlformats.org/officeDocument/2006/relationships/image" Target="../media/image93.png"/><Relationship Id="rId13" Type="http://schemas.openxmlformats.org/officeDocument/2006/relationships/image" Target="../media/image118.png"/><Relationship Id="rId12" Type="http://schemas.openxmlformats.org/officeDocument/2006/relationships/image" Target="../media/image86.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9.png"/><Relationship Id="rId4" Type="http://schemas.openxmlformats.org/officeDocument/2006/relationships/image" Target="../media/image7.png"/><Relationship Id="rId9" Type="http://schemas.openxmlformats.org/officeDocument/2006/relationships/image" Target="../media/image109.png"/><Relationship Id="rId15" Type="http://schemas.openxmlformats.org/officeDocument/2006/relationships/image" Target="../media/image94.png"/><Relationship Id="rId14" Type="http://schemas.openxmlformats.org/officeDocument/2006/relationships/image" Target="../media/image107.png"/><Relationship Id="rId16" Type="http://schemas.openxmlformats.org/officeDocument/2006/relationships/image" Target="../media/image103.png"/><Relationship Id="rId5" Type="http://schemas.openxmlformats.org/officeDocument/2006/relationships/image" Target="../media/image3.png"/><Relationship Id="rId6" Type="http://schemas.openxmlformats.org/officeDocument/2006/relationships/image" Target="../media/image72.png"/><Relationship Id="rId7" Type="http://schemas.openxmlformats.org/officeDocument/2006/relationships/image" Target="../media/image75.png"/><Relationship Id="rId8" Type="http://schemas.openxmlformats.org/officeDocument/2006/relationships/image" Target="../media/image8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png"/><Relationship Id="rId4" Type="http://schemas.openxmlformats.org/officeDocument/2006/relationships/image" Target="../media/image19.png"/><Relationship Id="rId5" Type="http://schemas.openxmlformats.org/officeDocument/2006/relationships/image" Target="../media/image3.png"/><Relationship Id="rId6" Type="http://schemas.openxmlformats.org/officeDocument/2006/relationships/image" Target="../media/image100.png"/><Relationship Id="rId7" Type="http://schemas.openxmlformats.org/officeDocument/2006/relationships/image" Target="../media/image1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1.png"/><Relationship Id="rId4" Type="http://schemas.openxmlformats.org/officeDocument/2006/relationships/image" Target="../media/image10.png"/><Relationship Id="rId5" Type="http://schemas.openxmlformats.org/officeDocument/2006/relationships/image" Target="../media/image3.png"/><Relationship Id="rId6" Type="http://schemas.openxmlformats.org/officeDocument/2006/relationships/image" Target="../media/image116.png"/><Relationship Id="rId7" Type="http://schemas.openxmlformats.org/officeDocument/2006/relationships/image" Target="../media/image1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9.png"/><Relationship Id="rId4" Type="http://schemas.openxmlformats.org/officeDocument/2006/relationships/image" Target="../media/image7.png"/><Relationship Id="rId5" Type="http://schemas.openxmlformats.org/officeDocument/2006/relationships/image" Target="../media/image3.png"/><Relationship Id="rId6" Type="http://schemas.openxmlformats.org/officeDocument/2006/relationships/image" Target="../media/image129.png"/><Relationship Id="rId7" Type="http://schemas.openxmlformats.org/officeDocument/2006/relationships/image" Target="../media/image1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35.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png"/><Relationship Id="rId4" Type="http://schemas.openxmlformats.org/officeDocument/2006/relationships/image" Target="../media/image19.png"/><Relationship Id="rId5" Type="http://schemas.openxmlformats.org/officeDocument/2006/relationships/image" Target="../media/image3.png"/><Relationship Id="rId6" Type="http://schemas.openxmlformats.org/officeDocument/2006/relationships/image" Target="../media/image1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4.png"/><Relationship Id="rId4" Type="http://schemas.openxmlformats.org/officeDocument/2006/relationships/image" Target="../media/image19.png"/><Relationship Id="rId5" Type="http://schemas.openxmlformats.org/officeDocument/2006/relationships/image" Target="../media/image3.png"/><Relationship Id="rId6" Type="http://schemas.openxmlformats.org/officeDocument/2006/relationships/image" Target="../media/image133.png"/><Relationship Id="rId7" Type="http://schemas.openxmlformats.org/officeDocument/2006/relationships/image" Target="../media/image137.png"/><Relationship Id="rId8" Type="http://schemas.openxmlformats.org/officeDocument/2006/relationships/image" Target="../media/image13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9.png"/><Relationship Id="rId4" Type="http://schemas.openxmlformats.org/officeDocument/2006/relationships/image" Target="../media/image7.png"/><Relationship Id="rId5"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3.png"/><Relationship Id="rId6" Type="http://schemas.openxmlformats.org/officeDocument/2006/relationships/hyperlink" Target="https://unsplash.com/" TargetMode="External"/><Relationship Id="rId7" Type="http://schemas.openxmlformats.org/officeDocument/2006/relationships/image" Target="../media/image13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E8DE"/>
        </a:solidFill>
      </p:bgPr>
    </p:bg>
    <p:spTree>
      <p:nvGrpSpPr>
        <p:cNvPr id="15" name="Shape 15"/>
        <p:cNvGrpSpPr/>
        <p:nvPr/>
      </p:nvGrpSpPr>
      <p:grpSpPr>
        <a:xfrm>
          <a:off x="0" y="0"/>
          <a:ext cx="0" cy="0"/>
          <a:chOff x="0" y="0"/>
          <a:chExt cx="0" cy="0"/>
        </a:xfrm>
      </p:grpSpPr>
      <p:grpSp>
        <p:nvGrpSpPr>
          <p:cNvPr id="16" name="Google Shape;16;p1"/>
          <p:cNvGrpSpPr/>
          <p:nvPr/>
        </p:nvGrpSpPr>
        <p:grpSpPr>
          <a:xfrm>
            <a:off x="-1847849" y="-1866900"/>
            <a:ext cx="21650324" cy="13401675"/>
            <a:chOff x="-1847849" y="-1866900"/>
            <a:chExt cx="21650324" cy="13401675"/>
          </a:xfrm>
        </p:grpSpPr>
        <p:sp>
          <p:nvSpPr>
            <p:cNvPr id="17" name="Google Shape;17;p1"/>
            <p:cNvSpPr/>
            <p:nvPr/>
          </p:nvSpPr>
          <p:spPr>
            <a:xfrm>
              <a:off x="0" y="0"/>
              <a:ext cx="18288000" cy="10287000"/>
            </a:xfrm>
            <a:prstGeom prst="rect">
              <a:avLst/>
            </a:prstGeom>
            <a:solidFill>
              <a:srgbClr val="F6E8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8" name="Google Shape;18;p1"/>
            <p:cNvPicPr preferRelativeResize="0"/>
            <p:nvPr/>
          </p:nvPicPr>
          <p:blipFill rotWithShape="1">
            <a:blip r:embed="rId3">
              <a:alphaModFix/>
            </a:blip>
            <a:srcRect b="0" l="0" r="0" t="0"/>
            <a:stretch/>
          </p:blipFill>
          <p:spPr>
            <a:xfrm>
              <a:off x="-1847849" y="-1866900"/>
              <a:ext cx="12239624" cy="6105525"/>
            </a:xfrm>
            <a:prstGeom prst="rect">
              <a:avLst/>
            </a:prstGeom>
            <a:noFill/>
            <a:ln>
              <a:noFill/>
            </a:ln>
          </p:spPr>
        </p:pic>
        <p:pic>
          <p:nvPicPr>
            <p:cNvPr descr="preencoded.png" id="19" name="Google Shape;19;p1"/>
            <p:cNvPicPr preferRelativeResize="0"/>
            <p:nvPr/>
          </p:nvPicPr>
          <p:blipFill rotWithShape="1">
            <a:blip r:embed="rId4">
              <a:alphaModFix/>
            </a:blip>
            <a:srcRect b="0" l="0" r="0" t="0"/>
            <a:stretch/>
          </p:blipFill>
          <p:spPr>
            <a:xfrm>
              <a:off x="12258675" y="5362575"/>
              <a:ext cx="7543800" cy="6172200"/>
            </a:xfrm>
            <a:prstGeom prst="rect">
              <a:avLst/>
            </a:prstGeom>
            <a:noFill/>
            <a:ln>
              <a:noFill/>
            </a:ln>
          </p:spPr>
        </p:pic>
      </p:grpSp>
      <p:grpSp>
        <p:nvGrpSpPr>
          <p:cNvPr id="20" name="Google Shape;20;p1"/>
          <p:cNvGrpSpPr/>
          <p:nvPr/>
        </p:nvGrpSpPr>
        <p:grpSpPr>
          <a:xfrm>
            <a:off x="17640300" y="7994854"/>
            <a:ext cx="596695" cy="2063546"/>
            <a:chOff x="17640300" y="7994855"/>
            <a:chExt cx="596695" cy="2063546"/>
          </a:xfrm>
        </p:grpSpPr>
        <p:pic>
          <p:nvPicPr>
            <p:cNvPr descr="preencoded.png" id="21" name="Google Shape;21;p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2" name="Google Shape;22;p1"/>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2710"/>
                <a:buFont typeface="Inter"/>
                <a:buNone/>
              </a:pPr>
              <a:r>
                <a:rPr b="1" i="0" lang="en-US" sz="2710" u="none" cap="none" strike="noStrike">
                  <a:solidFill>
                    <a:srgbClr val="98562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3" name="Google Shape;23;p1"/>
          <p:cNvPicPr preferRelativeResize="0"/>
          <p:nvPr/>
        </p:nvPicPr>
        <p:blipFill rotWithShape="1">
          <a:blip r:embed="rId6">
            <a:alphaModFix/>
          </a:blip>
          <a:srcRect b="0" l="0" r="0" t="0"/>
          <a:stretch/>
        </p:blipFill>
        <p:spPr>
          <a:xfrm>
            <a:off x="734081" y="1316070"/>
            <a:ext cx="8153400" cy="8001000"/>
          </a:xfrm>
          <a:prstGeom prst="rect">
            <a:avLst/>
          </a:prstGeom>
          <a:noFill/>
          <a:ln>
            <a:noFill/>
          </a:ln>
        </p:spPr>
      </p:pic>
      <p:sp>
        <p:nvSpPr>
          <p:cNvPr id="24" name="Google Shape;24;p1"/>
          <p:cNvSpPr/>
          <p:nvPr/>
        </p:nvSpPr>
        <p:spPr>
          <a:xfrm>
            <a:off x="9144000" y="6172200"/>
            <a:ext cx="8452485" cy="99441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4800"/>
              <a:buFont typeface="Rajdhani"/>
              <a:buNone/>
            </a:pPr>
            <a:r>
              <a:rPr b="1" i="0" lang="en-US" sz="4800" u="none" cap="none" strike="noStrike">
                <a:solidFill>
                  <a:srgbClr val="985629"/>
                </a:solidFill>
                <a:latin typeface="Rajdhani"/>
                <a:ea typeface="Rajdhani"/>
                <a:cs typeface="Rajdhani"/>
                <a:sym typeface="Rajdhani"/>
              </a:rPr>
              <a:t>FREE PRESENTATION TEMPLATE</a:t>
            </a:r>
            <a:endParaRPr b="0" i="0" sz="4800" u="none" cap="none" strike="noStrike">
              <a:solidFill>
                <a:schemeClr val="dk1"/>
              </a:solidFill>
              <a:latin typeface="Calibri"/>
              <a:ea typeface="Calibri"/>
              <a:cs typeface="Calibri"/>
              <a:sym typeface="Calibri"/>
            </a:endParaRPr>
          </a:p>
        </p:txBody>
      </p:sp>
      <p:grpSp>
        <p:nvGrpSpPr>
          <p:cNvPr id="25" name="Google Shape;25;p1"/>
          <p:cNvGrpSpPr/>
          <p:nvPr/>
        </p:nvGrpSpPr>
        <p:grpSpPr>
          <a:xfrm>
            <a:off x="9144000" y="1905000"/>
            <a:ext cx="7600950" cy="3722370"/>
            <a:chOff x="9144000" y="1905000"/>
            <a:chExt cx="7600950" cy="3722370"/>
          </a:xfrm>
        </p:grpSpPr>
        <p:sp>
          <p:nvSpPr>
            <p:cNvPr id="26" name="Google Shape;26;p1"/>
            <p:cNvSpPr/>
            <p:nvPr/>
          </p:nvSpPr>
          <p:spPr>
            <a:xfrm>
              <a:off x="9144000" y="1905000"/>
              <a:ext cx="7600950" cy="3524250"/>
            </a:xfrm>
            <a:prstGeom prst="rect">
              <a:avLst/>
            </a:prstGeom>
            <a:solidFill>
              <a:srgbClr val="985629"/>
            </a:solidFill>
            <a:ln cap="flat" cmpd="sng" w="762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
            <p:cNvSpPr/>
            <p:nvPr/>
          </p:nvSpPr>
          <p:spPr>
            <a:xfrm>
              <a:off x="9715500" y="2133600"/>
              <a:ext cx="6884670" cy="34937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Marcellus"/>
                <a:buNone/>
              </a:pPr>
              <a:r>
                <a:rPr b="0" i="0" lang="en-US" sz="9600" u="none" cap="none" strike="noStrike">
                  <a:solidFill>
                    <a:srgbClr val="FFFFFF"/>
                  </a:solidFill>
                  <a:latin typeface="Marcellus"/>
                  <a:ea typeface="Marcellus"/>
                  <a:cs typeface="Marcellus"/>
                  <a:sym typeface="Marcellus"/>
                </a:rPr>
                <a:t>Soil Analysis</a:t>
              </a:r>
              <a:endParaRPr b="0" i="0" sz="96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FFFFF"/>
                </a:buClr>
                <a:buSzPts val="9600"/>
                <a:buFont typeface="Marcellus"/>
                <a:buNone/>
              </a:pPr>
              <a:r>
                <a:rPr b="0" i="0" lang="en-US" sz="9600" u="none" cap="none" strike="noStrike">
                  <a:solidFill>
                    <a:srgbClr val="FFFFFF"/>
                  </a:solidFill>
                  <a:latin typeface="Marcellus"/>
                  <a:ea typeface="Marcellus"/>
                  <a:cs typeface="Marcellus"/>
                  <a:sym typeface="Marcellus"/>
                </a:rPr>
                <a:t>Project</a:t>
              </a:r>
              <a:endParaRPr b="0" i="0" sz="9600" u="none" cap="none" strike="noStrike">
                <a:solidFill>
                  <a:schemeClr val="dk1"/>
                </a:solidFill>
                <a:latin typeface="Calibri"/>
                <a:ea typeface="Calibri"/>
                <a:cs typeface="Calibri"/>
                <a:sym typeface="Calibri"/>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E8DE"/>
        </a:solidFill>
      </p:bgPr>
    </p:bg>
    <p:spTree>
      <p:nvGrpSpPr>
        <p:cNvPr id="32" name="Shape 32"/>
        <p:cNvGrpSpPr/>
        <p:nvPr/>
      </p:nvGrpSpPr>
      <p:grpSpPr>
        <a:xfrm>
          <a:off x="0" y="0"/>
          <a:ext cx="0" cy="0"/>
          <a:chOff x="0" y="0"/>
          <a:chExt cx="0" cy="0"/>
        </a:xfrm>
      </p:grpSpPr>
      <p:grpSp>
        <p:nvGrpSpPr>
          <p:cNvPr id="33" name="Google Shape;33;p2"/>
          <p:cNvGrpSpPr/>
          <p:nvPr/>
        </p:nvGrpSpPr>
        <p:grpSpPr>
          <a:xfrm>
            <a:off x="-36114933" y="-836952"/>
            <a:ext cx="57517608" cy="11893814"/>
            <a:chOff x="-36114933" y="-836952"/>
            <a:chExt cx="57517608" cy="11893814"/>
          </a:xfrm>
        </p:grpSpPr>
        <p:sp>
          <p:nvSpPr>
            <p:cNvPr id="34" name="Google Shape;34;p2"/>
            <p:cNvSpPr/>
            <p:nvPr/>
          </p:nvSpPr>
          <p:spPr>
            <a:xfrm flipH="1">
              <a:off x="3114675" y="-38100"/>
              <a:ext cx="18288000" cy="10287000"/>
            </a:xfrm>
            <a:prstGeom prst="rect">
              <a:avLst/>
            </a:prstGeom>
            <a:solidFill>
              <a:srgbClr val="F6E8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 name="Google Shape;35;p2"/>
            <p:cNvGrpSpPr/>
            <p:nvPr/>
          </p:nvGrpSpPr>
          <p:grpSpPr>
            <a:xfrm>
              <a:off x="-36114933" y="-836952"/>
              <a:ext cx="12203453" cy="11893814"/>
              <a:chOff x="-36114933" y="-836952"/>
              <a:chExt cx="12203453" cy="11893814"/>
            </a:xfrm>
          </p:grpSpPr>
          <p:pic>
            <p:nvPicPr>
              <p:cNvPr descr="preencoded.png" id="36" name="Google Shape;36;p2"/>
              <p:cNvPicPr preferRelativeResize="0"/>
              <p:nvPr/>
            </p:nvPicPr>
            <p:blipFill rotWithShape="1">
              <a:blip r:embed="rId3">
                <a:alphaModFix/>
              </a:blip>
              <a:srcRect b="0" l="0" r="0" t="0"/>
              <a:stretch/>
            </p:blipFill>
            <p:spPr>
              <a:xfrm>
                <a:off x="-34724344" y="284203"/>
                <a:ext cx="9576959" cy="9314030"/>
              </a:xfrm>
              <a:prstGeom prst="rect">
                <a:avLst/>
              </a:prstGeom>
              <a:noFill/>
              <a:ln>
                <a:noFill/>
              </a:ln>
            </p:spPr>
          </p:pic>
          <p:pic>
            <p:nvPicPr>
              <p:cNvPr descr="preencoded.png" id="37" name="Google Shape;37;p2"/>
              <p:cNvPicPr preferRelativeResize="0"/>
              <p:nvPr/>
            </p:nvPicPr>
            <p:blipFill rotWithShape="1">
              <a:blip r:embed="rId4">
                <a:alphaModFix/>
              </a:blip>
              <a:srcRect b="0" l="0" r="0" t="0"/>
              <a:stretch/>
            </p:blipFill>
            <p:spPr>
              <a:xfrm>
                <a:off x="-36114933" y="-836952"/>
                <a:ext cx="12203453" cy="11893814"/>
              </a:xfrm>
              <a:prstGeom prst="rect">
                <a:avLst/>
              </a:prstGeom>
              <a:noFill/>
              <a:ln>
                <a:noFill/>
              </a:ln>
            </p:spPr>
          </p:pic>
        </p:grpSp>
      </p:grpSp>
      <p:grpSp>
        <p:nvGrpSpPr>
          <p:cNvPr id="38" name="Google Shape;38;p2"/>
          <p:cNvGrpSpPr/>
          <p:nvPr/>
        </p:nvGrpSpPr>
        <p:grpSpPr>
          <a:xfrm>
            <a:off x="17640300" y="7994854"/>
            <a:ext cx="596695" cy="2063546"/>
            <a:chOff x="17640300" y="7994855"/>
            <a:chExt cx="596695" cy="2063546"/>
          </a:xfrm>
        </p:grpSpPr>
        <p:pic>
          <p:nvPicPr>
            <p:cNvPr descr="preencoded.png" id="39" name="Google Shape;39;p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0" name="Google Shape;40;p2"/>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2710"/>
                <a:buFont typeface="Inter"/>
                <a:buNone/>
              </a:pPr>
              <a:r>
                <a:rPr b="1" i="0" lang="en-US" sz="2710" u="none" cap="none" strike="noStrike">
                  <a:solidFill>
                    <a:srgbClr val="98562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1" name="Google Shape;41;p2"/>
          <p:cNvGrpSpPr/>
          <p:nvPr/>
        </p:nvGrpSpPr>
        <p:grpSpPr>
          <a:xfrm>
            <a:off x="8705850" y="2819400"/>
            <a:ext cx="6381750" cy="2188845"/>
            <a:chOff x="8705850" y="2819400"/>
            <a:chExt cx="6381750" cy="2188845"/>
          </a:xfrm>
        </p:grpSpPr>
        <p:sp>
          <p:nvSpPr>
            <p:cNvPr id="42" name="Google Shape;42;p2"/>
            <p:cNvSpPr/>
            <p:nvPr/>
          </p:nvSpPr>
          <p:spPr>
            <a:xfrm>
              <a:off x="8705850" y="2819400"/>
              <a:ext cx="6381750" cy="1990725"/>
            </a:xfrm>
            <a:prstGeom prst="rect">
              <a:avLst/>
            </a:prstGeom>
            <a:solidFill>
              <a:srgbClr val="985629"/>
            </a:solidFill>
            <a:ln cap="flat" cmpd="sng" w="762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a:off x="9277350" y="3048000"/>
              <a:ext cx="5665470" cy="19602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Marcellus"/>
                <a:buNone/>
              </a:pPr>
              <a:r>
                <a:rPr b="0" i="0" lang="en-US" sz="9600" u="none" cap="none" strike="noStrike">
                  <a:solidFill>
                    <a:srgbClr val="FFFFFF"/>
                  </a:solidFill>
                  <a:latin typeface="Marcellus"/>
                  <a:ea typeface="Marcellus"/>
                  <a:cs typeface="Marcellus"/>
                  <a:sym typeface="Marcellus"/>
                </a:rPr>
                <a:t>Welcome</a:t>
              </a:r>
              <a:endParaRPr b="0" i="0" sz="9600" u="none" cap="none" strike="noStrike">
                <a:solidFill>
                  <a:schemeClr val="dk1"/>
                </a:solidFill>
                <a:latin typeface="Calibri"/>
                <a:ea typeface="Calibri"/>
                <a:cs typeface="Calibri"/>
                <a:sym typeface="Calibri"/>
              </a:endParaRPr>
            </a:p>
          </p:txBody>
        </p:sp>
      </p:grpSp>
      <p:sp>
        <p:nvSpPr>
          <p:cNvPr id="44" name="Google Shape;44;p2"/>
          <p:cNvSpPr/>
          <p:nvPr/>
        </p:nvSpPr>
        <p:spPr>
          <a:xfrm>
            <a:off x="8705850" y="5314950"/>
            <a:ext cx="7871460" cy="20593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pic>
        <p:nvPicPr>
          <p:cNvPr descr="preencoded.png" id="45" name="Google Shape;45;p2"/>
          <p:cNvPicPr preferRelativeResize="0"/>
          <p:nvPr/>
        </p:nvPicPr>
        <p:blipFill rotWithShape="1">
          <a:blip r:embed="rId6">
            <a:alphaModFix/>
          </a:blip>
          <a:srcRect b="0" l="0" r="0" t="0"/>
          <a:stretch/>
        </p:blipFill>
        <p:spPr>
          <a:xfrm>
            <a:off x="330215" y="1699165"/>
            <a:ext cx="8162925" cy="76771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E8DE"/>
        </a:solidFill>
      </p:bgPr>
    </p:bg>
    <p:spTree>
      <p:nvGrpSpPr>
        <p:cNvPr id="50" name="Shape 50"/>
        <p:cNvGrpSpPr/>
        <p:nvPr/>
      </p:nvGrpSpPr>
      <p:grpSpPr>
        <a:xfrm>
          <a:off x="0" y="0"/>
          <a:ext cx="0" cy="0"/>
          <a:chOff x="0" y="0"/>
          <a:chExt cx="0" cy="0"/>
        </a:xfrm>
      </p:grpSpPr>
      <p:grpSp>
        <p:nvGrpSpPr>
          <p:cNvPr id="51" name="Google Shape;51;p3"/>
          <p:cNvGrpSpPr/>
          <p:nvPr/>
        </p:nvGrpSpPr>
        <p:grpSpPr>
          <a:xfrm>
            <a:off x="-3305175" y="-1438275"/>
            <a:ext cx="23374350" cy="13696950"/>
            <a:chOff x="-3305175" y="-1438275"/>
            <a:chExt cx="23374350" cy="13696950"/>
          </a:xfrm>
        </p:grpSpPr>
        <p:sp>
          <p:nvSpPr>
            <p:cNvPr id="52" name="Google Shape;52;p3"/>
            <p:cNvSpPr/>
            <p:nvPr/>
          </p:nvSpPr>
          <p:spPr>
            <a:xfrm>
              <a:off x="0" y="0"/>
              <a:ext cx="18288000" cy="10287000"/>
            </a:xfrm>
            <a:prstGeom prst="rect">
              <a:avLst/>
            </a:prstGeom>
            <a:solidFill>
              <a:srgbClr val="F6E8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3" name="Google Shape;53;p3"/>
            <p:cNvPicPr preferRelativeResize="0"/>
            <p:nvPr/>
          </p:nvPicPr>
          <p:blipFill rotWithShape="1">
            <a:blip r:embed="rId3">
              <a:alphaModFix/>
            </a:blip>
            <a:srcRect b="0" l="0" r="0" t="0"/>
            <a:stretch/>
          </p:blipFill>
          <p:spPr>
            <a:xfrm>
              <a:off x="-3305175" y="5629275"/>
              <a:ext cx="12449175" cy="6629400"/>
            </a:xfrm>
            <a:prstGeom prst="rect">
              <a:avLst/>
            </a:prstGeom>
            <a:noFill/>
            <a:ln>
              <a:noFill/>
            </a:ln>
          </p:spPr>
        </p:pic>
        <p:pic>
          <p:nvPicPr>
            <p:cNvPr descr="preencoded.png" id="54" name="Google Shape;54;p3"/>
            <p:cNvPicPr preferRelativeResize="0"/>
            <p:nvPr/>
          </p:nvPicPr>
          <p:blipFill rotWithShape="1">
            <a:blip r:embed="rId4">
              <a:alphaModFix/>
            </a:blip>
            <a:srcRect b="0" l="0" r="0" t="0"/>
            <a:stretch/>
          </p:blipFill>
          <p:spPr>
            <a:xfrm>
              <a:off x="11953875" y="-1438275"/>
              <a:ext cx="8115300" cy="6276975"/>
            </a:xfrm>
            <a:prstGeom prst="rect">
              <a:avLst/>
            </a:prstGeom>
            <a:noFill/>
            <a:ln>
              <a:noFill/>
            </a:ln>
          </p:spPr>
        </p:pic>
      </p:grpSp>
      <p:grpSp>
        <p:nvGrpSpPr>
          <p:cNvPr id="55" name="Google Shape;55;p3"/>
          <p:cNvGrpSpPr/>
          <p:nvPr/>
        </p:nvGrpSpPr>
        <p:grpSpPr>
          <a:xfrm>
            <a:off x="17640300" y="7994854"/>
            <a:ext cx="596695" cy="2063546"/>
            <a:chOff x="17640300" y="7994855"/>
            <a:chExt cx="596695" cy="2063546"/>
          </a:xfrm>
        </p:grpSpPr>
        <p:pic>
          <p:nvPicPr>
            <p:cNvPr descr="preencoded.png" id="56" name="Google Shape;56;p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7" name="Google Shape;57;p3"/>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2710"/>
                <a:buFont typeface="Inter"/>
                <a:buNone/>
              </a:pPr>
              <a:r>
                <a:rPr b="1" i="0" lang="en-US" sz="2710" u="none" cap="none" strike="noStrike">
                  <a:solidFill>
                    <a:srgbClr val="98562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8" name="Google Shape;58;p3"/>
          <p:cNvGrpSpPr/>
          <p:nvPr/>
        </p:nvGrpSpPr>
        <p:grpSpPr>
          <a:xfrm>
            <a:off x="1028700" y="523875"/>
            <a:ext cx="10896600" cy="2188845"/>
            <a:chOff x="1028700" y="523875"/>
            <a:chExt cx="10896600" cy="2188845"/>
          </a:xfrm>
        </p:grpSpPr>
        <p:sp>
          <p:nvSpPr>
            <p:cNvPr id="59" name="Google Shape;59;p3"/>
            <p:cNvSpPr/>
            <p:nvPr/>
          </p:nvSpPr>
          <p:spPr>
            <a:xfrm>
              <a:off x="1028700" y="523875"/>
              <a:ext cx="10896600" cy="1990725"/>
            </a:xfrm>
            <a:prstGeom prst="rect">
              <a:avLst/>
            </a:prstGeom>
            <a:solidFill>
              <a:srgbClr val="985629"/>
            </a:solidFill>
            <a:ln cap="flat" cmpd="sng" w="762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a:off x="1600200" y="752475"/>
              <a:ext cx="10180320" cy="19602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Marcellus"/>
                <a:buNone/>
              </a:pPr>
              <a:r>
                <a:rPr b="0" i="0" lang="en-US" sz="9600" u="none" cap="none" strike="noStrike">
                  <a:solidFill>
                    <a:srgbClr val="FFFFFF"/>
                  </a:solidFill>
                  <a:latin typeface="Marcellus"/>
                  <a:ea typeface="Marcellus"/>
                  <a:cs typeface="Marcellus"/>
                  <a:sym typeface="Marcellus"/>
                </a:rPr>
                <a:t>Table of Contents</a:t>
              </a:r>
              <a:endParaRPr b="0" i="0" sz="9600" u="none" cap="none" strike="noStrike">
                <a:solidFill>
                  <a:schemeClr val="dk1"/>
                </a:solidFill>
                <a:latin typeface="Calibri"/>
                <a:ea typeface="Calibri"/>
                <a:cs typeface="Calibri"/>
                <a:sym typeface="Calibri"/>
              </a:endParaRPr>
            </a:p>
          </p:txBody>
        </p:sp>
      </p:grpSp>
      <p:grpSp>
        <p:nvGrpSpPr>
          <p:cNvPr id="61" name="Google Shape;61;p3"/>
          <p:cNvGrpSpPr/>
          <p:nvPr/>
        </p:nvGrpSpPr>
        <p:grpSpPr>
          <a:xfrm>
            <a:off x="1028700" y="3452813"/>
            <a:ext cx="5577840" cy="1235392"/>
            <a:chOff x="1028700" y="3452813"/>
            <a:chExt cx="5577840" cy="1235392"/>
          </a:xfrm>
        </p:grpSpPr>
        <p:sp>
          <p:nvSpPr>
            <p:cNvPr id="62" name="Google Shape;62;p3"/>
            <p:cNvSpPr/>
            <p:nvPr/>
          </p:nvSpPr>
          <p:spPr>
            <a:xfrm>
              <a:off x="1028700" y="3452813"/>
              <a:ext cx="1219200" cy="1219200"/>
            </a:xfrm>
            <a:prstGeom prst="ellipse">
              <a:avLst/>
            </a:prstGeom>
            <a:solidFill>
              <a:srgbClr val="40B400"/>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3"/>
            <p:cNvSpPr/>
            <p:nvPr/>
          </p:nvSpPr>
          <p:spPr>
            <a:xfrm>
              <a:off x="1305878" y="3696653"/>
              <a:ext cx="664845"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Marcellus"/>
                <a:buNone/>
              </a:pPr>
              <a:r>
                <a:rPr b="0" i="0" lang="en-US" sz="3600" u="none" cap="none" strike="noStrike">
                  <a:solidFill>
                    <a:srgbClr val="FFFFFF"/>
                  </a:solidFill>
                  <a:latin typeface="Marcellus"/>
                  <a:ea typeface="Marcellus"/>
                  <a:cs typeface="Marcellus"/>
                  <a:sym typeface="Marcellus"/>
                </a:rPr>
                <a:t>01</a:t>
              </a:r>
              <a:endParaRPr b="0" i="0" sz="3600" u="none" cap="none" strike="noStrike">
                <a:solidFill>
                  <a:schemeClr val="dk1"/>
                </a:solidFill>
                <a:latin typeface="Calibri"/>
                <a:ea typeface="Calibri"/>
                <a:cs typeface="Calibri"/>
                <a:sym typeface="Calibri"/>
              </a:endParaRPr>
            </a:p>
          </p:txBody>
        </p:sp>
        <p:sp>
          <p:nvSpPr>
            <p:cNvPr id="64" name="Google Shape;64;p3"/>
            <p:cNvSpPr/>
            <p:nvPr/>
          </p:nvSpPr>
          <p:spPr>
            <a:xfrm>
              <a:off x="2400300" y="3543300"/>
              <a:ext cx="420624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Introduction</a:t>
              </a:r>
              <a:endParaRPr b="0" i="0" sz="3600" u="none" cap="none" strike="noStrike">
                <a:solidFill>
                  <a:schemeClr val="dk1"/>
                </a:solidFill>
                <a:latin typeface="Calibri"/>
                <a:ea typeface="Calibri"/>
                <a:cs typeface="Calibri"/>
                <a:sym typeface="Calibri"/>
              </a:endParaRPr>
            </a:p>
          </p:txBody>
        </p:sp>
        <p:sp>
          <p:nvSpPr>
            <p:cNvPr id="65" name="Google Shape;65;p3"/>
            <p:cNvSpPr/>
            <p:nvPr/>
          </p:nvSpPr>
          <p:spPr>
            <a:xfrm>
              <a:off x="2400300" y="4191000"/>
              <a:ext cx="4175760" cy="4972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The Extraordinary Realm</a:t>
              </a:r>
              <a:endParaRPr b="0" i="0" sz="2400" u="none" cap="none" strike="noStrike">
                <a:solidFill>
                  <a:schemeClr val="dk1"/>
                </a:solidFill>
                <a:latin typeface="Calibri"/>
                <a:ea typeface="Calibri"/>
                <a:cs typeface="Calibri"/>
                <a:sym typeface="Calibri"/>
              </a:endParaRPr>
            </a:p>
          </p:txBody>
        </p:sp>
      </p:grpSp>
      <p:grpSp>
        <p:nvGrpSpPr>
          <p:cNvPr id="66" name="Google Shape;66;p3"/>
          <p:cNvGrpSpPr/>
          <p:nvPr/>
        </p:nvGrpSpPr>
        <p:grpSpPr>
          <a:xfrm>
            <a:off x="6629400" y="3452813"/>
            <a:ext cx="5577840" cy="1235392"/>
            <a:chOff x="6629400" y="3452813"/>
            <a:chExt cx="5577840" cy="1235392"/>
          </a:xfrm>
        </p:grpSpPr>
        <p:sp>
          <p:nvSpPr>
            <p:cNvPr id="67" name="Google Shape;67;p3"/>
            <p:cNvSpPr/>
            <p:nvPr/>
          </p:nvSpPr>
          <p:spPr>
            <a:xfrm>
              <a:off x="6629400" y="3452813"/>
              <a:ext cx="1219200" cy="1219200"/>
            </a:xfrm>
            <a:prstGeom prst="rect">
              <a:avLst/>
            </a:prstGeom>
            <a:solidFill>
              <a:srgbClr val="40B400"/>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3"/>
            <p:cNvSpPr/>
            <p:nvPr/>
          </p:nvSpPr>
          <p:spPr>
            <a:xfrm>
              <a:off x="6849428" y="3696653"/>
              <a:ext cx="779145"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Marcellus"/>
                <a:buNone/>
              </a:pPr>
              <a:r>
                <a:rPr b="0" i="0" lang="en-US" sz="3600" u="none" cap="none" strike="noStrike">
                  <a:solidFill>
                    <a:srgbClr val="FFFFFF"/>
                  </a:solidFill>
                  <a:latin typeface="Marcellus"/>
                  <a:ea typeface="Marcellus"/>
                  <a:cs typeface="Marcellus"/>
                  <a:sym typeface="Marcellus"/>
                </a:rPr>
                <a:t>02</a:t>
              </a:r>
              <a:endParaRPr b="0" i="0" sz="3600" u="none" cap="none" strike="noStrike">
                <a:solidFill>
                  <a:schemeClr val="dk1"/>
                </a:solidFill>
                <a:latin typeface="Calibri"/>
                <a:ea typeface="Calibri"/>
                <a:cs typeface="Calibri"/>
                <a:sym typeface="Calibri"/>
              </a:endParaRPr>
            </a:p>
          </p:txBody>
        </p:sp>
        <p:sp>
          <p:nvSpPr>
            <p:cNvPr id="69" name="Google Shape;69;p3"/>
            <p:cNvSpPr/>
            <p:nvPr/>
          </p:nvSpPr>
          <p:spPr>
            <a:xfrm>
              <a:off x="8001000" y="3543300"/>
              <a:ext cx="420624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Encounters</a:t>
              </a:r>
              <a:endParaRPr b="0" i="0" sz="3600" u="none" cap="none" strike="noStrike">
                <a:solidFill>
                  <a:schemeClr val="dk1"/>
                </a:solidFill>
                <a:latin typeface="Calibri"/>
                <a:ea typeface="Calibri"/>
                <a:cs typeface="Calibri"/>
                <a:sym typeface="Calibri"/>
              </a:endParaRPr>
            </a:p>
          </p:txBody>
        </p:sp>
        <p:sp>
          <p:nvSpPr>
            <p:cNvPr id="70" name="Google Shape;70;p3"/>
            <p:cNvSpPr/>
            <p:nvPr/>
          </p:nvSpPr>
          <p:spPr>
            <a:xfrm>
              <a:off x="8001000" y="4191000"/>
              <a:ext cx="4175760" cy="4972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Unicorn Sightings</a:t>
              </a:r>
              <a:endParaRPr b="0" i="0" sz="2400" u="none" cap="none" strike="noStrike">
                <a:solidFill>
                  <a:schemeClr val="dk1"/>
                </a:solidFill>
                <a:latin typeface="Calibri"/>
                <a:ea typeface="Calibri"/>
                <a:cs typeface="Calibri"/>
                <a:sym typeface="Calibri"/>
              </a:endParaRPr>
            </a:p>
          </p:txBody>
        </p:sp>
      </p:grpSp>
      <p:grpSp>
        <p:nvGrpSpPr>
          <p:cNvPr id="71" name="Google Shape;71;p3"/>
          <p:cNvGrpSpPr/>
          <p:nvPr/>
        </p:nvGrpSpPr>
        <p:grpSpPr>
          <a:xfrm>
            <a:off x="1028700" y="5691188"/>
            <a:ext cx="5577840" cy="1235392"/>
            <a:chOff x="1028700" y="5691188"/>
            <a:chExt cx="5577840" cy="1235392"/>
          </a:xfrm>
        </p:grpSpPr>
        <p:sp>
          <p:nvSpPr>
            <p:cNvPr id="72" name="Google Shape;72;p3"/>
            <p:cNvSpPr/>
            <p:nvPr/>
          </p:nvSpPr>
          <p:spPr>
            <a:xfrm>
              <a:off x="1028700" y="5691188"/>
              <a:ext cx="1219200" cy="1219200"/>
            </a:xfrm>
            <a:prstGeom prst="rect">
              <a:avLst/>
            </a:prstGeom>
            <a:solidFill>
              <a:srgbClr val="985629"/>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a:off x="1258253" y="5935028"/>
              <a:ext cx="760095"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Marcellus"/>
                <a:buNone/>
              </a:pPr>
              <a:r>
                <a:rPr b="0" i="0" lang="en-US" sz="3600" u="none" cap="none" strike="noStrike">
                  <a:solidFill>
                    <a:srgbClr val="FFFFFF"/>
                  </a:solidFill>
                  <a:latin typeface="Marcellus"/>
                  <a:ea typeface="Marcellus"/>
                  <a:cs typeface="Marcellus"/>
                  <a:sym typeface="Marcellus"/>
                </a:rPr>
                <a:t>03</a:t>
              </a:r>
              <a:endParaRPr b="0" i="0" sz="3600" u="none" cap="none" strike="noStrike">
                <a:solidFill>
                  <a:schemeClr val="dk1"/>
                </a:solidFill>
                <a:latin typeface="Calibri"/>
                <a:ea typeface="Calibri"/>
                <a:cs typeface="Calibri"/>
                <a:sym typeface="Calibri"/>
              </a:endParaRPr>
            </a:p>
          </p:txBody>
        </p:sp>
        <p:sp>
          <p:nvSpPr>
            <p:cNvPr id="74" name="Google Shape;74;p3"/>
            <p:cNvSpPr/>
            <p:nvPr/>
          </p:nvSpPr>
          <p:spPr>
            <a:xfrm>
              <a:off x="2400300" y="5781675"/>
              <a:ext cx="420624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Wonders</a:t>
              </a:r>
              <a:endParaRPr b="0" i="0" sz="3600" u="none" cap="none" strike="noStrike">
                <a:solidFill>
                  <a:schemeClr val="dk1"/>
                </a:solidFill>
                <a:latin typeface="Calibri"/>
                <a:ea typeface="Calibri"/>
                <a:cs typeface="Calibri"/>
                <a:sym typeface="Calibri"/>
              </a:endParaRPr>
            </a:p>
          </p:txBody>
        </p:sp>
        <p:sp>
          <p:nvSpPr>
            <p:cNvPr id="75" name="Google Shape;75;p3"/>
            <p:cNvSpPr/>
            <p:nvPr/>
          </p:nvSpPr>
          <p:spPr>
            <a:xfrm>
              <a:off x="2400300" y="6429375"/>
              <a:ext cx="4175760" cy="4972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Wishes Granted</a:t>
              </a:r>
              <a:endParaRPr b="0" i="0" sz="2400" u="none" cap="none" strike="noStrike">
                <a:solidFill>
                  <a:schemeClr val="dk1"/>
                </a:solidFill>
                <a:latin typeface="Calibri"/>
                <a:ea typeface="Calibri"/>
                <a:cs typeface="Calibri"/>
                <a:sym typeface="Calibri"/>
              </a:endParaRPr>
            </a:p>
          </p:txBody>
        </p:sp>
      </p:grpSp>
      <p:grpSp>
        <p:nvGrpSpPr>
          <p:cNvPr id="76" name="Google Shape;76;p3"/>
          <p:cNvGrpSpPr/>
          <p:nvPr/>
        </p:nvGrpSpPr>
        <p:grpSpPr>
          <a:xfrm>
            <a:off x="6629400" y="5691188"/>
            <a:ext cx="5577840" cy="1235392"/>
            <a:chOff x="6629400" y="5691188"/>
            <a:chExt cx="5577840" cy="1235392"/>
          </a:xfrm>
        </p:grpSpPr>
        <p:sp>
          <p:nvSpPr>
            <p:cNvPr id="77" name="Google Shape;77;p3"/>
            <p:cNvSpPr/>
            <p:nvPr/>
          </p:nvSpPr>
          <p:spPr>
            <a:xfrm>
              <a:off x="6629400" y="5691188"/>
              <a:ext cx="1219200" cy="1219200"/>
            </a:xfrm>
            <a:prstGeom prst="ellipse">
              <a:avLst/>
            </a:prstGeom>
            <a:solidFill>
              <a:srgbClr val="985629"/>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p:nvPr/>
          </p:nvSpPr>
          <p:spPr>
            <a:xfrm>
              <a:off x="6839903" y="5935028"/>
              <a:ext cx="798195"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Marcellus"/>
                <a:buNone/>
              </a:pPr>
              <a:r>
                <a:rPr b="0" i="0" lang="en-US" sz="3600" u="none" cap="none" strike="noStrike">
                  <a:solidFill>
                    <a:srgbClr val="FFFFFF"/>
                  </a:solidFill>
                  <a:latin typeface="Marcellus"/>
                  <a:ea typeface="Marcellus"/>
                  <a:cs typeface="Marcellus"/>
                  <a:sym typeface="Marcellus"/>
                </a:rPr>
                <a:t>04</a:t>
              </a:r>
              <a:endParaRPr b="0" i="0" sz="3600" u="none" cap="none" strike="noStrike">
                <a:solidFill>
                  <a:schemeClr val="dk1"/>
                </a:solidFill>
                <a:latin typeface="Calibri"/>
                <a:ea typeface="Calibri"/>
                <a:cs typeface="Calibri"/>
                <a:sym typeface="Calibri"/>
              </a:endParaRPr>
            </a:p>
          </p:txBody>
        </p:sp>
        <p:sp>
          <p:nvSpPr>
            <p:cNvPr id="79" name="Google Shape;79;p3"/>
            <p:cNvSpPr/>
            <p:nvPr/>
          </p:nvSpPr>
          <p:spPr>
            <a:xfrm>
              <a:off x="8001000" y="5781675"/>
              <a:ext cx="420624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Magic</a:t>
              </a:r>
              <a:endParaRPr b="0" i="0" sz="3600" u="none" cap="none" strike="noStrike">
                <a:solidFill>
                  <a:schemeClr val="dk1"/>
                </a:solidFill>
                <a:latin typeface="Calibri"/>
                <a:ea typeface="Calibri"/>
                <a:cs typeface="Calibri"/>
                <a:sym typeface="Calibri"/>
              </a:endParaRPr>
            </a:p>
          </p:txBody>
        </p:sp>
        <p:sp>
          <p:nvSpPr>
            <p:cNvPr id="80" name="Google Shape;80;p3"/>
            <p:cNvSpPr/>
            <p:nvPr/>
          </p:nvSpPr>
          <p:spPr>
            <a:xfrm>
              <a:off x="8001000" y="6429375"/>
              <a:ext cx="4175760" cy="4972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Spellcasting</a:t>
              </a:r>
              <a:endParaRPr b="0" i="0" sz="2400" u="none" cap="none" strike="noStrike">
                <a:solidFill>
                  <a:schemeClr val="dk1"/>
                </a:solidFill>
                <a:latin typeface="Calibri"/>
                <a:ea typeface="Calibri"/>
                <a:cs typeface="Calibri"/>
                <a:sym typeface="Calibri"/>
              </a:endParaRPr>
            </a:p>
          </p:txBody>
        </p:sp>
      </p:grpSp>
      <p:grpSp>
        <p:nvGrpSpPr>
          <p:cNvPr id="81" name="Google Shape;81;p3"/>
          <p:cNvGrpSpPr/>
          <p:nvPr/>
        </p:nvGrpSpPr>
        <p:grpSpPr>
          <a:xfrm>
            <a:off x="1028700" y="7929563"/>
            <a:ext cx="5577840" cy="1235392"/>
            <a:chOff x="1028700" y="7929563"/>
            <a:chExt cx="5577840" cy="1235392"/>
          </a:xfrm>
        </p:grpSpPr>
        <p:sp>
          <p:nvSpPr>
            <p:cNvPr id="82" name="Google Shape;82;p3"/>
            <p:cNvSpPr/>
            <p:nvPr/>
          </p:nvSpPr>
          <p:spPr>
            <a:xfrm>
              <a:off x="1028700" y="7929563"/>
              <a:ext cx="1219200" cy="1219200"/>
            </a:xfrm>
            <a:prstGeom prst="ellipse">
              <a:avLst/>
            </a:prstGeom>
            <a:solidFill>
              <a:srgbClr val="FFC700"/>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3"/>
            <p:cNvSpPr/>
            <p:nvPr/>
          </p:nvSpPr>
          <p:spPr>
            <a:xfrm>
              <a:off x="1263015" y="8173403"/>
              <a:ext cx="75057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Marcellus"/>
                <a:buNone/>
              </a:pPr>
              <a:r>
                <a:rPr b="0" i="0" lang="en-US" sz="3600" u="none" cap="none" strike="noStrike">
                  <a:solidFill>
                    <a:srgbClr val="000000"/>
                  </a:solidFill>
                  <a:latin typeface="Marcellus"/>
                  <a:ea typeface="Marcellus"/>
                  <a:cs typeface="Marcellus"/>
                  <a:sym typeface="Marcellus"/>
                </a:rPr>
                <a:t>05</a:t>
              </a:r>
              <a:endParaRPr b="0" i="0" sz="3600" u="none" cap="none" strike="noStrike">
                <a:solidFill>
                  <a:schemeClr val="dk1"/>
                </a:solidFill>
                <a:latin typeface="Calibri"/>
                <a:ea typeface="Calibri"/>
                <a:cs typeface="Calibri"/>
                <a:sym typeface="Calibri"/>
              </a:endParaRPr>
            </a:p>
          </p:txBody>
        </p:sp>
        <p:sp>
          <p:nvSpPr>
            <p:cNvPr id="84" name="Google Shape;84;p3"/>
            <p:cNvSpPr/>
            <p:nvPr/>
          </p:nvSpPr>
          <p:spPr>
            <a:xfrm>
              <a:off x="2400300" y="8020050"/>
              <a:ext cx="420624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Adventure</a:t>
              </a:r>
              <a:endParaRPr b="0" i="0" sz="3600" u="none" cap="none" strike="noStrike">
                <a:solidFill>
                  <a:schemeClr val="dk1"/>
                </a:solidFill>
                <a:latin typeface="Calibri"/>
                <a:ea typeface="Calibri"/>
                <a:cs typeface="Calibri"/>
                <a:sym typeface="Calibri"/>
              </a:endParaRPr>
            </a:p>
          </p:txBody>
        </p:sp>
        <p:sp>
          <p:nvSpPr>
            <p:cNvPr id="85" name="Google Shape;85;p3"/>
            <p:cNvSpPr/>
            <p:nvPr/>
          </p:nvSpPr>
          <p:spPr>
            <a:xfrm>
              <a:off x="2400300" y="8667750"/>
              <a:ext cx="4175760" cy="4972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Happily Ever After</a:t>
              </a:r>
              <a:endParaRPr b="0" i="0" sz="2400" u="none" cap="none" strike="noStrike">
                <a:solidFill>
                  <a:schemeClr val="dk1"/>
                </a:solidFill>
                <a:latin typeface="Calibri"/>
                <a:ea typeface="Calibri"/>
                <a:cs typeface="Calibri"/>
                <a:sym typeface="Calibri"/>
              </a:endParaRPr>
            </a:p>
          </p:txBody>
        </p:sp>
      </p:grpSp>
      <p:grpSp>
        <p:nvGrpSpPr>
          <p:cNvPr id="86" name="Google Shape;86;p3"/>
          <p:cNvGrpSpPr/>
          <p:nvPr/>
        </p:nvGrpSpPr>
        <p:grpSpPr>
          <a:xfrm>
            <a:off x="6629400" y="7929563"/>
            <a:ext cx="5577840" cy="1235392"/>
            <a:chOff x="6629400" y="7929563"/>
            <a:chExt cx="5577840" cy="1235392"/>
          </a:xfrm>
        </p:grpSpPr>
        <p:sp>
          <p:nvSpPr>
            <p:cNvPr id="87" name="Google Shape;87;p3"/>
            <p:cNvSpPr/>
            <p:nvPr/>
          </p:nvSpPr>
          <p:spPr>
            <a:xfrm>
              <a:off x="6629400" y="7929563"/>
              <a:ext cx="1219200" cy="1219200"/>
            </a:xfrm>
            <a:prstGeom prst="rect">
              <a:avLst/>
            </a:prstGeom>
            <a:solidFill>
              <a:srgbClr val="FFC700"/>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3"/>
            <p:cNvSpPr/>
            <p:nvPr/>
          </p:nvSpPr>
          <p:spPr>
            <a:xfrm>
              <a:off x="6844665" y="8173403"/>
              <a:ext cx="78867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Marcellus"/>
                <a:buNone/>
              </a:pPr>
              <a:r>
                <a:rPr b="0" i="0" lang="en-US" sz="3600" u="none" cap="none" strike="noStrike">
                  <a:solidFill>
                    <a:srgbClr val="000000"/>
                  </a:solidFill>
                  <a:latin typeface="Marcellus"/>
                  <a:ea typeface="Marcellus"/>
                  <a:cs typeface="Marcellus"/>
                  <a:sym typeface="Marcellus"/>
                </a:rPr>
                <a:t>06</a:t>
              </a:r>
              <a:endParaRPr b="0" i="0" sz="3600" u="none" cap="none" strike="noStrike">
                <a:solidFill>
                  <a:schemeClr val="dk1"/>
                </a:solidFill>
                <a:latin typeface="Calibri"/>
                <a:ea typeface="Calibri"/>
                <a:cs typeface="Calibri"/>
                <a:sym typeface="Calibri"/>
              </a:endParaRPr>
            </a:p>
          </p:txBody>
        </p:sp>
        <p:sp>
          <p:nvSpPr>
            <p:cNvPr id="89" name="Google Shape;89;p3"/>
            <p:cNvSpPr/>
            <p:nvPr/>
          </p:nvSpPr>
          <p:spPr>
            <a:xfrm>
              <a:off x="8001000" y="8020050"/>
              <a:ext cx="420624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Conclusion</a:t>
              </a:r>
              <a:endParaRPr b="0" i="0" sz="3600" u="none" cap="none" strike="noStrike">
                <a:solidFill>
                  <a:schemeClr val="dk1"/>
                </a:solidFill>
                <a:latin typeface="Calibri"/>
                <a:ea typeface="Calibri"/>
                <a:cs typeface="Calibri"/>
                <a:sym typeface="Calibri"/>
              </a:endParaRPr>
            </a:p>
          </p:txBody>
        </p:sp>
        <p:sp>
          <p:nvSpPr>
            <p:cNvPr id="90" name="Google Shape;90;p3"/>
            <p:cNvSpPr/>
            <p:nvPr/>
          </p:nvSpPr>
          <p:spPr>
            <a:xfrm>
              <a:off x="8001000" y="8667750"/>
              <a:ext cx="4175760" cy="4972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Embrace the Fantasy</a:t>
              </a:r>
              <a:endParaRPr b="0" i="0" sz="2400" u="none" cap="none" strike="noStrike">
                <a:solidFill>
                  <a:schemeClr val="dk1"/>
                </a:solidFill>
                <a:latin typeface="Calibri"/>
                <a:ea typeface="Calibri"/>
                <a:cs typeface="Calibri"/>
                <a:sym typeface="Calibri"/>
              </a:endParaRPr>
            </a:p>
          </p:txBody>
        </p:sp>
      </p:grpSp>
      <p:pic>
        <p:nvPicPr>
          <p:cNvPr descr="preencoded.png" id="91" name="Google Shape;91;p3"/>
          <p:cNvPicPr preferRelativeResize="0"/>
          <p:nvPr/>
        </p:nvPicPr>
        <p:blipFill rotWithShape="1">
          <a:blip r:embed="rId6">
            <a:alphaModFix/>
          </a:blip>
          <a:srcRect b="0" l="0" r="0" t="0"/>
          <a:stretch/>
        </p:blipFill>
        <p:spPr>
          <a:xfrm>
            <a:off x="10363200" y="1866900"/>
            <a:ext cx="6886575" cy="68008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E8DE"/>
        </a:solidFill>
      </p:bgPr>
    </p:bg>
    <p:spTree>
      <p:nvGrpSpPr>
        <p:cNvPr id="96" name="Shape 96"/>
        <p:cNvGrpSpPr/>
        <p:nvPr/>
      </p:nvGrpSpPr>
      <p:grpSpPr>
        <a:xfrm>
          <a:off x="0" y="0"/>
          <a:ext cx="0" cy="0"/>
          <a:chOff x="0" y="0"/>
          <a:chExt cx="0" cy="0"/>
        </a:xfrm>
      </p:grpSpPr>
      <p:grpSp>
        <p:nvGrpSpPr>
          <p:cNvPr id="97" name="Google Shape;97;p4"/>
          <p:cNvGrpSpPr/>
          <p:nvPr/>
        </p:nvGrpSpPr>
        <p:grpSpPr>
          <a:xfrm>
            <a:off x="-952500" y="-552450"/>
            <a:ext cx="21135975" cy="12553950"/>
            <a:chOff x="-952500" y="-552450"/>
            <a:chExt cx="21135975" cy="12553950"/>
          </a:xfrm>
        </p:grpSpPr>
        <p:sp>
          <p:nvSpPr>
            <p:cNvPr id="98" name="Google Shape;98;p4"/>
            <p:cNvSpPr/>
            <p:nvPr/>
          </p:nvSpPr>
          <p:spPr>
            <a:xfrm>
              <a:off x="0" y="0"/>
              <a:ext cx="18288000" cy="10287000"/>
            </a:xfrm>
            <a:prstGeom prst="rect">
              <a:avLst/>
            </a:prstGeom>
            <a:solidFill>
              <a:srgbClr val="F6E8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99" name="Google Shape;99;p4"/>
            <p:cNvPicPr preferRelativeResize="0"/>
            <p:nvPr/>
          </p:nvPicPr>
          <p:blipFill rotWithShape="1">
            <a:blip r:embed="rId3">
              <a:alphaModFix/>
            </a:blip>
            <a:srcRect b="0" l="0" r="0" t="0"/>
            <a:stretch/>
          </p:blipFill>
          <p:spPr>
            <a:xfrm>
              <a:off x="-952500" y="-552450"/>
              <a:ext cx="7553325" cy="4572000"/>
            </a:xfrm>
            <a:prstGeom prst="rect">
              <a:avLst/>
            </a:prstGeom>
            <a:noFill/>
            <a:ln>
              <a:noFill/>
            </a:ln>
          </p:spPr>
        </p:pic>
        <p:pic>
          <p:nvPicPr>
            <p:cNvPr descr="preencoded.png" id="100" name="Google Shape;100;p4"/>
            <p:cNvPicPr preferRelativeResize="0"/>
            <p:nvPr/>
          </p:nvPicPr>
          <p:blipFill rotWithShape="1">
            <a:blip r:embed="rId4">
              <a:alphaModFix/>
            </a:blip>
            <a:srcRect b="0" l="0" r="0" t="0"/>
            <a:stretch/>
          </p:blipFill>
          <p:spPr>
            <a:xfrm>
              <a:off x="9144000" y="7343775"/>
              <a:ext cx="11039475" cy="4657725"/>
            </a:xfrm>
            <a:prstGeom prst="rect">
              <a:avLst/>
            </a:prstGeom>
            <a:noFill/>
            <a:ln>
              <a:noFill/>
            </a:ln>
          </p:spPr>
        </p:pic>
      </p:grpSp>
      <p:grpSp>
        <p:nvGrpSpPr>
          <p:cNvPr id="101" name="Google Shape;101;p4"/>
          <p:cNvGrpSpPr/>
          <p:nvPr/>
        </p:nvGrpSpPr>
        <p:grpSpPr>
          <a:xfrm>
            <a:off x="17640300" y="7994854"/>
            <a:ext cx="596695" cy="2063546"/>
            <a:chOff x="17640300" y="7994855"/>
            <a:chExt cx="596695" cy="2063546"/>
          </a:xfrm>
        </p:grpSpPr>
        <p:pic>
          <p:nvPicPr>
            <p:cNvPr descr="preencoded.png" id="102" name="Google Shape;102;p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03" name="Google Shape;103;p4"/>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2710"/>
                <a:buFont typeface="Inter"/>
                <a:buNone/>
              </a:pPr>
              <a:r>
                <a:rPr b="1" i="0" lang="en-US" sz="2710" u="none" cap="none" strike="noStrike">
                  <a:solidFill>
                    <a:srgbClr val="98562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04" name="Google Shape;104;p4"/>
          <p:cNvGrpSpPr/>
          <p:nvPr/>
        </p:nvGrpSpPr>
        <p:grpSpPr>
          <a:xfrm>
            <a:off x="2000250" y="2005013"/>
            <a:ext cx="11982450" cy="1447800"/>
            <a:chOff x="2000250" y="2005013"/>
            <a:chExt cx="11982450" cy="1447800"/>
          </a:xfrm>
        </p:grpSpPr>
        <p:sp>
          <p:nvSpPr>
            <p:cNvPr id="105" name="Google Shape;105;p4"/>
            <p:cNvSpPr/>
            <p:nvPr/>
          </p:nvSpPr>
          <p:spPr>
            <a:xfrm>
              <a:off x="2000250" y="2005013"/>
              <a:ext cx="11982450" cy="1409700"/>
            </a:xfrm>
            <a:prstGeom prst="rect">
              <a:avLst/>
            </a:prstGeom>
            <a:solidFill>
              <a:srgbClr val="985629"/>
            </a:solidFill>
            <a:ln cap="flat" cmpd="sng" w="762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4"/>
            <p:cNvSpPr/>
            <p:nvPr/>
          </p:nvSpPr>
          <p:spPr>
            <a:xfrm>
              <a:off x="2571750" y="2233613"/>
              <a:ext cx="1110615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The Realm of the Extraordinary</a:t>
              </a:r>
              <a:endParaRPr b="0" i="0" sz="6000" u="none" cap="none" strike="noStrike">
                <a:solidFill>
                  <a:schemeClr val="dk1"/>
                </a:solidFill>
                <a:latin typeface="Calibri"/>
                <a:ea typeface="Calibri"/>
                <a:cs typeface="Calibri"/>
                <a:sym typeface="Calibri"/>
              </a:endParaRPr>
            </a:p>
          </p:txBody>
        </p:sp>
      </p:grpSp>
      <p:grpSp>
        <p:nvGrpSpPr>
          <p:cNvPr id="107" name="Google Shape;107;p4"/>
          <p:cNvGrpSpPr/>
          <p:nvPr/>
        </p:nvGrpSpPr>
        <p:grpSpPr>
          <a:xfrm>
            <a:off x="2219325" y="4371975"/>
            <a:ext cx="13910310" cy="3621405"/>
            <a:chOff x="2219325" y="4371975"/>
            <a:chExt cx="13910310" cy="3621405"/>
          </a:xfrm>
        </p:grpSpPr>
        <p:sp>
          <p:nvSpPr>
            <p:cNvPr id="108" name="Google Shape;108;p4"/>
            <p:cNvSpPr/>
            <p:nvPr/>
          </p:nvSpPr>
          <p:spPr>
            <a:xfrm>
              <a:off x="2219325" y="4371975"/>
              <a:ext cx="6604635" cy="36214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109" name="Google Shape;109;p4"/>
            <p:cNvSpPr/>
            <p:nvPr/>
          </p:nvSpPr>
          <p:spPr>
            <a:xfrm>
              <a:off x="9525000" y="4371975"/>
              <a:ext cx="6604635" cy="36214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E8DE"/>
        </a:solidFill>
      </p:bgPr>
    </p:bg>
    <p:spTree>
      <p:nvGrpSpPr>
        <p:cNvPr id="114" name="Shape 114"/>
        <p:cNvGrpSpPr/>
        <p:nvPr/>
      </p:nvGrpSpPr>
      <p:grpSpPr>
        <a:xfrm>
          <a:off x="0" y="0"/>
          <a:ext cx="0" cy="0"/>
          <a:chOff x="0" y="0"/>
          <a:chExt cx="0" cy="0"/>
        </a:xfrm>
      </p:grpSpPr>
      <p:grpSp>
        <p:nvGrpSpPr>
          <p:cNvPr id="115" name="Google Shape;115;p5"/>
          <p:cNvGrpSpPr/>
          <p:nvPr/>
        </p:nvGrpSpPr>
        <p:grpSpPr>
          <a:xfrm>
            <a:off x="-1847849" y="-1866900"/>
            <a:ext cx="21650324" cy="13401675"/>
            <a:chOff x="-1847849" y="-1866900"/>
            <a:chExt cx="21650324" cy="13401675"/>
          </a:xfrm>
        </p:grpSpPr>
        <p:sp>
          <p:nvSpPr>
            <p:cNvPr id="116" name="Google Shape;116;p5"/>
            <p:cNvSpPr/>
            <p:nvPr/>
          </p:nvSpPr>
          <p:spPr>
            <a:xfrm>
              <a:off x="0" y="0"/>
              <a:ext cx="18288000" cy="10287000"/>
            </a:xfrm>
            <a:prstGeom prst="rect">
              <a:avLst/>
            </a:prstGeom>
            <a:solidFill>
              <a:srgbClr val="F6E8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17" name="Google Shape;117;p5"/>
            <p:cNvPicPr preferRelativeResize="0"/>
            <p:nvPr/>
          </p:nvPicPr>
          <p:blipFill rotWithShape="1">
            <a:blip r:embed="rId3">
              <a:alphaModFix/>
            </a:blip>
            <a:srcRect b="0" l="0" r="0" t="0"/>
            <a:stretch/>
          </p:blipFill>
          <p:spPr>
            <a:xfrm>
              <a:off x="-1847849" y="-1866900"/>
              <a:ext cx="12239624" cy="6105525"/>
            </a:xfrm>
            <a:prstGeom prst="rect">
              <a:avLst/>
            </a:prstGeom>
            <a:noFill/>
            <a:ln>
              <a:noFill/>
            </a:ln>
          </p:spPr>
        </p:pic>
        <p:pic>
          <p:nvPicPr>
            <p:cNvPr descr="preencoded.png" id="118" name="Google Shape;118;p5"/>
            <p:cNvPicPr preferRelativeResize="0"/>
            <p:nvPr/>
          </p:nvPicPr>
          <p:blipFill rotWithShape="1">
            <a:blip r:embed="rId4">
              <a:alphaModFix/>
            </a:blip>
            <a:srcRect b="0" l="0" r="0" t="0"/>
            <a:stretch/>
          </p:blipFill>
          <p:spPr>
            <a:xfrm>
              <a:off x="12258675" y="5362575"/>
              <a:ext cx="7543800" cy="6172200"/>
            </a:xfrm>
            <a:prstGeom prst="rect">
              <a:avLst/>
            </a:prstGeom>
            <a:noFill/>
            <a:ln>
              <a:noFill/>
            </a:ln>
          </p:spPr>
        </p:pic>
      </p:grpSp>
      <p:pic>
        <p:nvPicPr>
          <p:cNvPr descr="preencoded.png" id="119" name="Google Shape;119;p5"/>
          <p:cNvPicPr preferRelativeResize="0"/>
          <p:nvPr/>
        </p:nvPicPr>
        <p:blipFill rotWithShape="1">
          <a:blip r:embed="rId5">
            <a:alphaModFix/>
          </a:blip>
          <a:srcRect b="0" l="0" r="0" t="0"/>
          <a:stretch/>
        </p:blipFill>
        <p:spPr>
          <a:xfrm>
            <a:off x="4705350" y="0"/>
            <a:ext cx="13582650" cy="10287000"/>
          </a:xfrm>
          <a:prstGeom prst="rect">
            <a:avLst/>
          </a:prstGeom>
          <a:noFill/>
          <a:ln>
            <a:noFill/>
          </a:ln>
        </p:spPr>
      </p:pic>
      <p:grpSp>
        <p:nvGrpSpPr>
          <p:cNvPr id="120" name="Google Shape;120;p5"/>
          <p:cNvGrpSpPr/>
          <p:nvPr/>
        </p:nvGrpSpPr>
        <p:grpSpPr>
          <a:xfrm>
            <a:off x="17640300" y="7994854"/>
            <a:ext cx="596695" cy="2063546"/>
            <a:chOff x="17640300" y="7994855"/>
            <a:chExt cx="596695" cy="2063546"/>
          </a:xfrm>
        </p:grpSpPr>
        <p:pic>
          <p:nvPicPr>
            <p:cNvPr descr="preencoded.png" id="121" name="Google Shape;121;p5"/>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22" name="Google Shape;122;p5"/>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2710"/>
                <a:buFont typeface="Inter"/>
                <a:buNone/>
              </a:pPr>
              <a:r>
                <a:rPr b="1" i="0" lang="en-US" sz="2710" u="none" cap="none" strike="noStrike">
                  <a:solidFill>
                    <a:srgbClr val="98562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23" name="Google Shape;123;p5"/>
          <p:cNvGrpSpPr/>
          <p:nvPr/>
        </p:nvGrpSpPr>
        <p:grpSpPr>
          <a:xfrm>
            <a:off x="1333500" y="1076325"/>
            <a:ext cx="5905500" cy="3867150"/>
            <a:chOff x="1333500" y="1076325"/>
            <a:chExt cx="5905500" cy="3867150"/>
          </a:xfrm>
        </p:grpSpPr>
        <p:sp>
          <p:nvSpPr>
            <p:cNvPr id="124" name="Google Shape;124;p5"/>
            <p:cNvSpPr/>
            <p:nvPr/>
          </p:nvSpPr>
          <p:spPr>
            <a:xfrm>
              <a:off x="1333500" y="1076325"/>
              <a:ext cx="5905500" cy="3867150"/>
            </a:xfrm>
            <a:prstGeom prst="rect">
              <a:avLst/>
            </a:prstGeom>
            <a:solidFill>
              <a:srgbClr val="985629"/>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5" name="Google Shape;125;p5"/>
            <p:cNvPicPr preferRelativeResize="0"/>
            <p:nvPr/>
          </p:nvPicPr>
          <p:blipFill rotWithShape="1">
            <a:blip r:embed="rId7">
              <a:alphaModFix/>
            </a:blip>
            <a:srcRect b="0" l="0" r="0" t="0"/>
            <a:stretch/>
          </p:blipFill>
          <p:spPr>
            <a:xfrm>
              <a:off x="4029075" y="1304925"/>
              <a:ext cx="514350" cy="933450"/>
            </a:xfrm>
            <a:prstGeom prst="rect">
              <a:avLst/>
            </a:prstGeom>
            <a:noFill/>
            <a:ln>
              <a:noFill/>
            </a:ln>
          </p:spPr>
        </p:pic>
        <p:grpSp>
          <p:nvGrpSpPr>
            <p:cNvPr id="126" name="Google Shape;126;p5"/>
            <p:cNvGrpSpPr/>
            <p:nvPr/>
          </p:nvGrpSpPr>
          <p:grpSpPr>
            <a:xfrm>
              <a:off x="1592580" y="2505075"/>
              <a:ext cx="5387340" cy="2316480"/>
              <a:chOff x="1592580" y="2505075"/>
              <a:chExt cx="5387340" cy="2316480"/>
            </a:xfrm>
          </p:grpSpPr>
          <p:sp>
            <p:nvSpPr>
              <p:cNvPr id="127" name="Google Shape;127;p5"/>
              <p:cNvSpPr/>
              <p:nvPr/>
            </p:nvSpPr>
            <p:spPr>
              <a:xfrm>
                <a:off x="1592580" y="2505075"/>
                <a:ext cx="5387340"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Marcellus"/>
                  <a:buNone/>
                </a:pPr>
                <a:r>
                  <a:rPr b="0" i="0" lang="en-US" sz="3600" u="none" cap="none" strike="noStrike">
                    <a:solidFill>
                      <a:srgbClr val="FFFFFF"/>
                    </a:solidFill>
                    <a:latin typeface="Marcellus"/>
                    <a:ea typeface="Marcellus"/>
                    <a:cs typeface="Marcellus"/>
                    <a:sym typeface="Marcellus"/>
                  </a:rPr>
                  <a:t>Unicorn Sightings</a:t>
                </a:r>
                <a:endParaRPr b="0" i="0" sz="3600" u="none" cap="none" strike="noStrike">
                  <a:solidFill>
                    <a:schemeClr val="dk1"/>
                  </a:solidFill>
                  <a:latin typeface="Calibri"/>
                  <a:ea typeface="Calibri"/>
                  <a:cs typeface="Calibri"/>
                  <a:sym typeface="Calibri"/>
                </a:endParaRPr>
              </a:p>
            </p:txBody>
          </p:sp>
          <p:sp>
            <p:nvSpPr>
              <p:cNvPr id="128" name="Google Shape;128;p5"/>
              <p:cNvSpPr/>
              <p:nvPr/>
            </p:nvSpPr>
            <p:spPr>
              <a:xfrm>
                <a:off x="1607820" y="3152775"/>
                <a:ext cx="5356860" cy="16687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Rajdhani"/>
                  <a:buNone/>
                </a:pPr>
                <a:r>
                  <a:rPr b="0" i="0" lang="en-US" sz="2400" u="none" cap="none" strike="noStrike">
                    <a:solidFill>
                      <a:srgbClr val="FFFFFF"/>
                    </a:solidFill>
                    <a:latin typeface="Rajdhani"/>
                    <a:ea typeface="Rajdhani"/>
                    <a:cs typeface="Rajdhani"/>
                    <a:sym typeface="Rajdhani"/>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29" name="Google Shape;129;p5"/>
          <p:cNvGrpSpPr/>
          <p:nvPr/>
        </p:nvGrpSpPr>
        <p:grpSpPr>
          <a:xfrm>
            <a:off x="1333500" y="5848350"/>
            <a:ext cx="5905500" cy="3476625"/>
            <a:chOff x="1333500" y="5848350"/>
            <a:chExt cx="5905500" cy="3476625"/>
          </a:xfrm>
        </p:grpSpPr>
        <p:sp>
          <p:nvSpPr>
            <p:cNvPr id="130" name="Google Shape;130;p5"/>
            <p:cNvSpPr/>
            <p:nvPr/>
          </p:nvSpPr>
          <p:spPr>
            <a:xfrm>
              <a:off x="1333500" y="5848350"/>
              <a:ext cx="5905500" cy="3476625"/>
            </a:xfrm>
            <a:prstGeom prst="rect">
              <a:avLst/>
            </a:prstGeom>
            <a:solidFill>
              <a:srgbClr val="985629"/>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31" name="Google Shape;131;p5"/>
            <p:cNvPicPr preferRelativeResize="0"/>
            <p:nvPr/>
          </p:nvPicPr>
          <p:blipFill rotWithShape="1">
            <a:blip r:embed="rId8">
              <a:alphaModFix/>
            </a:blip>
            <a:srcRect b="0" l="0" r="0" t="0"/>
            <a:stretch/>
          </p:blipFill>
          <p:spPr>
            <a:xfrm>
              <a:off x="4029075" y="6076950"/>
              <a:ext cx="514352" cy="971550"/>
            </a:xfrm>
            <a:prstGeom prst="rect">
              <a:avLst/>
            </a:prstGeom>
            <a:noFill/>
            <a:ln>
              <a:noFill/>
            </a:ln>
          </p:spPr>
        </p:pic>
        <p:grpSp>
          <p:nvGrpSpPr>
            <p:cNvPr id="132" name="Google Shape;132;p5"/>
            <p:cNvGrpSpPr/>
            <p:nvPr/>
          </p:nvGrpSpPr>
          <p:grpSpPr>
            <a:xfrm>
              <a:off x="1592580" y="7277100"/>
              <a:ext cx="5387340" cy="1925955"/>
              <a:chOff x="1592580" y="7277100"/>
              <a:chExt cx="5387340" cy="1925955"/>
            </a:xfrm>
          </p:grpSpPr>
          <p:sp>
            <p:nvSpPr>
              <p:cNvPr id="133" name="Google Shape;133;p5"/>
              <p:cNvSpPr/>
              <p:nvPr/>
            </p:nvSpPr>
            <p:spPr>
              <a:xfrm>
                <a:off x="1592580" y="7277100"/>
                <a:ext cx="5387340"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Marcellus"/>
                  <a:buNone/>
                </a:pPr>
                <a:r>
                  <a:rPr b="0" i="0" lang="en-US" sz="3600" u="none" cap="none" strike="noStrike">
                    <a:solidFill>
                      <a:srgbClr val="FFFFFF"/>
                    </a:solidFill>
                    <a:latin typeface="Marcellus"/>
                    <a:ea typeface="Marcellus"/>
                    <a:cs typeface="Marcellus"/>
                    <a:sym typeface="Marcellus"/>
                  </a:rPr>
                  <a:t>Dragon Taming</a:t>
                </a:r>
                <a:endParaRPr b="0" i="0" sz="3600" u="none" cap="none" strike="noStrike">
                  <a:solidFill>
                    <a:schemeClr val="dk1"/>
                  </a:solidFill>
                  <a:latin typeface="Calibri"/>
                  <a:ea typeface="Calibri"/>
                  <a:cs typeface="Calibri"/>
                  <a:sym typeface="Calibri"/>
                </a:endParaRPr>
              </a:p>
            </p:txBody>
          </p:sp>
          <p:sp>
            <p:nvSpPr>
              <p:cNvPr id="134" name="Google Shape;134;p5"/>
              <p:cNvSpPr/>
              <p:nvPr/>
            </p:nvSpPr>
            <p:spPr>
              <a:xfrm>
                <a:off x="1607820" y="7924800"/>
                <a:ext cx="5356860" cy="127825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Rajdhani"/>
                  <a:buNone/>
                </a:pPr>
                <a:r>
                  <a:rPr b="0" i="0" lang="en-US" sz="2400" u="none" cap="none" strike="noStrike">
                    <a:solidFill>
                      <a:srgbClr val="FFFFFF"/>
                    </a:solidFill>
                    <a:latin typeface="Rajdhani"/>
                    <a:ea typeface="Rajdhani"/>
                    <a:cs typeface="Rajdhani"/>
                    <a:sym typeface="Rajdhani"/>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E8DE"/>
        </a:solidFill>
      </p:bgPr>
    </p:bg>
    <p:spTree>
      <p:nvGrpSpPr>
        <p:cNvPr id="139" name="Shape 139"/>
        <p:cNvGrpSpPr/>
        <p:nvPr/>
      </p:nvGrpSpPr>
      <p:grpSpPr>
        <a:xfrm>
          <a:off x="0" y="0"/>
          <a:ext cx="0" cy="0"/>
          <a:chOff x="0" y="0"/>
          <a:chExt cx="0" cy="0"/>
        </a:xfrm>
      </p:grpSpPr>
      <p:grpSp>
        <p:nvGrpSpPr>
          <p:cNvPr id="140" name="Google Shape;140;p6"/>
          <p:cNvGrpSpPr/>
          <p:nvPr/>
        </p:nvGrpSpPr>
        <p:grpSpPr>
          <a:xfrm>
            <a:off x="-3305175" y="-1438275"/>
            <a:ext cx="23374350" cy="13696950"/>
            <a:chOff x="-3305175" y="-1438275"/>
            <a:chExt cx="23374350" cy="13696950"/>
          </a:xfrm>
        </p:grpSpPr>
        <p:sp>
          <p:nvSpPr>
            <p:cNvPr id="141" name="Google Shape;141;p6"/>
            <p:cNvSpPr/>
            <p:nvPr/>
          </p:nvSpPr>
          <p:spPr>
            <a:xfrm>
              <a:off x="0" y="0"/>
              <a:ext cx="18288000" cy="10287000"/>
            </a:xfrm>
            <a:prstGeom prst="rect">
              <a:avLst/>
            </a:prstGeom>
            <a:solidFill>
              <a:srgbClr val="F6E8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42" name="Google Shape;142;p6"/>
            <p:cNvPicPr preferRelativeResize="0"/>
            <p:nvPr/>
          </p:nvPicPr>
          <p:blipFill rotWithShape="1">
            <a:blip r:embed="rId3">
              <a:alphaModFix/>
            </a:blip>
            <a:srcRect b="0" l="0" r="0" t="0"/>
            <a:stretch/>
          </p:blipFill>
          <p:spPr>
            <a:xfrm>
              <a:off x="-3305175" y="5629275"/>
              <a:ext cx="12449175" cy="6629400"/>
            </a:xfrm>
            <a:prstGeom prst="rect">
              <a:avLst/>
            </a:prstGeom>
            <a:noFill/>
            <a:ln>
              <a:noFill/>
            </a:ln>
          </p:spPr>
        </p:pic>
        <p:pic>
          <p:nvPicPr>
            <p:cNvPr descr="preencoded.png" id="143" name="Google Shape;143;p6"/>
            <p:cNvPicPr preferRelativeResize="0"/>
            <p:nvPr/>
          </p:nvPicPr>
          <p:blipFill rotWithShape="1">
            <a:blip r:embed="rId4">
              <a:alphaModFix/>
            </a:blip>
            <a:srcRect b="0" l="0" r="0" t="0"/>
            <a:stretch/>
          </p:blipFill>
          <p:spPr>
            <a:xfrm>
              <a:off x="11953875" y="-1438275"/>
              <a:ext cx="8115300" cy="6276975"/>
            </a:xfrm>
            <a:prstGeom prst="rect">
              <a:avLst/>
            </a:prstGeom>
            <a:noFill/>
            <a:ln>
              <a:noFill/>
            </a:ln>
          </p:spPr>
        </p:pic>
      </p:grpSp>
      <p:grpSp>
        <p:nvGrpSpPr>
          <p:cNvPr id="144" name="Google Shape;144;p6"/>
          <p:cNvGrpSpPr/>
          <p:nvPr/>
        </p:nvGrpSpPr>
        <p:grpSpPr>
          <a:xfrm>
            <a:off x="17640300" y="7994854"/>
            <a:ext cx="596695" cy="2063546"/>
            <a:chOff x="17640300" y="7994855"/>
            <a:chExt cx="596695" cy="2063546"/>
          </a:xfrm>
        </p:grpSpPr>
        <p:pic>
          <p:nvPicPr>
            <p:cNvPr descr="preencoded.png" id="145" name="Google Shape;145;p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46" name="Google Shape;146;p6"/>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2710"/>
                <a:buFont typeface="Inter"/>
                <a:buNone/>
              </a:pPr>
              <a:r>
                <a:rPr b="1" i="0" lang="en-US" sz="2710" u="none" cap="none" strike="noStrike">
                  <a:solidFill>
                    <a:srgbClr val="98562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47" name="Google Shape;147;p6"/>
          <p:cNvGrpSpPr/>
          <p:nvPr/>
        </p:nvGrpSpPr>
        <p:grpSpPr>
          <a:xfrm>
            <a:off x="2200275" y="1038225"/>
            <a:ext cx="6156960" cy="8517255"/>
            <a:chOff x="2200275" y="1038225"/>
            <a:chExt cx="6156960" cy="8517255"/>
          </a:xfrm>
        </p:grpSpPr>
        <p:pic>
          <p:nvPicPr>
            <p:cNvPr descr="preencoded.png" id="148" name="Google Shape;148;p6"/>
            <p:cNvPicPr preferRelativeResize="0"/>
            <p:nvPr/>
          </p:nvPicPr>
          <p:blipFill rotWithShape="1">
            <a:blip r:embed="rId6">
              <a:alphaModFix/>
            </a:blip>
            <a:srcRect b="0" l="0" r="0" t="0"/>
            <a:stretch/>
          </p:blipFill>
          <p:spPr>
            <a:xfrm>
              <a:off x="2200275" y="1038225"/>
              <a:ext cx="6096000" cy="5686425"/>
            </a:xfrm>
            <a:prstGeom prst="rect">
              <a:avLst/>
            </a:prstGeom>
            <a:noFill/>
            <a:ln>
              <a:noFill/>
            </a:ln>
          </p:spPr>
        </p:pic>
        <p:sp>
          <p:nvSpPr>
            <p:cNvPr id="149" name="Google Shape;149;p6"/>
            <p:cNvSpPr/>
            <p:nvPr/>
          </p:nvSpPr>
          <p:spPr>
            <a:xfrm>
              <a:off x="2200275" y="7181850"/>
              <a:ext cx="6096000" cy="1028700"/>
            </a:xfrm>
            <a:prstGeom prst="rect">
              <a:avLst/>
            </a:prstGeom>
            <a:solidFill>
              <a:srgbClr val="985629"/>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6"/>
            <p:cNvSpPr/>
            <p:nvPr/>
          </p:nvSpPr>
          <p:spPr>
            <a:xfrm>
              <a:off x="2771775" y="7410450"/>
              <a:ext cx="376047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Marcellus"/>
                <a:buNone/>
              </a:pPr>
              <a:r>
                <a:rPr b="0" i="0" lang="en-US" sz="3600" u="none" cap="none" strike="noStrike">
                  <a:solidFill>
                    <a:srgbClr val="FFFFFF"/>
                  </a:solidFill>
                  <a:latin typeface="Marcellus"/>
                  <a:ea typeface="Marcellus"/>
                  <a:cs typeface="Marcellus"/>
                  <a:sym typeface="Marcellus"/>
                </a:rPr>
                <a:t>Unicorn Sightings</a:t>
              </a:r>
              <a:endParaRPr b="0" i="0" sz="3600" u="none" cap="none" strike="noStrike">
                <a:solidFill>
                  <a:schemeClr val="dk1"/>
                </a:solidFill>
                <a:latin typeface="Calibri"/>
                <a:ea typeface="Calibri"/>
                <a:cs typeface="Calibri"/>
                <a:sym typeface="Calibri"/>
              </a:endParaRPr>
            </a:p>
          </p:txBody>
        </p:sp>
        <p:sp>
          <p:nvSpPr>
            <p:cNvPr id="151" name="Google Shape;151;p6"/>
            <p:cNvSpPr/>
            <p:nvPr/>
          </p:nvSpPr>
          <p:spPr>
            <a:xfrm>
              <a:off x="2200275" y="8667750"/>
              <a:ext cx="6156960" cy="8877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grpSp>
      <p:grpSp>
        <p:nvGrpSpPr>
          <p:cNvPr id="152" name="Google Shape;152;p6"/>
          <p:cNvGrpSpPr/>
          <p:nvPr/>
        </p:nvGrpSpPr>
        <p:grpSpPr>
          <a:xfrm>
            <a:off x="9991725" y="1038225"/>
            <a:ext cx="6156960" cy="8517255"/>
            <a:chOff x="9991725" y="1038225"/>
            <a:chExt cx="6156960" cy="8517255"/>
          </a:xfrm>
        </p:grpSpPr>
        <p:pic>
          <p:nvPicPr>
            <p:cNvPr descr="preencoded.png" id="153" name="Google Shape;153;p6"/>
            <p:cNvPicPr preferRelativeResize="0"/>
            <p:nvPr/>
          </p:nvPicPr>
          <p:blipFill rotWithShape="1">
            <a:blip r:embed="rId7">
              <a:alphaModFix/>
            </a:blip>
            <a:srcRect b="0" l="0" r="0" t="0"/>
            <a:stretch/>
          </p:blipFill>
          <p:spPr>
            <a:xfrm>
              <a:off x="9991725" y="1038225"/>
              <a:ext cx="6096000" cy="5686425"/>
            </a:xfrm>
            <a:prstGeom prst="rect">
              <a:avLst/>
            </a:prstGeom>
            <a:noFill/>
            <a:ln>
              <a:noFill/>
            </a:ln>
          </p:spPr>
        </p:pic>
        <p:sp>
          <p:nvSpPr>
            <p:cNvPr id="154" name="Google Shape;154;p6"/>
            <p:cNvSpPr/>
            <p:nvPr/>
          </p:nvSpPr>
          <p:spPr>
            <a:xfrm>
              <a:off x="9991725" y="7181850"/>
              <a:ext cx="6096000" cy="1028700"/>
            </a:xfrm>
            <a:prstGeom prst="rect">
              <a:avLst/>
            </a:prstGeom>
            <a:solidFill>
              <a:srgbClr val="985629"/>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6"/>
            <p:cNvSpPr/>
            <p:nvPr/>
          </p:nvSpPr>
          <p:spPr>
            <a:xfrm>
              <a:off x="10563225" y="7410450"/>
              <a:ext cx="3350895"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Marcellus"/>
                <a:buNone/>
              </a:pPr>
              <a:r>
                <a:rPr b="0" i="0" lang="en-US" sz="3600" u="none" cap="none" strike="noStrike">
                  <a:solidFill>
                    <a:srgbClr val="FFFFFF"/>
                  </a:solidFill>
                  <a:latin typeface="Marcellus"/>
                  <a:ea typeface="Marcellus"/>
                  <a:cs typeface="Marcellus"/>
                  <a:sym typeface="Marcellus"/>
                </a:rPr>
                <a:t>Dragon Taming</a:t>
              </a:r>
              <a:endParaRPr b="0" i="0" sz="3600" u="none" cap="none" strike="noStrike">
                <a:solidFill>
                  <a:schemeClr val="dk1"/>
                </a:solidFill>
                <a:latin typeface="Calibri"/>
                <a:ea typeface="Calibri"/>
                <a:cs typeface="Calibri"/>
                <a:sym typeface="Calibri"/>
              </a:endParaRPr>
            </a:p>
          </p:txBody>
        </p:sp>
        <p:sp>
          <p:nvSpPr>
            <p:cNvPr id="156" name="Google Shape;156;p6"/>
            <p:cNvSpPr/>
            <p:nvPr/>
          </p:nvSpPr>
          <p:spPr>
            <a:xfrm>
              <a:off x="9991725" y="8667750"/>
              <a:ext cx="6156960" cy="8877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A closer look at the art of taming dragons and the adventurers who take on these creatures.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E8DE"/>
        </a:solidFill>
      </p:bgPr>
    </p:bg>
    <p:spTree>
      <p:nvGrpSpPr>
        <p:cNvPr id="161" name="Shape 161"/>
        <p:cNvGrpSpPr/>
        <p:nvPr/>
      </p:nvGrpSpPr>
      <p:grpSpPr>
        <a:xfrm>
          <a:off x="0" y="0"/>
          <a:ext cx="0" cy="0"/>
          <a:chOff x="0" y="0"/>
          <a:chExt cx="0" cy="0"/>
        </a:xfrm>
      </p:grpSpPr>
      <p:grpSp>
        <p:nvGrpSpPr>
          <p:cNvPr id="162" name="Google Shape;162;p7"/>
          <p:cNvGrpSpPr/>
          <p:nvPr/>
        </p:nvGrpSpPr>
        <p:grpSpPr>
          <a:xfrm>
            <a:off x="-41848983" y="-798854"/>
            <a:ext cx="57517608" cy="11893814"/>
            <a:chOff x="-41848983" y="-798854"/>
            <a:chExt cx="57517608" cy="11893814"/>
          </a:xfrm>
        </p:grpSpPr>
        <p:sp>
          <p:nvSpPr>
            <p:cNvPr id="163" name="Google Shape;163;p7"/>
            <p:cNvSpPr/>
            <p:nvPr/>
          </p:nvSpPr>
          <p:spPr>
            <a:xfrm flipH="1">
              <a:off x="-2619375" y="0"/>
              <a:ext cx="18288000" cy="10287000"/>
            </a:xfrm>
            <a:prstGeom prst="rect">
              <a:avLst/>
            </a:prstGeom>
            <a:solidFill>
              <a:srgbClr val="F6E8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4" name="Google Shape;164;p7"/>
            <p:cNvGrpSpPr/>
            <p:nvPr/>
          </p:nvGrpSpPr>
          <p:grpSpPr>
            <a:xfrm>
              <a:off x="-41848983" y="-798854"/>
              <a:ext cx="12203453" cy="11893814"/>
              <a:chOff x="-41848983" y="-798854"/>
              <a:chExt cx="12203453" cy="11893814"/>
            </a:xfrm>
          </p:grpSpPr>
          <p:pic>
            <p:nvPicPr>
              <p:cNvPr descr="preencoded.png" id="165" name="Google Shape;165;p7"/>
              <p:cNvPicPr preferRelativeResize="0"/>
              <p:nvPr/>
            </p:nvPicPr>
            <p:blipFill rotWithShape="1">
              <a:blip r:embed="rId3">
                <a:alphaModFix/>
              </a:blip>
              <a:srcRect b="0" l="0" r="0" t="0"/>
              <a:stretch/>
            </p:blipFill>
            <p:spPr>
              <a:xfrm>
                <a:off x="-40458394" y="322302"/>
                <a:ext cx="9576959" cy="9314030"/>
              </a:xfrm>
              <a:prstGeom prst="rect">
                <a:avLst/>
              </a:prstGeom>
              <a:noFill/>
              <a:ln>
                <a:noFill/>
              </a:ln>
            </p:spPr>
          </p:pic>
          <p:pic>
            <p:nvPicPr>
              <p:cNvPr descr="preencoded.png" id="166" name="Google Shape;166;p7"/>
              <p:cNvPicPr preferRelativeResize="0"/>
              <p:nvPr/>
            </p:nvPicPr>
            <p:blipFill rotWithShape="1">
              <a:blip r:embed="rId4">
                <a:alphaModFix/>
              </a:blip>
              <a:srcRect b="0" l="0" r="0" t="0"/>
              <a:stretch/>
            </p:blipFill>
            <p:spPr>
              <a:xfrm>
                <a:off x="-41848983" y="-798854"/>
                <a:ext cx="12203453" cy="11893814"/>
              </a:xfrm>
              <a:prstGeom prst="rect">
                <a:avLst/>
              </a:prstGeom>
              <a:noFill/>
              <a:ln>
                <a:noFill/>
              </a:ln>
            </p:spPr>
          </p:pic>
        </p:grpSp>
      </p:grpSp>
      <p:grpSp>
        <p:nvGrpSpPr>
          <p:cNvPr id="167" name="Google Shape;167;p7"/>
          <p:cNvGrpSpPr/>
          <p:nvPr/>
        </p:nvGrpSpPr>
        <p:grpSpPr>
          <a:xfrm>
            <a:off x="17640300" y="7994854"/>
            <a:ext cx="596695" cy="2063546"/>
            <a:chOff x="17640300" y="7994855"/>
            <a:chExt cx="596695" cy="2063546"/>
          </a:xfrm>
        </p:grpSpPr>
        <p:pic>
          <p:nvPicPr>
            <p:cNvPr descr="preencoded.png" id="168" name="Google Shape;168;p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69" name="Google Shape;169;p7"/>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2710"/>
                <a:buFont typeface="Inter"/>
                <a:buNone/>
              </a:pPr>
              <a:r>
                <a:rPr b="1" i="0" lang="en-US" sz="2710" u="none" cap="none" strike="noStrike">
                  <a:solidFill>
                    <a:srgbClr val="98562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70" name="Google Shape;170;p7"/>
          <p:cNvPicPr preferRelativeResize="0"/>
          <p:nvPr/>
        </p:nvPicPr>
        <p:blipFill rotWithShape="1">
          <a:blip r:embed="rId6">
            <a:alphaModFix/>
          </a:blip>
          <a:srcRect b="0" l="0" r="0" t="0"/>
          <a:stretch/>
        </p:blipFill>
        <p:spPr>
          <a:xfrm>
            <a:off x="-781050" y="1082637"/>
            <a:ext cx="4626864" cy="3506292"/>
          </a:xfrm>
          <a:prstGeom prst="rect">
            <a:avLst/>
          </a:prstGeom>
          <a:noFill/>
          <a:ln>
            <a:noFill/>
          </a:ln>
        </p:spPr>
      </p:pic>
      <p:grpSp>
        <p:nvGrpSpPr>
          <p:cNvPr id="171" name="Google Shape;171;p7"/>
          <p:cNvGrpSpPr/>
          <p:nvPr/>
        </p:nvGrpSpPr>
        <p:grpSpPr>
          <a:xfrm>
            <a:off x="2743200" y="3457575"/>
            <a:ext cx="7844790" cy="4777740"/>
            <a:chOff x="2743200" y="3457575"/>
            <a:chExt cx="7844790" cy="4777740"/>
          </a:xfrm>
        </p:grpSpPr>
        <p:sp>
          <p:nvSpPr>
            <p:cNvPr id="172" name="Google Shape;172;p7"/>
            <p:cNvSpPr/>
            <p:nvPr/>
          </p:nvSpPr>
          <p:spPr>
            <a:xfrm>
              <a:off x="2743200" y="3457575"/>
              <a:ext cx="7816215" cy="4160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73" name="Google Shape;173;p7"/>
            <p:cNvSpPr/>
            <p:nvPr/>
          </p:nvSpPr>
          <p:spPr>
            <a:xfrm>
              <a:off x="7448550" y="7686675"/>
              <a:ext cx="313944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The Dream Weaver</a:t>
              </a:r>
              <a:endParaRPr b="0" i="0" sz="2700" u="none" cap="none" strike="noStrike">
                <a:solidFill>
                  <a:schemeClr val="dk1"/>
                </a:solidFill>
                <a:latin typeface="Calibri"/>
                <a:ea typeface="Calibri"/>
                <a:cs typeface="Calibri"/>
                <a:sym typeface="Calibri"/>
              </a:endParaRPr>
            </a:p>
          </p:txBody>
        </p:sp>
      </p:grpSp>
      <p:pic>
        <p:nvPicPr>
          <p:cNvPr descr="preencoded.png" id="174" name="Google Shape;174;p7"/>
          <p:cNvPicPr preferRelativeResize="0"/>
          <p:nvPr/>
        </p:nvPicPr>
        <p:blipFill rotWithShape="1">
          <a:blip r:embed="rId7">
            <a:alphaModFix/>
          </a:blip>
          <a:srcRect b="0" l="0" r="0" t="0"/>
          <a:stretch/>
        </p:blipFill>
        <p:spPr>
          <a:xfrm>
            <a:off x="10067925" y="1171575"/>
            <a:ext cx="7629525" cy="72009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E8DE"/>
        </a:solidFill>
      </p:bgPr>
    </p:bg>
    <p:spTree>
      <p:nvGrpSpPr>
        <p:cNvPr id="179" name="Shape 179"/>
        <p:cNvGrpSpPr/>
        <p:nvPr/>
      </p:nvGrpSpPr>
      <p:grpSpPr>
        <a:xfrm>
          <a:off x="0" y="0"/>
          <a:ext cx="0" cy="0"/>
          <a:chOff x="0" y="0"/>
          <a:chExt cx="0" cy="0"/>
        </a:xfrm>
      </p:grpSpPr>
      <p:grpSp>
        <p:nvGrpSpPr>
          <p:cNvPr id="180" name="Google Shape;180;p8"/>
          <p:cNvGrpSpPr/>
          <p:nvPr/>
        </p:nvGrpSpPr>
        <p:grpSpPr>
          <a:xfrm>
            <a:off x="-952500" y="-552450"/>
            <a:ext cx="21135975" cy="12553950"/>
            <a:chOff x="-952500" y="-552450"/>
            <a:chExt cx="21135975" cy="12553950"/>
          </a:xfrm>
        </p:grpSpPr>
        <p:sp>
          <p:nvSpPr>
            <p:cNvPr id="181" name="Google Shape;181;p8"/>
            <p:cNvSpPr/>
            <p:nvPr/>
          </p:nvSpPr>
          <p:spPr>
            <a:xfrm>
              <a:off x="0" y="0"/>
              <a:ext cx="18288000" cy="10287000"/>
            </a:xfrm>
            <a:prstGeom prst="rect">
              <a:avLst/>
            </a:prstGeom>
            <a:solidFill>
              <a:srgbClr val="F6E8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82" name="Google Shape;182;p8"/>
            <p:cNvPicPr preferRelativeResize="0"/>
            <p:nvPr/>
          </p:nvPicPr>
          <p:blipFill rotWithShape="1">
            <a:blip r:embed="rId3">
              <a:alphaModFix/>
            </a:blip>
            <a:srcRect b="0" l="0" r="0" t="0"/>
            <a:stretch/>
          </p:blipFill>
          <p:spPr>
            <a:xfrm>
              <a:off x="-952500" y="-552450"/>
              <a:ext cx="7553325" cy="4572000"/>
            </a:xfrm>
            <a:prstGeom prst="rect">
              <a:avLst/>
            </a:prstGeom>
            <a:noFill/>
            <a:ln>
              <a:noFill/>
            </a:ln>
          </p:spPr>
        </p:pic>
        <p:pic>
          <p:nvPicPr>
            <p:cNvPr descr="preencoded.png" id="183" name="Google Shape;183;p8"/>
            <p:cNvPicPr preferRelativeResize="0"/>
            <p:nvPr/>
          </p:nvPicPr>
          <p:blipFill rotWithShape="1">
            <a:blip r:embed="rId4">
              <a:alphaModFix/>
            </a:blip>
            <a:srcRect b="0" l="0" r="0" t="0"/>
            <a:stretch/>
          </p:blipFill>
          <p:spPr>
            <a:xfrm>
              <a:off x="9144000" y="7343775"/>
              <a:ext cx="11039475" cy="4657725"/>
            </a:xfrm>
            <a:prstGeom prst="rect">
              <a:avLst/>
            </a:prstGeom>
            <a:noFill/>
            <a:ln>
              <a:noFill/>
            </a:ln>
          </p:spPr>
        </p:pic>
      </p:grpSp>
      <p:pic>
        <p:nvPicPr>
          <p:cNvPr descr="preencoded.png" id="184" name="Google Shape;184;p8"/>
          <p:cNvPicPr preferRelativeResize="0"/>
          <p:nvPr/>
        </p:nvPicPr>
        <p:blipFill rotWithShape="1">
          <a:blip r:embed="rId5">
            <a:alphaModFix/>
          </a:blip>
          <a:srcRect b="0" l="0" r="0" t="0"/>
          <a:stretch/>
        </p:blipFill>
        <p:spPr>
          <a:xfrm>
            <a:off x="12201525" y="4295775"/>
            <a:ext cx="5286375" cy="4800600"/>
          </a:xfrm>
          <a:prstGeom prst="rect">
            <a:avLst/>
          </a:prstGeom>
          <a:noFill/>
          <a:ln>
            <a:noFill/>
          </a:ln>
        </p:spPr>
      </p:pic>
      <p:pic>
        <p:nvPicPr>
          <p:cNvPr descr="preencoded.png" id="185" name="Google Shape;185;p8"/>
          <p:cNvPicPr preferRelativeResize="0"/>
          <p:nvPr/>
        </p:nvPicPr>
        <p:blipFill rotWithShape="1">
          <a:blip r:embed="rId6">
            <a:alphaModFix/>
          </a:blip>
          <a:srcRect b="0" l="0" r="0" t="0"/>
          <a:stretch/>
        </p:blipFill>
        <p:spPr>
          <a:xfrm>
            <a:off x="666750" y="4295775"/>
            <a:ext cx="11125200" cy="4800600"/>
          </a:xfrm>
          <a:prstGeom prst="rect">
            <a:avLst/>
          </a:prstGeom>
          <a:noFill/>
          <a:ln>
            <a:noFill/>
          </a:ln>
        </p:spPr>
      </p:pic>
      <p:grpSp>
        <p:nvGrpSpPr>
          <p:cNvPr id="186" name="Google Shape;186;p8"/>
          <p:cNvGrpSpPr/>
          <p:nvPr/>
        </p:nvGrpSpPr>
        <p:grpSpPr>
          <a:xfrm>
            <a:off x="17640300" y="7994854"/>
            <a:ext cx="596695" cy="2063546"/>
            <a:chOff x="17640300" y="7994855"/>
            <a:chExt cx="596695" cy="2063546"/>
          </a:xfrm>
        </p:grpSpPr>
        <p:pic>
          <p:nvPicPr>
            <p:cNvPr descr="preencoded.png" id="187" name="Google Shape;187;p8"/>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88" name="Google Shape;188;p8"/>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2710"/>
                <a:buFont typeface="Inter"/>
                <a:buNone/>
              </a:pPr>
              <a:r>
                <a:rPr b="1" i="0" lang="en-US" sz="2710" u="none" cap="none" strike="noStrike">
                  <a:solidFill>
                    <a:srgbClr val="98562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89" name="Google Shape;189;p8"/>
          <p:cNvGrpSpPr/>
          <p:nvPr/>
        </p:nvGrpSpPr>
        <p:grpSpPr>
          <a:xfrm>
            <a:off x="809625" y="1685925"/>
            <a:ext cx="5347335" cy="2145030"/>
            <a:chOff x="809625" y="1685925"/>
            <a:chExt cx="5347335" cy="2145030"/>
          </a:xfrm>
        </p:grpSpPr>
        <p:grpSp>
          <p:nvGrpSpPr>
            <p:cNvPr id="190" name="Google Shape;190;p8"/>
            <p:cNvGrpSpPr/>
            <p:nvPr/>
          </p:nvGrpSpPr>
          <p:grpSpPr>
            <a:xfrm>
              <a:off x="809625" y="1685925"/>
              <a:ext cx="5286375" cy="1028700"/>
              <a:chOff x="809625" y="1685925"/>
              <a:chExt cx="5286375" cy="1028700"/>
            </a:xfrm>
          </p:grpSpPr>
          <p:sp>
            <p:nvSpPr>
              <p:cNvPr id="191" name="Google Shape;191;p8"/>
              <p:cNvSpPr/>
              <p:nvPr/>
            </p:nvSpPr>
            <p:spPr>
              <a:xfrm>
                <a:off x="809625" y="1685925"/>
                <a:ext cx="5286375" cy="1028700"/>
              </a:xfrm>
              <a:prstGeom prst="rect">
                <a:avLst/>
              </a:prstGeom>
              <a:solidFill>
                <a:srgbClr val="985629"/>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8"/>
              <p:cNvSpPr/>
              <p:nvPr/>
            </p:nvSpPr>
            <p:spPr>
              <a:xfrm>
                <a:off x="1381125" y="1914525"/>
                <a:ext cx="3350895"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Marcellus"/>
                  <a:buNone/>
                </a:pPr>
                <a:r>
                  <a:rPr b="0" i="0" lang="en-US" sz="3600" u="none" cap="none" strike="noStrike">
                    <a:solidFill>
                      <a:srgbClr val="FFFFFF"/>
                    </a:solidFill>
                    <a:latin typeface="Marcellus"/>
                    <a:ea typeface="Marcellus"/>
                    <a:cs typeface="Marcellus"/>
                    <a:sym typeface="Marcellus"/>
                  </a:rPr>
                  <a:t>Dragon Taming </a:t>
                </a:r>
                <a:endParaRPr b="0" i="0" sz="3600" u="none" cap="none" strike="noStrike">
                  <a:solidFill>
                    <a:schemeClr val="dk1"/>
                  </a:solidFill>
                  <a:latin typeface="Calibri"/>
                  <a:ea typeface="Calibri"/>
                  <a:cs typeface="Calibri"/>
                  <a:sym typeface="Calibri"/>
                </a:endParaRPr>
              </a:p>
            </p:txBody>
          </p:sp>
        </p:grpSp>
        <p:sp>
          <p:nvSpPr>
            <p:cNvPr id="193" name="Google Shape;193;p8"/>
            <p:cNvSpPr/>
            <p:nvPr/>
          </p:nvSpPr>
          <p:spPr>
            <a:xfrm>
              <a:off x="809625" y="2943225"/>
              <a:ext cx="5347335" cy="8877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grpSp>
        <p:nvGrpSpPr>
          <p:cNvPr id="194" name="Google Shape;194;p8"/>
          <p:cNvGrpSpPr/>
          <p:nvPr/>
        </p:nvGrpSpPr>
        <p:grpSpPr>
          <a:xfrm>
            <a:off x="6505575" y="1685925"/>
            <a:ext cx="5347335" cy="2145030"/>
            <a:chOff x="6505575" y="1685925"/>
            <a:chExt cx="5347335" cy="2145030"/>
          </a:xfrm>
        </p:grpSpPr>
        <p:grpSp>
          <p:nvGrpSpPr>
            <p:cNvPr id="195" name="Google Shape;195;p8"/>
            <p:cNvGrpSpPr/>
            <p:nvPr/>
          </p:nvGrpSpPr>
          <p:grpSpPr>
            <a:xfrm>
              <a:off x="6505575" y="1685925"/>
              <a:ext cx="5286375" cy="1028700"/>
              <a:chOff x="6505575" y="1685925"/>
              <a:chExt cx="5286375" cy="1028700"/>
            </a:xfrm>
          </p:grpSpPr>
          <p:sp>
            <p:nvSpPr>
              <p:cNvPr id="196" name="Google Shape;196;p8"/>
              <p:cNvSpPr/>
              <p:nvPr/>
            </p:nvSpPr>
            <p:spPr>
              <a:xfrm>
                <a:off x="6505575" y="1685925"/>
                <a:ext cx="5286375" cy="1028700"/>
              </a:xfrm>
              <a:prstGeom prst="rect">
                <a:avLst/>
              </a:prstGeom>
              <a:solidFill>
                <a:srgbClr val="985629"/>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8"/>
              <p:cNvSpPr/>
              <p:nvPr/>
            </p:nvSpPr>
            <p:spPr>
              <a:xfrm>
                <a:off x="7077075" y="1914525"/>
                <a:ext cx="408432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Marcellus"/>
                  <a:buNone/>
                </a:pPr>
                <a:r>
                  <a:rPr b="0" i="0" lang="en-US" sz="3600" u="none" cap="none" strike="noStrike">
                    <a:solidFill>
                      <a:srgbClr val="FFFFFF"/>
                    </a:solidFill>
                    <a:latin typeface="Marcellus"/>
                    <a:ea typeface="Marcellus"/>
                    <a:cs typeface="Marcellus"/>
                    <a:sym typeface="Marcellus"/>
                  </a:rPr>
                  <a:t>The Art of Unicorn</a:t>
                </a:r>
                <a:endParaRPr b="0" i="0" sz="3600" u="none" cap="none" strike="noStrike">
                  <a:solidFill>
                    <a:schemeClr val="dk1"/>
                  </a:solidFill>
                  <a:latin typeface="Calibri"/>
                  <a:ea typeface="Calibri"/>
                  <a:cs typeface="Calibri"/>
                  <a:sym typeface="Calibri"/>
                </a:endParaRPr>
              </a:p>
            </p:txBody>
          </p:sp>
        </p:grpSp>
        <p:sp>
          <p:nvSpPr>
            <p:cNvPr id="198" name="Google Shape;198;p8"/>
            <p:cNvSpPr/>
            <p:nvPr/>
          </p:nvSpPr>
          <p:spPr>
            <a:xfrm>
              <a:off x="6505575" y="2943225"/>
              <a:ext cx="5347335" cy="8877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Tips and tricks for spotting the elusive unicorns in their natural habitat.</a:t>
              </a:r>
              <a:endParaRPr b="0" i="0" sz="2400" u="none" cap="none" strike="noStrike">
                <a:solidFill>
                  <a:schemeClr val="dk1"/>
                </a:solidFill>
                <a:latin typeface="Calibri"/>
                <a:ea typeface="Calibri"/>
                <a:cs typeface="Calibri"/>
                <a:sym typeface="Calibri"/>
              </a:endParaRPr>
            </a:p>
          </p:txBody>
        </p:sp>
      </p:grpSp>
      <p:grpSp>
        <p:nvGrpSpPr>
          <p:cNvPr id="199" name="Google Shape;199;p8"/>
          <p:cNvGrpSpPr/>
          <p:nvPr/>
        </p:nvGrpSpPr>
        <p:grpSpPr>
          <a:xfrm>
            <a:off x="12201525" y="1685925"/>
            <a:ext cx="5347335" cy="2145030"/>
            <a:chOff x="12201525" y="1685925"/>
            <a:chExt cx="5347335" cy="2145030"/>
          </a:xfrm>
        </p:grpSpPr>
        <p:grpSp>
          <p:nvGrpSpPr>
            <p:cNvPr id="200" name="Google Shape;200;p8"/>
            <p:cNvGrpSpPr/>
            <p:nvPr/>
          </p:nvGrpSpPr>
          <p:grpSpPr>
            <a:xfrm>
              <a:off x="12201525" y="1685925"/>
              <a:ext cx="5286375" cy="1028700"/>
              <a:chOff x="12201525" y="1685925"/>
              <a:chExt cx="5286375" cy="1028700"/>
            </a:xfrm>
          </p:grpSpPr>
          <p:sp>
            <p:nvSpPr>
              <p:cNvPr id="201" name="Google Shape;201;p8"/>
              <p:cNvSpPr/>
              <p:nvPr/>
            </p:nvSpPr>
            <p:spPr>
              <a:xfrm>
                <a:off x="12201525" y="1685925"/>
                <a:ext cx="5286375" cy="1028700"/>
              </a:xfrm>
              <a:prstGeom prst="rect">
                <a:avLst/>
              </a:prstGeom>
              <a:solidFill>
                <a:srgbClr val="985629"/>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8"/>
              <p:cNvSpPr/>
              <p:nvPr/>
            </p:nvSpPr>
            <p:spPr>
              <a:xfrm>
                <a:off x="12773025" y="1914525"/>
                <a:ext cx="3350895"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Marcellus"/>
                  <a:buNone/>
                </a:pPr>
                <a:r>
                  <a:rPr b="0" i="0" lang="en-US" sz="3600" u="none" cap="none" strike="noStrike">
                    <a:solidFill>
                      <a:srgbClr val="FFFFFF"/>
                    </a:solidFill>
                    <a:latin typeface="Marcellus"/>
                    <a:ea typeface="Marcellus"/>
                    <a:cs typeface="Marcellus"/>
                    <a:sym typeface="Marcellus"/>
                  </a:rPr>
                  <a:t>Dragon Taming </a:t>
                </a:r>
                <a:endParaRPr b="0" i="0" sz="3600" u="none" cap="none" strike="noStrike">
                  <a:solidFill>
                    <a:schemeClr val="dk1"/>
                  </a:solidFill>
                  <a:latin typeface="Calibri"/>
                  <a:ea typeface="Calibri"/>
                  <a:cs typeface="Calibri"/>
                  <a:sym typeface="Calibri"/>
                </a:endParaRPr>
              </a:p>
            </p:txBody>
          </p:sp>
        </p:grpSp>
        <p:sp>
          <p:nvSpPr>
            <p:cNvPr id="203" name="Google Shape;203;p8"/>
            <p:cNvSpPr/>
            <p:nvPr/>
          </p:nvSpPr>
          <p:spPr>
            <a:xfrm>
              <a:off x="12201525" y="2943225"/>
              <a:ext cx="5347335" cy="8877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E8DE"/>
        </a:solidFill>
      </p:bgPr>
    </p:bg>
    <p:spTree>
      <p:nvGrpSpPr>
        <p:cNvPr id="208" name="Shape 208"/>
        <p:cNvGrpSpPr/>
        <p:nvPr/>
      </p:nvGrpSpPr>
      <p:grpSpPr>
        <a:xfrm>
          <a:off x="0" y="0"/>
          <a:ext cx="0" cy="0"/>
          <a:chOff x="0" y="0"/>
          <a:chExt cx="0" cy="0"/>
        </a:xfrm>
      </p:grpSpPr>
      <p:grpSp>
        <p:nvGrpSpPr>
          <p:cNvPr id="209" name="Google Shape;209;p9"/>
          <p:cNvGrpSpPr/>
          <p:nvPr/>
        </p:nvGrpSpPr>
        <p:grpSpPr>
          <a:xfrm>
            <a:off x="-1847849" y="-1866900"/>
            <a:ext cx="21650324" cy="13401675"/>
            <a:chOff x="-1847849" y="-1866900"/>
            <a:chExt cx="21650324" cy="13401675"/>
          </a:xfrm>
        </p:grpSpPr>
        <p:sp>
          <p:nvSpPr>
            <p:cNvPr id="210" name="Google Shape;210;p9"/>
            <p:cNvSpPr/>
            <p:nvPr/>
          </p:nvSpPr>
          <p:spPr>
            <a:xfrm>
              <a:off x="0" y="0"/>
              <a:ext cx="18288000" cy="10287000"/>
            </a:xfrm>
            <a:prstGeom prst="rect">
              <a:avLst/>
            </a:prstGeom>
            <a:solidFill>
              <a:srgbClr val="F6E8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1" name="Google Shape;211;p9"/>
            <p:cNvPicPr preferRelativeResize="0"/>
            <p:nvPr/>
          </p:nvPicPr>
          <p:blipFill rotWithShape="1">
            <a:blip r:embed="rId3">
              <a:alphaModFix/>
            </a:blip>
            <a:srcRect b="0" l="0" r="0" t="0"/>
            <a:stretch/>
          </p:blipFill>
          <p:spPr>
            <a:xfrm>
              <a:off x="-1847849" y="-1866900"/>
              <a:ext cx="12239624" cy="6105525"/>
            </a:xfrm>
            <a:prstGeom prst="rect">
              <a:avLst/>
            </a:prstGeom>
            <a:noFill/>
            <a:ln>
              <a:noFill/>
            </a:ln>
          </p:spPr>
        </p:pic>
        <p:pic>
          <p:nvPicPr>
            <p:cNvPr descr="preencoded.png" id="212" name="Google Shape;212;p9"/>
            <p:cNvPicPr preferRelativeResize="0"/>
            <p:nvPr/>
          </p:nvPicPr>
          <p:blipFill rotWithShape="1">
            <a:blip r:embed="rId4">
              <a:alphaModFix/>
            </a:blip>
            <a:srcRect b="0" l="0" r="0" t="0"/>
            <a:stretch/>
          </p:blipFill>
          <p:spPr>
            <a:xfrm>
              <a:off x="12258675" y="5362575"/>
              <a:ext cx="7543800" cy="6172200"/>
            </a:xfrm>
            <a:prstGeom prst="rect">
              <a:avLst/>
            </a:prstGeom>
            <a:noFill/>
            <a:ln>
              <a:noFill/>
            </a:ln>
          </p:spPr>
        </p:pic>
      </p:grpSp>
      <p:grpSp>
        <p:nvGrpSpPr>
          <p:cNvPr id="213" name="Google Shape;213;p9"/>
          <p:cNvGrpSpPr/>
          <p:nvPr/>
        </p:nvGrpSpPr>
        <p:grpSpPr>
          <a:xfrm>
            <a:off x="2624138" y="819150"/>
            <a:ext cx="13058775" cy="1447800"/>
            <a:chOff x="2624138" y="819150"/>
            <a:chExt cx="13058775" cy="1447800"/>
          </a:xfrm>
        </p:grpSpPr>
        <p:sp>
          <p:nvSpPr>
            <p:cNvPr id="214" name="Google Shape;214;p9"/>
            <p:cNvSpPr/>
            <p:nvPr/>
          </p:nvSpPr>
          <p:spPr>
            <a:xfrm>
              <a:off x="2624138" y="819150"/>
              <a:ext cx="13058775" cy="1409700"/>
            </a:xfrm>
            <a:prstGeom prst="rect">
              <a:avLst/>
            </a:prstGeom>
            <a:solidFill>
              <a:srgbClr val="985629"/>
            </a:solidFill>
            <a:ln cap="flat" cmpd="sng" w="762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9"/>
            <p:cNvSpPr/>
            <p:nvPr/>
          </p:nvSpPr>
          <p:spPr>
            <a:xfrm>
              <a:off x="3195638" y="1047750"/>
              <a:ext cx="12182475"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The Magic of Dragons: A Research</a:t>
              </a:r>
              <a:endParaRPr b="0" i="0" sz="6000" u="none" cap="none" strike="noStrike">
                <a:solidFill>
                  <a:schemeClr val="dk1"/>
                </a:solidFill>
                <a:latin typeface="Calibri"/>
                <a:ea typeface="Calibri"/>
                <a:cs typeface="Calibri"/>
                <a:sym typeface="Calibri"/>
              </a:endParaRPr>
            </a:p>
          </p:txBody>
        </p:sp>
      </p:grpSp>
      <p:grpSp>
        <p:nvGrpSpPr>
          <p:cNvPr id="216" name="Google Shape;216;p9"/>
          <p:cNvGrpSpPr/>
          <p:nvPr/>
        </p:nvGrpSpPr>
        <p:grpSpPr>
          <a:xfrm>
            <a:off x="10648950" y="3305175"/>
            <a:ext cx="6153150" cy="6153150"/>
            <a:chOff x="10648950" y="3305175"/>
            <a:chExt cx="6153150" cy="6153150"/>
          </a:xfrm>
        </p:grpSpPr>
        <p:sp>
          <p:nvSpPr>
            <p:cNvPr id="217" name="Google Shape;217;p9"/>
            <p:cNvSpPr/>
            <p:nvPr/>
          </p:nvSpPr>
          <p:spPr>
            <a:xfrm>
              <a:off x="10648950" y="3305175"/>
              <a:ext cx="6153150" cy="6153150"/>
            </a:xfrm>
            <a:prstGeom prst="ellipse">
              <a:avLst/>
            </a:prstGeom>
            <a:solidFill>
              <a:srgbClr val="985629"/>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9"/>
            <p:cNvSpPr/>
            <p:nvPr/>
          </p:nvSpPr>
          <p:spPr>
            <a:xfrm>
              <a:off x="11420475" y="4724400"/>
              <a:ext cx="4619625" cy="4619625"/>
            </a:xfrm>
            <a:prstGeom prst="ellipse">
              <a:avLst/>
            </a:prstGeom>
            <a:solidFill>
              <a:srgbClr val="FFFFFF"/>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9"/>
            <p:cNvSpPr/>
            <p:nvPr/>
          </p:nvSpPr>
          <p:spPr>
            <a:xfrm>
              <a:off x="12192000" y="6134100"/>
              <a:ext cx="3067050" cy="3067050"/>
            </a:xfrm>
            <a:prstGeom prst="ellipse">
              <a:avLst/>
            </a:prstGeom>
            <a:solidFill>
              <a:srgbClr val="FFC700"/>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9"/>
            <p:cNvSpPr/>
            <p:nvPr/>
          </p:nvSpPr>
          <p:spPr>
            <a:xfrm>
              <a:off x="13112115" y="3691890"/>
              <a:ext cx="120777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Marcellus"/>
                <a:buNone/>
              </a:pPr>
              <a:r>
                <a:rPr b="0" i="0" lang="en-US" sz="3600" u="none" cap="none" strike="noStrike">
                  <a:solidFill>
                    <a:srgbClr val="FFFFFF"/>
                  </a:solidFill>
                  <a:latin typeface="Marcellus"/>
                  <a:ea typeface="Marcellus"/>
                  <a:cs typeface="Marcellus"/>
                  <a:sym typeface="Marcellus"/>
                </a:rPr>
                <a:t>6.7M</a:t>
              </a:r>
              <a:endParaRPr b="0" i="0" sz="3600" u="none" cap="none" strike="noStrike">
                <a:solidFill>
                  <a:schemeClr val="dk1"/>
                </a:solidFill>
                <a:latin typeface="Calibri"/>
                <a:ea typeface="Calibri"/>
                <a:cs typeface="Calibri"/>
                <a:sym typeface="Calibri"/>
              </a:endParaRPr>
            </a:p>
          </p:txBody>
        </p:sp>
        <p:sp>
          <p:nvSpPr>
            <p:cNvPr id="221" name="Google Shape;221;p9"/>
            <p:cNvSpPr/>
            <p:nvPr/>
          </p:nvSpPr>
          <p:spPr>
            <a:xfrm>
              <a:off x="13131165" y="7301865"/>
              <a:ext cx="1198245"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E1E1E"/>
                </a:buClr>
                <a:buSzPts val="3600"/>
                <a:buFont typeface="Marcellus"/>
                <a:buNone/>
              </a:pPr>
              <a:r>
                <a:rPr b="0" i="0" lang="en-US" sz="3600" u="none" cap="none" strike="noStrike">
                  <a:solidFill>
                    <a:srgbClr val="1E1E1E"/>
                  </a:solidFill>
                  <a:latin typeface="Marcellus"/>
                  <a:ea typeface="Marcellus"/>
                  <a:cs typeface="Marcellus"/>
                  <a:sym typeface="Marcellus"/>
                </a:rPr>
                <a:t>2.3M</a:t>
              </a:r>
              <a:endParaRPr b="0" i="0" sz="3600" u="none" cap="none" strike="noStrike">
                <a:solidFill>
                  <a:schemeClr val="dk1"/>
                </a:solidFill>
                <a:latin typeface="Calibri"/>
                <a:ea typeface="Calibri"/>
                <a:cs typeface="Calibri"/>
                <a:sym typeface="Calibri"/>
              </a:endParaRPr>
            </a:p>
          </p:txBody>
        </p:sp>
        <p:sp>
          <p:nvSpPr>
            <p:cNvPr id="222" name="Google Shape;222;p9"/>
            <p:cNvSpPr/>
            <p:nvPr/>
          </p:nvSpPr>
          <p:spPr>
            <a:xfrm>
              <a:off x="13102590" y="5101590"/>
              <a:ext cx="124587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E1E1E"/>
                </a:buClr>
                <a:buSzPts val="3600"/>
                <a:buFont typeface="Marcellus"/>
                <a:buNone/>
              </a:pPr>
              <a:r>
                <a:rPr b="0" i="0" lang="en-US" sz="3600" u="none" cap="none" strike="noStrike">
                  <a:solidFill>
                    <a:srgbClr val="1E1E1E"/>
                  </a:solidFill>
                  <a:latin typeface="Marcellus"/>
                  <a:ea typeface="Marcellus"/>
                  <a:cs typeface="Marcellus"/>
                  <a:sym typeface="Marcellus"/>
                </a:rPr>
                <a:t>4.4M</a:t>
              </a:r>
              <a:endParaRPr b="0" i="0" sz="3600" u="none" cap="none" strike="noStrike">
                <a:solidFill>
                  <a:schemeClr val="dk1"/>
                </a:solidFill>
                <a:latin typeface="Calibri"/>
                <a:ea typeface="Calibri"/>
                <a:cs typeface="Calibri"/>
                <a:sym typeface="Calibri"/>
              </a:endParaRPr>
            </a:p>
          </p:txBody>
        </p:sp>
      </p:grpSp>
      <p:grpSp>
        <p:nvGrpSpPr>
          <p:cNvPr id="223" name="Google Shape;223;p9"/>
          <p:cNvGrpSpPr/>
          <p:nvPr/>
        </p:nvGrpSpPr>
        <p:grpSpPr>
          <a:xfrm>
            <a:off x="17640300" y="7994854"/>
            <a:ext cx="596695" cy="2063546"/>
            <a:chOff x="17640300" y="7994855"/>
            <a:chExt cx="596695" cy="2063546"/>
          </a:xfrm>
        </p:grpSpPr>
        <p:pic>
          <p:nvPicPr>
            <p:cNvPr descr="preencoded.png" id="224" name="Google Shape;224;p9"/>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25" name="Google Shape;225;p9"/>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2710"/>
                <a:buFont typeface="Inter"/>
                <a:buNone/>
              </a:pPr>
              <a:r>
                <a:rPr b="1" i="0" lang="en-US" sz="2710" u="none" cap="none" strike="noStrike">
                  <a:solidFill>
                    <a:srgbClr val="98562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26" name="Google Shape;226;p9"/>
          <p:cNvPicPr preferRelativeResize="0"/>
          <p:nvPr/>
        </p:nvPicPr>
        <p:blipFill rotWithShape="1">
          <a:blip r:embed="rId6">
            <a:alphaModFix/>
          </a:blip>
          <a:srcRect b="0" l="0" r="0" t="0"/>
          <a:stretch/>
        </p:blipFill>
        <p:spPr>
          <a:xfrm>
            <a:off x="2800350" y="2695575"/>
            <a:ext cx="971550" cy="552450"/>
          </a:xfrm>
          <a:prstGeom prst="rect">
            <a:avLst/>
          </a:prstGeom>
          <a:noFill/>
          <a:ln>
            <a:noFill/>
          </a:ln>
        </p:spPr>
      </p:pic>
      <p:sp>
        <p:nvSpPr>
          <p:cNvPr id="227" name="Google Shape;227;p9"/>
          <p:cNvSpPr/>
          <p:nvPr/>
        </p:nvSpPr>
        <p:spPr>
          <a:xfrm>
            <a:off x="2800350" y="3514725"/>
            <a:ext cx="6404610" cy="8877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pic>
        <p:nvPicPr>
          <p:cNvPr descr="preencoded.png" id="228" name="Google Shape;228;p9"/>
          <p:cNvPicPr preferRelativeResize="0"/>
          <p:nvPr/>
        </p:nvPicPr>
        <p:blipFill rotWithShape="1">
          <a:blip r:embed="rId7">
            <a:alphaModFix/>
          </a:blip>
          <a:srcRect b="0" l="0" r="0" t="0"/>
          <a:stretch/>
        </p:blipFill>
        <p:spPr>
          <a:xfrm>
            <a:off x="2800350" y="5324475"/>
            <a:ext cx="971552" cy="514350"/>
          </a:xfrm>
          <a:prstGeom prst="rect">
            <a:avLst/>
          </a:prstGeom>
          <a:noFill/>
          <a:ln>
            <a:noFill/>
          </a:ln>
        </p:spPr>
      </p:pic>
      <p:sp>
        <p:nvSpPr>
          <p:cNvPr id="229" name="Google Shape;229;p9"/>
          <p:cNvSpPr/>
          <p:nvPr/>
        </p:nvSpPr>
        <p:spPr>
          <a:xfrm>
            <a:off x="2800350" y="6067425"/>
            <a:ext cx="6404610" cy="8877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"The Music of the Elves": Immerse yourself in the enchanting music of the elves.</a:t>
            </a:r>
            <a:endParaRPr b="0" i="0" sz="2400" u="none" cap="none" strike="noStrike">
              <a:solidFill>
                <a:schemeClr val="dk1"/>
              </a:solidFill>
              <a:latin typeface="Calibri"/>
              <a:ea typeface="Calibri"/>
              <a:cs typeface="Calibri"/>
              <a:sym typeface="Calibri"/>
            </a:endParaRPr>
          </a:p>
        </p:txBody>
      </p:sp>
      <p:pic>
        <p:nvPicPr>
          <p:cNvPr descr="preencoded.png" id="230" name="Google Shape;230;p9"/>
          <p:cNvPicPr preferRelativeResize="0"/>
          <p:nvPr/>
        </p:nvPicPr>
        <p:blipFill rotWithShape="1">
          <a:blip r:embed="rId8">
            <a:alphaModFix/>
          </a:blip>
          <a:srcRect b="0" l="0" r="0" t="0"/>
          <a:stretch/>
        </p:blipFill>
        <p:spPr>
          <a:xfrm>
            <a:off x="2800350" y="7724775"/>
            <a:ext cx="971550" cy="819150"/>
          </a:xfrm>
          <a:prstGeom prst="rect">
            <a:avLst/>
          </a:prstGeom>
          <a:noFill/>
          <a:ln>
            <a:noFill/>
          </a:ln>
        </p:spPr>
      </p:pic>
      <p:sp>
        <p:nvSpPr>
          <p:cNvPr id="231" name="Google Shape;231;p9"/>
          <p:cNvSpPr/>
          <p:nvPr/>
        </p:nvSpPr>
        <p:spPr>
          <a:xfrm>
            <a:off x="2800350" y="8772525"/>
            <a:ext cx="6404610" cy="8877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E8DE"/>
        </a:solidFill>
      </p:bgPr>
    </p:bg>
    <p:spTree>
      <p:nvGrpSpPr>
        <p:cNvPr id="236" name="Shape 236"/>
        <p:cNvGrpSpPr/>
        <p:nvPr/>
      </p:nvGrpSpPr>
      <p:grpSpPr>
        <a:xfrm>
          <a:off x="0" y="0"/>
          <a:ext cx="0" cy="0"/>
          <a:chOff x="0" y="0"/>
          <a:chExt cx="0" cy="0"/>
        </a:xfrm>
      </p:grpSpPr>
      <p:grpSp>
        <p:nvGrpSpPr>
          <p:cNvPr id="237" name="Google Shape;237;p10"/>
          <p:cNvGrpSpPr/>
          <p:nvPr/>
        </p:nvGrpSpPr>
        <p:grpSpPr>
          <a:xfrm>
            <a:off x="-3305175" y="-1438275"/>
            <a:ext cx="23374350" cy="13696950"/>
            <a:chOff x="-3305175" y="-1438275"/>
            <a:chExt cx="23374350" cy="13696950"/>
          </a:xfrm>
        </p:grpSpPr>
        <p:sp>
          <p:nvSpPr>
            <p:cNvPr id="238" name="Google Shape;238;p10"/>
            <p:cNvSpPr/>
            <p:nvPr/>
          </p:nvSpPr>
          <p:spPr>
            <a:xfrm>
              <a:off x="0" y="0"/>
              <a:ext cx="18288000" cy="10287000"/>
            </a:xfrm>
            <a:prstGeom prst="rect">
              <a:avLst/>
            </a:prstGeom>
            <a:solidFill>
              <a:srgbClr val="F6E8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9" name="Google Shape;239;p10"/>
            <p:cNvPicPr preferRelativeResize="0"/>
            <p:nvPr/>
          </p:nvPicPr>
          <p:blipFill rotWithShape="1">
            <a:blip r:embed="rId3">
              <a:alphaModFix/>
            </a:blip>
            <a:srcRect b="0" l="0" r="0" t="0"/>
            <a:stretch/>
          </p:blipFill>
          <p:spPr>
            <a:xfrm>
              <a:off x="-3305175" y="5629275"/>
              <a:ext cx="12449175" cy="6629400"/>
            </a:xfrm>
            <a:prstGeom prst="rect">
              <a:avLst/>
            </a:prstGeom>
            <a:noFill/>
            <a:ln>
              <a:noFill/>
            </a:ln>
          </p:spPr>
        </p:pic>
        <p:pic>
          <p:nvPicPr>
            <p:cNvPr descr="preencoded.png" id="240" name="Google Shape;240;p10"/>
            <p:cNvPicPr preferRelativeResize="0"/>
            <p:nvPr/>
          </p:nvPicPr>
          <p:blipFill rotWithShape="1">
            <a:blip r:embed="rId4">
              <a:alphaModFix/>
            </a:blip>
            <a:srcRect b="0" l="0" r="0" t="0"/>
            <a:stretch/>
          </p:blipFill>
          <p:spPr>
            <a:xfrm>
              <a:off x="11953875" y="-1438275"/>
              <a:ext cx="8115300" cy="6276975"/>
            </a:xfrm>
            <a:prstGeom prst="rect">
              <a:avLst/>
            </a:prstGeom>
            <a:noFill/>
            <a:ln>
              <a:noFill/>
            </a:ln>
          </p:spPr>
        </p:pic>
      </p:grpSp>
      <p:grpSp>
        <p:nvGrpSpPr>
          <p:cNvPr id="241" name="Google Shape;241;p10"/>
          <p:cNvGrpSpPr/>
          <p:nvPr/>
        </p:nvGrpSpPr>
        <p:grpSpPr>
          <a:xfrm>
            <a:off x="17640300" y="7994854"/>
            <a:ext cx="596695" cy="2063546"/>
            <a:chOff x="17640300" y="7994855"/>
            <a:chExt cx="596695" cy="2063546"/>
          </a:xfrm>
        </p:grpSpPr>
        <p:pic>
          <p:nvPicPr>
            <p:cNvPr descr="preencoded.png" id="242" name="Google Shape;242;p1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43" name="Google Shape;243;p10"/>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2710"/>
                <a:buFont typeface="Inter"/>
                <a:buNone/>
              </a:pPr>
              <a:r>
                <a:rPr b="1" i="0" lang="en-US" sz="2710" u="none" cap="none" strike="noStrike">
                  <a:solidFill>
                    <a:srgbClr val="98562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44" name="Google Shape;244;p10"/>
          <p:cNvGrpSpPr/>
          <p:nvPr/>
        </p:nvGrpSpPr>
        <p:grpSpPr>
          <a:xfrm>
            <a:off x="6596063" y="838200"/>
            <a:ext cx="5095875" cy="1447800"/>
            <a:chOff x="6596063" y="838200"/>
            <a:chExt cx="5095875" cy="1447800"/>
          </a:xfrm>
        </p:grpSpPr>
        <p:sp>
          <p:nvSpPr>
            <p:cNvPr id="245" name="Google Shape;245;p10"/>
            <p:cNvSpPr/>
            <p:nvPr/>
          </p:nvSpPr>
          <p:spPr>
            <a:xfrm>
              <a:off x="6596063" y="838200"/>
              <a:ext cx="5095875" cy="1409700"/>
            </a:xfrm>
            <a:prstGeom prst="rect">
              <a:avLst/>
            </a:prstGeom>
            <a:solidFill>
              <a:srgbClr val="985629"/>
            </a:solidFill>
            <a:ln cap="flat" cmpd="sng" w="762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0"/>
            <p:cNvSpPr/>
            <p:nvPr/>
          </p:nvSpPr>
          <p:spPr>
            <a:xfrm>
              <a:off x="7167563" y="1066800"/>
              <a:ext cx="4219575"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Pricing Plan</a:t>
              </a:r>
              <a:endParaRPr b="0" i="0" sz="6000" u="none" cap="none" strike="noStrike">
                <a:solidFill>
                  <a:schemeClr val="dk1"/>
                </a:solidFill>
                <a:latin typeface="Calibri"/>
                <a:ea typeface="Calibri"/>
                <a:cs typeface="Calibri"/>
                <a:sym typeface="Calibri"/>
              </a:endParaRPr>
            </a:p>
          </p:txBody>
        </p:sp>
      </p:grpSp>
      <p:grpSp>
        <p:nvGrpSpPr>
          <p:cNvPr id="247" name="Google Shape;247;p10"/>
          <p:cNvGrpSpPr/>
          <p:nvPr/>
        </p:nvGrpSpPr>
        <p:grpSpPr>
          <a:xfrm>
            <a:off x="1333500" y="2724150"/>
            <a:ext cx="15630525" cy="6076950"/>
            <a:chOff x="1333500" y="2724150"/>
            <a:chExt cx="15630525" cy="6076950"/>
          </a:xfrm>
        </p:grpSpPr>
        <p:sp>
          <p:nvSpPr>
            <p:cNvPr id="248" name="Google Shape;248;p10"/>
            <p:cNvSpPr/>
            <p:nvPr/>
          </p:nvSpPr>
          <p:spPr>
            <a:xfrm>
              <a:off x="1333500" y="2724150"/>
              <a:ext cx="4829175" cy="6076950"/>
            </a:xfrm>
            <a:prstGeom prst="rect">
              <a:avLst/>
            </a:prstGeom>
            <a:solidFill>
              <a:srgbClr val="985629"/>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49" name="Google Shape;249;p10"/>
            <p:cNvPicPr preferRelativeResize="0"/>
            <p:nvPr/>
          </p:nvPicPr>
          <p:blipFill rotWithShape="1">
            <a:blip r:embed="rId6">
              <a:alphaModFix/>
            </a:blip>
            <a:srcRect b="0" l="0" r="0" t="0"/>
            <a:stretch/>
          </p:blipFill>
          <p:spPr>
            <a:xfrm>
              <a:off x="3490912" y="3038475"/>
              <a:ext cx="514350" cy="971551"/>
            </a:xfrm>
            <a:prstGeom prst="rect">
              <a:avLst/>
            </a:prstGeom>
            <a:noFill/>
            <a:ln>
              <a:noFill/>
            </a:ln>
          </p:spPr>
        </p:pic>
        <p:sp>
          <p:nvSpPr>
            <p:cNvPr id="250" name="Google Shape;250;p10"/>
            <p:cNvSpPr/>
            <p:nvPr/>
          </p:nvSpPr>
          <p:spPr>
            <a:xfrm>
              <a:off x="6734175" y="2724150"/>
              <a:ext cx="4829175" cy="6076950"/>
            </a:xfrm>
            <a:prstGeom prst="rect">
              <a:avLst/>
            </a:prstGeom>
            <a:solidFill>
              <a:srgbClr val="FFC700"/>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51" name="Google Shape;251;p10"/>
            <p:cNvPicPr preferRelativeResize="0"/>
            <p:nvPr/>
          </p:nvPicPr>
          <p:blipFill rotWithShape="1">
            <a:blip r:embed="rId7">
              <a:alphaModFix/>
            </a:blip>
            <a:srcRect b="0" l="0" r="0" t="0"/>
            <a:stretch/>
          </p:blipFill>
          <p:spPr>
            <a:xfrm>
              <a:off x="8662988" y="3038475"/>
              <a:ext cx="971550" cy="971550"/>
            </a:xfrm>
            <a:prstGeom prst="rect">
              <a:avLst/>
            </a:prstGeom>
            <a:noFill/>
            <a:ln>
              <a:noFill/>
            </a:ln>
          </p:spPr>
        </p:pic>
        <p:sp>
          <p:nvSpPr>
            <p:cNvPr id="252" name="Google Shape;252;p10"/>
            <p:cNvSpPr/>
            <p:nvPr/>
          </p:nvSpPr>
          <p:spPr>
            <a:xfrm>
              <a:off x="12134850" y="2724150"/>
              <a:ext cx="4829175" cy="6076950"/>
            </a:xfrm>
            <a:prstGeom prst="rect">
              <a:avLst/>
            </a:prstGeom>
            <a:solidFill>
              <a:srgbClr val="985629"/>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53" name="Google Shape;253;p10"/>
            <p:cNvPicPr preferRelativeResize="0"/>
            <p:nvPr/>
          </p:nvPicPr>
          <p:blipFill rotWithShape="1">
            <a:blip r:embed="rId8">
              <a:alphaModFix/>
            </a:blip>
            <a:srcRect b="0" l="0" r="0" t="0"/>
            <a:stretch/>
          </p:blipFill>
          <p:spPr>
            <a:xfrm>
              <a:off x="14139863" y="3038475"/>
              <a:ext cx="819150" cy="971550"/>
            </a:xfrm>
            <a:prstGeom prst="rect">
              <a:avLst/>
            </a:prstGeom>
            <a:noFill/>
            <a:ln>
              <a:noFill/>
            </a:ln>
          </p:spPr>
        </p:pic>
        <p:sp>
          <p:nvSpPr>
            <p:cNvPr id="254" name="Google Shape;254;p10"/>
            <p:cNvSpPr/>
            <p:nvPr/>
          </p:nvSpPr>
          <p:spPr>
            <a:xfrm>
              <a:off x="3168015" y="4210050"/>
              <a:ext cx="1160145"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Marcellus"/>
                <a:buNone/>
              </a:pPr>
              <a:r>
                <a:rPr b="0" i="0" lang="en-US" sz="3600" u="none" cap="none" strike="noStrike">
                  <a:solidFill>
                    <a:srgbClr val="FFFFFF"/>
                  </a:solidFill>
                  <a:latin typeface="Marcellus"/>
                  <a:ea typeface="Marcellus"/>
                  <a:cs typeface="Marcellus"/>
                  <a:sym typeface="Marcellus"/>
                </a:rPr>
                <a:t>Basic</a:t>
              </a:r>
              <a:endParaRPr b="0" i="0" sz="3600" u="none" cap="none" strike="noStrike">
                <a:solidFill>
                  <a:schemeClr val="dk1"/>
                </a:solidFill>
                <a:latin typeface="Calibri"/>
                <a:ea typeface="Calibri"/>
                <a:cs typeface="Calibri"/>
                <a:sym typeface="Calibri"/>
              </a:endParaRPr>
            </a:p>
          </p:txBody>
        </p:sp>
        <p:sp>
          <p:nvSpPr>
            <p:cNvPr id="255" name="Google Shape;255;p10"/>
            <p:cNvSpPr/>
            <p:nvPr/>
          </p:nvSpPr>
          <p:spPr>
            <a:xfrm>
              <a:off x="1676400" y="5010150"/>
              <a:ext cx="4204335" cy="275463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FFFFFF"/>
                </a:buClr>
                <a:buSzPts val="2400"/>
                <a:buFont typeface="Rajdhani"/>
                <a:buChar char="•"/>
              </a:pPr>
              <a:r>
                <a:rPr b="0" i="0" lang="en-US" sz="2400" u="none" cap="none" strike="noStrike">
                  <a:solidFill>
                    <a:srgbClr val="FFFFFF"/>
                  </a:solidFill>
                  <a:latin typeface="Rajdhani"/>
                  <a:ea typeface="Rajdhani"/>
                  <a:cs typeface="Rajdhani"/>
                  <a:sym typeface="Rajdhani"/>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Rajdhani"/>
                <a:buChar char="•"/>
              </a:pPr>
              <a:r>
                <a:rPr b="0" i="0" lang="en-US" sz="2400" u="none" cap="none" strike="noStrike">
                  <a:solidFill>
                    <a:srgbClr val="FFFFFF"/>
                  </a:solidFill>
                  <a:latin typeface="Rajdhani"/>
                  <a:ea typeface="Rajdhani"/>
                  <a:cs typeface="Rajdhani"/>
                  <a:sym typeface="Rajdhani"/>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Rajdhani"/>
                <a:buChar char="•"/>
              </a:pPr>
              <a:r>
                <a:rPr b="0" i="0" lang="en-US" sz="2400" u="none" cap="none" strike="noStrike">
                  <a:solidFill>
                    <a:srgbClr val="FFFFFF"/>
                  </a:solidFill>
                  <a:latin typeface="Rajdhani"/>
                  <a:ea typeface="Rajdhani"/>
                  <a:cs typeface="Rajdhani"/>
                  <a:sym typeface="Rajdhani"/>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56" name="Google Shape;256;p10"/>
            <p:cNvSpPr/>
            <p:nvPr/>
          </p:nvSpPr>
          <p:spPr>
            <a:xfrm>
              <a:off x="2525078" y="7886700"/>
              <a:ext cx="2446020"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Marcellus"/>
                <a:buNone/>
              </a:pPr>
              <a:r>
                <a:rPr b="0" i="0" lang="en-US" sz="3600" u="none" cap="none" strike="noStrike">
                  <a:solidFill>
                    <a:srgbClr val="FFFFFF"/>
                  </a:solidFill>
                  <a:latin typeface="Marcellus"/>
                  <a:ea typeface="Marcellus"/>
                  <a:cs typeface="Marcellus"/>
                  <a:sym typeface="Marcellus"/>
                </a:rPr>
                <a:t>$10/month</a:t>
              </a:r>
              <a:endParaRPr b="0" i="0" sz="3600" u="none" cap="none" strike="noStrike">
                <a:solidFill>
                  <a:schemeClr val="dk1"/>
                </a:solidFill>
                <a:latin typeface="Calibri"/>
                <a:ea typeface="Calibri"/>
                <a:cs typeface="Calibri"/>
                <a:sym typeface="Calibri"/>
              </a:endParaRPr>
            </a:p>
          </p:txBody>
        </p:sp>
        <p:sp>
          <p:nvSpPr>
            <p:cNvPr id="257" name="Google Shape;257;p10"/>
            <p:cNvSpPr/>
            <p:nvPr/>
          </p:nvSpPr>
          <p:spPr>
            <a:xfrm>
              <a:off x="8630603" y="4210050"/>
              <a:ext cx="1036320"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3600"/>
                <a:buFont typeface="Marcellus"/>
                <a:buNone/>
              </a:pPr>
              <a:r>
                <a:rPr b="0" i="0" lang="en-US" sz="3600" u="none" cap="none" strike="noStrike">
                  <a:solidFill>
                    <a:srgbClr val="000000"/>
                  </a:solidFill>
                  <a:latin typeface="Marcellus"/>
                  <a:ea typeface="Marcellus"/>
                  <a:cs typeface="Marcellus"/>
                  <a:sym typeface="Marcellus"/>
                </a:rPr>
                <a:t>Elite</a:t>
              </a:r>
              <a:endParaRPr b="0" i="0" sz="3600" u="none" cap="none" strike="noStrike">
                <a:solidFill>
                  <a:schemeClr val="dk1"/>
                </a:solidFill>
                <a:latin typeface="Calibri"/>
                <a:ea typeface="Calibri"/>
                <a:cs typeface="Calibri"/>
                <a:sym typeface="Calibri"/>
              </a:endParaRPr>
            </a:p>
          </p:txBody>
        </p:sp>
        <p:sp>
          <p:nvSpPr>
            <p:cNvPr id="258" name="Google Shape;258;p10"/>
            <p:cNvSpPr/>
            <p:nvPr/>
          </p:nvSpPr>
          <p:spPr>
            <a:xfrm>
              <a:off x="7077075" y="5010150"/>
              <a:ext cx="4204335" cy="275463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00000"/>
                </a:buClr>
                <a:buSzPts val="2400"/>
                <a:buFont typeface="Rajdhani"/>
                <a:buChar char="•"/>
              </a:pPr>
              <a:r>
                <a:rPr b="0" i="0" lang="en-US" sz="2400" u="none" cap="none" strike="noStrike">
                  <a:solidFill>
                    <a:srgbClr val="000000"/>
                  </a:solidFill>
                  <a:latin typeface="Rajdhani"/>
                  <a:ea typeface="Rajdhani"/>
                  <a:cs typeface="Rajdhani"/>
                  <a:sym typeface="Rajdhani"/>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00000"/>
                </a:buClr>
                <a:buSzPts val="2400"/>
                <a:buFont typeface="Rajdhani"/>
                <a:buChar char="•"/>
              </a:pPr>
              <a:r>
                <a:rPr b="0" i="0" lang="en-US" sz="2400" u="none" cap="none" strike="noStrike">
                  <a:solidFill>
                    <a:srgbClr val="000000"/>
                  </a:solidFill>
                  <a:latin typeface="Rajdhani"/>
                  <a:ea typeface="Rajdhani"/>
                  <a:cs typeface="Rajdhani"/>
                  <a:sym typeface="Rajdhani"/>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00000"/>
                </a:buClr>
                <a:buSzPts val="2400"/>
                <a:buFont typeface="Rajdhani"/>
                <a:buChar char="•"/>
              </a:pPr>
              <a:r>
                <a:rPr b="0" i="0" lang="en-US" sz="2400" u="none" cap="none" strike="noStrike">
                  <a:solidFill>
                    <a:srgbClr val="000000"/>
                  </a:solidFill>
                  <a:latin typeface="Rajdhani"/>
                  <a:ea typeface="Rajdhani"/>
                  <a:cs typeface="Rajdhani"/>
                  <a:sym typeface="Rajdhani"/>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259" name="Google Shape;259;p10"/>
            <p:cNvSpPr/>
            <p:nvPr/>
          </p:nvSpPr>
          <p:spPr>
            <a:xfrm>
              <a:off x="7882890" y="7886700"/>
              <a:ext cx="2531745"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3600"/>
                <a:buFont typeface="Marcellus"/>
                <a:buNone/>
              </a:pPr>
              <a:r>
                <a:rPr b="0" i="0" lang="en-US" sz="3600" u="none" cap="none" strike="noStrike">
                  <a:solidFill>
                    <a:srgbClr val="000000"/>
                  </a:solidFill>
                  <a:latin typeface="Marcellus"/>
                  <a:ea typeface="Marcellus"/>
                  <a:cs typeface="Marcellus"/>
                  <a:sym typeface="Marcellus"/>
                </a:rPr>
                <a:t>$50/month</a:t>
              </a:r>
              <a:endParaRPr b="0" i="0" sz="3600" u="none" cap="none" strike="noStrike">
                <a:solidFill>
                  <a:schemeClr val="dk1"/>
                </a:solidFill>
                <a:latin typeface="Calibri"/>
                <a:ea typeface="Calibri"/>
                <a:cs typeface="Calibri"/>
                <a:sym typeface="Calibri"/>
              </a:endParaRPr>
            </a:p>
          </p:txBody>
        </p:sp>
        <p:sp>
          <p:nvSpPr>
            <p:cNvPr id="260" name="Google Shape;260;p10"/>
            <p:cNvSpPr/>
            <p:nvPr/>
          </p:nvSpPr>
          <p:spPr>
            <a:xfrm>
              <a:off x="13388340" y="4210050"/>
              <a:ext cx="2322195"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Marcellus"/>
                <a:buNone/>
              </a:pPr>
              <a:r>
                <a:rPr b="0" i="0" lang="en-US" sz="3600" u="none" cap="none" strike="noStrike">
                  <a:solidFill>
                    <a:srgbClr val="FFFFFF"/>
                  </a:solidFill>
                  <a:latin typeface="Marcellus"/>
                  <a:ea typeface="Marcellus"/>
                  <a:cs typeface="Marcellus"/>
                  <a:sym typeface="Marcellus"/>
                </a:rPr>
                <a:t>Legendary</a:t>
              </a:r>
              <a:endParaRPr b="0" i="0" sz="3600" u="none" cap="none" strike="noStrike">
                <a:solidFill>
                  <a:schemeClr val="dk1"/>
                </a:solidFill>
                <a:latin typeface="Calibri"/>
                <a:ea typeface="Calibri"/>
                <a:cs typeface="Calibri"/>
                <a:sym typeface="Calibri"/>
              </a:endParaRPr>
            </a:p>
          </p:txBody>
        </p:sp>
        <p:sp>
          <p:nvSpPr>
            <p:cNvPr id="261" name="Google Shape;261;p10"/>
            <p:cNvSpPr/>
            <p:nvPr/>
          </p:nvSpPr>
          <p:spPr>
            <a:xfrm>
              <a:off x="12477750" y="5010150"/>
              <a:ext cx="4204335" cy="275463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FFFFFF"/>
                </a:buClr>
                <a:buSzPts val="2400"/>
                <a:buFont typeface="Rajdhani"/>
                <a:buChar char="•"/>
              </a:pPr>
              <a:r>
                <a:rPr b="0" i="0" lang="en-US" sz="2400" u="none" cap="none" strike="noStrike">
                  <a:solidFill>
                    <a:srgbClr val="FFFFFF"/>
                  </a:solidFill>
                  <a:latin typeface="Rajdhani"/>
                  <a:ea typeface="Rajdhani"/>
                  <a:cs typeface="Rajdhani"/>
                  <a:sym typeface="Rajdhani"/>
                </a:rPr>
                <a:t>Access to the most challenging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Rajdhani"/>
                <a:buChar char="•"/>
              </a:pPr>
              <a:r>
                <a:rPr b="0" i="0" lang="en-US" sz="2400" u="none" cap="none" strike="noStrike">
                  <a:solidFill>
                    <a:srgbClr val="FFFFFF"/>
                  </a:solidFill>
                  <a:latin typeface="Rajdhani"/>
                  <a:ea typeface="Rajdhani"/>
                  <a:cs typeface="Rajdhani"/>
                  <a:sym typeface="Rajdhani"/>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Rajdhani"/>
                <a:buChar char="•"/>
              </a:pPr>
              <a:r>
                <a:rPr b="0" i="0" lang="en-US" sz="2400" u="none" cap="none" strike="noStrike">
                  <a:solidFill>
                    <a:srgbClr val="FFFFFF"/>
                  </a:solidFill>
                  <a:latin typeface="Rajdhani"/>
                  <a:ea typeface="Rajdhani"/>
                  <a:cs typeface="Rajdhani"/>
                  <a:sym typeface="Rajdhani"/>
                </a:rPr>
                <a:t>The ability to form the largest parties.</a:t>
              </a:r>
              <a:endParaRPr b="0" i="0" sz="2400" u="none" cap="none" strike="noStrike">
                <a:solidFill>
                  <a:schemeClr val="dk1"/>
                </a:solidFill>
                <a:latin typeface="Calibri"/>
                <a:ea typeface="Calibri"/>
                <a:cs typeface="Calibri"/>
                <a:sym typeface="Calibri"/>
              </a:endParaRPr>
            </a:p>
          </p:txBody>
        </p:sp>
        <p:sp>
          <p:nvSpPr>
            <p:cNvPr id="262" name="Google Shape;262;p10"/>
            <p:cNvSpPr/>
            <p:nvPr/>
          </p:nvSpPr>
          <p:spPr>
            <a:xfrm>
              <a:off x="13140690" y="7886700"/>
              <a:ext cx="2817495"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Marcellus"/>
                <a:buNone/>
              </a:pPr>
              <a:r>
                <a:rPr b="0" i="0" lang="en-US" sz="3600" u="none" cap="none" strike="noStrike">
                  <a:solidFill>
                    <a:srgbClr val="FFFFFF"/>
                  </a:solidFill>
                  <a:latin typeface="Marcellus"/>
                  <a:ea typeface="Marcellus"/>
                  <a:cs typeface="Marcellus"/>
                  <a:sym typeface="Marcellus"/>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E8DE"/>
        </a:solidFill>
      </p:bgPr>
    </p:bg>
    <p:spTree>
      <p:nvGrpSpPr>
        <p:cNvPr id="267" name="Shape 267"/>
        <p:cNvGrpSpPr/>
        <p:nvPr/>
      </p:nvGrpSpPr>
      <p:grpSpPr>
        <a:xfrm>
          <a:off x="0" y="0"/>
          <a:ext cx="0" cy="0"/>
          <a:chOff x="0" y="0"/>
          <a:chExt cx="0" cy="0"/>
        </a:xfrm>
      </p:grpSpPr>
      <p:grpSp>
        <p:nvGrpSpPr>
          <p:cNvPr id="268" name="Google Shape;268;p11"/>
          <p:cNvGrpSpPr/>
          <p:nvPr/>
        </p:nvGrpSpPr>
        <p:grpSpPr>
          <a:xfrm>
            <a:off x="-952500" y="-552450"/>
            <a:ext cx="21135975" cy="12553950"/>
            <a:chOff x="-952500" y="-552450"/>
            <a:chExt cx="21135975" cy="12553950"/>
          </a:xfrm>
        </p:grpSpPr>
        <p:sp>
          <p:nvSpPr>
            <p:cNvPr id="269" name="Google Shape;269;p11"/>
            <p:cNvSpPr/>
            <p:nvPr/>
          </p:nvSpPr>
          <p:spPr>
            <a:xfrm>
              <a:off x="0" y="0"/>
              <a:ext cx="18288000" cy="10287000"/>
            </a:xfrm>
            <a:prstGeom prst="rect">
              <a:avLst/>
            </a:prstGeom>
            <a:solidFill>
              <a:srgbClr val="F6E8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70" name="Google Shape;270;p11"/>
            <p:cNvPicPr preferRelativeResize="0"/>
            <p:nvPr/>
          </p:nvPicPr>
          <p:blipFill rotWithShape="1">
            <a:blip r:embed="rId3">
              <a:alphaModFix/>
            </a:blip>
            <a:srcRect b="0" l="0" r="0" t="0"/>
            <a:stretch/>
          </p:blipFill>
          <p:spPr>
            <a:xfrm>
              <a:off x="-952500" y="-552450"/>
              <a:ext cx="7553325" cy="4572000"/>
            </a:xfrm>
            <a:prstGeom prst="rect">
              <a:avLst/>
            </a:prstGeom>
            <a:noFill/>
            <a:ln>
              <a:noFill/>
            </a:ln>
          </p:spPr>
        </p:pic>
        <p:pic>
          <p:nvPicPr>
            <p:cNvPr descr="preencoded.png" id="271" name="Google Shape;271;p11"/>
            <p:cNvPicPr preferRelativeResize="0"/>
            <p:nvPr/>
          </p:nvPicPr>
          <p:blipFill rotWithShape="1">
            <a:blip r:embed="rId4">
              <a:alphaModFix/>
            </a:blip>
            <a:srcRect b="0" l="0" r="0" t="0"/>
            <a:stretch/>
          </p:blipFill>
          <p:spPr>
            <a:xfrm>
              <a:off x="9144000" y="7343775"/>
              <a:ext cx="11039475" cy="4657725"/>
            </a:xfrm>
            <a:prstGeom prst="rect">
              <a:avLst/>
            </a:prstGeom>
            <a:noFill/>
            <a:ln>
              <a:noFill/>
            </a:ln>
          </p:spPr>
        </p:pic>
      </p:grpSp>
      <p:grpSp>
        <p:nvGrpSpPr>
          <p:cNvPr id="272" name="Google Shape;272;p11"/>
          <p:cNvGrpSpPr/>
          <p:nvPr/>
        </p:nvGrpSpPr>
        <p:grpSpPr>
          <a:xfrm>
            <a:off x="17640300" y="7994854"/>
            <a:ext cx="596695" cy="2063546"/>
            <a:chOff x="17640300" y="7994855"/>
            <a:chExt cx="596695" cy="2063546"/>
          </a:xfrm>
        </p:grpSpPr>
        <p:pic>
          <p:nvPicPr>
            <p:cNvPr descr="preencoded.png" id="273" name="Google Shape;273;p1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74" name="Google Shape;274;p11"/>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2710"/>
                <a:buFont typeface="Inter"/>
                <a:buNone/>
              </a:pPr>
              <a:r>
                <a:rPr b="1" i="0" lang="en-US" sz="2710" u="none" cap="none" strike="noStrike">
                  <a:solidFill>
                    <a:srgbClr val="98562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75" name="Google Shape;275;p11"/>
          <p:cNvGrpSpPr/>
          <p:nvPr/>
        </p:nvGrpSpPr>
        <p:grpSpPr>
          <a:xfrm>
            <a:off x="285750" y="1609725"/>
            <a:ext cx="17726025" cy="6858000"/>
            <a:chOff x="285750" y="1609725"/>
            <a:chExt cx="17726025" cy="6858000"/>
          </a:xfrm>
        </p:grpSpPr>
        <p:sp>
          <p:nvSpPr>
            <p:cNvPr id="276" name="Google Shape;276;p11"/>
            <p:cNvSpPr/>
            <p:nvPr/>
          </p:nvSpPr>
          <p:spPr>
            <a:xfrm>
              <a:off x="285750" y="2628900"/>
              <a:ext cx="4010025" cy="5838825"/>
            </a:xfrm>
            <a:prstGeom prst="rect">
              <a:avLst/>
            </a:prstGeom>
            <a:solidFill>
              <a:srgbClr val="985629"/>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77" name="Google Shape;277;p11"/>
            <p:cNvPicPr preferRelativeResize="0"/>
            <p:nvPr/>
          </p:nvPicPr>
          <p:blipFill rotWithShape="1">
            <a:blip r:embed="rId6">
              <a:alphaModFix/>
            </a:blip>
            <a:srcRect b="0" l="0" r="0" t="0"/>
            <a:stretch/>
          </p:blipFill>
          <p:spPr>
            <a:xfrm>
              <a:off x="591798" y="3763640"/>
              <a:ext cx="607181" cy="606996"/>
            </a:xfrm>
            <a:prstGeom prst="rect">
              <a:avLst/>
            </a:prstGeom>
            <a:noFill/>
            <a:ln>
              <a:noFill/>
            </a:ln>
          </p:spPr>
        </p:pic>
        <p:pic>
          <p:nvPicPr>
            <p:cNvPr descr="preencoded.png" id="278" name="Google Shape;278;p11"/>
            <p:cNvPicPr preferRelativeResize="0"/>
            <p:nvPr/>
          </p:nvPicPr>
          <p:blipFill rotWithShape="1">
            <a:blip r:embed="rId7">
              <a:alphaModFix/>
            </a:blip>
            <a:srcRect b="0" l="0" r="0" t="0"/>
            <a:stretch/>
          </p:blipFill>
          <p:spPr>
            <a:xfrm>
              <a:off x="1744670" y="5416562"/>
              <a:ext cx="1092180" cy="1092182"/>
            </a:xfrm>
            <a:prstGeom prst="rect">
              <a:avLst/>
            </a:prstGeom>
            <a:noFill/>
            <a:ln>
              <a:noFill/>
            </a:ln>
          </p:spPr>
        </p:pic>
        <p:pic>
          <p:nvPicPr>
            <p:cNvPr descr="preencoded.png" id="279" name="Google Shape;279;p11"/>
            <p:cNvPicPr preferRelativeResize="0"/>
            <p:nvPr/>
          </p:nvPicPr>
          <p:blipFill rotWithShape="1">
            <a:blip r:embed="rId6">
              <a:alphaModFix/>
            </a:blip>
            <a:srcRect b="0" l="0" r="0" t="0"/>
            <a:stretch/>
          </p:blipFill>
          <p:spPr>
            <a:xfrm>
              <a:off x="591798" y="6954515"/>
              <a:ext cx="607181" cy="606996"/>
            </a:xfrm>
            <a:prstGeom prst="rect">
              <a:avLst/>
            </a:prstGeom>
            <a:noFill/>
            <a:ln>
              <a:noFill/>
            </a:ln>
          </p:spPr>
        </p:pic>
        <p:sp>
          <p:nvSpPr>
            <p:cNvPr id="280" name="Google Shape;280;p11"/>
            <p:cNvSpPr/>
            <p:nvPr/>
          </p:nvSpPr>
          <p:spPr>
            <a:xfrm>
              <a:off x="4857750" y="2628900"/>
              <a:ext cx="4010025" cy="5838825"/>
            </a:xfrm>
            <a:prstGeom prst="rect">
              <a:avLst/>
            </a:prstGeom>
            <a:solidFill>
              <a:srgbClr val="985629"/>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81" name="Google Shape;281;p11"/>
            <p:cNvPicPr preferRelativeResize="0"/>
            <p:nvPr/>
          </p:nvPicPr>
          <p:blipFill rotWithShape="1">
            <a:blip r:embed="rId6">
              <a:alphaModFix/>
            </a:blip>
            <a:srcRect b="0" l="0" r="0" t="0"/>
            <a:stretch/>
          </p:blipFill>
          <p:spPr>
            <a:xfrm>
              <a:off x="5163796" y="3763640"/>
              <a:ext cx="607181" cy="606996"/>
            </a:xfrm>
            <a:prstGeom prst="rect">
              <a:avLst/>
            </a:prstGeom>
            <a:noFill/>
            <a:ln>
              <a:noFill/>
            </a:ln>
          </p:spPr>
        </p:pic>
        <p:pic>
          <p:nvPicPr>
            <p:cNvPr descr="preencoded.png" id="282" name="Google Shape;282;p11"/>
            <p:cNvPicPr preferRelativeResize="0"/>
            <p:nvPr/>
          </p:nvPicPr>
          <p:blipFill rotWithShape="1">
            <a:blip r:embed="rId8">
              <a:alphaModFix/>
            </a:blip>
            <a:srcRect b="0" l="0" r="0" t="0"/>
            <a:stretch/>
          </p:blipFill>
          <p:spPr>
            <a:xfrm>
              <a:off x="6405563" y="5505450"/>
              <a:ext cx="894080" cy="892810"/>
            </a:xfrm>
            <a:prstGeom prst="rect">
              <a:avLst/>
            </a:prstGeom>
            <a:noFill/>
            <a:ln>
              <a:noFill/>
            </a:ln>
          </p:spPr>
        </p:pic>
        <p:pic>
          <p:nvPicPr>
            <p:cNvPr descr="preencoded.png" id="283" name="Google Shape;283;p11"/>
            <p:cNvPicPr preferRelativeResize="0"/>
            <p:nvPr/>
          </p:nvPicPr>
          <p:blipFill rotWithShape="1">
            <a:blip r:embed="rId6">
              <a:alphaModFix/>
            </a:blip>
            <a:srcRect b="0" l="0" r="0" t="0"/>
            <a:stretch/>
          </p:blipFill>
          <p:spPr>
            <a:xfrm>
              <a:off x="5163796" y="6954515"/>
              <a:ext cx="607181" cy="606996"/>
            </a:xfrm>
            <a:prstGeom prst="rect">
              <a:avLst/>
            </a:prstGeom>
            <a:noFill/>
            <a:ln>
              <a:noFill/>
            </a:ln>
          </p:spPr>
        </p:pic>
        <p:sp>
          <p:nvSpPr>
            <p:cNvPr id="284" name="Google Shape;284;p11"/>
            <p:cNvSpPr/>
            <p:nvPr/>
          </p:nvSpPr>
          <p:spPr>
            <a:xfrm>
              <a:off x="9429750" y="2628900"/>
              <a:ext cx="4010025" cy="5838825"/>
            </a:xfrm>
            <a:prstGeom prst="rect">
              <a:avLst/>
            </a:prstGeom>
            <a:solidFill>
              <a:srgbClr val="985629"/>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85" name="Google Shape;285;p11"/>
            <p:cNvPicPr preferRelativeResize="0"/>
            <p:nvPr/>
          </p:nvPicPr>
          <p:blipFill rotWithShape="1">
            <a:blip r:embed="rId6">
              <a:alphaModFix/>
            </a:blip>
            <a:srcRect b="0" l="0" r="0" t="0"/>
            <a:stretch/>
          </p:blipFill>
          <p:spPr>
            <a:xfrm>
              <a:off x="9735796" y="3763640"/>
              <a:ext cx="607181" cy="606996"/>
            </a:xfrm>
            <a:prstGeom prst="rect">
              <a:avLst/>
            </a:prstGeom>
            <a:noFill/>
            <a:ln>
              <a:noFill/>
            </a:ln>
          </p:spPr>
        </p:pic>
        <p:pic>
          <p:nvPicPr>
            <p:cNvPr descr="preencoded.png" id="286" name="Google Shape;286;p11"/>
            <p:cNvPicPr preferRelativeResize="0"/>
            <p:nvPr/>
          </p:nvPicPr>
          <p:blipFill rotWithShape="1">
            <a:blip r:embed="rId9">
              <a:alphaModFix/>
            </a:blip>
            <a:srcRect b="0" l="0" r="0" t="0"/>
            <a:stretch/>
          </p:blipFill>
          <p:spPr>
            <a:xfrm>
              <a:off x="10901344" y="5356622"/>
              <a:ext cx="1139446" cy="1139446"/>
            </a:xfrm>
            <a:prstGeom prst="rect">
              <a:avLst/>
            </a:prstGeom>
            <a:noFill/>
            <a:ln>
              <a:noFill/>
            </a:ln>
          </p:spPr>
        </p:pic>
        <p:pic>
          <p:nvPicPr>
            <p:cNvPr descr="preencoded.png" id="287" name="Google Shape;287;p11"/>
            <p:cNvPicPr preferRelativeResize="0"/>
            <p:nvPr/>
          </p:nvPicPr>
          <p:blipFill rotWithShape="1">
            <a:blip r:embed="rId6">
              <a:alphaModFix/>
            </a:blip>
            <a:srcRect b="0" l="0" r="0" t="0"/>
            <a:stretch/>
          </p:blipFill>
          <p:spPr>
            <a:xfrm>
              <a:off x="9735796" y="6954515"/>
              <a:ext cx="607181" cy="606996"/>
            </a:xfrm>
            <a:prstGeom prst="rect">
              <a:avLst/>
            </a:prstGeom>
            <a:noFill/>
            <a:ln>
              <a:noFill/>
            </a:ln>
          </p:spPr>
        </p:pic>
        <p:sp>
          <p:nvSpPr>
            <p:cNvPr id="288" name="Google Shape;288;p11"/>
            <p:cNvSpPr/>
            <p:nvPr/>
          </p:nvSpPr>
          <p:spPr>
            <a:xfrm>
              <a:off x="14001750" y="2628900"/>
              <a:ext cx="4010025" cy="5838825"/>
            </a:xfrm>
            <a:prstGeom prst="rect">
              <a:avLst/>
            </a:prstGeom>
            <a:solidFill>
              <a:srgbClr val="985629"/>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89" name="Google Shape;289;p11"/>
            <p:cNvPicPr preferRelativeResize="0"/>
            <p:nvPr/>
          </p:nvPicPr>
          <p:blipFill rotWithShape="1">
            <a:blip r:embed="rId6">
              <a:alphaModFix/>
            </a:blip>
            <a:srcRect b="0" l="0" r="0" t="0"/>
            <a:stretch/>
          </p:blipFill>
          <p:spPr>
            <a:xfrm>
              <a:off x="14307796" y="3763640"/>
              <a:ext cx="607181" cy="606996"/>
            </a:xfrm>
            <a:prstGeom prst="rect">
              <a:avLst/>
            </a:prstGeom>
            <a:noFill/>
            <a:ln>
              <a:noFill/>
            </a:ln>
          </p:spPr>
        </p:pic>
        <p:pic>
          <p:nvPicPr>
            <p:cNvPr descr="preencoded.png" id="290" name="Google Shape;290;p11"/>
            <p:cNvPicPr preferRelativeResize="0"/>
            <p:nvPr/>
          </p:nvPicPr>
          <p:blipFill rotWithShape="1">
            <a:blip r:embed="rId10">
              <a:alphaModFix/>
            </a:blip>
            <a:srcRect b="0" l="0" r="0" t="0"/>
            <a:stretch/>
          </p:blipFill>
          <p:spPr>
            <a:xfrm>
              <a:off x="15473363" y="5353047"/>
              <a:ext cx="1117600" cy="1219200"/>
            </a:xfrm>
            <a:prstGeom prst="rect">
              <a:avLst/>
            </a:prstGeom>
            <a:noFill/>
            <a:ln>
              <a:noFill/>
            </a:ln>
          </p:spPr>
        </p:pic>
        <p:pic>
          <p:nvPicPr>
            <p:cNvPr descr="preencoded.png" id="291" name="Google Shape;291;p11"/>
            <p:cNvPicPr preferRelativeResize="0"/>
            <p:nvPr/>
          </p:nvPicPr>
          <p:blipFill rotWithShape="1">
            <a:blip r:embed="rId6">
              <a:alphaModFix/>
            </a:blip>
            <a:srcRect b="0" l="0" r="0" t="0"/>
            <a:stretch/>
          </p:blipFill>
          <p:spPr>
            <a:xfrm>
              <a:off x="14307796" y="6954515"/>
              <a:ext cx="607181" cy="606996"/>
            </a:xfrm>
            <a:prstGeom prst="rect">
              <a:avLst/>
            </a:prstGeom>
            <a:noFill/>
            <a:ln>
              <a:noFill/>
            </a:ln>
          </p:spPr>
        </p:pic>
        <p:sp>
          <p:nvSpPr>
            <p:cNvPr id="292" name="Google Shape;292;p11"/>
            <p:cNvSpPr/>
            <p:nvPr/>
          </p:nvSpPr>
          <p:spPr>
            <a:xfrm>
              <a:off x="1495425" y="1609725"/>
              <a:ext cx="1600200" cy="1600200"/>
            </a:xfrm>
            <a:prstGeom prst="ellipse">
              <a:avLst/>
            </a:prstGeom>
            <a:solidFill>
              <a:srgbClr val="FFC700"/>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1"/>
            <p:cNvSpPr/>
            <p:nvPr/>
          </p:nvSpPr>
          <p:spPr>
            <a:xfrm>
              <a:off x="6067425" y="1609725"/>
              <a:ext cx="1600200" cy="1600200"/>
            </a:xfrm>
            <a:prstGeom prst="ellipse">
              <a:avLst/>
            </a:prstGeom>
            <a:solidFill>
              <a:srgbClr val="FFC700"/>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1"/>
            <p:cNvSpPr/>
            <p:nvPr/>
          </p:nvSpPr>
          <p:spPr>
            <a:xfrm>
              <a:off x="10639425" y="1609725"/>
              <a:ext cx="1600200" cy="1600200"/>
            </a:xfrm>
            <a:prstGeom prst="ellipse">
              <a:avLst/>
            </a:prstGeom>
            <a:solidFill>
              <a:srgbClr val="FFC700"/>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1"/>
            <p:cNvSpPr/>
            <p:nvPr/>
          </p:nvSpPr>
          <p:spPr>
            <a:xfrm>
              <a:off x="15211425" y="1609725"/>
              <a:ext cx="1600200" cy="1600200"/>
            </a:xfrm>
            <a:prstGeom prst="ellipse">
              <a:avLst/>
            </a:prstGeom>
            <a:solidFill>
              <a:srgbClr val="FFC700"/>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1"/>
            <p:cNvSpPr/>
            <p:nvPr/>
          </p:nvSpPr>
          <p:spPr>
            <a:xfrm>
              <a:off x="480060" y="3686175"/>
              <a:ext cx="3621405" cy="54864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Marcellus"/>
                <a:buNone/>
              </a:pPr>
              <a:r>
                <a:rPr b="0" i="0" lang="en-US" sz="2700" u="none" cap="none" strike="noStrike">
                  <a:solidFill>
                    <a:srgbClr val="FFFFFF"/>
                  </a:solidFill>
                  <a:latin typeface="Marcellus"/>
                  <a:ea typeface="Marcellus"/>
                  <a:cs typeface="Marcellus"/>
                  <a:sym typeface="Marcellus"/>
                </a:rPr>
                <a:t>Eclipse</a:t>
              </a:r>
              <a:endParaRPr b="0" i="0" sz="2700" u="none" cap="none" strike="noStrike">
                <a:solidFill>
                  <a:schemeClr val="dk1"/>
                </a:solidFill>
                <a:latin typeface="Calibri"/>
                <a:ea typeface="Calibri"/>
                <a:cs typeface="Calibri"/>
                <a:sym typeface="Calibri"/>
              </a:endParaRPr>
            </a:p>
          </p:txBody>
        </p:sp>
        <p:sp>
          <p:nvSpPr>
            <p:cNvPr id="297" name="Google Shape;297;p11"/>
            <p:cNvSpPr/>
            <p:nvPr/>
          </p:nvSpPr>
          <p:spPr>
            <a:xfrm>
              <a:off x="483870" y="4267200"/>
              <a:ext cx="3613785" cy="88773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Rajdhani"/>
                <a:buNone/>
              </a:pPr>
              <a:r>
                <a:rPr b="0" i="0" lang="en-US" sz="2400" u="none" cap="none" strike="noStrike">
                  <a:solidFill>
                    <a:srgbClr val="FFFFFF"/>
                  </a:solidFill>
                  <a:latin typeface="Rajdhani"/>
                  <a:ea typeface="Rajdhani"/>
                  <a:cs typeface="Rajdhani"/>
                  <a:sym typeface="Rajdhani"/>
                </a:rPr>
                <a:t>Rare event causes unpredictable magic.</a:t>
              </a:r>
              <a:endParaRPr b="0" i="0" sz="2400" u="none" cap="none" strike="noStrike">
                <a:solidFill>
                  <a:schemeClr val="dk1"/>
                </a:solidFill>
                <a:latin typeface="Calibri"/>
                <a:ea typeface="Calibri"/>
                <a:cs typeface="Calibri"/>
                <a:sym typeface="Calibri"/>
              </a:endParaRPr>
            </a:p>
          </p:txBody>
        </p:sp>
        <p:sp>
          <p:nvSpPr>
            <p:cNvPr id="298" name="Google Shape;298;p11"/>
            <p:cNvSpPr/>
            <p:nvPr/>
          </p:nvSpPr>
          <p:spPr>
            <a:xfrm>
              <a:off x="480060" y="6877050"/>
              <a:ext cx="3621405" cy="54864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Marcellus"/>
                <a:buNone/>
              </a:pPr>
              <a:r>
                <a:rPr b="0" i="0" lang="en-US" sz="2700" u="none" cap="none" strike="noStrike">
                  <a:solidFill>
                    <a:srgbClr val="FFFFFF"/>
                  </a:solidFill>
                  <a:latin typeface="Marcellus"/>
                  <a:ea typeface="Marcellus"/>
                  <a:cs typeface="Marcellus"/>
                  <a:sym typeface="Marcellus"/>
                </a:rPr>
                <a:t>Quest</a:t>
              </a:r>
              <a:endParaRPr b="0" i="0" sz="2700" u="none" cap="none" strike="noStrike">
                <a:solidFill>
                  <a:schemeClr val="dk1"/>
                </a:solidFill>
                <a:latin typeface="Calibri"/>
                <a:ea typeface="Calibri"/>
                <a:cs typeface="Calibri"/>
                <a:sym typeface="Calibri"/>
              </a:endParaRPr>
            </a:p>
          </p:txBody>
        </p:sp>
        <p:sp>
          <p:nvSpPr>
            <p:cNvPr id="299" name="Google Shape;299;p11"/>
            <p:cNvSpPr/>
            <p:nvPr/>
          </p:nvSpPr>
          <p:spPr>
            <a:xfrm>
              <a:off x="483870" y="7458075"/>
              <a:ext cx="3613785" cy="88773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Rajdhani"/>
                <a:buNone/>
              </a:pPr>
              <a:r>
                <a:rPr b="0" i="0" lang="en-US" sz="2400" u="none" cap="none" strike="noStrike">
                  <a:solidFill>
                    <a:srgbClr val="FFFFFF"/>
                  </a:solidFill>
                  <a:latin typeface="Rajdhani"/>
                  <a:ea typeface="Rajdhani"/>
                  <a:cs typeface="Rajdhani"/>
                  <a:sym typeface="Rajdhani"/>
                </a:rPr>
                <a:t>Adventurers seek immortal artifact.</a:t>
              </a:r>
              <a:endParaRPr b="0" i="0" sz="2400" u="none" cap="none" strike="noStrike">
                <a:solidFill>
                  <a:schemeClr val="dk1"/>
                </a:solidFill>
                <a:latin typeface="Calibri"/>
                <a:ea typeface="Calibri"/>
                <a:cs typeface="Calibri"/>
                <a:sym typeface="Calibri"/>
              </a:endParaRPr>
            </a:p>
          </p:txBody>
        </p:sp>
        <p:sp>
          <p:nvSpPr>
            <p:cNvPr id="300" name="Google Shape;300;p11"/>
            <p:cNvSpPr/>
            <p:nvPr/>
          </p:nvSpPr>
          <p:spPr>
            <a:xfrm>
              <a:off x="5052060" y="3686175"/>
              <a:ext cx="3621405" cy="54864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Marcellus"/>
                <a:buNone/>
              </a:pPr>
              <a:r>
                <a:rPr b="0" i="0" lang="en-US" sz="2700" u="none" cap="none" strike="noStrike">
                  <a:solidFill>
                    <a:srgbClr val="FFFFFF"/>
                  </a:solidFill>
                  <a:latin typeface="Marcellus"/>
                  <a:ea typeface="Marcellus"/>
                  <a:cs typeface="Marcellus"/>
                  <a:sym typeface="Marcellus"/>
                </a:rPr>
                <a:t>Eclipse</a:t>
              </a:r>
              <a:endParaRPr b="0" i="0" sz="2700" u="none" cap="none" strike="noStrike">
                <a:solidFill>
                  <a:schemeClr val="dk1"/>
                </a:solidFill>
                <a:latin typeface="Calibri"/>
                <a:ea typeface="Calibri"/>
                <a:cs typeface="Calibri"/>
                <a:sym typeface="Calibri"/>
              </a:endParaRPr>
            </a:p>
          </p:txBody>
        </p:sp>
        <p:sp>
          <p:nvSpPr>
            <p:cNvPr id="301" name="Google Shape;301;p11"/>
            <p:cNvSpPr/>
            <p:nvPr/>
          </p:nvSpPr>
          <p:spPr>
            <a:xfrm>
              <a:off x="5055870" y="4267200"/>
              <a:ext cx="3613785" cy="88773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Rajdhani"/>
                <a:buNone/>
              </a:pPr>
              <a:r>
                <a:rPr b="0" i="0" lang="en-US" sz="2400" u="none" cap="none" strike="noStrike">
                  <a:solidFill>
                    <a:srgbClr val="FFFFFF"/>
                  </a:solidFill>
                  <a:latin typeface="Rajdhani"/>
                  <a:ea typeface="Rajdhani"/>
                  <a:cs typeface="Rajdhani"/>
                  <a:sym typeface="Rajdhani"/>
                </a:rPr>
                <a:t>Rare event causes unpredictable magic.</a:t>
              </a:r>
              <a:endParaRPr b="0" i="0" sz="2400" u="none" cap="none" strike="noStrike">
                <a:solidFill>
                  <a:schemeClr val="dk1"/>
                </a:solidFill>
                <a:latin typeface="Calibri"/>
                <a:ea typeface="Calibri"/>
                <a:cs typeface="Calibri"/>
                <a:sym typeface="Calibri"/>
              </a:endParaRPr>
            </a:p>
          </p:txBody>
        </p:sp>
        <p:sp>
          <p:nvSpPr>
            <p:cNvPr id="302" name="Google Shape;302;p11"/>
            <p:cNvSpPr/>
            <p:nvPr/>
          </p:nvSpPr>
          <p:spPr>
            <a:xfrm>
              <a:off x="5052060" y="6877050"/>
              <a:ext cx="3621405" cy="54864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Marcellus"/>
                <a:buNone/>
              </a:pPr>
              <a:r>
                <a:rPr b="0" i="0" lang="en-US" sz="2700" u="none" cap="none" strike="noStrike">
                  <a:solidFill>
                    <a:srgbClr val="FFFFFF"/>
                  </a:solidFill>
                  <a:latin typeface="Marcellus"/>
                  <a:ea typeface="Marcellus"/>
                  <a:cs typeface="Marcellus"/>
                  <a:sym typeface="Marcellus"/>
                </a:rPr>
                <a:t>Quest</a:t>
              </a:r>
              <a:endParaRPr b="0" i="0" sz="2700" u="none" cap="none" strike="noStrike">
                <a:solidFill>
                  <a:schemeClr val="dk1"/>
                </a:solidFill>
                <a:latin typeface="Calibri"/>
                <a:ea typeface="Calibri"/>
                <a:cs typeface="Calibri"/>
                <a:sym typeface="Calibri"/>
              </a:endParaRPr>
            </a:p>
          </p:txBody>
        </p:sp>
        <p:sp>
          <p:nvSpPr>
            <p:cNvPr id="303" name="Google Shape;303;p11"/>
            <p:cNvSpPr/>
            <p:nvPr/>
          </p:nvSpPr>
          <p:spPr>
            <a:xfrm>
              <a:off x="5055870" y="7458075"/>
              <a:ext cx="3613785" cy="88773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Rajdhani"/>
                <a:buNone/>
              </a:pPr>
              <a:r>
                <a:rPr b="0" i="0" lang="en-US" sz="2400" u="none" cap="none" strike="noStrike">
                  <a:solidFill>
                    <a:srgbClr val="FFFFFF"/>
                  </a:solidFill>
                  <a:latin typeface="Rajdhani"/>
                  <a:ea typeface="Rajdhani"/>
                  <a:cs typeface="Rajdhani"/>
                  <a:sym typeface="Rajdhani"/>
                </a:rPr>
                <a:t>Adventurers seek immortal artifact.</a:t>
              </a:r>
              <a:endParaRPr b="0" i="0" sz="2400" u="none" cap="none" strike="noStrike">
                <a:solidFill>
                  <a:schemeClr val="dk1"/>
                </a:solidFill>
                <a:latin typeface="Calibri"/>
                <a:ea typeface="Calibri"/>
                <a:cs typeface="Calibri"/>
                <a:sym typeface="Calibri"/>
              </a:endParaRPr>
            </a:p>
          </p:txBody>
        </p:sp>
        <p:sp>
          <p:nvSpPr>
            <p:cNvPr id="304" name="Google Shape;304;p11"/>
            <p:cNvSpPr/>
            <p:nvPr/>
          </p:nvSpPr>
          <p:spPr>
            <a:xfrm>
              <a:off x="9624060" y="3686175"/>
              <a:ext cx="3621405" cy="54864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Marcellus"/>
                <a:buNone/>
              </a:pPr>
              <a:r>
                <a:rPr b="0" i="0" lang="en-US" sz="2700" u="none" cap="none" strike="noStrike">
                  <a:solidFill>
                    <a:srgbClr val="FFFFFF"/>
                  </a:solidFill>
                  <a:latin typeface="Marcellus"/>
                  <a:ea typeface="Marcellus"/>
                  <a:cs typeface="Marcellus"/>
                  <a:sym typeface="Marcellus"/>
                </a:rPr>
                <a:t>Eclipse</a:t>
              </a:r>
              <a:endParaRPr b="0" i="0" sz="2700" u="none" cap="none" strike="noStrike">
                <a:solidFill>
                  <a:schemeClr val="dk1"/>
                </a:solidFill>
                <a:latin typeface="Calibri"/>
                <a:ea typeface="Calibri"/>
                <a:cs typeface="Calibri"/>
                <a:sym typeface="Calibri"/>
              </a:endParaRPr>
            </a:p>
          </p:txBody>
        </p:sp>
        <p:sp>
          <p:nvSpPr>
            <p:cNvPr id="305" name="Google Shape;305;p11"/>
            <p:cNvSpPr/>
            <p:nvPr/>
          </p:nvSpPr>
          <p:spPr>
            <a:xfrm>
              <a:off x="9627870" y="4267200"/>
              <a:ext cx="3613785" cy="88773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Rajdhani"/>
                <a:buNone/>
              </a:pPr>
              <a:r>
                <a:rPr b="0" i="0" lang="en-US" sz="2400" u="none" cap="none" strike="noStrike">
                  <a:solidFill>
                    <a:srgbClr val="FFFFFF"/>
                  </a:solidFill>
                  <a:latin typeface="Rajdhani"/>
                  <a:ea typeface="Rajdhani"/>
                  <a:cs typeface="Rajdhani"/>
                  <a:sym typeface="Rajdhani"/>
                </a:rPr>
                <a:t>Rare event causes unpredictable magic.</a:t>
              </a:r>
              <a:endParaRPr b="0" i="0" sz="2400" u="none" cap="none" strike="noStrike">
                <a:solidFill>
                  <a:schemeClr val="dk1"/>
                </a:solidFill>
                <a:latin typeface="Calibri"/>
                <a:ea typeface="Calibri"/>
                <a:cs typeface="Calibri"/>
                <a:sym typeface="Calibri"/>
              </a:endParaRPr>
            </a:p>
          </p:txBody>
        </p:sp>
        <p:sp>
          <p:nvSpPr>
            <p:cNvPr id="306" name="Google Shape;306;p11"/>
            <p:cNvSpPr/>
            <p:nvPr/>
          </p:nvSpPr>
          <p:spPr>
            <a:xfrm>
              <a:off x="9624060" y="6877050"/>
              <a:ext cx="3621405" cy="54864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Marcellus"/>
                <a:buNone/>
              </a:pPr>
              <a:r>
                <a:rPr b="0" i="0" lang="en-US" sz="2700" u="none" cap="none" strike="noStrike">
                  <a:solidFill>
                    <a:srgbClr val="FFFFFF"/>
                  </a:solidFill>
                  <a:latin typeface="Marcellus"/>
                  <a:ea typeface="Marcellus"/>
                  <a:cs typeface="Marcellus"/>
                  <a:sym typeface="Marcellus"/>
                </a:rPr>
                <a:t>Quest</a:t>
              </a:r>
              <a:endParaRPr b="0" i="0" sz="2700" u="none" cap="none" strike="noStrike">
                <a:solidFill>
                  <a:schemeClr val="dk1"/>
                </a:solidFill>
                <a:latin typeface="Calibri"/>
                <a:ea typeface="Calibri"/>
                <a:cs typeface="Calibri"/>
                <a:sym typeface="Calibri"/>
              </a:endParaRPr>
            </a:p>
          </p:txBody>
        </p:sp>
        <p:sp>
          <p:nvSpPr>
            <p:cNvPr id="307" name="Google Shape;307;p11"/>
            <p:cNvSpPr/>
            <p:nvPr/>
          </p:nvSpPr>
          <p:spPr>
            <a:xfrm>
              <a:off x="9627870" y="7458075"/>
              <a:ext cx="3613785" cy="88773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Rajdhani"/>
                <a:buNone/>
              </a:pPr>
              <a:r>
                <a:rPr b="0" i="0" lang="en-US" sz="2400" u="none" cap="none" strike="noStrike">
                  <a:solidFill>
                    <a:srgbClr val="FFFFFF"/>
                  </a:solidFill>
                  <a:latin typeface="Rajdhani"/>
                  <a:ea typeface="Rajdhani"/>
                  <a:cs typeface="Rajdhani"/>
                  <a:sym typeface="Rajdhani"/>
                </a:rPr>
                <a:t>Adventurers seek immortal artifact.</a:t>
              </a:r>
              <a:endParaRPr b="0" i="0" sz="2400" u="none" cap="none" strike="noStrike">
                <a:solidFill>
                  <a:schemeClr val="dk1"/>
                </a:solidFill>
                <a:latin typeface="Calibri"/>
                <a:ea typeface="Calibri"/>
                <a:cs typeface="Calibri"/>
                <a:sym typeface="Calibri"/>
              </a:endParaRPr>
            </a:p>
          </p:txBody>
        </p:sp>
        <p:sp>
          <p:nvSpPr>
            <p:cNvPr id="308" name="Google Shape;308;p11"/>
            <p:cNvSpPr/>
            <p:nvPr/>
          </p:nvSpPr>
          <p:spPr>
            <a:xfrm>
              <a:off x="14196060" y="3686175"/>
              <a:ext cx="3621405" cy="54864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Marcellus"/>
                <a:buNone/>
              </a:pPr>
              <a:r>
                <a:rPr b="0" i="0" lang="en-US" sz="2700" u="none" cap="none" strike="noStrike">
                  <a:solidFill>
                    <a:srgbClr val="FFFFFF"/>
                  </a:solidFill>
                  <a:latin typeface="Marcellus"/>
                  <a:ea typeface="Marcellus"/>
                  <a:cs typeface="Marcellus"/>
                  <a:sym typeface="Marcellus"/>
                </a:rPr>
                <a:t>Eclipse</a:t>
              </a:r>
              <a:endParaRPr b="0" i="0" sz="2700" u="none" cap="none" strike="noStrike">
                <a:solidFill>
                  <a:schemeClr val="dk1"/>
                </a:solidFill>
                <a:latin typeface="Calibri"/>
                <a:ea typeface="Calibri"/>
                <a:cs typeface="Calibri"/>
                <a:sym typeface="Calibri"/>
              </a:endParaRPr>
            </a:p>
          </p:txBody>
        </p:sp>
        <p:sp>
          <p:nvSpPr>
            <p:cNvPr id="309" name="Google Shape;309;p11"/>
            <p:cNvSpPr/>
            <p:nvPr/>
          </p:nvSpPr>
          <p:spPr>
            <a:xfrm>
              <a:off x="14199870" y="4267200"/>
              <a:ext cx="3613785" cy="88773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Rajdhani"/>
                <a:buNone/>
              </a:pPr>
              <a:r>
                <a:rPr b="0" i="0" lang="en-US" sz="2400" u="none" cap="none" strike="noStrike">
                  <a:solidFill>
                    <a:srgbClr val="FFFFFF"/>
                  </a:solidFill>
                  <a:latin typeface="Rajdhani"/>
                  <a:ea typeface="Rajdhani"/>
                  <a:cs typeface="Rajdhani"/>
                  <a:sym typeface="Rajdhani"/>
                </a:rPr>
                <a:t>Rare event causes unpredictable magic.</a:t>
              </a:r>
              <a:endParaRPr b="0" i="0" sz="2400" u="none" cap="none" strike="noStrike">
                <a:solidFill>
                  <a:schemeClr val="dk1"/>
                </a:solidFill>
                <a:latin typeface="Calibri"/>
                <a:ea typeface="Calibri"/>
                <a:cs typeface="Calibri"/>
                <a:sym typeface="Calibri"/>
              </a:endParaRPr>
            </a:p>
          </p:txBody>
        </p:sp>
        <p:sp>
          <p:nvSpPr>
            <p:cNvPr id="310" name="Google Shape;310;p11"/>
            <p:cNvSpPr/>
            <p:nvPr/>
          </p:nvSpPr>
          <p:spPr>
            <a:xfrm>
              <a:off x="14196060" y="6877050"/>
              <a:ext cx="3621405" cy="54864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Marcellus"/>
                <a:buNone/>
              </a:pPr>
              <a:r>
                <a:rPr b="0" i="0" lang="en-US" sz="2700" u="none" cap="none" strike="noStrike">
                  <a:solidFill>
                    <a:srgbClr val="FFFFFF"/>
                  </a:solidFill>
                  <a:latin typeface="Marcellus"/>
                  <a:ea typeface="Marcellus"/>
                  <a:cs typeface="Marcellus"/>
                  <a:sym typeface="Marcellus"/>
                </a:rPr>
                <a:t>Quest</a:t>
              </a:r>
              <a:endParaRPr b="0" i="0" sz="2700" u="none" cap="none" strike="noStrike">
                <a:solidFill>
                  <a:schemeClr val="dk1"/>
                </a:solidFill>
                <a:latin typeface="Calibri"/>
                <a:ea typeface="Calibri"/>
                <a:cs typeface="Calibri"/>
                <a:sym typeface="Calibri"/>
              </a:endParaRPr>
            </a:p>
          </p:txBody>
        </p:sp>
        <p:sp>
          <p:nvSpPr>
            <p:cNvPr id="311" name="Google Shape;311;p11"/>
            <p:cNvSpPr/>
            <p:nvPr/>
          </p:nvSpPr>
          <p:spPr>
            <a:xfrm>
              <a:off x="14199870" y="7458075"/>
              <a:ext cx="3613785" cy="88773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Rajdhani"/>
                <a:buNone/>
              </a:pPr>
              <a:r>
                <a:rPr b="0" i="0" lang="en-US" sz="2400" u="none" cap="none" strike="noStrike">
                  <a:solidFill>
                    <a:srgbClr val="FFFFFF"/>
                  </a:solidFill>
                  <a:latin typeface="Rajdhani"/>
                  <a:ea typeface="Rajdhani"/>
                  <a:cs typeface="Rajdhani"/>
                  <a:sym typeface="Rajdhani"/>
                </a:rPr>
                <a:t>Adventurers seek immortal artifact.</a:t>
              </a:r>
              <a:endParaRPr b="0" i="0" sz="2400" u="none" cap="none" strike="noStrike">
                <a:solidFill>
                  <a:schemeClr val="dk1"/>
                </a:solidFill>
                <a:latin typeface="Calibri"/>
                <a:ea typeface="Calibri"/>
                <a:cs typeface="Calibri"/>
                <a:sym typeface="Calibri"/>
              </a:endParaRPr>
            </a:p>
          </p:txBody>
        </p:sp>
        <p:sp>
          <p:nvSpPr>
            <p:cNvPr id="312" name="Google Shape;312;p11"/>
            <p:cNvSpPr/>
            <p:nvPr/>
          </p:nvSpPr>
          <p:spPr>
            <a:xfrm>
              <a:off x="2119313" y="1933575"/>
              <a:ext cx="619125"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S</a:t>
              </a:r>
              <a:endParaRPr b="0" i="0" sz="6000" u="none" cap="none" strike="noStrike">
                <a:solidFill>
                  <a:schemeClr val="dk1"/>
                </a:solidFill>
                <a:latin typeface="Calibri"/>
                <a:ea typeface="Calibri"/>
                <a:cs typeface="Calibri"/>
                <a:sym typeface="Calibri"/>
              </a:endParaRPr>
            </a:p>
          </p:txBody>
        </p:sp>
        <p:sp>
          <p:nvSpPr>
            <p:cNvPr id="313" name="Google Shape;313;p11"/>
            <p:cNvSpPr/>
            <p:nvPr/>
          </p:nvSpPr>
          <p:spPr>
            <a:xfrm>
              <a:off x="6477000" y="1933575"/>
              <a:ext cx="104775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W</a:t>
              </a:r>
              <a:endParaRPr b="0" i="0" sz="6000" u="none" cap="none" strike="noStrike">
                <a:solidFill>
                  <a:schemeClr val="dk1"/>
                </a:solidFill>
                <a:latin typeface="Calibri"/>
                <a:ea typeface="Calibri"/>
                <a:cs typeface="Calibri"/>
                <a:sym typeface="Calibri"/>
              </a:endParaRPr>
            </a:p>
          </p:txBody>
        </p:sp>
        <p:sp>
          <p:nvSpPr>
            <p:cNvPr id="314" name="Google Shape;314;p11"/>
            <p:cNvSpPr/>
            <p:nvPr/>
          </p:nvSpPr>
          <p:spPr>
            <a:xfrm>
              <a:off x="11129963" y="1933575"/>
              <a:ext cx="885825"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O</a:t>
              </a:r>
              <a:endParaRPr b="0" i="0" sz="6000" u="none" cap="none" strike="noStrike">
                <a:solidFill>
                  <a:schemeClr val="dk1"/>
                </a:solidFill>
                <a:latin typeface="Calibri"/>
                <a:ea typeface="Calibri"/>
                <a:cs typeface="Calibri"/>
                <a:sym typeface="Calibri"/>
              </a:endParaRPr>
            </a:p>
          </p:txBody>
        </p:sp>
        <p:sp>
          <p:nvSpPr>
            <p:cNvPr id="315" name="Google Shape;315;p11"/>
            <p:cNvSpPr/>
            <p:nvPr/>
          </p:nvSpPr>
          <p:spPr>
            <a:xfrm>
              <a:off x="15782925" y="1933575"/>
              <a:ext cx="7239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T</a:t>
              </a:r>
              <a:endParaRPr b="0" i="0" sz="60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E8DE"/>
        </a:solidFill>
      </p:bgPr>
    </p:bg>
    <p:spTree>
      <p:nvGrpSpPr>
        <p:cNvPr id="320" name="Shape 320"/>
        <p:cNvGrpSpPr/>
        <p:nvPr/>
      </p:nvGrpSpPr>
      <p:grpSpPr>
        <a:xfrm>
          <a:off x="0" y="0"/>
          <a:ext cx="0" cy="0"/>
          <a:chOff x="0" y="0"/>
          <a:chExt cx="0" cy="0"/>
        </a:xfrm>
      </p:grpSpPr>
      <p:grpSp>
        <p:nvGrpSpPr>
          <p:cNvPr id="321" name="Google Shape;321;p12"/>
          <p:cNvGrpSpPr/>
          <p:nvPr/>
        </p:nvGrpSpPr>
        <p:grpSpPr>
          <a:xfrm>
            <a:off x="-1847849" y="-1866900"/>
            <a:ext cx="21650324" cy="13401675"/>
            <a:chOff x="-1847849" y="-1866900"/>
            <a:chExt cx="21650324" cy="13401675"/>
          </a:xfrm>
        </p:grpSpPr>
        <p:sp>
          <p:nvSpPr>
            <p:cNvPr id="322" name="Google Shape;322;p12"/>
            <p:cNvSpPr/>
            <p:nvPr/>
          </p:nvSpPr>
          <p:spPr>
            <a:xfrm>
              <a:off x="0" y="0"/>
              <a:ext cx="18288000" cy="10287000"/>
            </a:xfrm>
            <a:prstGeom prst="rect">
              <a:avLst/>
            </a:prstGeom>
            <a:solidFill>
              <a:srgbClr val="F6E8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23" name="Google Shape;323;p12"/>
            <p:cNvPicPr preferRelativeResize="0"/>
            <p:nvPr/>
          </p:nvPicPr>
          <p:blipFill rotWithShape="1">
            <a:blip r:embed="rId3">
              <a:alphaModFix/>
            </a:blip>
            <a:srcRect b="0" l="0" r="0" t="0"/>
            <a:stretch/>
          </p:blipFill>
          <p:spPr>
            <a:xfrm>
              <a:off x="-1847849" y="-1866900"/>
              <a:ext cx="12239624" cy="6105525"/>
            </a:xfrm>
            <a:prstGeom prst="rect">
              <a:avLst/>
            </a:prstGeom>
            <a:noFill/>
            <a:ln>
              <a:noFill/>
            </a:ln>
          </p:spPr>
        </p:pic>
        <p:pic>
          <p:nvPicPr>
            <p:cNvPr descr="preencoded.png" id="324" name="Google Shape;324;p12"/>
            <p:cNvPicPr preferRelativeResize="0"/>
            <p:nvPr/>
          </p:nvPicPr>
          <p:blipFill rotWithShape="1">
            <a:blip r:embed="rId4">
              <a:alphaModFix/>
            </a:blip>
            <a:srcRect b="0" l="0" r="0" t="0"/>
            <a:stretch/>
          </p:blipFill>
          <p:spPr>
            <a:xfrm>
              <a:off x="12258675" y="5362575"/>
              <a:ext cx="7543800" cy="6172200"/>
            </a:xfrm>
            <a:prstGeom prst="rect">
              <a:avLst/>
            </a:prstGeom>
            <a:noFill/>
            <a:ln>
              <a:noFill/>
            </a:ln>
          </p:spPr>
        </p:pic>
      </p:grpSp>
      <p:grpSp>
        <p:nvGrpSpPr>
          <p:cNvPr id="325" name="Google Shape;325;p12"/>
          <p:cNvGrpSpPr/>
          <p:nvPr/>
        </p:nvGrpSpPr>
        <p:grpSpPr>
          <a:xfrm>
            <a:off x="17640300" y="7994854"/>
            <a:ext cx="596695" cy="2063546"/>
            <a:chOff x="17640300" y="7994855"/>
            <a:chExt cx="596695" cy="2063546"/>
          </a:xfrm>
        </p:grpSpPr>
        <p:pic>
          <p:nvPicPr>
            <p:cNvPr descr="preencoded.png" id="326" name="Google Shape;326;p1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27" name="Google Shape;327;p12"/>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2710"/>
                <a:buFont typeface="Inter"/>
                <a:buNone/>
              </a:pPr>
              <a:r>
                <a:rPr b="1" i="0" lang="en-US" sz="2710" u="none" cap="none" strike="noStrike">
                  <a:solidFill>
                    <a:srgbClr val="98562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328" name="Google Shape;328;p12"/>
          <p:cNvPicPr preferRelativeResize="0"/>
          <p:nvPr/>
        </p:nvPicPr>
        <p:blipFill rotWithShape="1">
          <a:blip r:embed="rId6">
            <a:alphaModFix/>
          </a:blip>
          <a:srcRect b="0" l="0" r="0" t="0"/>
          <a:stretch/>
        </p:blipFill>
        <p:spPr>
          <a:xfrm>
            <a:off x="12963525" y="590550"/>
            <a:ext cx="4562475" cy="9277350"/>
          </a:xfrm>
          <a:prstGeom prst="rect">
            <a:avLst/>
          </a:prstGeom>
          <a:noFill/>
          <a:ln>
            <a:noFill/>
          </a:ln>
        </p:spPr>
      </p:pic>
      <p:pic>
        <p:nvPicPr>
          <p:cNvPr descr="preencoded.png" id="329" name="Google Shape;329;p12"/>
          <p:cNvPicPr preferRelativeResize="0"/>
          <p:nvPr/>
        </p:nvPicPr>
        <p:blipFill rotWithShape="1">
          <a:blip r:embed="rId7">
            <a:alphaModFix/>
          </a:blip>
          <a:srcRect b="0" l="0" r="0" t="0"/>
          <a:stretch/>
        </p:blipFill>
        <p:spPr>
          <a:xfrm>
            <a:off x="514350" y="590550"/>
            <a:ext cx="4562475" cy="9277350"/>
          </a:xfrm>
          <a:prstGeom prst="rect">
            <a:avLst/>
          </a:prstGeom>
          <a:noFill/>
          <a:ln>
            <a:noFill/>
          </a:ln>
        </p:spPr>
      </p:pic>
      <p:grpSp>
        <p:nvGrpSpPr>
          <p:cNvPr id="330" name="Google Shape;330;p12"/>
          <p:cNvGrpSpPr/>
          <p:nvPr/>
        </p:nvGrpSpPr>
        <p:grpSpPr>
          <a:xfrm>
            <a:off x="5838825" y="1447800"/>
            <a:ext cx="4895850" cy="1447800"/>
            <a:chOff x="5838825" y="1447800"/>
            <a:chExt cx="4895850" cy="1447800"/>
          </a:xfrm>
        </p:grpSpPr>
        <p:sp>
          <p:nvSpPr>
            <p:cNvPr id="331" name="Google Shape;331;p12"/>
            <p:cNvSpPr/>
            <p:nvPr/>
          </p:nvSpPr>
          <p:spPr>
            <a:xfrm>
              <a:off x="5838825" y="1447800"/>
              <a:ext cx="4895850" cy="1409700"/>
            </a:xfrm>
            <a:prstGeom prst="rect">
              <a:avLst/>
            </a:prstGeom>
            <a:solidFill>
              <a:srgbClr val="985629"/>
            </a:solidFill>
            <a:ln cap="flat" cmpd="sng" w="762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2"/>
            <p:cNvSpPr/>
            <p:nvPr/>
          </p:nvSpPr>
          <p:spPr>
            <a:xfrm>
              <a:off x="6410325" y="1676400"/>
              <a:ext cx="401955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Some Data</a:t>
              </a:r>
              <a:endParaRPr b="0" i="0" sz="6000" u="none" cap="none" strike="noStrike">
                <a:solidFill>
                  <a:schemeClr val="dk1"/>
                </a:solidFill>
                <a:latin typeface="Calibri"/>
                <a:ea typeface="Calibri"/>
                <a:cs typeface="Calibri"/>
                <a:sym typeface="Calibri"/>
              </a:endParaRPr>
            </a:p>
          </p:txBody>
        </p:sp>
      </p:grpSp>
      <p:grpSp>
        <p:nvGrpSpPr>
          <p:cNvPr id="333" name="Google Shape;333;p12"/>
          <p:cNvGrpSpPr/>
          <p:nvPr/>
        </p:nvGrpSpPr>
        <p:grpSpPr>
          <a:xfrm>
            <a:off x="5924550" y="3771900"/>
            <a:ext cx="6497955" cy="5188268"/>
            <a:chOff x="5924550" y="3771900"/>
            <a:chExt cx="6497955" cy="5188268"/>
          </a:xfrm>
        </p:grpSpPr>
        <p:sp>
          <p:nvSpPr>
            <p:cNvPr id="334" name="Google Shape;334;p12"/>
            <p:cNvSpPr/>
            <p:nvPr/>
          </p:nvSpPr>
          <p:spPr>
            <a:xfrm>
              <a:off x="5924550" y="3771900"/>
              <a:ext cx="2800350" cy="1409700"/>
            </a:xfrm>
            <a:prstGeom prst="rect">
              <a:avLst/>
            </a:prstGeom>
            <a:solidFill>
              <a:srgbClr val="985629"/>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2"/>
            <p:cNvSpPr/>
            <p:nvPr/>
          </p:nvSpPr>
          <p:spPr>
            <a:xfrm>
              <a:off x="5924550" y="5638800"/>
              <a:ext cx="2847975" cy="1409700"/>
            </a:xfrm>
            <a:prstGeom prst="rect">
              <a:avLst/>
            </a:prstGeom>
            <a:solidFill>
              <a:srgbClr val="40B400"/>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2"/>
            <p:cNvSpPr/>
            <p:nvPr/>
          </p:nvSpPr>
          <p:spPr>
            <a:xfrm>
              <a:off x="5924550" y="7505700"/>
              <a:ext cx="2847975" cy="1409700"/>
            </a:xfrm>
            <a:prstGeom prst="rect">
              <a:avLst/>
            </a:prstGeom>
            <a:solidFill>
              <a:srgbClr val="985629"/>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2"/>
            <p:cNvSpPr/>
            <p:nvPr/>
          </p:nvSpPr>
          <p:spPr>
            <a:xfrm>
              <a:off x="6496050" y="4000500"/>
              <a:ext cx="192405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70%</a:t>
              </a:r>
              <a:endParaRPr b="0" i="0" sz="6000" u="none" cap="none" strike="noStrike">
                <a:solidFill>
                  <a:schemeClr val="dk1"/>
                </a:solidFill>
                <a:latin typeface="Calibri"/>
                <a:ea typeface="Calibri"/>
                <a:cs typeface="Calibri"/>
                <a:sym typeface="Calibri"/>
              </a:endParaRPr>
            </a:p>
          </p:txBody>
        </p:sp>
        <p:sp>
          <p:nvSpPr>
            <p:cNvPr id="338" name="Google Shape;338;p12"/>
            <p:cNvSpPr/>
            <p:nvPr/>
          </p:nvSpPr>
          <p:spPr>
            <a:xfrm>
              <a:off x="8877300" y="3833812"/>
              <a:ext cx="3545205"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Enchanted Creatures</a:t>
              </a:r>
              <a:endParaRPr b="0" i="0" sz="2700" u="none" cap="none" strike="noStrike">
                <a:solidFill>
                  <a:schemeClr val="dk1"/>
                </a:solidFill>
                <a:latin typeface="Calibri"/>
                <a:ea typeface="Calibri"/>
                <a:cs typeface="Calibri"/>
                <a:sym typeface="Calibri"/>
              </a:endParaRPr>
            </a:p>
          </p:txBody>
        </p:sp>
        <p:sp>
          <p:nvSpPr>
            <p:cNvPr id="339" name="Google Shape;339;p12"/>
            <p:cNvSpPr/>
            <p:nvPr/>
          </p:nvSpPr>
          <p:spPr>
            <a:xfrm>
              <a:off x="8877300" y="4338638"/>
              <a:ext cx="3537585" cy="8877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possess the ability to cast spells.</a:t>
              </a:r>
              <a:endParaRPr b="0" i="0" sz="2400" u="none" cap="none" strike="noStrike">
                <a:solidFill>
                  <a:schemeClr val="dk1"/>
                </a:solidFill>
                <a:latin typeface="Calibri"/>
                <a:ea typeface="Calibri"/>
                <a:cs typeface="Calibri"/>
                <a:sym typeface="Calibri"/>
              </a:endParaRPr>
            </a:p>
          </p:txBody>
        </p:sp>
        <p:sp>
          <p:nvSpPr>
            <p:cNvPr id="340" name="Google Shape;340;p12"/>
            <p:cNvSpPr/>
            <p:nvPr/>
          </p:nvSpPr>
          <p:spPr>
            <a:xfrm>
              <a:off x="6496050" y="5867400"/>
              <a:ext cx="1971675"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60%</a:t>
              </a:r>
              <a:endParaRPr b="0" i="0" sz="6000" u="none" cap="none" strike="noStrike">
                <a:solidFill>
                  <a:schemeClr val="dk1"/>
                </a:solidFill>
                <a:latin typeface="Calibri"/>
                <a:ea typeface="Calibri"/>
                <a:cs typeface="Calibri"/>
                <a:sym typeface="Calibri"/>
              </a:endParaRPr>
            </a:p>
          </p:txBody>
        </p:sp>
        <p:sp>
          <p:nvSpPr>
            <p:cNvPr id="341" name="Google Shape;341;p12"/>
            <p:cNvSpPr/>
            <p:nvPr/>
          </p:nvSpPr>
          <p:spPr>
            <a:xfrm>
              <a:off x="8924925" y="5681663"/>
              <a:ext cx="3497580" cy="97726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Magic-Wielding Individuals</a:t>
              </a:r>
              <a:endParaRPr b="0" i="0" sz="2700" u="none" cap="none" strike="noStrike">
                <a:solidFill>
                  <a:schemeClr val="dk1"/>
                </a:solidFill>
                <a:latin typeface="Calibri"/>
                <a:ea typeface="Calibri"/>
                <a:cs typeface="Calibri"/>
                <a:sym typeface="Calibri"/>
              </a:endParaRPr>
            </a:p>
          </p:txBody>
        </p:sp>
        <p:sp>
          <p:nvSpPr>
            <p:cNvPr id="342" name="Google Shape;342;p12"/>
            <p:cNvSpPr/>
            <p:nvPr/>
          </p:nvSpPr>
          <p:spPr>
            <a:xfrm>
              <a:off x="8924925" y="6615113"/>
              <a:ext cx="3489960" cy="4972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practice the art of illusions.</a:t>
              </a:r>
              <a:endParaRPr b="0" i="0" sz="2400" u="none" cap="none" strike="noStrike">
                <a:solidFill>
                  <a:schemeClr val="dk1"/>
                </a:solidFill>
                <a:latin typeface="Calibri"/>
                <a:ea typeface="Calibri"/>
                <a:cs typeface="Calibri"/>
                <a:sym typeface="Calibri"/>
              </a:endParaRPr>
            </a:p>
          </p:txBody>
        </p:sp>
        <p:sp>
          <p:nvSpPr>
            <p:cNvPr id="343" name="Google Shape;343;p12"/>
            <p:cNvSpPr/>
            <p:nvPr/>
          </p:nvSpPr>
          <p:spPr>
            <a:xfrm>
              <a:off x="6496050" y="7734300"/>
              <a:ext cx="1971675"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90%</a:t>
              </a:r>
              <a:endParaRPr b="0" i="0" sz="6000" u="none" cap="none" strike="noStrike">
                <a:solidFill>
                  <a:schemeClr val="dk1"/>
                </a:solidFill>
                <a:latin typeface="Calibri"/>
                <a:ea typeface="Calibri"/>
                <a:cs typeface="Calibri"/>
                <a:sym typeface="Calibri"/>
              </a:endParaRPr>
            </a:p>
          </p:txBody>
        </p:sp>
        <p:sp>
          <p:nvSpPr>
            <p:cNvPr id="344" name="Google Shape;344;p12"/>
            <p:cNvSpPr/>
            <p:nvPr/>
          </p:nvSpPr>
          <p:spPr>
            <a:xfrm>
              <a:off x="8924925" y="7567612"/>
              <a:ext cx="349758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Spells Cast</a:t>
              </a:r>
              <a:endParaRPr b="0" i="0" sz="2700" u="none" cap="none" strike="noStrike">
                <a:solidFill>
                  <a:schemeClr val="dk1"/>
                </a:solidFill>
                <a:latin typeface="Calibri"/>
                <a:ea typeface="Calibri"/>
                <a:cs typeface="Calibri"/>
                <a:sym typeface="Calibri"/>
              </a:endParaRPr>
            </a:p>
          </p:txBody>
        </p:sp>
        <p:sp>
          <p:nvSpPr>
            <p:cNvPr id="345" name="Google Shape;345;p12"/>
            <p:cNvSpPr/>
            <p:nvPr/>
          </p:nvSpPr>
          <p:spPr>
            <a:xfrm>
              <a:off x="8924925" y="8072438"/>
              <a:ext cx="3489960" cy="8877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are dark magic, foretelling danger.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E8DE"/>
        </a:solidFill>
      </p:bgPr>
    </p:bg>
    <p:spTree>
      <p:nvGrpSpPr>
        <p:cNvPr id="350" name="Shape 350"/>
        <p:cNvGrpSpPr/>
        <p:nvPr/>
      </p:nvGrpSpPr>
      <p:grpSpPr>
        <a:xfrm>
          <a:off x="0" y="0"/>
          <a:ext cx="0" cy="0"/>
          <a:chOff x="0" y="0"/>
          <a:chExt cx="0" cy="0"/>
        </a:xfrm>
      </p:grpSpPr>
      <p:grpSp>
        <p:nvGrpSpPr>
          <p:cNvPr id="351" name="Google Shape;351;p13"/>
          <p:cNvGrpSpPr/>
          <p:nvPr/>
        </p:nvGrpSpPr>
        <p:grpSpPr>
          <a:xfrm>
            <a:off x="2943225" y="-798854"/>
            <a:ext cx="18288000" cy="11893814"/>
            <a:chOff x="2943225" y="-798854"/>
            <a:chExt cx="18288000" cy="11893814"/>
          </a:xfrm>
        </p:grpSpPr>
        <p:sp>
          <p:nvSpPr>
            <p:cNvPr id="352" name="Google Shape;352;p13"/>
            <p:cNvSpPr/>
            <p:nvPr/>
          </p:nvSpPr>
          <p:spPr>
            <a:xfrm>
              <a:off x="2943225" y="0"/>
              <a:ext cx="18288000" cy="10287000"/>
            </a:xfrm>
            <a:prstGeom prst="rect">
              <a:avLst/>
            </a:prstGeom>
            <a:solidFill>
              <a:srgbClr val="F6E8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3" name="Google Shape;353;p13"/>
            <p:cNvGrpSpPr/>
            <p:nvPr/>
          </p:nvGrpSpPr>
          <p:grpSpPr>
            <a:xfrm>
              <a:off x="5981675" y="-798854"/>
              <a:ext cx="12203453" cy="11893814"/>
              <a:chOff x="5981675" y="-798854"/>
              <a:chExt cx="12203453" cy="11893814"/>
            </a:xfrm>
          </p:grpSpPr>
          <p:pic>
            <p:nvPicPr>
              <p:cNvPr descr="preencoded.png" id="354" name="Google Shape;354;p13"/>
              <p:cNvPicPr preferRelativeResize="0"/>
              <p:nvPr/>
            </p:nvPicPr>
            <p:blipFill rotWithShape="1">
              <a:blip r:embed="rId3">
                <a:alphaModFix/>
              </a:blip>
              <a:srcRect b="0" l="0" r="0" t="0"/>
              <a:stretch/>
            </p:blipFill>
            <p:spPr>
              <a:xfrm>
                <a:off x="7217580" y="322297"/>
                <a:ext cx="9576959" cy="9314030"/>
              </a:xfrm>
              <a:prstGeom prst="rect">
                <a:avLst/>
              </a:prstGeom>
              <a:noFill/>
              <a:ln>
                <a:noFill/>
              </a:ln>
            </p:spPr>
          </p:pic>
          <p:pic>
            <p:nvPicPr>
              <p:cNvPr descr="preencoded.png" id="355" name="Google Shape;355;p13"/>
              <p:cNvPicPr preferRelativeResize="0"/>
              <p:nvPr/>
            </p:nvPicPr>
            <p:blipFill rotWithShape="1">
              <a:blip r:embed="rId4">
                <a:alphaModFix/>
              </a:blip>
              <a:srcRect b="0" l="0" r="0" t="0"/>
              <a:stretch/>
            </p:blipFill>
            <p:spPr>
              <a:xfrm>
                <a:off x="5981675" y="-798854"/>
                <a:ext cx="12203453" cy="11893814"/>
              </a:xfrm>
              <a:prstGeom prst="rect">
                <a:avLst/>
              </a:prstGeom>
              <a:noFill/>
              <a:ln>
                <a:noFill/>
              </a:ln>
            </p:spPr>
          </p:pic>
        </p:grpSp>
      </p:grpSp>
      <p:grpSp>
        <p:nvGrpSpPr>
          <p:cNvPr id="356" name="Google Shape;356;p13"/>
          <p:cNvGrpSpPr/>
          <p:nvPr/>
        </p:nvGrpSpPr>
        <p:grpSpPr>
          <a:xfrm>
            <a:off x="17640300" y="7994854"/>
            <a:ext cx="596695" cy="2063546"/>
            <a:chOff x="17640300" y="7994855"/>
            <a:chExt cx="596695" cy="2063546"/>
          </a:xfrm>
        </p:grpSpPr>
        <p:pic>
          <p:nvPicPr>
            <p:cNvPr descr="preencoded.png" id="357" name="Google Shape;357;p1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58" name="Google Shape;358;p13"/>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2710"/>
                <a:buFont typeface="Inter"/>
                <a:buNone/>
              </a:pPr>
              <a:r>
                <a:rPr b="1" i="0" lang="en-US" sz="2710" u="none" cap="none" strike="noStrike">
                  <a:solidFill>
                    <a:srgbClr val="98562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59" name="Google Shape;359;p13"/>
          <p:cNvGrpSpPr/>
          <p:nvPr/>
        </p:nvGrpSpPr>
        <p:grpSpPr>
          <a:xfrm>
            <a:off x="6606540" y="2266950"/>
            <a:ext cx="11942445" cy="5450205"/>
            <a:chOff x="6606540" y="2266950"/>
            <a:chExt cx="11942445" cy="5450205"/>
          </a:xfrm>
        </p:grpSpPr>
        <p:sp>
          <p:nvSpPr>
            <p:cNvPr id="360" name="Google Shape;360;p13"/>
            <p:cNvSpPr/>
            <p:nvPr/>
          </p:nvSpPr>
          <p:spPr>
            <a:xfrm>
              <a:off x="8201025" y="2266950"/>
              <a:ext cx="8753475" cy="3324225"/>
            </a:xfrm>
            <a:prstGeom prst="rect">
              <a:avLst/>
            </a:prstGeom>
            <a:solidFill>
              <a:srgbClr val="985629"/>
            </a:solidFill>
            <a:ln cap="flat" cmpd="sng" w="762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3"/>
            <p:cNvSpPr/>
            <p:nvPr/>
          </p:nvSpPr>
          <p:spPr>
            <a:xfrm>
              <a:off x="8772525" y="2495550"/>
              <a:ext cx="8410575" cy="3667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Marcellus"/>
                <a:buNone/>
              </a:pPr>
              <a:r>
                <a:rPr b="0" i="0" lang="en-US" sz="18000" u="none" cap="none" strike="noStrike">
                  <a:solidFill>
                    <a:srgbClr val="FFFFFF"/>
                  </a:solidFill>
                  <a:latin typeface="Marcellus"/>
                  <a:ea typeface="Marcellus"/>
                  <a:cs typeface="Marcellus"/>
                  <a:sym typeface="Marcellus"/>
                </a:rPr>
                <a:t>234,567</a:t>
              </a:r>
              <a:endParaRPr b="0" i="0" sz="18000" u="none" cap="none" strike="noStrike">
                <a:solidFill>
                  <a:schemeClr val="dk1"/>
                </a:solidFill>
                <a:latin typeface="Calibri"/>
                <a:ea typeface="Calibri"/>
                <a:cs typeface="Calibri"/>
                <a:sym typeface="Calibri"/>
              </a:endParaRPr>
            </a:p>
          </p:txBody>
        </p:sp>
        <p:sp>
          <p:nvSpPr>
            <p:cNvPr id="362" name="Google Shape;362;p13"/>
            <p:cNvSpPr/>
            <p:nvPr/>
          </p:nvSpPr>
          <p:spPr>
            <a:xfrm>
              <a:off x="6606540" y="5743575"/>
              <a:ext cx="11942445" cy="99441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Rajdhani"/>
                <a:buNone/>
              </a:pPr>
              <a:r>
                <a:rPr b="1" i="0" lang="en-US" sz="4800" u="none" cap="none" strike="noStrike">
                  <a:solidFill>
                    <a:srgbClr val="0E0E0E"/>
                  </a:solidFill>
                  <a:latin typeface="Rajdhani"/>
                  <a:ea typeface="Rajdhani"/>
                  <a:cs typeface="Rajdhani"/>
                  <a:sym typeface="Rajdhani"/>
                </a:rPr>
                <a:t>UNICORN SIGHTINGS</a:t>
              </a:r>
              <a:endParaRPr b="0" i="0" sz="4800" u="none" cap="none" strike="noStrike">
                <a:solidFill>
                  <a:schemeClr val="dk1"/>
                </a:solidFill>
                <a:latin typeface="Calibri"/>
                <a:ea typeface="Calibri"/>
                <a:cs typeface="Calibri"/>
                <a:sym typeface="Calibri"/>
              </a:endParaRPr>
            </a:p>
          </p:txBody>
        </p:sp>
        <p:sp>
          <p:nvSpPr>
            <p:cNvPr id="363" name="Google Shape;363;p13"/>
            <p:cNvSpPr/>
            <p:nvPr/>
          </p:nvSpPr>
          <p:spPr>
            <a:xfrm>
              <a:off x="9070658" y="6829425"/>
              <a:ext cx="7014210" cy="88773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pic>
        <p:nvPicPr>
          <p:cNvPr descr="preencoded.png" id="364" name="Google Shape;364;p13"/>
          <p:cNvPicPr preferRelativeResize="0"/>
          <p:nvPr/>
        </p:nvPicPr>
        <p:blipFill rotWithShape="1">
          <a:blip r:embed="rId6">
            <a:alphaModFix/>
          </a:blip>
          <a:srcRect b="0" l="0" r="0" t="0"/>
          <a:stretch/>
        </p:blipFill>
        <p:spPr>
          <a:xfrm>
            <a:off x="732286" y="1057275"/>
            <a:ext cx="6191250" cy="81724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E8DE"/>
        </a:solidFill>
      </p:bgPr>
    </p:bg>
    <p:spTree>
      <p:nvGrpSpPr>
        <p:cNvPr id="369" name="Shape 369"/>
        <p:cNvGrpSpPr/>
        <p:nvPr/>
      </p:nvGrpSpPr>
      <p:grpSpPr>
        <a:xfrm>
          <a:off x="0" y="0"/>
          <a:ext cx="0" cy="0"/>
          <a:chOff x="0" y="0"/>
          <a:chExt cx="0" cy="0"/>
        </a:xfrm>
      </p:grpSpPr>
      <p:grpSp>
        <p:nvGrpSpPr>
          <p:cNvPr id="370" name="Google Shape;370;p14"/>
          <p:cNvGrpSpPr/>
          <p:nvPr/>
        </p:nvGrpSpPr>
        <p:grpSpPr>
          <a:xfrm>
            <a:off x="-3305175" y="-1438275"/>
            <a:ext cx="23374350" cy="13696950"/>
            <a:chOff x="-3305175" y="-1438275"/>
            <a:chExt cx="23374350" cy="13696950"/>
          </a:xfrm>
        </p:grpSpPr>
        <p:sp>
          <p:nvSpPr>
            <p:cNvPr id="371" name="Google Shape;371;p14"/>
            <p:cNvSpPr/>
            <p:nvPr/>
          </p:nvSpPr>
          <p:spPr>
            <a:xfrm>
              <a:off x="0" y="0"/>
              <a:ext cx="18288000" cy="10287000"/>
            </a:xfrm>
            <a:prstGeom prst="rect">
              <a:avLst/>
            </a:prstGeom>
            <a:solidFill>
              <a:srgbClr val="F6E8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72" name="Google Shape;372;p14"/>
            <p:cNvPicPr preferRelativeResize="0"/>
            <p:nvPr/>
          </p:nvPicPr>
          <p:blipFill rotWithShape="1">
            <a:blip r:embed="rId3">
              <a:alphaModFix/>
            </a:blip>
            <a:srcRect b="0" l="0" r="0" t="0"/>
            <a:stretch/>
          </p:blipFill>
          <p:spPr>
            <a:xfrm>
              <a:off x="-3305175" y="5629275"/>
              <a:ext cx="12449175" cy="6629400"/>
            </a:xfrm>
            <a:prstGeom prst="rect">
              <a:avLst/>
            </a:prstGeom>
            <a:noFill/>
            <a:ln>
              <a:noFill/>
            </a:ln>
          </p:spPr>
        </p:pic>
        <p:pic>
          <p:nvPicPr>
            <p:cNvPr descr="preencoded.png" id="373" name="Google Shape;373;p14"/>
            <p:cNvPicPr preferRelativeResize="0"/>
            <p:nvPr/>
          </p:nvPicPr>
          <p:blipFill rotWithShape="1">
            <a:blip r:embed="rId4">
              <a:alphaModFix/>
            </a:blip>
            <a:srcRect b="0" l="0" r="0" t="0"/>
            <a:stretch/>
          </p:blipFill>
          <p:spPr>
            <a:xfrm>
              <a:off x="11953875" y="-1438275"/>
              <a:ext cx="8115300" cy="6276975"/>
            </a:xfrm>
            <a:prstGeom prst="rect">
              <a:avLst/>
            </a:prstGeom>
            <a:noFill/>
            <a:ln>
              <a:noFill/>
            </a:ln>
          </p:spPr>
        </p:pic>
      </p:grpSp>
      <p:grpSp>
        <p:nvGrpSpPr>
          <p:cNvPr id="374" name="Google Shape;374;p14"/>
          <p:cNvGrpSpPr/>
          <p:nvPr/>
        </p:nvGrpSpPr>
        <p:grpSpPr>
          <a:xfrm>
            <a:off x="17640300" y="7994854"/>
            <a:ext cx="596695" cy="2063546"/>
            <a:chOff x="17640300" y="7994855"/>
            <a:chExt cx="596695" cy="2063546"/>
          </a:xfrm>
        </p:grpSpPr>
        <p:pic>
          <p:nvPicPr>
            <p:cNvPr descr="preencoded.png" id="375" name="Google Shape;375;p1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76" name="Google Shape;376;p14"/>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2710"/>
                <a:buFont typeface="Inter"/>
                <a:buNone/>
              </a:pPr>
              <a:r>
                <a:rPr b="1" i="0" lang="en-US" sz="2710" u="none" cap="none" strike="noStrike">
                  <a:solidFill>
                    <a:srgbClr val="98562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77" name="Google Shape;377;p14"/>
          <p:cNvGrpSpPr/>
          <p:nvPr/>
        </p:nvGrpSpPr>
        <p:grpSpPr>
          <a:xfrm>
            <a:off x="2319338" y="1857375"/>
            <a:ext cx="6353175" cy="2716530"/>
            <a:chOff x="2319338" y="1857375"/>
            <a:chExt cx="6353175" cy="2716530"/>
          </a:xfrm>
        </p:grpSpPr>
        <p:sp>
          <p:nvSpPr>
            <p:cNvPr id="378" name="Google Shape;378;p14"/>
            <p:cNvSpPr/>
            <p:nvPr/>
          </p:nvSpPr>
          <p:spPr>
            <a:xfrm>
              <a:off x="2319338" y="1857375"/>
              <a:ext cx="6353175" cy="1990725"/>
            </a:xfrm>
            <a:prstGeom prst="rect">
              <a:avLst/>
            </a:prstGeom>
            <a:solidFill>
              <a:srgbClr val="985629"/>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4"/>
            <p:cNvSpPr/>
            <p:nvPr/>
          </p:nvSpPr>
          <p:spPr>
            <a:xfrm>
              <a:off x="2464118" y="2085975"/>
              <a:ext cx="5636895" cy="1960245"/>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9600"/>
                <a:buFont typeface="Marcellus"/>
                <a:buNone/>
              </a:pPr>
              <a:r>
                <a:rPr b="0" i="0" lang="en-US" sz="9600" u="none" cap="none" strike="noStrike">
                  <a:solidFill>
                    <a:srgbClr val="FFFFFF"/>
                  </a:solidFill>
                  <a:latin typeface="Marcellus"/>
                  <a:ea typeface="Marcellus"/>
                  <a:cs typeface="Marcellus"/>
                  <a:sym typeface="Marcellus"/>
                </a:rPr>
                <a:t>233 Coins</a:t>
              </a:r>
              <a:endParaRPr b="0" i="0" sz="9600" u="none" cap="none" strike="noStrike">
                <a:solidFill>
                  <a:schemeClr val="dk1"/>
                </a:solidFill>
                <a:latin typeface="Calibri"/>
                <a:ea typeface="Calibri"/>
                <a:cs typeface="Calibri"/>
                <a:sym typeface="Calibri"/>
              </a:endParaRPr>
            </a:p>
          </p:txBody>
        </p:sp>
        <p:sp>
          <p:nvSpPr>
            <p:cNvPr id="380" name="Google Shape;380;p14"/>
            <p:cNvSpPr/>
            <p:nvPr/>
          </p:nvSpPr>
          <p:spPr>
            <a:xfrm>
              <a:off x="2512695" y="4076700"/>
              <a:ext cx="5966460" cy="49720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Treasure Found</a:t>
              </a:r>
              <a:endParaRPr b="0" i="0" sz="2400" u="none" cap="none" strike="noStrike">
                <a:solidFill>
                  <a:schemeClr val="dk1"/>
                </a:solidFill>
                <a:latin typeface="Calibri"/>
                <a:ea typeface="Calibri"/>
                <a:cs typeface="Calibri"/>
                <a:sym typeface="Calibri"/>
              </a:endParaRPr>
            </a:p>
          </p:txBody>
        </p:sp>
      </p:grpSp>
      <p:grpSp>
        <p:nvGrpSpPr>
          <p:cNvPr id="381" name="Google Shape;381;p14"/>
          <p:cNvGrpSpPr/>
          <p:nvPr/>
        </p:nvGrpSpPr>
        <p:grpSpPr>
          <a:xfrm>
            <a:off x="2157413" y="5419725"/>
            <a:ext cx="6677025" cy="2716530"/>
            <a:chOff x="2157413" y="5419725"/>
            <a:chExt cx="6677025" cy="2716530"/>
          </a:xfrm>
        </p:grpSpPr>
        <p:sp>
          <p:nvSpPr>
            <p:cNvPr id="382" name="Google Shape;382;p14"/>
            <p:cNvSpPr/>
            <p:nvPr/>
          </p:nvSpPr>
          <p:spPr>
            <a:xfrm>
              <a:off x="2157413" y="5419725"/>
              <a:ext cx="6677025" cy="1990725"/>
            </a:xfrm>
            <a:prstGeom prst="rect">
              <a:avLst/>
            </a:prstGeom>
            <a:solidFill>
              <a:srgbClr val="985629"/>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4"/>
            <p:cNvSpPr/>
            <p:nvPr/>
          </p:nvSpPr>
          <p:spPr>
            <a:xfrm>
              <a:off x="2302193" y="5648325"/>
              <a:ext cx="5960745" cy="1960245"/>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9600"/>
                <a:buFont typeface="Marcellus"/>
                <a:buNone/>
              </a:pPr>
              <a:r>
                <a:rPr b="0" i="0" lang="en-US" sz="9600" u="none" cap="none" strike="noStrike">
                  <a:solidFill>
                    <a:srgbClr val="FFFFFF"/>
                  </a:solidFill>
                  <a:latin typeface="Marcellus"/>
                  <a:ea typeface="Marcellus"/>
                  <a:cs typeface="Marcellus"/>
                  <a:sym typeface="Marcellus"/>
                </a:rPr>
                <a:t>456 Hours</a:t>
              </a:r>
              <a:endParaRPr b="0" i="0" sz="9600" u="none" cap="none" strike="noStrike">
                <a:solidFill>
                  <a:schemeClr val="dk1"/>
                </a:solidFill>
                <a:latin typeface="Calibri"/>
                <a:ea typeface="Calibri"/>
                <a:cs typeface="Calibri"/>
                <a:sym typeface="Calibri"/>
              </a:endParaRPr>
            </a:p>
          </p:txBody>
        </p:sp>
        <p:sp>
          <p:nvSpPr>
            <p:cNvPr id="384" name="Google Shape;384;p14"/>
            <p:cNvSpPr/>
            <p:nvPr/>
          </p:nvSpPr>
          <p:spPr>
            <a:xfrm>
              <a:off x="2512695" y="7639050"/>
              <a:ext cx="5966460" cy="49720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Duration of Spell Casting</a:t>
              </a:r>
              <a:endParaRPr b="0" i="0" sz="2400" u="none" cap="none" strike="noStrike">
                <a:solidFill>
                  <a:schemeClr val="dk1"/>
                </a:solidFill>
                <a:latin typeface="Calibri"/>
                <a:ea typeface="Calibri"/>
                <a:cs typeface="Calibri"/>
                <a:sym typeface="Calibri"/>
              </a:endParaRPr>
            </a:p>
          </p:txBody>
        </p:sp>
      </p:grpSp>
      <p:grpSp>
        <p:nvGrpSpPr>
          <p:cNvPr id="385" name="Google Shape;385;p14"/>
          <p:cNvGrpSpPr/>
          <p:nvPr/>
        </p:nvGrpSpPr>
        <p:grpSpPr>
          <a:xfrm>
            <a:off x="10132695" y="1857375"/>
            <a:ext cx="5966460" cy="2716530"/>
            <a:chOff x="10132695" y="1857375"/>
            <a:chExt cx="5966460" cy="2716530"/>
          </a:xfrm>
        </p:grpSpPr>
        <p:sp>
          <p:nvSpPr>
            <p:cNvPr id="386" name="Google Shape;386;p14"/>
            <p:cNvSpPr/>
            <p:nvPr/>
          </p:nvSpPr>
          <p:spPr>
            <a:xfrm>
              <a:off x="11401425" y="1857375"/>
              <a:ext cx="3429000" cy="1990725"/>
            </a:xfrm>
            <a:prstGeom prst="rect">
              <a:avLst/>
            </a:prstGeom>
            <a:solidFill>
              <a:srgbClr val="985629"/>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4"/>
            <p:cNvSpPr/>
            <p:nvPr/>
          </p:nvSpPr>
          <p:spPr>
            <a:xfrm>
              <a:off x="11546205" y="2085975"/>
              <a:ext cx="2712720" cy="1960245"/>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9600"/>
                <a:buFont typeface="Marcellus"/>
                <a:buNone/>
              </a:pPr>
              <a:r>
                <a:rPr b="0" i="0" lang="en-US" sz="9600" u="none" cap="none" strike="noStrike">
                  <a:solidFill>
                    <a:srgbClr val="FFFFFF"/>
                  </a:solidFill>
                  <a:latin typeface="Marcellus"/>
                  <a:ea typeface="Marcellus"/>
                  <a:cs typeface="Marcellus"/>
                  <a:sym typeface="Marcellus"/>
                </a:rPr>
                <a:t>85%</a:t>
              </a:r>
              <a:endParaRPr b="0" i="0" sz="9600" u="none" cap="none" strike="noStrike">
                <a:solidFill>
                  <a:schemeClr val="dk1"/>
                </a:solidFill>
                <a:latin typeface="Calibri"/>
                <a:ea typeface="Calibri"/>
                <a:cs typeface="Calibri"/>
                <a:sym typeface="Calibri"/>
              </a:endParaRPr>
            </a:p>
          </p:txBody>
        </p:sp>
        <p:sp>
          <p:nvSpPr>
            <p:cNvPr id="388" name="Google Shape;388;p14"/>
            <p:cNvSpPr/>
            <p:nvPr/>
          </p:nvSpPr>
          <p:spPr>
            <a:xfrm>
              <a:off x="10132695" y="4076700"/>
              <a:ext cx="5966460" cy="49720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Wished Granted</a:t>
              </a:r>
              <a:endParaRPr b="0" i="0" sz="2400" u="none" cap="none" strike="noStrike">
                <a:solidFill>
                  <a:schemeClr val="dk1"/>
                </a:solidFill>
                <a:latin typeface="Calibri"/>
                <a:ea typeface="Calibri"/>
                <a:cs typeface="Calibri"/>
                <a:sym typeface="Calibri"/>
              </a:endParaRPr>
            </a:p>
          </p:txBody>
        </p:sp>
      </p:grpSp>
      <p:grpSp>
        <p:nvGrpSpPr>
          <p:cNvPr id="389" name="Google Shape;389;p14"/>
          <p:cNvGrpSpPr/>
          <p:nvPr/>
        </p:nvGrpSpPr>
        <p:grpSpPr>
          <a:xfrm>
            <a:off x="10132695" y="5419725"/>
            <a:ext cx="5966460" cy="2716530"/>
            <a:chOff x="10132695" y="5419725"/>
            <a:chExt cx="5966460" cy="2716530"/>
          </a:xfrm>
        </p:grpSpPr>
        <p:sp>
          <p:nvSpPr>
            <p:cNvPr id="390" name="Google Shape;390;p14"/>
            <p:cNvSpPr/>
            <p:nvPr/>
          </p:nvSpPr>
          <p:spPr>
            <a:xfrm>
              <a:off x="10558463" y="5419725"/>
              <a:ext cx="5114925" cy="1990725"/>
            </a:xfrm>
            <a:prstGeom prst="rect">
              <a:avLst/>
            </a:prstGeom>
            <a:solidFill>
              <a:srgbClr val="985629"/>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4"/>
            <p:cNvSpPr/>
            <p:nvPr/>
          </p:nvSpPr>
          <p:spPr>
            <a:xfrm>
              <a:off x="10703243" y="5648325"/>
              <a:ext cx="4398645" cy="1960245"/>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9600"/>
                <a:buFont typeface="Marcellus"/>
                <a:buNone/>
              </a:pPr>
              <a:r>
                <a:rPr b="0" i="0" lang="en-US" sz="9600" u="none" cap="none" strike="noStrike">
                  <a:solidFill>
                    <a:srgbClr val="FFFFFF"/>
                  </a:solidFill>
                  <a:latin typeface="Marcellus"/>
                  <a:ea typeface="Marcellus"/>
                  <a:cs typeface="Marcellus"/>
                  <a:sym typeface="Marcellus"/>
                </a:rPr>
                <a:t>535 Km</a:t>
              </a:r>
              <a:endParaRPr b="0" i="0" sz="9600" u="none" cap="none" strike="noStrike">
                <a:solidFill>
                  <a:schemeClr val="dk1"/>
                </a:solidFill>
                <a:latin typeface="Calibri"/>
                <a:ea typeface="Calibri"/>
                <a:cs typeface="Calibri"/>
                <a:sym typeface="Calibri"/>
              </a:endParaRPr>
            </a:p>
          </p:txBody>
        </p:sp>
        <p:sp>
          <p:nvSpPr>
            <p:cNvPr id="392" name="Google Shape;392;p14"/>
            <p:cNvSpPr/>
            <p:nvPr/>
          </p:nvSpPr>
          <p:spPr>
            <a:xfrm>
              <a:off x="10132695" y="7639050"/>
              <a:ext cx="5966460" cy="49720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Journey Distance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E8DE"/>
        </a:solidFill>
      </p:bgPr>
    </p:bg>
    <p:spTree>
      <p:nvGrpSpPr>
        <p:cNvPr id="397" name="Shape 397"/>
        <p:cNvGrpSpPr/>
        <p:nvPr/>
      </p:nvGrpSpPr>
      <p:grpSpPr>
        <a:xfrm>
          <a:off x="0" y="0"/>
          <a:ext cx="0" cy="0"/>
          <a:chOff x="0" y="0"/>
          <a:chExt cx="0" cy="0"/>
        </a:xfrm>
      </p:grpSpPr>
      <p:grpSp>
        <p:nvGrpSpPr>
          <p:cNvPr id="398" name="Google Shape;398;p15"/>
          <p:cNvGrpSpPr/>
          <p:nvPr/>
        </p:nvGrpSpPr>
        <p:grpSpPr>
          <a:xfrm>
            <a:off x="-952500" y="-552450"/>
            <a:ext cx="21135975" cy="12553950"/>
            <a:chOff x="-952500" y="-552450"/>
            <a:chExt cx="21135975" cy="12553950"/>
          </a:xfrm>
        </p:grpSpPr>
        <p:sp>
          <p:nvSpPr>
            <p:cNvPr id="399" name="Google Shape;399;p15"/>
            <p:cNvSpPr/>
            <p:nvPr/>
          </p:nvSpPr>
          <p:spPr>
            <a:xfrm>
              <a:off x="0" y="0"/>
              <a:ext cx="18288000" cy="10287000"/>
            </a:xfrm>
            <a:prstGeom prst="rect">
              <a:avLst/>
            </a:prstGeom>
            <a:solidFill>
              <a:srgbClr val="F6E8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00" name="Google Shape;400;p15"/>
            <p:cNvPicPr preferRelativeResize="0"/>
            <p:nvPr/>
          </p:nvPicPr>
          <p:blipFill rotWithShape="1">
            <a:blip r:embed="rId3">
              <a:alphaModFix/>
            </a:blip>
            <a:srcRect b="0" l="0" r="0" t="0"/>
            <a:stretch/>
          </p:blipFill>
          <p:spPr>
            <a:xfrm>
              <a:off x="-952500" y="-552450"/>
              <a:ext cx="7553325" cy="4572000"/>
            </a:xfrm>
            <a:prstGeom prst="rect">
              <a:avLst/>
            </a:prstGeom>
            <a:noFill/>
            <a:ln>
              <a:noFill/>
            </a:ln>
          </p:spPr>
        </p:pic>
        <p:pic>
          <p:nvPicPr>
            <p:cNvPr descr="preencoded.png" id="401" name="Google Shape;401;p15"/>
            <p:cNvPicPr preferRelativeResize="0"/>
            <p:nvPr/>
          </p:nvPicPr>
          <p:blipFill rotWithShape="1">
            <a:blip r:embed="rId4">
              <a:alphaModFix/>
            </a:blip>
            <a:srcRect b="0" l="0" r="0" t="0"/>
            <a:stretch/>
          </p:blipFill>
          <p:spPr>
            <a:xfrm>
              <a:off x="9144000" y="7343775"/>
              <a:ext cx="11039475" cy="4657725"/>
            </a:xfrm>
            <a:prstGeom prst="rect">
              <a:avLst/>
            </a:prstGeom>
            <a:noFill/>
            <a:ln>
              <a:noFill/>
            </a:ln>
          </p:spPr>
        </p:pic>
      </p:grpSp>
      <p:grpSp>
        <p:nvGrpSpPr>
          <p:cNvPr id="402" name="Google Shape;402;p15"/>
          <p:cNvGrpSpPr/>
          <p:nvPr/>
        </p:nvGrpSpPr>
        <p:grpSpPr>
          <a:xfrm>
            <a:off x="17640300" y="7994854"/>
            <a:ext cx="596695" cy="2063546"/>
            <a:chOff x="17640300" y="7994855"/>
            <a:chExt cx="596695" cy="2063546"/>
          </a:xfrm>
        </p:grpSpPr>
        <p:pic>
          <p:nvPicPr>
            <p:cNvPr descr="preencoded.png" id="403" name="Google Shape;403;p1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04" name="Google Shape;404;p15"/>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2710"/>
                <a:buFont typeface="Inter"/>
                <a:buNone/>
              </a:pPr>
              <a:r>
                <a:rPr b="1" i="0" lang="en-US" sz="2710" u="none" cap="none" strike="noStrike">
                  <a:solidFill>
                    <a:srgbClr val="98562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05" name="Google Shape;405;p15"/>
          <p:cNvGrpSpPr/>
          <p:nvPr/>
        </p:nvGrpSpPr>
        <p:grpSpPr>
          <a:xfrm>
            <a:off x="6448425" y="857250"/>
            <a:ext cx="5391150" cy="1447800"/>
            <a:chOff x="6448425" y="857250"/>
            <a:chExt cx="5391150" cy="1447800"/>
          </a:xfrm>
        </p:grpSpPr>
        <p:sp>
          <p:nvSpPr>
            <p:cNvPr id="406" name="Google Shape;406;p15"/>
            <p:cNvSpPr/>
            <p:nvPr/>
          </p:nvSpPr>
          <p:spPr>
            <a:xfrm>
              <a:off x="6448425" y="857250"/>
              <a:ext cx="5391150" cy="1409700"/>
            </a:xfrm>
            <a:prstGeom prst="rect">
              <a:avLst/>
            </a:prstGeom>
            <a:solidFill>
              <a:srgbClr val="985629"/>
            </a:solidFill>
            <a:ln cap="flat" cmpd="sng" w="762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15"/>
            <p:cNvSpPr/>
            <p:nvPr/>
          </p:nvSpPr>
          <p:spPr>
            <a:xfrm>
              <a:off x="7019925" y="1085850"/>
              <a:ext cx="451485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Some Graph</a:t>
              </a:r>
              <a:endParaRPr b="0" i="0" sz="6000" u="none" cap="none" strike="noStrike">
                <a:solidFill>
                  <a:schemeClr val="dk1"/>
                </a:solidFill>
                <a:latin typeface="Calibri"/>
                <a:ea typeface="Calibri"/>
                <a:cs typeface="Calibri"/>
                <a:sym typeface="Calibri"/>
              </a:endParaRPr>
            </a:p>
          </p:txBody>
        </p:sp>
      </p:grpSp>
      <p:grpSp>
        <p:nvGrpSpPr>
          <p:cNvPr id="408" name="Google Shape;408;p15"/>
          <p:cNvGrpSpPr/>
          <p:nvPr/>
        </p:nvGrpSpPr>
        <p:grpSpPr>
          <a:xfrm>
            <a:off x="2038350" y="2824588"/>
            <a:ext cx="6709938" cy="4712871"/>
            <a:chOff x="2038350" y="2824588"/>
            <a:chExt cx="6709938" cy="4712871"/>
          </a:xfrm>
        </p:grpSpPr>
        <p:pic>
          <p:nvPicPr>
            <p:cNvPr descr="preencoded.png" id="409" name="Google Shape;409;p15"/>
            <p:cNvPicPr preferRelativeResize="0"/>
            <p:nvPr/>
          </p:nvPicPr>
          <p:blipFill rotWithShape="1">
            <a:blip r:embed="rId6">
              <a:alphaModFix/>
            </a:blip>
            <a:srcRect b="0" l="0" r="0" t="0"/>
            <a:stretch/>
          </p:blipFill>
          <p:spPr>
            <a:xfrm>
              <a:off x="2530372" y="2824588"/>
              <a:ext cx="6217916" cy="4133250"/>
            </a:xfrm>
            <a:prstGeom prst="rect">
              <a:avLst/>
            </a:prstGeom>
            <a:noFill/>
            <a:ln>
              <a:noFill/>
            </a:ln>
          </p:spPr>
        </p:pic>
        <p:pic>
          <p:nvPicPr>
            <p:cNvPr descr="preencoded.png" id="410" name="Google Shape;410;p15"/>
            <p:cNvPicPr preferRelativeResize="0"/>
            <p:nvPr/>
          </p:nvPicPr>
          <p:blipFill rotWithShape="1">
            <a:blip r:embed="rId7">
              <a:alphaModFix/>
            </a:blip>
            <a:srcRect b="0" l="0" r="0" t="0"/>
            <a:stretch/>
          </p:blipFill>
          <p:spPr>
            <a:xfrm>
              <a:off x="3384152" y="3139083"/>
              <a:ext cx="8673" cy="3943830"/>
            </a:xfrm>
            <a:prstGeom prst="rect">
              <a:avLst/>
            </a:prstGeom>
            <a:noFill/>
            <a:ln>
              <a:noFill/>
            </a:ln>
          </p:spPr>
        </p:pic>
        <p:pic>
          <p:nvPicPr>
            <p:cNvPr descr="preencoded.png" id="411" name="Google Shape;411;p15"/>
            <p:cNvPicPr preferRelativeResize="0"/>
            <p:nvPr/>
          </p:nvPicPr>
          <p:blipFill rotWithShape="1">
            <a:blip r:embed="rId7">
              <a:alphaModFix/>
            </a:blip>
            <a:srcRect b="0" l="0" r="0" t="0"/>
            <a:stretch/>
          </p:blipFill>
          <p:spPr>
            <a:xfrm>
              <a:off x="4237930" y="3139083"/>
              <a:ext cx="8673" cy="3943830"/>
            </a:xfrm>
            <a:prstGeom prst="rect">
              <a:avLst/>
            </a:prstGeom>
            <a:noFill/>
            <a:ln>
              <a:noFill/>
            </a:ln>
          </p:spPr>
        </p:pic>
        <p:pic>
          <p:nvPicPr>
            <p:cNvPr descr="preencoded.png" id="412" name="Google Shape;412;p15"/>
            <p:cNvPicPr preferRelativeResize="0"/>
            <p:nvPr/>
          </p:nvPicPr>
          <p:blipFill rotWithShape="1">
            <a:blip r:embed="rId7">
              <a:alphaModFix/>
            </a:blip>
            <a:srcRect b="0" l="0" r="0" t="0"/>
            <a:stretch/>
          </p:blipFill>
          <p:spPr>
            <a:xfrm>
              <a:off x="5091711" y="3139083"/>
              <a:ext cx="8673" cy="3943830"/>
            </a:xfrm>
            <a:prstGeom prst="rect">
              <a:avLst/>
            </a:prstGeom>
            <a:noFill/>
            <a:ln>
              <a:noFill/>
            </a:ln>
          </p:spPr>
        </p:pic>
        <p:pic>
          <p:nvPicPr>
            <p:cNvPr descr="preencoded.png" id="413" name="Google Shape;413;p15"/>
            <p:cNvPicPr preferRelativeResize="0"/>
            <p:nvPr/>
          </p:nvPicPr>
          <p:blipFill rotWithShape="1">
            <a:blip r:embed="rId7">
              <a:alphaModFix/>
            </a:blip>
            <a:srcRect b="0" l="0" r="0" t="0"/>
            <a:stretch/>
          </p:blipFill>
          <p:spPr>
            <a:xfrm>
              <a:off x="5945489" y="3139083"/>
              <a:ext cx="8673" cy="3943830"/>
            </a:xfrm>
            <a:prstGeom prst="rect">
              <a:avLst/>
            </a:prstGeom>
            <a:noFill/>
            <a:ln>
              <a:noFill/>
            </a:ln>
          </p:spPr>
        </p:pic>
        <p:pic>
          <p:nvPicPr>
            <p:cNvPr descr="preencoded.png" id="414" name="Google Shape;414;p15"/>
            <p:cNvPicPr preferRelativeResize="0"/>
            <p:nvPr/>
          </p:nvPicPr>
          <p:blipFill rotWithShape="1">
            <a:blip r:embed="rId7">
              <a:alphaModFix/>
            </a:blip>
            <a:srcRect b="0" l="0" r="0" t="0"/>
            <a:stretch/>
          </p:blipFill>
          <p:spPr>
            <a:xfrm>
              <a:off x="6799271" y="3139083"/>
              <a:ext cx="8673" cy="3943830"/>
            </a:xfrm>
            <a:prstGeom prst="rect">
              <a:avLst/>
            </a:prstGeom>
            <a:noFill/>
            <a:ln>
              <a:noFill/>
            </a:ln>
          </p:spPr>
        </p:pic>
        <p:pic>
          <p:nvPicPr>
            <p:cNvPr descr="preencoded.png" id="415" name="Google Shape;415;p15"/>
            <p:cNvPicPr preferRelativeResize="0"/>
            <p:nvPr/>
          </p:nvPicPr>
          <p:blipFill rotWithShape="1">
            <a:blip r:embed="rId7">
              <a:alphaModFix/>
            </a:blip>
            <a:srcRect b="0" l="0" r="0" t="0"/>
            <a:stretch/>
          </p:blipFill>
          <p:spPr>
            <a:xfrm>
              <a:off x="7653049" y="3139083"/>
              <a:ext cx="8673" cy="3943830"/>
            </a:xfrm>
            <a:prstGeom prst="rect">
              <a:avLst/>
            </a:prstGeom>
            <a:noFill/>
            <a:ln>
              <a:noFill/>
            </a:ln>
          </p:spPr>
        </p:pic>
        <p:pic>
          <p:nvPicPr>
            <p:cNvPr descr="preencoded.png" id="416" name="Google Shape;416;p15"/>
            <p:cNvPicPr preferRelativeResize="0"/>
            <p:nvPr/>
          </p:nvPicPr>
          <p:blipFill rotWithShape="1">
            <a:blip r:embed="rId7">
              <a:alphaModFix/>
            </a:blip>
            <a:srcRect b="0" l="0" r="0" t="0"/>
            <a:stretch/>
          </p:blipFill>
          <p:spPr>
            <a:xfrm>
              <a:off x="8506828" y="3139083"/>
              <a:ext cx="8673" cy="3943830"/>
            </a:xfrm>
            <a:prstGeom prst="rect">
              <a:avLst/>
            </a:prstGeom>
            <a:noFill/>
            <a:ln>
              <a:noFill/>
            </a:ln>
          </p:spPr>
        </p:pic>
        <p:pic>
          <p:nvPicPr>
            <p:cNvPr descr="preencoded.png" id="417" name="Google Shape;417;p15"/>
            <p:cNvPicPr preferRelativeResize="0"/>
            <p:nvPr/>
          </p:nvPicPr>
          <p:blipFill rotWithShape="1">
            <a:blip r:embed="rId8">
              <a:alphaModFix/>
            </a:blip>
            <a:srcRect b="0" l="0" r="0" t="0"/>
            <a:stretch/>
          </p:blipFill>
          <p:spPr>
            <a:xfrm>
              <a:off x="2516122" y="4106724"/>
              <a:ext cx="6036870" cy="1780186"/>
            </a:xfrm>
            <a:prstGeom prst="rect">
              <a:avLst/>
            </a:prstGeom>
            <a:noFill/>
            <a:ln>
              <a:noFill/>
            </a:ln>
          </p:spPr>
        </p:pic>
        <p:pic>
          <p:nvPicPr>
            <p:cNvPr descr="preencoded.png" id="418" name="Google Shape;418;p15"/>
            <p:cNvPicPr preferRelativeResize="0"/>
            <p:nvPr/>
          </p:nvPicPr>
          <p:blipFill rotWithShape="1">
            <a:blip r:embed="rId9">
              <a:alphaModFix/>
            </a:blip>
            <a:srcRect b="0" l="0" r="0" t="0"/>
            <a:stretch/>
          </p:blipFill>
          <p:spPr>
            <a:xfrm>
              <a:off x="2526404" y="4773581"/>
              <a:ext cx="6032267" cy="1701393"/>
            </a:xfrm>
            <a:prstGeom prst="rect">
              <a:avLst/>
            </a:prstGeom>
            <a:noFill/>
            <a:ln>
              <a:noFill/>
            </a:ln>
          </p:spPr>
        </p:pic>
        <p:pic>
          <p:nvPicPr>
            <p:cNvPr descr="preencoded.png" id="419" name="Google Shape;419;p15"/>
            <p:cNvPicPr preferRelativeResize="0"/>
            <p:nvPr/>
          </p:nvPicPr>
          <p:blipFill rotWithShape="1">
            <a:blip r:embed="rId10">
              <a:alphaModFix/>
            </a:blip>
            <a:srcRect b="0" l="0" r="0" t="0"/>
            <a:stretch/>
          </p:blipFill>
          <p:spPr>
            <a:xfrm>
              <a:off x="3330897" y="4541732"/>
              <a:ext cx="115179" cy="115178"/>
            </a:xfrm>
            <a:prstGeom prst="rect">
              <a:avLst/>
            </a:prstGeom>
            <a:noFill/>
            <a:ln>
              <a:noFill/>
            </a:ln>
          </p:spPr>
        </p:pic>
        <p:pic>
          <p:nvPicPr>
            <p:cNvPr descr="preencoded.png" id="420" name="Google Shape;420;p15"/>
            <p:cNvPicPr preferRelativeResize="0"/>
            <p:nvPr/>
          </p:nvPicPr>
          <p:blipFill rotWithShape="1">
            <a:blip r:embed="rId11">
              <a:alphaModFix/>
            </a:blip>
            <a:srcRect b="0" l="0" r="0" t="0"/>
            <a:stretch/>
          </p:blipFill>
          <p:spPr>
            <a:xfrm>
              <a:off x="3330897" y="5235848"/>
              <a:ext cx="115179" cy="115179"/>
            </a:xfrm>
            <a:prstGeom prst="rect">
              <a:avLst/>
            </a:prstGeom>
            <a:noFill/>
            <a:ln>
              <a:noFill/>
            </a:ln>
          </p:spPr>
        </p:pic>
        <p:pic>
          <p:nvPicPr>
            <p:cNvPr descr="preencoded.png" id="421" name="Google Shape;421;p15"/>
            <p:cNvPicPr preferRelativeResize="0"/>
            <p:nvPr/>
          </p:nvPicPr>
          <p:blipFill rotWithShape="1">
            <a:blip r:embed="rId10">
              <a:alphaModFix/>
            </a:blip>
            <a:srcRect b="0" l="0" r="0" t="0"/>
            <a:stretch/>
          </p:blipFill>
          <p:spPr>
            <a:xfrm>
              <a:off x="4184677" y="4238458"/>
              <a:ext cx="115179" cy="115179"/>
            </a:xfrm>
            <a:prstGeom prst="rect">
              <a:avLst/>
            </a:prstGeom>
            <a:noFill/>
            <a:ln>
              <a:noFill/>
            </a:ln>
          </p:spPr>
        </p:pic>
        <p:pic>
          <p:nvPicPr>
            <p:cNvPr descr="preencoded.png" id="422" name="Google Shape;422;p15"/>
            <p:cNvPicPr preferRelativeResize="0"/>
            <p:nvPr/>
          </p:nvPicPr>
          <p:blipFill rotWithShape="1">
            <a:blip r:embed="rId12">
              <a:alphaModFix/>
            </a:blip>
            <a:srcRect b="0" l="0" r="0" t="0"/>
            <a:stretch/>
          </p:blipFill>
          <p:spPr>
            <a:xfrm>
              <a:off x="4184677" y="5561633"/>
              <a:ext cx="115179" cy="115179"/>
            </a:xfrm>
            <a:prstGeom prst="rect">
              <a:avLst/>
            </a:prstGeom>
            <a:noFill/>
            <a:ln>
              <a:noFill/>
            </a:ln>
          </p:spPr>
        </p:pic>
        <p:pic>
          <p:nvPicPr>
            <p:cNvPr descr="preencoded.png" id="423" name="Google Shape;423;p15"/>
            <p:cNvPicPr preferRelativeResize="0"/>
            <p:nvPr/>
          </p:nvPicPr>
          <p:blipFill rotWithShape="1">
            <a:blip r:embed="rId13">
              <a:alphaModFix/>
            </a:blip>
            <a:srcRect b="0" l="0" r="0" t="0"/>
            <a:stretch/>
          </p:blipFill>
          <p:spPr>
            <a:xfrm>
              <a:off x="5038458" y="5799609"/>
              <a:ext cx="115179" cy="115179"/>
            </a:xfrm>
            <a:prstGeom prst="rect">
              <a:avLst/>
            </a:prstGeom>
            <a:noFill/>
            <a:ln>
              <a:noFill/>
            </a:ln>
          </p:spPr>
        </p:pic>
        <p:pic>
          <p:nvPicPr>
            <p:cNvPr descr="preencoded.png" id="424" name="Google Shape;424;p15"/>
            <p:cNvPicPr preferRelativeResize="0"/>
            <p:nvPr/>
          </p:nvPicPr>
          <p:blipFill rotWithShape="1">
            <a:blip r:embed="rId13">
              <a:alphaModFix/>
            </a:blip>
            <a:srcRect b="0" l="0" r="0" t="0"/>
            <a:stretch/>
          </p:blipFill>
          <p:spPr>
            <a:xfrm>
              <a:off x="5038458" y="4733869"/>
              <a:ext cx="115179" cy="115179"/>
            </a:xfrm>
            <a:prstGeom prst="rect">
              <a:avLst/>
            </a:prstGeom>
            <a:noFill/>
            <a:ln>
              <a:noFill/>
            </a:ln>
          </p:spPr>
        </p:pic>
        <p:pic>
          <p:nvPicPr>
            <p:cNvPr descr="preencoded.png" id="425" name="Google Shape;425;p15"/>
            <p:cNvPicPr preferRelativeResize="0"/>
            <p:nvPr/>
          </p:nvPicPr>
          <p:blipFill rotWithShape="1">
            <a:blip r:embed="rId10">
              <a:alphaModFix/>
            </a:blip>
            <a:srcRect b="0" l="0" r="0" t="0"/>
            <a:stretch/>
          </p:blipFill>
          <p:spPr>
            <a:xfrm>
              <a:off x="5895705" y="5049924"/>
              <a:ext cx="115179" cy="115179"/>
            </a:xfrm>
            <a:prstGeom prst="rect">
              <a:avLst/>
            </a:prstGeom>
            <a:noFill/>
            <a:ln>
              <a:noFill/>
            </a:ln>
          </p:spPr>
        </p:pic>
        <p:pic>
          <p:nvPicPr>
            <p:cNvPr descr="preencoded.png" id="426" name="Google Shape;426;p15"/>
            <p:cNvPicPr preferRelativeResize="0"/>
            <p:nvPr/>
          </p:nvPicPr>
          <p:blipFill rotWithShape="1">
            <a:blip r:embed="rId10">
              <a:alphaModFix/>
            </a:blip>
            <a:srcRect b="0" l="0" r="0" t="0"/>
            <a:stretch/>
          </p:blipFill>
          <p:spPr>
            <a:xfrm>
              <a:off x="5895705" y="4815483"/>
              <a:ext cx="115179" cy="115179"/>
            </a:xfrm>
            <a:prstGeom prst="rect">
              <a:avLst/>
            </a:prstGeom>
            <a:noFill/>
            <a:ln>
              <a:noFill/>
            </a:ln>
          </p:spPr>
        </p:pic>
        <p:pic>
          <p:nvPicPr>
            <p:cNvPr descr="preencoded.png" id="427" name="Google Shape;427;p15"/>
            <p:cNvPicPr preferRelativeResize="0"/>
            <p:nvPr/>
          </p:nvPicPr>
          <p:blipFill rotWithShape="1">
            <a:blip r:embed="rId10">
              <a:alphaModFix/>
            </a:blip>
            <a:srcRect b="0" l="0" r="0" t="0"/>
            <a:stretch/>
          </p:blipFill>
          <p:spPr>
            <a:xfrm>
              <a:off x="6746016" y="5750682"/>
              <a:ext cx="115179" cy="115178"/>
            </a:xfrm>
            <a:prstGeom prst="rect">
              <a:avLst/>
            </a:prstGeom>
            <a:noFill/>
            <a:ln>
              <a:noFill/>
            </a:ln>
          </p:spPr>
        </p:pic>
        <p:pic>
          <p:nvPicPr>
            <p:cNvPr descr="preencoded.png" id="428" name="Google Shape;428;p15"/>
            <p:cNvPicPr preferRelativeResize="0"/>
            <p:nvPr/>
          </p:nvPicPr>
          <p:blipFill rotWithShape="1">
            <a:blip r:embed="rId11">
              <a:alphaModFix/>
            </a:blip>
            <a:srcRect b="0" l="0" r="0" t="0"/>
            <a:stretch/>
          </p:blipFill>
          <p:spPr>
            <a:xfrm>
              <a:off x="6746016" y="5307657"/>
              <a:ext cx="115179" cy="115178"/>
            </a:xfrm>
            <a:prstGeom prst="rect">
              <a:avLst/>
            </a:prstGeom>
            <a:noFill/>
            <a:ln>
              <a:noFill/>
            </a:ln>
          </p:spPr>
        </p:pic>
        <p:pic>
          <p:nvPicPr>
            <p:cNvPr descr="preencoded.png" id="429" name="Google Shape;429;p15"/>
            <p:cNvPicPr preferRelativeResize="0"/>
            <p:nvPr/>
          </p:nvPicPr>
          <p:blipFill rotWithShape="1">
            <a:blip r:embed="rId10">
              <a:alphaModFix/>
            </a:blip>
            <a:srcRect b="0" l="0" r="0" t="0"/>
            <a:stretch/>
          </p:blipFill>
          <p:spPr>
            <a:xfrm>
              <a:off x="7603266" y="5229337"/>
              <a:ext cx="115179" cy="115179"/>
            </a:xfrm>
            <a:prstGeom prst="rect">
              <a:avLst/>
            </a:prstGeom>
            <a:noFill/>
            <a:ln>
              <a:noFill/>
            </a:ln>
          </p:spPr>
        </p:pic>
        <p:pic>
          <p:nvPicPr>
            <p:cNvPr descr="preencoded.png" id="430" name="Google Shape;430;p15"/>
            <p:cNvPicPr preferRelativeResize="0"/>
            <p:nvPr/>
          </p:nvPicPr>
          <p:blipFill rotWithShape="1">
            <a:blip r:embed="rId11">
              <a:alphaModFix/>
            </a:blip>
            <a:srcRect b="0" l="0" r="0" t="0"/>
            <a:stretch/>
          </p:blipFill>
          <p:spPr>
            <a:xfrm>
              <a:off x="7603266" y="4929578"/>
              <a:ext cx="115179" cy="115179"/>
            </a:xfrm>
            <a:prstGeom prst="rect">
              <a:avLst/>
            </a:prstGeom>
            <a:noFill/>
            <a:ln>
              <a:noFill/>
            </a:ln>
          </p:spPr>
        </p:pic>
        <p:sp>
          <p:nvSpPr>
            <p:cNvPr id="431" name="Google Shape;431;p15"/>
            <p:cNvSpPr/>
            <p:nvPr/>
          </p:nvSpPr>
          <p:spPr>
            <a:xfrm>
              <a:off x="2239561" y="6749635"/>
              <a:ext cx="165487"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1366"/>
                <a:buFont typeface="Lato"/>
                <a:buNone/>
              </a:pPr>
              <a:r>
                <a:rPr b="0" i="0" lang="en-US" sz="1366" u="none" cap="none" strike="noStrike">
                  <a:solidFill>
                    <a:srgbClr val="985629"/>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432" name="Google Shape;432;p15"/>
            <p:cNvSpPr/>
            <p:nvPr/>
          </p:nvSpPr>
          <p:spPr>
            <a:xfrm>
              <a:off x="2498431"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1639"/>
                <a:buFont typeface="Lato"/>
                <a:buNone/>
              </a:pPr>
              <a:r>
                <a:rPr b="0" i="0" lang="en-US" sz="1639" u="none" cap="none" strike="noStrike">
                  <a:solidFill>
                    <a:srgbClr val="985629"/>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433" name="Google Shape;433;p15"/>
            <p:cNvSpPr/>
            <p:nvPr/>
          </p:nvSpPr>
          <p:spPr>
            <a:xfrm>
              <a:off x="3352630"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1639"/>
                <a:buFont typeface="Lato"/>
                <a:buNone/>
              </a:pPr>
              <a:r>
                <a:rPr b="0" i="0" lang="en-US" sz="1639" u="none" cap="none" strike="noStrike">
                  <a:solidFill>
                    <a:srgbClr val="985629"/>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434" name="Google Shape;434;p15"/>
            <p:cNvSpPr/>
            <p:nvPr/>
          </p:nvSpPr>
          <p:spPr>
            <a:xfrm>
              <a:off x="4206827"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1639"/>
                <a:buFont typeface="Lato"/>
                <a:buNone/>
              </a:pPr>
              <a:r>
                <a:rPr b="0" i="0" lang="en-US" sz="1639" u="none" cap="none" strike="noStrike">
                  <a:solidFill>
                    <a:srgbClr val="985629"/>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435" name="Google Shape;435;p15"/>
            <p:cNvSpPr/>
            <p:nvPr/>
          </p:nvSpPr>
          <p:spPr>
            <a:xfrm>
              <a:off x="5061026"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1639"/>
                <a:buFont typeface="Lato"/>
                <a:buNone/>
              </a:pPr>
              <a:r>
                <a:rPr b="0" i="0" lang="en-US" sz="1639" u="none" cap="none" strike="noStrike">
                  <a:solidFill>
                    <a:srgbClr val="985629"/>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436" name="Google Shape;436;p15"/>
            <p:cNvSpPr/>
            <p:nvPr/>
          </p:nvSpPr>
          <p:spPr>
            <a:xfrm>
              <a:off x="5915258"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1639"/>
                <a:buFont typeface="Lato"/>
                <a:buNone/>
              </a:pPr>
              <a:r>
                <a:rPr b="0" i="0" lang="en-US" sz="1639" u="none" cap="none" strike="noStrike">
                  <a:solidFill>
                    <a:srgbClr val="985629"/>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437" name="Google Shape;437;p15"/>
            <p:cNvSpPr/>
            <p:nvPr/>
          </p:nvSpPr>
          <p:spPr>
            <a:xfrm>
              <a:off x="6769457"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1639"/>
                <a:buFont typeface="Lato"/>
                <a:buNone/>
              </a:pPr>
              <a:r>
                <a:rPr b="0" i="0" lang="en-US" sz="1639" u="none" cap="none" strike="noStrike">
                  <a:solidFill>
                    <a:srgbClr val="985629"/>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438" name="Google Shape;438;p15"/>
            <p:cNvSpPr/>
            <p:nvPr/>
          </p:nvSpPr>
          <p:spPr>
            <a:xfrm>
              <a:off x="7623656"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1639"/>
                <a:buFont typeface="Lato"/>
                <a:buNone/>
              </a:pPr>
              <a:r>
                <a:rPr b="0" i="0" lang="en-US" sz="1639" u="none" cap="none" strike="noStrike">
                  <a:solidFill>
                    <a:srgbClr val="985629"/>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439" name="Google Shape;439;p15"/>
            <p:cNvSpPr/>
            <p:nvPr/>
          </p:nvSpPr>
          <p:spPr>
            <a:xfrm>
              <a:off x="8460170"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1639"/>
                <a:buFont typeface="Lato"/>
                <a:buNone/>
              </a:pPr>
              <a:r>
                <a:rPr b="0" i="0" lang="en-US" sz="1639" u="none" cap="none" strike="noStrike">
                  <a:solidFill>
                    <a:srgbClr val="985629"/>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440" name="Google Shape;440;p15"/>
            <p:cNvSpPr/>
            <p:nvPr/>
          </p:nvSpPr>
          <p:spPr>
            <a:xfrm>
              <a:off x="2138972" y="6361565"/>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1366"/>
                <a:buFont typeface="Lato"/>
                <a:buNone/>
              </a:pPr>
              <a:r>
                <a:rPr b="0" i="0" lang="en-US" sz="1366" u="none" cap="none" strike="noStrike">
                  <a:solidFill>
                    <a:srgbClr val="985629"/>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441" name="Google Shape;441;p15"/>
            <p:cNvSpPr/>
            <p:nvPr/>
          </p:nvSpPr>
          <p:spPr>
            <a:xfrm>
              <a:off x="2138972" y="5973459"/>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1366"/>
                <a:buFont typeface="Lato"/>
                <a:buNone/>
              </a:pPr>
              <a:r>
                <a:rPr b="0" i="0" lang="en-US" sz="1366" u="none" cap="none" strike="noStrike">
                  <a:solidFill>
                    <a:srgbClr val="985629"/>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442" name="Google Shape;442;p15"/>
            <p:cNvSpPr/>
            <p:nvPr/>
          </p:nvSpPr>
          <p:spPr>
            <a:xfrm>
              <a:off x="2138972" y="5585371"/>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1366"/>
                <a:buFont typeface="Lato"/>
                <a:buNone/>
              </a:pPr>
              <a:r>
                <a:rPr b="0" i="0" lang="en-US" sz="1366" u="none" cap="none" strike="noStrike">
                  <a:solidFill>
                    <a:srgbClr val="985629"/>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443" name="Google Shape;443;p15"/>
            <p:cNvSpPr/>
            <p:nvPr/>
          </p:nvSpPr>
          <p:spPr>
            <a:xfrm>
              <a:off x="2138972" y="5197208"/>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1366"/>
                <a:buFont typeface="Lato"/>
                <a:buNone/>
              </a:pPr>
              <a:r>
                <a:rPr b="0" i="0" lang="en-US" sz="1366" u="none" cap="none" strike="noStrike">
                  <a:solidFill>
                    <a:srgbClr val="985629"/>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444" name="Google Shape;444;p15"/>
            <p:cNvSpPr/>
            <p:nvPr/>
          </p:nvSpPr>
          <p:spPr>
            <a:xfrm>
              <a:off x="2138972" y="4809232"/>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1366"/>
                <a:buFont typeface="Lato"/>
                <a:buNone/>
              </a:pPr>
              <a:r>
                <a:rPr b="0" i="0" lang="en-US" sz="1366" u="none" cap="none" strike="noStrike">
                  <a:solidFill>
                    <a:srgbClr val="985629"/>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445" name="Google Shape;445;p15"/>
            <p:cNvSpPr/>
            <p:nvPr/>
          </p:nvSpPr>
          <p:spPr>
            <a:xfrm>
              <a:off x="2138972" y="4421107"/>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1366"/>
                <a:buFont typeface="Lato"/>
                <a:buNone/>
              </a:pPr>
              <a:r>
                <a:rPr b="0" i="0" lang="en-US" sz="1366" u="none" cap="none" strike="noStrike">
                  <a:solidFill>
                    <a:srgbClr val="985629"/>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446" name="Google Shape;446;p15"/>
            <p:cNvSpPr/>
            <p:nvPr/>
          </p:nvSpPr>
          <p:spPr>
            <a:xfrm>
              <a:off x="2138972" y="4033131"/>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1366"/>
                <a:buFont typeface="Lato"/>
                <a:buNone/>
              </a:pPr>
              <a:r>
                <a:rPr b="0" i="0" lang="en-US" sz="1366" u="none" cap="none" strike="noStrike">
                  <a:solidFill>
                    <a:srgbClr val="985629"/>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447" name="Google Shape;447;p15"/>
            <p:cNvSpPr/>
            <p:nvPr/>
          </p:nvSpPr>
          <p:spPr>
            <a:xfrm>
              <a:off x="2138972" y="3645043"/>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1366"/>
                <a:buFont typeface="Lato"/>
                <a:buNone/>
              </a:pPr>
              <a:r>
                <a:rPr b="0" i="0" lang="en-US" sz="1366" u="none" cap="none" strike="noStrike">
                  <a:solidFill>
                    <a:srgbClr val="985629"/>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448" name="Google Shape;448;p15"/>
            <p:cNvSpPr/>
            <p:nvPr/>
          </p:nvSpPr>
          <p:spPr>
            <a:xfrm>
              <a:off x="2138972" y="3256880"/>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1366"/>
                <a:buFont typeface="Lato"/>
                <a:buNone/>
              </a:pPr>
              <a:r>
                <a:rPr b="0" i="0" lang="en-US" sz="1366" u="none" cap="none" strike="noStrike">
                  <a:solidFill>
                    <a:srgbClr val="985629"/>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449" name="Google Shape;449;p15"/>
            <p:cNvSpPr/>
            <p:nvPr/>
          </p:nvSpPr>
          <p:spPr>
            <a:xfrm>
              <a:off x="2038350" y="2868774"/>
              <a:ext cx="36551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1366"/>
                <a:buFont typeface="Lato"/>
                <a:buNone/>
              </a:pPr>
              <a:r>
                <a:rPr b="0" i="0" lang="en-US" sz="1366" u="none" cap="none" strike="noStrike">
                  <a:solidFill>
                    <a:srgbClr val="985629"/>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450" name="Google Shape;450;p15"/>
          <p:cNvGrpSpPr/>
          <p:nvPr/>
        </p:nvGrpSpPr>
        <p:grpSpPr>
          <a:xfrm>
            <a:off x="10801350" y="3143250"/>
            <a:ext cx="4181476" cy="4181456"/>
            <a:chOff x="10801350" y="3143250"/>
            <a:chExt cx="4181476" cy="4181456"/>
          </a:xfrm>
        </p:grpSpPr>
        <p:pic>
          <p:nvPicPr>
            <p:cNvPr descr="preencoded.png" id="451" name="Google Shape;451;p15"/>
            <p:cNvPicPr preferRelativeResize="0"/>
            <p:nvPr/>
          </p:nvPicPr>
          <p:blipFill rotWithShape="1">
            <a:blip r:embed="rId14">
              <a:alphaModFix/>
            </a:blip>
            <a:srcRect b="0" l="0" r="0" t="0"/>
            <a:stretch/>
          </p:blipFill>
          <p:spPr>
            <a:xfrm>
              <a:off x="12892088" y="3143250"/>
              <a:ext cx="2090738" cy="3569103"/>
            </a:xfrm>
            <a:prstGeom prst="rect">
              <a:avLst/>
            </a:prstGeom>
            <a:noFill/>
            <a:ln>
              <a:noFill/>
            </a:ln>
          </p:spPr>
        </p:pic>
        <p:pic>
          <p:nvPicPr>
            <p:cNvPr descr="preencoded.png" id="452" name="Google Shape;452;p15"/>
            <p:cNvPicPr preferRelativeResize="0"/>
            <p:nvPr/>
          </p:nvPicPr>
          <p:blipFill rotWithShape="1">
            <a:blip r:embed="rId15">
              <a:alphaModFix/>
            </a:blip>
            <a:srcRect b="0" l="0" r="0" t="0"/>
            <a:stretch/>
          </p:blipFill>
          <p:spPr>
            <a:xfrm>
              <a:off x="11413713" y="6268845"/>
              <a:ext cx="2956750" cy="1055861"/>
            </a:xfrm>
            <a:prstGeom prst="rect">
              <a:avLst/>
            </a:prstGeom>
            <a:noFill/>
            <a:ln>
              <a:noFill/>
            </a:ln>
          </p:spPr>
        </p:pic>
        <p:pic>
          <p:nvPicPr>
            <p:cNvPr descr="preencoded.png" id="453" name="Google Shape;453;p15"/>
            <p:cNvPicPr preferRelativeResize="0"/>
            <p:nvPr/>
          </p:nvPicPr>
          <p:blipFill rotWithShape="1">
            <a:blip r:embed="rId16">
              <a:alphaModFix/>
            </a:blip>
            <a:srcRect b="0" l="0" r="0" t="0"/>
            <a:stretch/>
          </p:blipFill>
          <p:spPr>
            <a:xfrm>
              <a:off x="10801350" y="3143250"/>
              <a:ext cx="2090738" cy="3569103"/>
            </a:xfrm>
            <a:prstGeom prst="rect">
              <a:avLst/>
            </a:prstGeom>
            <a:noFill/>
            <a:ln>
              <a:noFill/>
            </a:ln>
          </p:spPr>
        </p:pic>
        <p:sp>
          <p:nvSpPr>
            <p:cNvPr id="454" name="Google Shape;454;p15"/>
            <p:cNvSpPr/>
            <p:nvPr/>
          </p:nvSpPr>
          <p:spPr>
            <a:xfrm>
              <a:off x="12277725" y="4752975"/>
              <a:ext cx="139827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34.574</a:t>
              </a:r>
              <a:endParaRPr b="0" i="0" sz="3600" u="none" cap="none" strike="noStrike">
                <a:solidFill>
                  <a:schemeClr val="dk1"/>
                </a:solidFill>
                <a:latin typeface="Calibri"/>
                <a:ea typeface="Calibri"/>
                <a:cs typeface="Calibri"/>
                <a:sym typeface="Calibri"/>
              </a:endParaRPr>
            </a:p>
          </p:txBody>
        </p:sp>
        <p:sp>
          <p:nvSpPr>
            <p:cNvPr id="455" name="Google Shape;455;p15"/>
            <p:cNvSpPr/>
            <p:nvPr/>
          </p:nvSpPr>
          <p:spPr>
            <a:xfrm>
              <a:off x="12592050" y="5324475"/>
              <a:ext cx="716280" cy="4972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Total</a:t>
              </a:r>
              <a:endParaRPr b="0" i="0" sz="2400" u="none" cap="none" strike="noStrike">
                <a:solidFill>
                  <a:schemeClr val="dk1"/>
                </a:solidFill>
                <a:latin typeface="Calibri"/>
                <a:ea typeface="Calibri"/>
                <a:cs typeface="Calibri"/>
                <a:sym typeface="Calibri"/>
              </a:endParaRPr>
            </a:p>
          </p:txBody>
        </p:sp>
      </p:grpSp>
      <p:grpSp>
        <p:nvGrpSpPr>
          <p:cNvPr id="456" name="Google Shape;456;p15"/>
          <p:cNvGrpSpPr/>
          <p:nvPr/>
        </p:nvGrpSpPr>
        <p:grpSpPr>
          <a:xfrm>
            <a:off x="9898380" y="7886700"/>
            <a:ext cx="5996940" cy="1535430"/>
            <a:chOff x="9898380" y="7886700"/>
            <a:chExt cx="5996940" cy="1535430"/>
          </a:xfrm>
        </p:grpSpPr>
        <p:sp>
          <p:nvSpPr>
            <p:cNvPr id="457" name="Google Shape;457;p15"/>
            <p:cNvSpPr/>
            <p:nvPr/>
          </p:nvSpPr>
          <p:spPr>
            <a:xfrm>
              <a:off x="9898380" y="7886700"/>
              <a:ext cx="5996940"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Treasure Found</a:t>
              </a:r>
              <a:endParaRPr b="0" i="0" sz="3600" u="none" cap="none" strike="noStrike">
                <a:solidFill>
                  <a:schemeClr val="dk1"/>
                </a:solidFill>
                <a:latin typeface="Calibri"/>
                <a:ea typeface="Calibri"/>
                <a:cs typeface="Calibri"/>
                <a:sym typeface="Calibri"/>
              </a:endParaRPr>
            </a:p>
          </p:txBody>
        </p:sp>
        <p:sp>
          <p:nvSpPr>
            <p:cNvPr id="458" name="Google Shape;458;p15"/>
            <p:cNvSpPr/>
            <p:nvPr/>
          </p:nvSpPr>
          <p:spPr>
            <a:xfrm>
              <a:off x="9913620" y="8534400"/>
              <a:ext cx="5966460" cy="88773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459" name="Google Shape;459;p15"/>
          <p:cNvGrpSpPr/>
          <p:nvPr/>
        </p:nvGrpSpPr>
        <p:grpSpPr>
          <a:xfrm>
            <a:off x="2392680" y="7886700"/>
            <a:ext cx="5996940" cy="1144905"/>
            <a:chOff x="2392680" y="7886700"/>
            <a:chExt cx="5996940" cy="1144905"/>
          </a:xfrm>
        </p:grpSpPr>
        <p:sp>
          <p:nvSpPr>
            <p:cNvPr id="460" name="Google Shape;460;p15"/>
            <p:cNvSpPr/>
            <p:nvPr/>
          </p:nvSpPr>
          <p:spPr>
            <a:xfrm>
              <a:off x="2392680" y="7886700"/>
              <a:ext cx="5996940"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Spellcasting Progress</a:t>
              </a:r>
              <a:endParaRPr b="0" i="0" sz="3600" u="none" cap="none" strike="noStrike">
                <a:solidFill>
                  <a:schemeClr val="dk1"/>
                </a:solidFill>
                <a:latin typeface="Calibri"/>
                <a:ea typeface="Calibri"/>
                <a:cs typeface="Calibri"/>
                <a:sym typeface="Calibri"/>
              </a:endParaRPr>
            </a:p>
          </p:txBody>
        </p:sp>
        <p:sp>
          <p:nvSpPr>
            <p:cNvPr id="461" name="Google Shape;461;p15"/>
            <p:cNvSpPr/>
            <p:nvPr/>
          </p:nvSpPr>
          <p:spPr>
            <a:xfrm>
              <a:off x="2407920" y="8534400"/>
              <a:ext cx="5966460" cy="49720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E8DE"/>
        </a:solidFill>
      </p:bgPr>
    </p:bg>
    <p:spTree>
      <p:nvGrpSpPr>
        <p:cNvPr id="466" name="Shape 466"/>
        <p:cNvGrpSpPr/>
        <p:nvPr/>
      </p:nvGrpSpPr>
      <p:grpSpPr>
        <a:xfrm>
          <a:off x="0" y="0"/>
          <a:ext cx="0" cy="0"/>
          <a:chOff x="0" y="0"/>
          <a:chExt cx="0" cy="0"/>
        </a:xfrm>
      </p:grpSpPr>
      <p:grpSp>
        <p:nvGrpSpPr>
          <p:cNvPr id="467" name="Google Shape;467;p16"/>
          <p:cNvGrpSpPr/>
          <p:nvPr/>
        </p:nvGrpSpPr>
        <p:grpSpPr>
          <a:xfrm>
            <a:off x="-1847849" y="-1866900"/>
            <a:ext cx="21650324" cy="13401675"/>
            <a:chOff x="-1847849" y="-1866900"/>
            <a:chExt cx="21650324" cy="13401675"/>
          </a:xfrm>
        </p:grpSpPr>
        <p:sp>
          <p:nvSpPr>
            <p:cNvPr id="468" name="Google Shape;468;p16"/>
            <p:cNvSpPr/>
            <p:nvPr/>
          </p:nvSpPr>
          <p:spPr>
            <a:xfrm>
              <a:off x="0" y="0"/>
              <a:ext cx="18288000" cy="10287000"/>
            </a:xfrm>
            <a:prstGeom prst="rect">
              <a:avLst/>
            </a:prstGeom>
            <a:solidFill>
              <a:srgbClr val="F6E8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69" name="Google Shape;469;p16"/>
            <p:cNvPicPr preferRelativeResize="0"/>
            <p:nvPr/>
          </p:nvPicPr>
          <p:blipFill rotWithShape="1">
            <a:blip r:embed="rId3">
              <a:alphaModFix/>
            </a:blip>
            <a:srcRect b="0" l="0" r="0" t="0"/>
            <a:stretch/>
          </p:blipFill>
          <p:spPr>
            <a:xfrm>
              <a:off x="-1847849" y="-1866900"/>
              <a:ext cx="12239624" cy="6105525"/>
            </a:xfrm>
            <a:prstGeom prst="rect">
              <a:avLst/>
            </a:prstGeom>
            <a:noFill/>
            <a:ln>
              <a:noFill/>
            </a:ln>
          </p:spPr>
        </p:pic>
        <p:pic>
          <p:nvPicPr>
            <p:cNvPr descr="preencoded.png" id="470" name="Google Shape;470;p16"/>
            <p:cNvPicPr preferRelativeResize="0"/>
            <p:nvPr/>
          </p:nvPicPr>
          <p:blipFill rotWithShape="1">
            <a:blip r:embed="rId4">
              <a:alphaModFix/>
            </a:blip>
            <a:srcRect b="0" l="0" r="0" t="0"/>
            <a:stretch/>
          </p:blipFill>
          <p:spPr>
            <a:xfrm>
              <a:off x="12258675" y="5362575"/>
              <a:ext cx="7543800" cy="6172200"/>
            </a:xfrm>
            <a:prstGeom prst="rect">
              <a:avLst/>
            </a:prstGeom>
            <a:noFill/>
            <a:ln>
              <a:noFill/>
            </a:ln>
          </p:spPr>
        </p:pic>
      </p:grpSp>
      <p:grpSp>
        <p:nvGrpSpPr>
          <p:cNvPr id="471" name="Google Shape;471;p16"/>
          <p:cNvGrpSpPr/>
          <p:nvPr/>
        </p:nvGrpSpPr>
        <p:grpSpPr>
          <a:xfrm>
            <a:off x="17640300" y="7994854"/>
            <a:ext cx="596695" cy="2063546"/>
            <a:chOff x="17640300" y="7994855"/>
            <a:chExt cx="596695" cy="2063546"/>
          </a:xfrm>
        </p:grpSpPr>
        <p:pic>
          <p:nvPicPr>
            <p:cNvPr descr="preencoded.png" id="472" name="Google Shape;472;p1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73" name="Google Shape;473;p16"/>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2710"/>
                <a:buFont typeface="Inter"/>
                <a:buNone/>
              </a:pPr>
              <a:r>
                <a:rPr b="1" i="0" lang="en-US" sz="2710" u="none" cap="none" strike="noStrike">
                  <a:solidFill>
                    <a:srgbClr val="98562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74" name="Google Shape;474;p16"/>
          <p:cNvGrpSpPr/>
          <p:nvPr/>
        </p:nvGrpSpPr>
        <p:grpSpPr>
          <a:xfrm>
            <a:off x="10086975" y="4314825"/>
            <a:ext cx="6644640" cy="1611630"/>
            <a:chOff x="10086975" y="4314825"/>
            <a:chExt cx="6644640" cy="1611630"/>
          </a:xfrm>
        </p:grpSpPr>
        <p:sp>
          <p:nvSpPr>
            <p:cNvPr id="475" name="Google Shape;475;p16"/>
            <p:cNvSpPr/>
            <p:nvPr/>
          </p:nvSpPr>
          <p:spPr>
            <a:xfrm>
              <a:off x="10086975" y="4314825"/>
              <a:ext cx="664464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A web application</a:t>
              </a:r>
              <a:endParaRPr b="0" i="0" sz="3600" u="none" cap="none" strike="noStrike">
                <a:solidFill>
                  <a:schemeClr val="dk1"/>
                </a:solidFill>
                <a:latin typeface="Calibri"/>
                <a:ea typeface="Calibri"/>
                <a:cs typeface="Calibri"/>
                <a:sym typeface="Calibri"/>
              </a:endParaRPr>
            </a:p>
          </p:txBody>
        </p:sp>
        <p:sp>
          <p:nvSpPr>
            <p:cNvPr id="476" name="Google Shape;476;p16"/>
            <p:cNvSpPr/>
            <p:nvPr/>
          </p:nvSpPr>
          <p:spPr>
            <a:xfrm>
              <a:off x="10086975" y="5038725"/>
              <a:ext cx="6614160" cy="8877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477" name="Google Shape;477;p16"/>
          <p:cNvPicPr preferRelativeResize="0"/>
          <p:nvPr/>
        </p:nvPicPr>
        <p:blipFill rotWithShape="1">
          <a:blip r:embed="rId6">
            <a:alphaModFix/>
          </a:blip>
          <a:srcRect b="0" l="0" r="0" t="0"/>
          <a:stretch/>
        </p:blipFill>
        <p:spPr>
          <a:xfrm>
            <a:off x="190500" y="2752725"/>
            <a:ext cx="10325100" cy="6124575"/>
          </a:xfrm>
          <a:prstGeom prst="rect">
            <a:avLst/>
          </a:prstGeom>
          <a:noFill/>
          <a:ln>
            <a:noFill/>
          </a:ln>
        </p:spPr>
      </p:pic>
      <p:pic>
        <p:nvPicPr>
          <p:cNvPr descr="preencoded.png" id="478" name="Google Shape;478;p16"/>
          <p:cNvPicPr preferRelativeResize="0"/>
          <p:nvPr/>
        </p:nvPicPr>
        <p:blipFill rotWithShape="1">
          <a:blip r:embed="rId7">
            <a:alphaModFix/>
          </a:blip>
          <a:srcRect b="0" l="0" r="0" t="0"/>
          <a:stretch/>
        </p:blipFill>
        <p:spPr>
          <a:xfrm>
            <a:off x="1638300" y="3009900"/>
            <a:ext cx="7419975" cy="4867275"/>
          </a:xfrm>
          <a:prstGeom prst="rect">
            <a:avLst/>
          </a:prstGeom>
          <a:noFill/>
          <a:ln>
            <a:noFill/>
          </a:ln>
        </p:spPr>
      </p:pic>
      <p:grpSp>
        <p:nvGrpSpPr>
          <p:cNvPr id="479" name="Google Shape;479;p16"/>
          <p:cNvGrpSpPr/>
          <p:nvPr/>
        </p:nvGrpSpPr>
        <p:grpSpPr>
          <a:xfrm>
            <a:off x="5153025" y="914400"/>
            <a:ext cx="7981950" cy="1447800"/>
            <a:chOff x="5153025" y="914400"/>
            <a:chExt cx="7981950" cy="1447800"/>
          </a:xfrm>
        </p:grpSpPr>
        <p:sp>
          <p:nvSpPr>
            <p:cNvPr id="480" name="Google Shape;480;p16"/>
            <p:cNvSpPr/>
            <p:nvPr/>
          </p:nvSpPr>
          <p:spPr>
            <a:xfrm>
              <a:off x="5153025" y="914400"/>
              <a:ext cx="7981950" cy="1409700"/>
            </a:xfrm>
            <a:prstGeom prst="rect">
              <a:avLst/>
            </a:prstGeom>
            <a:solidFill>
              <a:srgbClr val="985629"/>
            </a:solidFill>
            <a:ln cap="flat" cmpd="sng" w="762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16"/>
            <p:cNvSpPr/>
            <p:nvPr/>
          </p:nvSpPr>
          <p:spPr>
            <a:xfrm>
              <a:off x="5724525" y="1143000"/>
              <a:ext cx="710565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Portal to Adventure</a:t>
              </a:r>
              <a:endParaRPr b="0" i="0" sz="6000" u="none" cap="none" strike="noStrike">
                <a:solidFill>
                  <a:schemeClr val="dk1"/>
                </a:solidFill>
                <a:latin typeface="Calibri"/>
                <a:ea typeface="Calibri"/>
                <a:cs typeface="Calibri"/>
                <a:sym typeface="Calibri"/>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E8DE"/>
        </a:solidFill>
      </p:bgPr>
    </p:bg>
    <p:spTree>
      <p:nvGrpSpPr>
        <p:cNvPr id="486" name="Shape 486"/>
        <p:cNvGrpSpPr/>
        <p:nvPr/>
      </p:nvGrpSpPr>
      <p:grpSpPr>
        <a:xfrm>
          <a:off x="0" y="0"/>
          <a:ext cx="0" cy="0"/>
          <a:chOff x="0" y="0"/>
          <a:chExt cx="0" cy="0"/>
        </a:xfrm>
      </p:grpSpPr>
      <p:grpSp>
        <p:nvGrpSpPr>
          <p:cNvPr id="487" name="Google Shape;487;p17"/>
          <p:cNvGrpSpPr/>
          <p:nvPr/>
        </p:nvGrpSpPr>
        <p:grpSpPr>
          <a:xfrm>
            <a:off x="-3305175" y="-1438275"/>
            <a:ext cx="23374350" cy="13696950"/>
            <a:chOff x="-3305175" y="-1438275"/>
            <a:chExt cx="23374350" cy="13696950"/>
          </a:xfrm>
        </p:grpSpPr>
        <p:sp>
          <p:nvSpPr>
            <p:cNvPr id="488" name="Google Shape;488;p17"/>
            <p:cNvSpPr/>
            <p:nvPr/>
          </p:nvSpPr>
          <p:spPr>
            <a:xfrm>
              <a:off x="0" y="0"/>
              <a:ext cx="18288000" cy="10287000"/>
            </a:xfrm>
            <a:prstGeom prst="rect">
              <a:avLst/>
            </a:prstGeom>
            <a:solidFill>
              <a:srgbClr val="F6E8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89" name="Google Shape;489;p17"/>
            <p:cNvPicPr preferRelativeResize="0"/>
            <p:nvPr/>
          </p:nvPicPr>
          <p:blipFill rotWithShape="1">
            <a:blip r:embed="rId3">
              <a:alphaModFix/>
            </a:blip>
            <a:srcRect b="0" l="0" r="0" t="0"/>
            <a:stretch/>
          </p:blipFill>
          <p:spPr>
            <a:xfrm>
              <a:off x="-3305175" y="5629275"/>
              <a:ext cx="12449175" cy="6629400"/>
            </a:xfrm>
            <a:prstGeom prst="rect">
              <a:avLst/>
            </a:prstGeom>
            <a:noFill/>
            <a:ln>
              <a:noFill/>
            </a:ln>
          </p:spPr>
        </p:pic>
        <p:pic>
          <p:nvPicPr>
            <p:cNvPr descr="preencoded.png" id="490" name="Google Shape;490;p17"/>
            <p:cNvPicPr preferRelativeResize="0"/>
            <p:nvPr/>
          </p:nvPicPr>
          <p:blipFill rotWithShape="1">
            <a:blip r:embed="rId4">
              <a:alphaModFix/>
            </a:blip>
            <a:srcRect b="0" l="0" r="0" t="0"/>
            <a:stretch/>
          </p:blipFill>
          <p:spPr>
            <a:xfrm>
              <a:off x="11953875" y="-1438275"/>
              <a:ext cx="8115300" cy="6276975"/>
            </a:xfrm>
            <a:prstGeom prst="rect">
              <a:avLst/>
            </a:prstGeom>
            <a:noFill/>
            <a:ln>
              <a:noFill/>
            </a:ln>
          </p:spPr>
        </p:pic>
      </p:grpSp>
      <p:grpSp>
        <p:nvGrpSpPr>
          <p:cNvPr id="491" name="Google Shape;491;p17"/>
          <p:cNvGrpSpPr/>
          <p:nvPr/>
        </p:nvGrpSpPr>
        <p:grpSpPr>
          <a:xfrm>
            <a:off x="17640300" y="7994854"/>
            <a:ext cx="596695" cy="2063546"/>
            <a:chOff x="17640300" y="7994855"/>
            <a:chExt cx="596695" cy="2063546"/>
          </a:xfrm>
        </p:grpSpPr>
        <p:pic>
          <p:nvPicPr>
            <p:cNvPr descr="preencoded.png" id="492" name="Google Shape;492;p1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93" name="Google Shape;493;p17"/>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2710"/>
                <a:buFont typeface="Inter"/>
                <a:buNone/>
              </a:pPr>
              <a:r>
                <a:rPr b="1" i="0" lang="en-US" sz="2710" u="none" cap="none" strike="noStrike">
                  <a:solidFill>
                    <a:srgbClr val="98562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94" name="Google Shape;494;p17"/>
          <p:cNvGrpSpPr/>
          <p:nvPr/>
        </p:nvGrpSpPr>
        <p:grpSpPr>
          <a:xfrm>
            <a:off x="2209800" y="3495675"/>
            <a:ext cx="6644640" cy="1611630"/>
            <a:chOff x="2209800" y="3495675"/>
            <a:chExt cx="6644640" cy="1611630"/>
          </a:xfrm>
        </p:grpSpPr>
        <p:sp>
          <p:nvSpPr>
            <p:cNvPr id="495" name="Google Shape;495;p17"/>
            <p:cNvSpPr/>
            <p:nvPr/>
          </p:nvSpPr>
          <p:spPr>
            <a:xfrm>
              <a:off x="2209800" y="3495675"/>
              <a:ext cx="664464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An mobile app</a:t>
              </a:r>
              <a:endParaRPr b="0" i="0" sz="3600" u="none" cap="none" strike="noStrike">
                <a:solidFill>
                  <a:schemeClr val="dk1"/>
                </a:solidFill>
                <a:latin typeface="Calibri"/>
                <a:ea typeface="Calibri"/>
                <a:cs typeface="Calibri"/>
                <a:sym typeface="Calibri"/>
              </a:endParaRPr>
            </a:p>
          </p:txBody>
        </p:sp>
        <p:sp>
          <p:nvSpPr>
            <p:cNvPr id="496" name="Google Shape;496;p17"/>
            <p:cNvSpPr/>
            <p:nvPr/>
          </p:nvSpPr>
          <p:spPr>
            <a:xfrm>
              <a:off x="2209800" y="4219575"/>
              <a:ext cx="6614160" cy="8877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97" name="Google Shape;497;p17"/>
          <p:cNvSpPr/>
          <p:nvPr/>
        </p:nvSpPr>
        <p:spPr>
          <a:xfrm>
            <a:off x="2209800" y="5743575"/>
            <a:ext cx="6776085" cy="2668905"/>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Rajdhani"/>
              <a:buChar char="•"/>
            </a:pPr>
            <a:r>
              <a:rPr b="0" i="0" lang="en-US" sz="2400" u="none" cap="none" strike="noStrike">
                <a:solidFill>
                  <a:srgbClr val="0E0E0E"/>
                </a:solidFill>
                <a:latin typeface="Rajdhani"/>
                <a:ea typeface="Rajdhani"/>
                <a:cs typeface="Rajdhani"/>
                <a:sym typeface="Rajdhani"/>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Rajdhani"/>
              <a:buChar char="•"/>
            </a:pPr>
            <a:r>
              <a:rPr b="0" i="0" lang="en-US" sz="2400" u="none" cap="none" strike="noStrike">
                <a:solidFill>
                  <a:srgbClr val="0E0E0E"/>
                </a:solidFill>
                <a:latin typeface="Rajdhani"/>
                <a:ea typeface="Rajdhani"/>
                <a:cs typeface="Rajdhani"/>
                <a:sym typeface="Rajdhani"/>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Rajdhani"/>
              <a:buChar char="•"/>
            </a:pPr>
            <a:r>
              <a:rPr b="0" i="0" lang="en-US" sz="2400" u="none" cap="none" strike="noStrike">
                <a:solidFill>
                  <a:srgbClr val="0E0E0E"/>
                </a:solidFill>
                <a:latin typeface="Rajdhani"/>
                <a:ea typeface="Rajdhani"/>
                <a:cs typeface="Rajdhani"/>
                <a:sym typeface="Rajdhani"/>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Rajdhani"/>
              <a:buChar char="•"/>
            </a:pPr>
            <a:r>
              <a:rPr b="0" i="0" lang="en-US" sz="2400" u="none" cap="none" strike="noStrike">
                <a:solidFill>
                  <a:srgbClr val="0E0E0E"/>
                </a:solidFill>
                <a:latin typeface="Rajdhani"/>
                <a:ea typeface="Rajdhani"/>
                <a:cs typeface="Rajdhani"/>
                <a:sym typeface="Rajdhani"/>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Rajdhani"/>
              <a:buChar char="•"/>
            </a:pPr>
            <a:r>
              <a:rPr b="0" i="0" lang="en-US" sz="2400" u="none" cap="none" strike="noStrike">
                <a:solidFill>
                  <a:srgbClr val="0E0E0E"/>
                </a:solidFill>
                <a:latin typeface="Rajdhani"/>
                <a:ea typeface="Rajdhani"/>
                <a:cs typeface="Rajdhani"/>
                <a:sym typeface="Rajdhani"/>
              </a:rPr>
              <a:t>Live your fantasy dreams</a:t>
            </a:r>
            <a:endParaRPr b="0" i="0" sz="2400" u="none" cap="none" strike="noStrike">
              <a:solidFill>
                <a:schemeClr val="dk1"/>
              </a:solidFill>
              <a:latin typeface="Calibri"/>
              <a:ea typeface="Calibri"/>
              <a:cs typeface="Calibri"/>
              <a:sym typeface="Calibri"/>
            </a:endParaRPr>
          </a:p>
        </p:txBody>
      </p:sp>
      <p:grpSp>
        <p:nvGrpSpPr>
          <p:cNvPr id="498" name="Google Shape;498;p17"/>
          <p:cNvGrpSpPr/>
          <p:nvPr/>
        </p:nvGrpSpPr>
        <p:grpSpPr>
          <a:xfrm>
            <a:off x="2171700" y="1390650"/>
            <a:ext cx="8562975" cy="1447800"/>
            <a:chOff x="2171700" y="1390650"/>
            <a:chExt cx="8562975" cy="1447800"/>
          </a:xfrm>
        </p:grpSpPr>
        <p:sp>
          <p:nvSpPr>
            <p:cNvPr id="499" name="Google Shape;499;p17"/>
            <p:cNvSpPr/>
            <p:nvPr/>
          </p:nvSpPr>
          <p:spPr>
            <a:xfrm>
              <a:off x="2171700" y="1390650"/>
              <a:ext cx="8562975" cy="1409700"/>
            </a:xfrm>
            <a:prstGeom prst="rect">
              <a:avLst/>
            </a:prstGeom>
            <a:solidFill>
              <a:srgbClr val="985629"/>
            </a:solidFill>
            <a:ln cap="flat" cmpd="sng" w="762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17"/>
            <p:cNvSpPr/>
            <p:nvPr/>
          </p:nvSpPr>
          <p:spPr>
            <a:xfrm>
              <a:off x="2743200" y="1619250"/>
              <a:ext cx="7686675"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The Future of Fantasy</a:t>
              </a:r>
              <a:endParaRPr b="0" i="0" sz="6000" u="none" cap="none" strike="noStrike">
                <a:solidFill>
                  <a:schemeClr val="dk1"/>
                </a:solidFill>
                <a:latin typeface="Calibri"/>
                <a:ea typeface="Calibri"/>
                <a:cs typeface="Calibri"/>
                <a:sym typeface="Calibri"/>
              </a:endParaRPr>
            </a:p>
          </p:txBody>
        </p:sp>
      </p:grpSp>
      <p:pic>
        <p:nvPicPr>
          <p:cNvPr descr="preencoded.png" id="501" name="Google Shape;501;p17"/>
          <p:cNvPicPr preferRelativeResize="0"/>
          <p:nvPr/>
        </p:nvPicPr>
        <p:blipFill rotWithShape="1">
          <a:blip r:embed="rId6">
            <a:alphaModFix/>
          </a:blip>
          <a:srcRect b="0" l="0" r="0" t="0"/>
          <a:stretch/>
        </p:blipFill>
        <p:spPr>
          <a:xfrm>
            <a:off x="11591925" y="771525"/>
            <a:ext cx="4105275" cy="8886825"/>
          </a:xfrm>
          <a:prstGeom prst="rect">
            <a:avLst/>
          </a:prstGeom>
          <a:noFill/>
          <a:ln>
            <a:noFill/>
          </a:ln>
        </p:spPr>
      </p:pic>
      <p:pic>
        <p:nvPicPr>
          <p:cNvPr descr="preencoded.png" id="502" name="Google Shape;502;p17"/>
          <p:cNvPicPr preferRelativeResize="0"/>
          <p:nvPr/>
        </p:nvPicPr>
        <p:blipFill rotWithShape="1">
          <a:blip r:embed="rId7">
            <a:alphaModFix/>
          </a:blip>
          <a:srcRect b="0" l="0" r="0" t="0"/>
          <a:stretch/>
        </p:blipFill>
        <p:spPr>
          <a:xfrm>
            <a:off x="11734800" y="1323975"/>
            <a:ext cx="3829050" cy="8096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E8DE"/>
        </a:solidFill>
      </p:bgPr>
    </p:bg>
    <p:spTree>
      <p:nvGrpSpPr>
        <p:cNvPr id="507" name="Shape 507"/>
        <p:cNvGrpSpPr/>
        <p:nvPr/>
      </p:nvGrpSpPr>
      <p:grpSpPr>
        <a:xfrm>
          <a:off x="0" y="0"/>
          <a:ext cx="0" cy="0"/>
          <a:chOff x="0" y="0"/>
          <a:chExt cx="0" cy="0"/>
        </a:xfrm>
      </p:grpSpPr>
      <p:grpSp>
        <p:nvGrpSpPr>
          <p:cNvPr id="508" name="Google Shape;508;p18"/>
          <p:cNvGrpSpPr/>
          <p:nvPr/>
        </p:nvGrpSpPr>
        <p:grpSpPr>
          <a:xfrm>
            <a:off x="-952500" y="-552450"/>
            <a:ext cx="21135975" cy="12553950"/>
            <a:chOff x="-952500" y="-552450"/>
            <a:chExt cx="21135975" cy="12553950"/>
          </a:xfrm>
        </p:grpSpPr>
        <p:sp>
          <p:nvSpPr>
            <p:cNvPr id="509" name="Google Shape;509;p18"/>
            <p:cNvSpPr/>
            <p:nvPr/>
          </p:nvSpPr>
          <p:spPr>
            <a:xfrm>
              <a:off x="0" y="0"/>
              <a:ext cx="18288000" cy="10287000"/>
            </a:xfrm>
            <a:prstGeom prst="rect">
              <a:avLst/>
            </a:prstGeom>
            <a:solidFill>
              <a:srgbClr val="F6E8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10" name="Google Shape;510;p18"/>
            <p:cNvPicPr preferRelativeResize="0"/>
            <p:nvPr/>
          </p:nvPicPr>
          <p:blipFill rotWithShape="1">
            <a:blip r:embed="rId3">
              <a:alphaModFix/>
            </a:blip>
            <a:srcRect b="0" l="0" r="0" t="0"/>
            <a:stretch/>
          </p:blipFill>
          <p:spPr>
            <a:xfrm>
              <a:off x="-952500" y="-552450"/>
              <a:ext cx="7553325" cy="4572000"/>
            </a:xfrm>
            <a:prstGeom prst="rect">
              <a:avLst/>
            </a:prstGeom>
            <a:noFill/>
            <a:ln>
              <a:noFill/>
            </a:ln>
          </p:spPr>
        </p:pic>
        <p:pic>
          <p:nvPicPr>
            <p:cNvPr descr="preencoded.png" id="511" name="Google Shape;511;p18"/>
            <p:cNvPicPr preferRelativeResize="0"/>
            <p:nvPr/>
          </p:nvPicPr>
          <p:blipFill rotWithShape="1">
            <a:blip r:embed="rId4">
              <a:alphaModFix/>
            </a:blip>
            <a:srcRect b="0" l="0" r="0" t="0"/>
            <a:stretch/>
          </p:blipFill>
          <p:spPr>
            <a:xfrm>
              <a:off x="9144000" y="7343775"/>
              <a:ext cx="11039475" cy="4657725"/>
            </a:xfrm>
            <a:prstGeom prst="rect">
              <a:avLst/>
            </a:prstGeom>
            <a:noFill/>
            <a:ln>
              <a:noFill/>
            </a:ln>
          </p:spPr>
        </p:pic>
      </p:grpSp>
      <p:grpSp>
        <p:nvGrpSpPr>
          <p:cNvPr id="512" name="Google Shape;512;p18"/>
          <p:cNvGrpSpPr/>
          <p:nvPr/>
        </p:nvGrpSpPr>
        <p:grpSpPr>
          <a:xfrm>
            <a:off x="17640300" y="7994854"/>
            <a:ext cx="596695" cy="2063546"/>
            <a:chOff x="17640300" y="7994855"/>
            <a:chExt cx="596695" cy="2063546"/>
          </a:xfrm>
        </p:grpSpPr>
        <p:pic>
          <p:nvPicPr>
            <p:cNvPr descr="preencoded.png" id="513" name="Google Shape;513;p1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14" name="Google Shape;514;p18"/>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2710"/>
                <a:buFont typeface="Inter"/>
                <a:buNone/>
              </a:pPr>
              <a:r>
                <a:rPr b="1" i="0" lang="en-US" sz="2710" u="none" cap="none" strike="noStrike">
                  <a:solidFill>
                    <a:srgbClr val="98562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15" name="Google Shape;515;p18"/>
          <p:cNvGrpSpPr/>
          <p:nvPr/>
        </p:nvGrpSpPr>
        <p:grpSpPr>
          <a:xfrm>
            <a:off x="657225" y="6276975"/>
            <a:ext cx="4377690" cy="1611630"/>
            <a:chOff x="657225" y="6276975"/>
            <a:chExt cx="4377690" cy="1611630"/>
          </a:xfrm>
        </p:grpSpPr>
        <p:sp>
          <p:nvSpPr>
            <p:cNvPr id="516" name="Google Shape;516;p18"/>
            <p:cNvSpPr/>
            <p:nvPr/>
          </p:nvSpPr>
          <p:spPr>
            <a:xfrm>
              <a:off x="657225" y="6276975"/>
              <a:ext cx="437769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A web application</a:t>
              </a:r>
              <a:endParaRPr b="0" i="0" sz="3600" u="none" cap="none" strike="noStrike">
                <a:solidFill>
                  <a:schemeClr val="dk1"/>
                </a:solidFill>
                <a:latin typeface="Calibri"/>
                <a:ea typeface="Calibri"/>
                <a:cs typeface="Calibri"/>
                <a:sym typeface="Calibri"/>
              </a:endParaRPr>
            </a:p>
          </p:txBody>
        </p:sp>
        <p:sp>
          <p:nvSpPr>
            <p:cNvPr id="517" name="Google Shape;517;p18"/>
            <p:cNvSpPr/>
            <p:nvPr/>
          </p:nvSpPr>
          <p:spPr>
            <a:xfrm>
              <a:off x="657225" y="7000875"/>
              <a:ext cx="4347210" cy="8877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grpSp>
        <p:nvGrpSpPr>
          <p:cNvPr id="518" name="Google Shape;518;p18"/>
          <p:cNvGrpSpPr/>
          <p:nvPr/>
        </p:nvGrpSpPr>
        <p:grpSpPr>
          <a:xfrm>
            <a:off x="619125" y="923925"/>
            <a:ext cx="5886450" cy="4305300"/>
            <a:chOff x="619125" y="923925"/>
            <a:chExt cx="5886450" cy="4305300"/>
          </a:xfrm>
        </p:grpSpPr>
        <p:sp>
          <p:nvSpPr>
            <p:cNvPr id="519" name="Google Shape;519;p18"/>
            <p:cNvSpPr/>
            <p:nvPr/>
          </p:nvSpPr>
          <p:spPr>
            <a:xfrm>
              <a:off x="619125" y="923925"/>
              <a:ext cx="5886450" cy="4267200"/>
            </a:xfrm>
            <a:prstGeom prst="rect">
              <a:avLst/>
            </a:prstGeom>
            <a:solidFill>
              <a:srgbClr val="985629"/>
            </a:solidFill>
            <a:ln cap="flat" cmpd="sng" w="762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18"/>
            <p:cNvSpPr/>
            <p:nvPr/>
          </p:nvSpPr>
          <p:spPr>
            <a:xfrm>
              <a:off x="1190625" y="1152525"/>
              <a:ext cx="5010150" cy="407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A Gateway to</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a World of </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Fantasy and </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Wonder</a:t>
              </a:r>
              <a:endParaRPr b="0" i="0" sz="6000" u="none" cap="none" strike="noStrike">
                <a:solidFill>
                  <a:schemeClr val="dk1"/>
                </a:solidFill>
                <a:latin typeface="Calibri"/>
                <a:ea typeface="Calibri"/>
                <a:cs typeface="Calibri"/>
                <a:sym typeface="Calibri"/>
              </a:endParaRPr>
            </a:p>
          </p:txBody>
        </p:sp>
      </p:grpSp>
      <p:sp>
        <p:nvSpPr>
          <p:cNvPr id="521" name="Google Shape;521;p18"/>
          <p:cNvSpPr/>
          <p:nvPr/>
        </p:nvSpPr>
        <p:spPr>
          <a:xfrm>
            <a:off x="13592175" y="3533775"/>
            <a:ext cx="3994785" cy="4078605"/>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Rajdhani"/>
              <a:buChar char="•"/>
            </a:pPr>
            <a:r>
              <a:rPr b="0" i="0" lang="en-US" sz="2400" u="none" cap="none" strike="noStrike">
                <a:solidFill>
                  <a:srgbClr val="0E0E0E"/>
                </a:solidFill>
                <a:latin typeface="Rajdhani"/>
                <a:ea typeface="Rajdhani"/>
                <a:cs typeface="Rajdhani"/>
                <a:sym typeface="Rajdhani"/>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Rajdhani"/>
              <a:buChar char="•"/>
            </a:pPr>
            <a:r>
              <a:rPr b="0" i="0" lang="en-US" sz="2400" u="none" cap="none" strike="noStrike">
                <a:solidFill>
                  <a:srgbClr val="0E0E0E"/>
                </a:solidFill>
                <a:latin typeface="Rajdhani"/>
                <a:ea typeface="Rajdhani"/>
                <a:cs typeface="Rajdhani"/>
                <a:sym typeface="Rajdhani"/>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Rajdhani"/>
              <a:buChar char="•"/>
            </a:pPr>
            <a:r>
              <a:rPr b="0" i="0" lang="en-US" sz="2400" u="none" cap="none" strike="noStrike">
                <a:solidFill>
                  <a:srgbClr val="0E0E0E"/>
                </a:solidFill>
                <a:latin typeface="Rajdhani"/>
                <a:ea typeface="Rajdhani"/>
                <a:cs typeface="Rajdhani"/>
                <a:sym typeface="Rajdhani"/>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Rajdhani"/>
              <a:buChar char="•"/>
            </a:pPr>
            <a:r>
              <a:rPr b="0" i="0" lang="en-US" sz="2400" u="none" cap="none" strike="noStrike">
                <a:solidFill>
                  <a:srgbClr val="0E0E0E"/>
                </a:solidFill>
                <a:latin typeface="Rajdhani"/>
                <a:ea typeface="Rajdhani"/>
                <a:cs typeface="Rajdhani"/>
                <a:sym typeface="Rajdhani"/>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522" name="Google Shape;522;p18"/>
          <p:cNvGrpSpPr/>
          <p:nvPr/>
        </p:nvGrpSpPr>
        <p:grpSpPr>
          <a:xfrm>
            <a:off x="6610350" y="561975"/>
            <a:ext cx="6429375" cy="9248775"/>
            <a:chOff x="6610350" y="561975"/>
            <a:chExt cx="6429375" cy="9248775"/>
          </a:xfrm>
        </p:grpSpPr>
        <p:pic>
          <p:nvPicPr>
            <p:cNvPr descr="preencoded.png" id="523" name="Google Shape;523;p18"/>
            <p:cNvPicPr preferRelativeResize="0"/>
            <p:nvPr/>
          </p:nvPicPr>
          <p:blipFill rotWithShape="1">
            <a:blip r:embed="rId6">
              <a:alphaModFix/>
            </a:blip>
            <a:srcRect b="0" l="0" r="0" t="0"/>
            <a:stretch/>
          </p:blipFill>
          <p:spPr>
            <a:xfrm>
              <a:off x="6610350" y="561975"/>
              <a:ext cx="6429375" cy="9248775"/>
            </a:xfrm>
            <a:prstGeom prst="rect">
              <a:avLst/>
            </a:prstGeom>
            <a:noFill/>
            <a:ln>
              <a:noFill/>
            </a:ln>
          </p:spPr>
        </p:pic>
        <p:pic>
          <p:nvPicPr>
            <p:cNvPr descr="preencoded.png" id="524" name="Google Shape;524;p18"/>
            <p:cNvPicPr preferRelativeResize="0"/>
            <p:nvPr/>
          </p:nvPicPr>
          <p:blipFill rotWithShape="1">
            <a:blip r:embed="rId7">
              <a:alphaModFix/>
            </a:blip>
            <a:srcRect b="0" l="0" r="0" t="0"/>
            <a:stretch/>
          </p:blipFill>
          <p:spPr>
            <a:xfrm>
              <a:off x="6981825" y="1352550"/>
              <a:ext cx="5686425" cy="767715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E8DE"/>
        </a:solidFill>
      </p:bgPr>
    </p:bg>
    <p:spTree>
      <p:nvGrpSpPr>
        <p:cNvPr id="529" name="Shape 529"/>
        <p:cNvGrpSpPr/>
        <p:nvPr/>
      </p:nvGrpSpPr>
      <p:grpSpPr>
        <a:xfrm>
          <a:off x="0" y="0"/>
          <a:ext cx="0" cy="0"/>
          <a:chOff x="0" y="0"/>
          <a:chExt cx="0" cy="0"/>
        </a:xfrm>
      </p:grpSpPr>
      <p:pic>
        <p:nvPicPr>
          <p:cNvPr descr="preencoded.png" id="530" name="Google Shape;530;p19"/>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531" name="Google Shape;531;p19"/>
          <p:cNvGrpSpPr/>
          <p:nvPr/>
        </p:nvGrpSpPr>
        <p:grpSpPr>
          <a:xfrm>
            <a:off x="17640300" y="7994854"/>
            <a:ext cx="596695" cy="2063546"/>
            <a:chOff x="17640300" y="7994855"/>
            <a:chExt cx="596695" cy="2063546"/>
          </a:xfrm>
        </p:grpSpPr>
        <p:pic>
          <p:nvPicPr>
            <p:cNvPr descr="preencoded.png" id="532" name="Google Shape;532;p19"/>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533" name="Google Shape;533;p19"/>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2710"/>
                <a:buFont typeface="Inter"/>
                <a:buNone/>
              </a:pPr>
              <a:r>
                <a:rPr b="1" i="0" lang="en-US" sz="2710" u="none" cap="none" strike="noStrike">
                  <a:solidFill>
                    <a:srgbClr val="98562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34" name="Google Shape;534;p19"/>
          <p:cNvGrpSpPr/>
          <p:nvPr/>
        </p:nvGrpSpPr>
        <p:grpSpPr>
          <a:xfrm>
            <a:off x="11096625" y="523875"/>
            <a:ext cx="6705600" cy="1447800"/>
            <a:chOff x="11096625" y="523875"/>
            <a:chExt cx="6705600" cy="1447800"/>
          </a:xfrm>
        </p:grpSpPr>
        <p:sp>
          <p:nvSpPr>
            <p:cNvPr id="535" name="Google Shape;535;p19"/>
            <p:cNvSpPr/>
            <p:nvPr/>
          </p:nvSpPr>
          <p:spPr>
            <a:xfrm>
              <a:off x="11096625" y="523875"/>
              <a:ext cx="6705600" cy="1409700"/>
            </a:xfrm>
            <a:prstGeom prst="rect">
              <a:avLst/>
            </a:prstGeom>
            <a:solidFill>
              <a:srgbClr val="985629"/>
            </a:solidFill>
            <a:ln cap="flat" cmpd="sng" w="762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19"/>
            <p:cNvSpPr/>
            <p:nvPr/>
          </p:nvSpPr>
          <p:spPr>
            <a:xfrm>
              <a:off x="11668125" y="752475"/>
              <a:ext cx="58293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A Magic Picture</a:t>
              </a:r>
              <a:endParaRPr b="0" i="0" sz="6000" u="none" cap="none" strike="noStrike">
                <a:solidFill>
                  <a:schemeClr val="dk1"/>
                </a:solidFill>
                <a:latin typeface="Calibri"/>
                <a:ea typeface="Calibri"/>
                <a:cs typeface="Calibri"/>
                <a:sym typeface="Calibri"/>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E8DE"/>
        </a:solidFill>
      </p:bgPr>
    </p:bg>
    <p:spTree>
      <p:nvGrpSpPr>
        <p:cNvPr id="541" name="Shape 541"/>
        <p:cNvGrpSpPr/>
        <p:nvPr/>
      </p:nvGrpSpPr>
      <p:grpSpPr>
        <a:xfrm>
          <a:off x="0" y="0"/>
          <a:ext cx="0" cy="0"/>
          <a:chOff x="0" y="0"/>
          <a:chExt cx="0" cy="0"/>
        </a:xfrm>
      </p:grpSpPr>
      <p:grpSp>
        <p:nvGrpSpPr>
          <p:cNvPr id="542" name="Google Shape;542;p20"/>
          <p:cNvGrpSpPr/>
          <p:nvPr/>
        </p:nvGrpSpPr>
        <p:grpSpPr>
          <a:xfrm>
            <a:off x="-1847849" y="-1866900"/>
            <a:ext cx="21650324" cy="13401675"/>
            <a:chOff x="-1847849" y="-1866900"/>
            <a:chExt cx="21650324" cy="13401675"/>
          </a:xfrm>
        </p:grpSpPr>
        <p:sp>
          <p:nvSpPr>
            <p:cNvPr id="543" name="Google Shape;543;p20"/>
            <p:cNvSpPr/>
            <p:nvPr/>
          </p:nvSpPr>
          <p:spPr>
            <a:xfrm>
              <a:off x="0" y="0"/>
              <a:ext cx="18288000" cy="10287000"/>
            </a:xfrm>
            <a:prstGeom prst="rect">
              <a:avLst/>
            </a:prstGeom>
            <a:solidFill>
              <a:srgbClr val="F6E8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44" name="Google Shape;544;p20"/>
            <p:cNvPicPr preferRelativeResize="0"/>
            <p:nvPr/>
          </p:nvPicPr>
          <p:blipFill rotWithShape="1">
            <a:blip r:embed="rId3">
              <a:alphaModFix/>
            </a:blip>
            <a:srcRect b="0" l="0" r="0" t="0"/>
            <a:stretch/>
          </p:blipFill>
          <p:spPr>
            <a:xfrm>
              <a:off x="-1847849" y="-1866900"/>
              <a:ext cx="12239624" cy="6105525"/>
            </a:xfrm>
            <a:prstGeom prst="rect">
              <a:avLst/>
            </a:prstGeom>
            <a:noFill/>
            <a:ln>
              <a:noFill/>
            </a:ln>
          </p:spPr>
        </p:pic>
        <p:pic>
          <p:nvPicPr>
            <p:cNvPr descr="preencoded.png" id="545" name="Google Shape;545;p20"/>
            <p:cNvPicPr preferRelativeResize="0"/>
            <p:nvPr/>
          </p:nvPicPr>
          <p:blipFill rotWithShape="1">
            <a:blip r:embed="rId4">
              <a:alphaModFix/>
            </a:blip>
            <a:srcRect b="0" l="0" r="0" t="0"/>
            <a:stretch/>
          </p:blipFill>
          <p:spPr>
            <a:xfrm>
              <a:off x="12258675" y="5362575"/>
              <a:ext cx="7543800" cy="6172200"/>
            </a:xfrm>
            <a:prstGeom prst="rect">
              <a:avLst/>
            </a:prstGeom>
            <a:noFill/>
            <a:ln>
              <a:noFill/>
            </a:ln>
          </p:spPr>
        </p:pic>
      </p:grpSp>
      <p:grpSp>
        <p:nvGrpSpPr>
          <p:cNvPr id="546" name="Google Shape;546;p20"/>
          <p:cNvGrpSpPr/>
          <p:nvPr/>
        </p:nvGrpSpPr>
        <p:grpSpPr>
          <a:xfrm>
            <a:off x="17640300" y="7994854"/>
            <a:ext cx="596695" cy="2063546"/>
            <a:chOff x="17640300" y="7994855"/>
            <a:chExt cx="596695" cy="2063546"/>
          </a:xfrm>
        </p:grpSpPr>
        <p:pic>
          <p:nvPicPr>
            <p:cNvPr descr="preencoded.png" id="547" name="Google Shape;547;p2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48" name="Google Shape;548;p20"/>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2710"/>
                <a:buFont typeface="Inter"/>
                <a:buNone/>
              </a:pPr>
              <a:r>
                <a:rPr b="1" i="0" lang="en-US" sz="2710" u="none" cap="none" strike="noStrike">
                  <a:solidFill>
                    <a:srgbClr val="98562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49" name="Google Shape;549;p20"/>
          <p:cNvPicPr preferRelativeResize="0"/>
          <p:nvPr/>
        </p:nvPicPr>
        <p:blipFill rotWithShape="1">
          <a:blip r:embed="rId6">
            <a:alphaModFix/>
          </a:blip>
          <a:srcRect b="0" l="0" r="0" t="0"/>
          <a:stretch/>
        </p:blipFill>
        <p:spPr>
          <a:xfrm>
            <a:off x="0" y="0"/>
            <a:ext cx="18288000" cy="4400550"/>
          </a:xfrm>
          <a:prstGeom prst="rect">
            <a:avLst/>
          </a:prstGeom>
          <a:noFill/>
          <a:ln>
            <a:noFill/>
          </a:ln>
        </p:spPr>
      </p:pic>
      <p:grpSp>
        <p:nvGrpSpPr>
          <p:cNvPr id="550" name="Google Shape;550;p20"/>
          <p:cNvGrpSpPr/>
          <p:nvPr/>
        </p:nvGrpSpPr>
        <p:grpSpPr>
          <a:xfrm>
            <a:off x="933450" y="5153025"/>
            <a:ext cx="6511290" cy="2188845"/>
            <a:chOff x="933450" y="5153025"/>
            <a:chExt cx="6511290" cy="2188845"/>
          </a:xfrm>
        </p:grpSpPr>
        <p:sp>
          <p:nvSpPr>
            <p:cNvPr id="551" name="Google Shape;551;p20"/>
            <p:cNvSpPr/>
            <p:nvPr/>
          </p:nvSpPr>
          <p:spPr>
            <a:xfrm>
              <a:off x="933450" y="5153025"/>
              <a:ext cx="1504950" cy="1990725"/>
            </a:xfrm>
            <a:prstGeom prst="rect">
              <a:avLst/>
            </a:prstGeom>
            <a:solidFill>
              <a:srgbClr val="985629"/>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0"/>
            <p:cNvSpPr/>
            <p:nvPr/>
          </p:nvSpPr>
          <p:spPr>
            <a:xfrm>
              <a:off x="1504950" y="5381625"/>
              <a:ext cx="788670" cy="19602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Marcellus"/>
                <a:buNone/>
              </a:pPr>
              <a:r>
                <a:rPr b="0" i="0" lang="en-US" sz="9600" u="none" cap="none" strike="noStrike">
                  <a:solidFill>
                    <a:srgbClr val="FFFFFF"/>
                  </a:solidFill>
                  <a:latin typeface="Marcellus"/>
                  <a:ea typeface="Marcellus"/>
                  <a:cs typeface="Marcellus"/>
                  <a:sym typeface="Marcellus"/>
                </a:rPr>
                <a:t>1</a:t>
              </a:r>
              <a:endParaRPr b="0" i="0" sz="9600" u="none" cap="none" strike="noStrike">
                <a:solidFill>
                  <a:schemeClr val="dk1"/>
                </a:solidFill>
                <a:latin typeface="Calibri"/>
                <a:ea typeface="Calibri"/>
                <a:cs typeface="Calibri"/>
                <a:sym typeface="Calibri"/>
              </a:endParaRPr>
            </a:p>
          </p:txBody>
        </p:sp>
        <p:sp>
          <p:nvSpPr>
            <p:cNvPr id="553" name="Google Shape;553;p20"/>
            <p:cNvSpPr/>
            <p:nvPr/>
          </p:nvSpPr>
          <p:spPr>
            <a:xfrm>
              <a:off x="2590800" y="5434013"/>
              <a:ext cx="485394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Discover the secrets</a:t>
              </a:r>
              <a:endParaRPr b="0" i="0" sz="3600" u="none" cap="none" strike="noStrike">
                <a:solidFill>
                  <a:schemeClr val="dk1"/>
                </a:solidFill>
                <a:latin typeface="Calibri"/>
                <a:ea typeface="Calibri"/>
                <a:cs typeface="Calibri"/>
                <a:sym typeface="Calibri"/>
              </a:endParaRPr>
            </a:p>
          </p:txBody>
        </p:sp>
        <p:sp>
          <p:nvSpPr>
            <p:cNvPr id="554" name="Google Shape;554;p20"/>
            <p:cNvSpPr/>
            <p:nvPr/>
          </p:nvSpPr>
          <p:spPr>
            <a:xfrm>
              <a:off x="2590800" y="6081713"/>
              <a:ext cx="4823460" cy="8877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Explore the lush, vibrant forest and uncover the mysteries that lie within.</a:t>
              </a:r>
              <a:endParaRPr b="0" i="0" sz="2400" u="none" cap="none" strike="noStrike">
                <a:solidFill>
                  <a:schemeClr val="dk1"/>
                </a:solidFill>
                <a:latin typeface="Calibri"/>
                <a:ea typeface="Calibri"/>
                <a:cs typeface="Calibri"/>
                <a:sym typeface="Calibri"/>
              </a:endParaRPr>
            </a:p>
          </p:txBody>
        </p:sp>
      </p:grpSp>
      <p:grpSp>
        <p:nvGrpSpPr>
          <p:cNvPr id="555" name="Google Shape;555;p20"/>
          <p:cNvGrpSpPr/>
          <p:nvPr/>
        </p:nvGrpSpPr>
        <p:grpSpPr>
          <a:xfrm>
            <a:off x="4143375" y="8001000"/>
            <a:ext cx="6511290" cy="2188845"/>
            <a:chOff x="4143375" y="8001000"/>
            <a:chExt cx="6511290" cy="2188845"/>
          </a:xfrm>
        </p:grpSpPr>
        <p:sp>
          <p:nvSpPr>
            <p:cNvPr id="556" name="Google Shape;556;p20"/>
            <p:cNvSpPr/>
            <p:nvPr/>
          </p:nvSpPr>
          <p:spPr>
            <a:xfrm>
              <a:off x="4143375" y="8001000"/>
              <a:ext cx="1762125" cy="1990725"/>
            </a:xfrm>
            <a:prstGeom prst="rect">
              <a:avLst/>
            </a:prstGeom>
            <a:solidFill>
              <a:srgbClr val="985629"/>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0"/>
            <p:cNvSpPr/>
            <p:nvPr/>
          </p:nvSpPr>
          <p:spPr>
            <a:xfrm>
              <a:off x="4714875" y="8229600"/>
              <a:ext cx="1045845" cy="19602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Marcellus"/>
                <a:buNone/>
              </a:pPr>
              <a:r>
                <a:rPr b="0" i="0" lang="en-US" sz="9600" u="none" cap="none" strike="noStrike">
                  <a:solidFill>
                    <a:srgbClr val="FFFFFF"/>
                  </a:solidFill>
                  <a:latin typeface="Marcellus"/>
                  <a:ea typeface="Marcellus"/>
                  <a:cs typeface="Marcellus"/>
                  <a:sym typeface="Marcellus"/>
                </a:rPr>
                <a:t>3</a:t>
              </a:r>
              <a:endParaRPr b="0" i="0" sz="9600" u="none" cap="none" strike="noStrike">
                <a:solidFill>
                  <a:schemeClr val="dk1"/>
                </a:solidFill>
                <a:latin typeface="Calibri"/>
                <a:ea typeface="Calibri"/>
                <a:cs typeface="Calibri"/>
                <a:sym typeface="Calibri"/>
              </a:endParaRPr>
            </a:p>
          </p:txBody>
        </p:sp>
        <p:sp>
          <p:nvSpPr>
            <p:cNvPr id="558" name="Google Shape;558;p20"/>
            <p:cNvSpPr/>
            <p:nvPr/>
          </p:nvSpPr>
          <p:spPr>
            <a:xfrm>
              <a:off x="6057900" y="8086725"/>
              <a:ext cx="4596765"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Meet the creatures</a:t>
              </a:r>
              <a:endParaRPr b="0" i="0" sz="3600" u="none" cap="none" strike="noStrike">
                <a:solidFill>
                  <a:schemeClr val="dk1"/>
                </a:solidFill>
                <a:latin typeface="Calibri"/>
                <a:ea typeface="Calibri"/>
                <a:cs typeface="Calibri"/>
                <a:sym typeface="Calibri"/>
              </a:endParaRPr>
            </a:p>
          </p:txBody>
        </p:sp>
        <p:sp>
          <p:nvSpPr>
            <p:cNvPr id="559" name="Google Shape;559;p20"/>
            <p:cNvSpPr/>
            <p:nvPr/>
          </p:nvSpPr>
          <p:spPr>
            <a:xfrm>
              <a:off x="6057900" y="8734425"/>
              <a:ext cx="4566285" cy="127825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Encounter the mythical creatures that call the forest home, from talking animals to fairies.</a:t>
              </a:r>
              <a:endParaRPr b="0" i="0" sz="2400" u="none" cap="none" strike="noStrike">
                <a:solidFill>
                  <a:schemeClr val="dk1"/>
                </a:solidFill>
                <a:latin typeface="Calibri"/>
                <a:ea typeface="Calibri"/>
                <a:cs typeface="Calibri"/>
                <a:sym typeface="Calibri"/>
              </a:endParaRPr>
            </a:p>
          </p:txBody>
        </p:sp>
      </p:grpSp>
      <p:grpSp>
        <p:nvGrpSpPr>
          <p:cNvPr id="560" name="Google Shape;560;p20"/>
          <p:cNvGrpSpPr/>
          <p:nvPr/>
        </p:nvGrpSpPr>
        <p:grpSpPr>
          <a:xfrm>
            <a:off x="10715625" y="8001000"/>
            <a:ext cx="6511290" cy="2188845"/>
            <a:chOff x="10715625" y="8001000"/>
            <a:chExt cx="6511290" cy="2188845"/>
          </a:xfrm>
        </p:grpSpPr>
        <p:sp>
          <p:nvSpPr>
            <p:cNvPr id="561" name="Google Shape;561;p20"/>
            <p:cNvSpPr/>
            <p:nvPr/>
          </p:nvSpPr>
          <p:spPr>
            <a:xfrm>
              <a:off x="10715625" y="8001000"/>
              <a:ext cx="1847850" cy="1990725"/>
            </a:xfrm>
            <a:prstGeom prst="rect">
              <a:avLst/>
            </a:prstGeom>
            <a:solidFill>
              <a:srgbClr val="985629"/>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20"/>
            <p:cNvSpPr/>
            <p:nvPr/>
          </p:nvSpPr>
          <p:spPr>
            <a:xfrm>
              <a:off x="11287125" y="8229600"/>
              <a:ext cx="1131570" cy="19602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Marcellus"/>
                <a:buNone/>
              </a:pPr>
              <a:r>
                <a:rPr b="0" i="0" lang="en-US" sz="9600" u="none" cap="none" strike="noStrike">
                  <a:solidFill>
                    <a:srgbClr val="FFFFFF"/>
                  </a:solidFill>
                  <a:latin typeface="Marcellus"/>
                  <a:ea typeface="Marcellus"/>
                  <a:cs typeface="Marcellus"/>
                  <a:sym typeface="Marcellus"/>
                </a:rPr>
                <a:t>4</a:t>
              </a:r>
              <a:endParaRPr b="0" i="0" sz="9600" u="none" cap="none" strike="noStrike">
                <a:solidFill>
                  <a:schemeClr val="dk1"/>
                </a:solidFill>
                <a:latin typeface="Calibri"/>
                <a:ea typeface="Calibri"/>
                <a:cs typeface="Calibri"/>
                <a:sym typeface="Calibri"/>
              </a:endParaRPr>
            </a:p>
          </p:txBody>
        </p:sp>
        <p:sp>
          <p:nvSpPr>
            <p:cNvPr id="563" name="Google Shape;563;p20"/>
            <p:cNvSpPr/>
            <p:nvPr/>
          </p:nvSpPr>
          <p:spPr>
            <a:xfrm>
              <a:off x="12715875" y="8086725"/>
              <a:ext cx="451104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Uncover the magic</a:t>
              </a:r>
              <a:endParaRPr b="0" i="0" sz="3600" u="none" cap="none" strike="noStrike">
                <a:solidFill>
                  <a:schemeClr val="dk1"/>
                </a:solidFill>
                <a:latin typeface="Calibri"/>
                <a:ea typeface="Calibri"/>
                <a:cs typeface="Calibri"/>
                <a:sym typeface="Calibri"/>
              </a:endParaRPr>
            </a:p>
          </p:txBody>
        </p:sp>
        <p:sp>
          <p:nvSpPr>
            <p:cNvPr id="564" name="Google Shape;564;p20"/>
            <p:cNvSpPr/>
            <p:nvPr/>
          </p:nvSpPr>
          <p:spPr>
            <a:xfrm>
              <a:off x="12715875" y="8734425"/>
              <a:ext cx="4480560" cy="127825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Learn about the powerful magic that pervades the forest and how it affects all who enter.</a:t>
              </a:r>
              <a:endParaRPr b="0" i="0" sz="2400" u="none" cap="none" strike="noStrike">
                <a:solidFill>
                  <a:schemeClr val="dk1"/>
                </a:solidFill>
                <a:latin typeface="Calibri"/>
                <a:ea typeface="Calibri"/>
                <a:cs typeface="Calibri"/>
                <a:sym typeface="Calibri"/>
              </a:endParaRPr>
            </a:p>
          </p:txBody>
        </p:sp>
      </p:grpSp>
      <p:grpSp>
        <p:nvGrpSpPr>
          <p:cNvPr id="565" name="Google Shape;565;p20"/>
          <p:cNvGrpSpPr/>
          <p:nvPr/>
        </p:nvGrpSpPr>
        <p:grpSpPr>
          <a:xfrm>
            <a:off x="7505700" y="5153025"/>
            <a:ext cx="6511290" cy="2188845"/>
            <a:chOff x="7505700" y="5153025"/>
            <a:chExt cx="6511290" cy="2188845"/>
          </a:xfrm>
        </p:grpSpPr>
        <p:sp>
          <p:nvSpPr>
            <p:cNvPr id="566" name="Google Shape;566;p20"/>
            <p:cNvSpPr/>
            <p:nvPr/>
          </p:nvSpPr>
          <p:spPr>
            <a:xfrm>
              <a:off x="7505700" y="5153025"/>
              <a:ext cx="1800225" cy="1990725"/>
            </a:xfrm>
            <a:prstGeom prst="rect">
              <a:avLst/>
            </a:prstGeom>
            <a:solidFill>
              <a:srgbClr val="985629"/>
            </a:solidFill>
            <a:ln cap="flat" cmpd="sng" w="381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20"/>
            <p:cNvSpPr/>
            <p:nvPr/>
          </p:nvSpPr>
          <p:spPr>
            <a:xfrm>
              <a:off x="8077200" y="5381625"/>
              <a:ext cx="1083945" cy="19602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Marcellus"/>
                <a:buNone/>
              </a:pPr>
              <a:r>
                <a:rPr b="0" i="0" lang="en-US" sz="9600" u="none" cap="none" strike="noStrike">
                  <a:solidFill>
                    <a:srgbClr val="FFFFFF"/>
                  </a:solidFill>
                  <a:latin typeface="Marcellus"/>
                  <a:ea typeface="Marcellus"/>
                  <a:cs typeface="Marcellus"/>
                  <a:sym typeface="Marcellus"/>
                </a:rPr>
                <a:t>2</a:t>
              </a:r>
              <a:endParaRPr b="0" i="0" sz="9600" u="none" cap="none" strike="noStrike">
                <a:solidFill>
                  <a:schemeClr val="dk1"/>
                </a:solidFill>
                <a:latin typeface="Calibri"/>
                <a:ea typeface="Calibri"/>
                <a:cs typeface="Calibri"/>
                <a:sym typeface="Calibri"/>
              </a:endParaRPr>
            </a:p>
          </p:txBody>
        </p:sp>
        <p:sp>
          <p:nvSpPr>
            <p:cNvPr id="568" name="Google Shape;568;p20"/>
            <p:cNvSpPr/>
            <p:nvPr/>
          </p:nvSpPr>
          <p:spPr>
            <a:xfrm>
              <a:off x="9458325" y="5434013"/>
              <a:ext cx="4558665"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Find your own path</a:t>
              </a:r>
              <a:endParaRPr b="0" i="0" sz="3600" u="none" cap="none" strike="noStrike">
                <a:solidFill>
                  <a:schemeClr val="dk1"/>
                </a:solidFill>
                <a:latin typeface="Calibri"/>
                <a:ea typeface="Calibri"/>
                <a:cs typeface="Calibri"/>
                <a:sym typeface="Calibri"/>
              </a:endParaRPr>
            </a:p>
          </p:txBody>
        </p:sp>
        <p:sp>
          <p:nvSpPr>
            <p:cNvPr id="569" name="Google Shape;569;p20"/>
            <p:cNvSpPr/>
            <p:nvPr/>
          </p:nvSpPr>
          <p:spPr>
            <a:xfrm>
              <a:off x="9458325" y="6081713"/>
              <a:ext cx="4528185" cy="8877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Choose your own path through the forest, and see where it takes you.</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E8DE"/>
        </a:solidFill>
      </p:bgPr>
    </p:bg>
    <p:spTree>
      <p:nvGrpSpPr>
        <p:cNvPr id="574" name="Shape 574"/>
        <p:cNvGrpSpPr/>
        <p:nvPr/>
      </p:nvGrpSpPr>
      <p:grpSpPr>
        <a:xfrm>
          <a:off x="0" y="0"/>
          <a:ext cx="0" cy="0"/>
          <a:chOff x="0" y="0"/>
          <a:chExt cx="0" cy="0"/>
        </a:xfrm>
      </p:grpSpPr>
      <p:grpSp>
        <p:nvGrpSpPr>
          <p:cNvPr id="575" name="Google Shape;575;p21"/>
          <p:cNvGrpSpPr/>
          <p:nvPr/>
        </p:nvGrpSpPr>
        <p:grpSpPr>
          <a:xfrm>
            <a:off x="-1847849" y="-1866900"/>
            <a:ext cx="21650324" cy="13401675"/>
            <a:chOff x="-1847849" y="-1866900"/>
            <a:chExt cx="21650324" cy="13401675"/>
          </a:xfrm>
        </p:grpSpPr>
        <p:sp>
          <p:nvSpPr>
            <p:cNvPr id="576" name="Google Shape;576;p21"/>
            <p:cNvSpPr/>
            <p:nvPr/>
          </p:nvSpPr>
          <p:spPr>
            <a:xfrm>
              <a:off x="0" y="0"/>
              <a:ext cx="18288000" cy="10287000"/>
            </a:xfrm>
            <a:prstGeom prst="rect">
              <a:avLst/>
            </a:prstGeom>
            <a:solidFill>
              <a:srgbClr val="F6E8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7" name="Google Shape;577;p21"/>
            <p:cNvPicPr preferRelativeResize="0"/>
            <p:nvPr/>
          </p:nvPicPr>
          <p:blipFill rotWithShape="1">
            <a:blip r:embed="rId3">
              <a:alphaModFix/>
            </a:blip>
            <a:srcRect b="0" l="0" r="0" t="0"/>
            <a:stretch/>
          </p:blipFill>
          <p:spPr>
            <a:xfrm>
              <a:off x="-1847849" y="-1866900"/>
              <a:ext cx="12239624" cy="6105525"/>
            </a:xfrm>
            <a:prstGeom prst="rect">
              <a:avLst/>
            </a:prstGeom>
            <a:noFill/>
            <a:ln>
              <a:noFill/>
            </a:ln>
          </p:spPr>
        </p:pic>
        <p:pic>
          <p:nvPicPr>
            <p:cNvPr descr="preencoded.png" id="578" name="Google Shape;578;p21"/>
            <p:cNvPicPr preferRelativeResize="0"/>
            <p:nvPr/>
          </p:nvPicPr>
          <p:blipFill rotWithShape="1">
            <a:blip r:embed="rId4">
              <a:alphaModFix/>
            </a:blip>
            <a:srcRect b="0" l="0" r="0" t="0"/>
            <a:stretch/>
          </p:blipFill>
          <p:spPr>
            <a:xfrm>
              <a:off x="12258675" y="5362575"/>
              <a:ext cx="7543800" cy="6172200"/>
            </a:xfrm>
            <a:prstGeom prst="rect">
              <a:avLst/>
            </a:prstGeom>
            <a:noFill/>
            <a:ln>
              <a:noFill/>
            </a:ln>
          </p:spPr>
        </p:pic>
      </p:grpSp>
      <p:grpSp>
        <p:nvGrpSpPr>
          <p:cNvPr id="579" name="Google Shape;579;p21"/>
          <p:cNvGrpSpPr/>
          <p:nvPr/>
        </p:nvGrpSpPr>
        <p:grpSpPr>
          <a:xfrm>
            <a:off x="17640300" y="7994854"/>
            <a:ext cx="596695" cy="2063546"/>
            <a:chOff x="17640300" y="7994855"/>
            <a:chExt cx="596695" cy="2063546"/>
          </a:xfrm>
        </p:grpSpPr>
        <p:pic>
          <p:nvPicPr>
            <p:cNvPr descr="preencoded.png" id="580" name="Google Shape;580;p2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81" name="Google Shape;581;p21"/>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2710"/>
                <a:buFont typeface="Inter"/>
                <a:buNone/>
              </a:pPr>
              <a:r>
                <a:rPr b="1" i="0" lang="en-US" sz="2710" u="none" cap="none" strike="noStrike">
                  <a:solidFill>
                    <a:srgbClr val="98562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82" name="Google Shape;582;p21"/>
          <p:cNvGrpSpPr/>
          <p:nvPr/>
        </p:nvGrpSpPr>
        <p:grpSpPr>
          <a:xfrm>
            <a:off x="2714625" y="366713"/>
            <a:ext cx="4543425" cy="1447800"/>
            <a:chOff x="2714625" y="366713"/>
            <a:chExt cx="4543425" cy="1447800"/>
          </a:xfrm>
        </p:grpSpPr>
        <p:sp>
          <p:nvSpPr>
            <p:cNvPr id="583" name="Google Shape;583;p21"/>
            <p:cNvSpPr/>
            <p:nvPr/>
          </p:nvSpPr>
          <p:spPr>
            <a:xfrm>
              <a:off x="2714625" y="366713"/>
              <a:ext cx="4543425" cy="1409700"/>
            </a:xfrm>
            <a:prstGeom prst="rect">
              <a:avLst/>
            </a:prstGeom>
            <a:solidFill>
              <a:srgbClr val="985629"/>
            </a:solidFill>
            <a:ln cap="flat" cmpd="sng" w="762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1"/>
            <p:cNvSpPr/>
            <p:nvPr/>
          </p:nvSpPr>
          <p:spPr>
            <a:xfrm>
              <a:off x="3286125" y="595313"/>
              <a:ext cx="3667125"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The Team</a:t>
              </a:r>
              <a:endParaRPr b="0" i="0" sz="6000" u="none" cap="none" strike="noStrike">
                <a:solidFill>
                  <a:schemeClr val="dk1"/>
                </a:solidFill>
                <a:latin typeface="Calibri"/>
                <a:ea typeface="Calibri"/>
                <a:cs typeface="Calibri"/>
                <a:sym typeface="Calibri"/>
              </a:endParaRPr>
            </a:p>
          </p:txBody>
        </p:sp>
      </p:grpSp>
      <p:grpSp>
        <p:nvGrpSpPr>
          <p:cNvPr id="585" name="Google Shape;585;p21"/>
          <p:cNvGrpSpPr/>
          <p:nvPr/>
        </p:nvGrpSpPr>
        <p:grpSpPr>
          <a:xfrm>
            <a:off x="2621280" y="2157413"/>
            <a:ext cx="3682365" cy="7507605"/>
            <a:chOff x="2621280" y="2157413"/>
            <a:chExt cx="3682365" cy="7507605"/>
          </a:xfrm>
        </p:grpSpPr>
        <p:pic>
          <p:nvPicPr>
            <p:cNvPr descr="preencoded.png" id="586" name="Google Shape;586;p21"/>
            <p:cNvPicPr preferRelativeResize="0"/>
            <p:nvPr/>
          </p:nvPicPr>
          <p:blipFill rotWithShape="1">
            <a:blip r:embed="rId6">
              <a:alphaModFix/>
            </a:blip>
            <a:srcRect b="0" l="0" r="0" t="0"/>
            <a:stretch/>
          </p:blipFill>
          <p:spPr>
            <a:xfrm>
              <a:off x="2667000" y="2157413"/>
              <a:ext cx="3590925" cy="6172200"/>
            </a:xfrm>
            <a:prstGeom prst="rect">
              <a:avLst/>
            </a:prstGeom>
            <a:noFill/>
            <a:ln>
              <a:noFill/>
            </a:ln>
          </p:spPr>
        </p:pic>
        <p:sp>
          <p:nvSpPr>
            <p:cNvPr id="587" name="Google Shape;587;p21"/>
            <p:cNvSpPr/>
            <p:nvPr/>
          </p:nvSpPr>
          <p:spPr>
            <a:xfrm>
              <a:off x="2621280" y="8482013"/>
              <a:ext cx="3682365"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Eldruin</a:t>
              </a:r>
              <a:endParaRPr b="0" i="0" sz="3600" u="none" cap="none" strike="noStrike">
                <a:solidFill>
                  <a:schemeClr val="dk1"/>
                </a:solidFill>
                <a:latin typeface="Calibri"/>
                <a:ea typeface="Calibri"/>
                <a:cs typeface="Calibri"/>
                <a:sym typeface="Calibri"/>
              </a:endParaRPr>
            </a:p>
          </p:txBody>
        </p:sp>
        <p:sp>
          <p:nvSpPr>
            <p:cNvPr id="588" name="Google Shape;588;p21"/>
            <p:cNvSpPr/>
            <p:nvPr/>
          </p:nvSpPr>
          <p:spPr>
            <a:xfrm>
              <a:off x="2636520" y="9167813"/>
              <a:ext cx="3651885" cy="49720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The Fire Mage</a:t>
              </a:r>
              <a:endParaRPr b="0" i="0" sz="2400" u="none" cap="none" strike="noStrike">
                <a:solidFill>
                  <a:schemeClr val="dk1"/>
                </a:solidFill>
                <a:latin typeface="Calibri"/>
                <a:ea typeface="Calibri"/>
                <a:cs typeface="Calibri"/>
                <a:sym typeface="Calibri"/>
              </a:endParaRPr>
            </a:p>
          </p:txBody>
        </p:sp>
      </p:grpSp>
      <p:grpSp>
        <p:nvGrpSpPr>
          <p:cNvPr id="589" name="Google Shape;589;p21"/>
          <p:cNvGrpSpPr/>
          <p:nvPr/>
        </p:nvGrpSpPr>
        <p:grpSpPr>
          <a:xfrm>
            <a:off x="6821805" y="2157413"/>
            <a:ext cx="3682365" cy="7507605"/>
            <a:chOff x="6821805" y="2157413"/>
            <a:chExt cx="3682365" cy="7507605"/>
          </a:xfrm>
        </p:grpSpPr>
        <p:pic>
          <p:nvPicPr>
            <p:cNvPr descr="preencoded.png" id="590" name="Google Shape;590;p21"/>
            <p:cNvPicPr preferRelativeResize="0"/>
            <p:nvPr/>
          </p:nvPicPr>
          <p:blipFill rotWithShape="1">
            <a:blip r:embed="rId7">
              <a:alphaModFix/>
            </a:blip>
            <a:srcRect b="0" l="0" r="0" t="0"/>
            <a:stretch/>
          </p:blipFill>
          <p:spPr>
            <a:xfrm>
              <a:off x="6867525" y="2157413"/>
              <a:ext cx="3590925" cy="6172200"/>
            </a:xfrm>
            <a:prstGeom prst="rect">
              <a:avLst/>
            </a:prstGeom>
            <a:noFill/>
            <a:ln>
              <a:noFill/>
            </a:ln>
          </p:spPr>
        </p:pic>
        <p:sp>
          <p:nvSpPr>
            <p:cNvPr id="591" name="Google Shape;591;p21"/>
            <p:cNvSpPr/>
            <p:nvPr/>
          </p:nvSpPr>
          <p:spPr>
            <a:xfrm>
              <a:off x="6821805" y="8482013"/>
              <a:ext cx="3682365"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Elementalen</a:t>
              </a:r>
              <a:endParaRPr b="0" i="0" sz="3600" u="none" cap="none" strike="noStrike">
                <a:solidFill>
                  <a:schemeClr val="dk1"/>
                </a:solidFill>
                <a:latin typeface="Calibri"/>
                <a:ea typeface="Calibri"/>
                <a:cs typeface="Calibri"/>
                <a:sym typeface="Calibri"/>
              </a:endParaRPr>
            </a:p>
          </p:txBody>
        </p:sp>
        <p:sp>
          <p:nvSpPr>
            <p:cNvPr id="592" name="Google Shape;592;p21"/>
            <p:cNvSpPr/>
            <p:nvPr/>
          </p:nvSpPr>
          <p:spPr>
            <a:xfrm>
              <a:off x="6837045" y="9167813"/>
              <a:ext cx="3651885" cy="49720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The Guardian</a:t>
              </a:r>
              <a:endParaRPr b="0" i="0" sz="2400" u="none" cap="none" strike="noStrike">
                <a:solidFill>
                  <a:schemeClr val="dk1"/>
                </a:solidFill>
                <a:latin typeface="Calibri"/>
                <a:ea typeface="Calibri"/>
                <a:cs typeface="Calibri"/>
                <a:sym typeface="Calibri"/>
              </a:endParaRPr>
            </a:p>
          </p:txBody>
        </p:sp>
      </p:grpSp>
      <p:grpSp>
        <p:nvGrpSpPr>
          <p:cNvPr id="593" name="Google Shape;593;p21"/>
          <p:cNvGrpSpPr/>
          <p:nvPr/>
        </p:nvGrpSpPr>
        <p:grpSpPr>
          <a:xfrm>
            <a:off x="11022330" y="2157413"/>
            <a:ext cx="3682365" cy="7507605"/>
            <a:chOff x="11022330" y="2157413"/>
            <a:chExt cx="3682365" cy="7507605"/>
          </a:xfrm>
        </p:grpSpPr>
        <p:pic>
          <p:nvPicPr>
            <p:cNvPr descr="preencoded.png" id="594" name="Google Shape;594;p21"/>
            <p:cNvPicPr preferRelativeResize="0"/>
            <p:nvPr/>
          </p:nvPicPr>
          <p:blipFill rotWithShape="1">
            <a:blip r:embed="rId8">
              <a:alphaModFix/>
            </a:blip>
            <a:srcRect b="0" l="0" r="0" t="0"/>
            <a:stretch/>
          </p:blipFill>
          <p:spPr>
            <a:xfrm>
              <a:off x="11068050" y="2157413"/>
              <a:ext cx="3590925" cy="6172200"/>
            </a:xfrm>
            <a:prstGeom prst="rect">
              <a:avLst/>
            </a:prstGeom>
            <a:noFill/>
            <a:ln>
              <a:noFill/>
            </a:ln>
          </p:spPr>
        </p:pic>
        <p:sp>
          <p:nvSpPr>
            <p:cNvPr id="595" name="Google Shape;595;p21"/>
            <p:cNvSpPr/>
            <p:nvPr/>
          </p:nvSpPr>
          <p:spPr>
            <a:xfrm>
              <a:off x="11022330" y="8482013"/>
              <a:ext cx="3682365" cy="731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Lunaria</a:t>
              </a:r>
              <a:endParaRPr b="0" i="0" sz="3600" u="none" cap="none" strike="noStrike">
                <a:solidFill>
                  <a:schemeClr val="dk1"/>
                </a:solidFill>
                <a:latin typeface="Calibri"/>
                <a:ea typeface="Calibri"/>
                <a:cs typeface="Calibri"/>
                <a:sym typeface="Calibri"/>
              </a:endParaRPr>
            </a:p>
          </p:txBody>
        </p:sp>
        <p:sp>
          <p:nvSpPr>
            <p:cNvPr id="596" name="Google Shape;596;p21"/>
            <p:cNvSpPr/>
            <p:nvPr/>
          </p:nvSpPr>
          <p:spPr>
            <a:xfrm>
              <a:off x="11037570" y="9167813"/>
              <a:ext cx="3651885" cy="49720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The Moon Priestess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E8DE"/>
        </a:solidFill>
      </p:bgPr>
    </p:bg>
    <p:spTree>
      <p:nvGrpSpPr>
        <p:cNvPr id="601" name="Shape 601"/>
        <p:cNvGrpSpPr/>
        <p:nvPr/>
      </p:nvGrpSpPr>
      <p:grpSpPr>
        <a:xfrm>
          <a:off x="0" y="0"/>
          <a:ext cx="0" cy="0"/>
          <a:chOff x="0" y="0"/>
          <a:chExt cx="0" cy="0"/>
        </a:xfrm>
      </p:grpSpPr>
      <p:grpSp>
        <p:nvGrpSpPr>
          <p:cNvPr id="602" name="Google Shape;602;p22"/>
          <p:cNvGrpSpPr/>
          <p:nvPr/>
        </p:nvGrpSpPr>
        <p:grpSpPr>
          <a:xfrm>
            <a:off x="-952500" y="-552450"/>
            <a:ext cx="21135975" cy="12553950"/>
            <a:chOff x="-952500" y="-552450"/>
            <a:chExt cx="21135975" cy="12553950"/>
          </a:xfrm>
        </p:grpSpPr>
        <p:sp>
          <p:nvSpPr>
            <p:cNvPr id="603" name="Google Shape;603;p22"/>
            <p:cNvSpPr/>
            <p:nvPr/>
          </p:nvSpPr>
          <p:spPr>
            <a:xfrm>
              <a:off x="0" y="0"/>
              <a:ext cx="18288000" cy="10287000"/>
            </a:xfrm>
            <a:prstGeom prst="rect">
              <a:avLst/>
            </a:prstGeom>
            <a:solidFill>
              <a:srgbClr val="F6E8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04" name="Google Shape;604;p22"/>
            <p:cNvPicPr preferRelativeResize="0"/>
            <p:nvPr/>
          </p:nvPicPr>
          <p:blipFill rotWithShape="1">
            <a:blip r:embed="rId3">
              <a:alphaModFix/>
            </a:blip>
            <a:srcRect b="0" l="0" r="0" t="0"/>
            <a:stretch/>
          </p:blipFill>
          <p:spPr>
            <a:xfrm>
              <a:off x="-952500" y="-552450"/>
              <a:ext cx="7553325" cy="4572000"/>
            </a:xfrm>
            <a:prstGeom prst="rect">
              <a:avLst/>
            </a:prstGeom>
            <a:noFill/>
            <a:ln>
              <a:noFill/>
            </a:ln>
          </p:spPr>
        </p:pic>
        <p:pic>
          <p:nvPicPr>
            <p:cNvPr descr="preencoded.png" id="605" name="Google Shape;605;p22"/>
            <p:cNvPicPr preferRelativeResize="0"/>
            <p:nvPr/>
          </p:nvPicPr>
          <p:blipFill rotWithShape="1">
            <a:blip r:embed="rId4">
              <a:alphaModFix/>
            </a:blip>
            <a:srcRect b="0" l="0" r="0" t="0"/>
            <a:stretch/>
          </p:blipFill>
          <p:spPr>
            <a:xfrm>
              <a:off x="9144000" y="7343775"/>
              <a:ext cx="11039475" cy="4657725"/>
            </a:xfrm>
            <a:prstGeom prst="rect">
              <a:avLst/>
            </a:prstGeom>
            <a:noFill/>
            <a:ln>
              <a:noFill/>
            </a:ln>
          </p:spPr>
        </p:pic>
      </p:grpSp>
      <p:grpSp>
        <p:nvGrpSpPr>
          <p:cNvPr id="606" name="Google Shape;606;p22"/>
          <p:cNvGrpSpPr/>
          <p:nvPr/>
        </p:nvGrpSpPr>
        <p:grpSpPr>
          <a:xfrm>
            <a:off x="17640300" y="7994854"/>
            <a:ext cx="596695" cy="2063546"/>
            <a:chOff x="17640300" y="7994855"/>
            <a:chExt cx="596695" cy="2063546"/>
          </a:xfrm>
        </p:grpSpPr>
        <p:pic>
          <p:nvPicPr>
            <p:cNvPr descr="preencoded.png" id="607" name="Google Shape;607;p2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608" name="Google Shape;608;p22"/>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2710"/>
                <a:buFont typeface="Inter"/>
                <a:buNone/>
              </a:pPr>
              <a:r>
                <a:rPr b="1" i="0" lang="en-US" sz="2710" u="none" cap="none" strike="noStrike">
                  <a:solidFill>
                    <a:srgbClr val="98562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609" name="Google Shape;609;p22"/>
          <p:cNvGrpSpPr/>
          <p:nvPr/>
        </p:nvGrpSpPr>
        <p:grpSpPr>
          <a:xfrm>
            <a:off x="7258050" y="1028700"/>
            <a:ext cx="3771900" cy="1447800"/>
            <a:chOff x="7258050" y="1028700"/>
            <a:chExt cx="3771900" cy="1447800"/>
          </a:xfrm>
        </p:grpSpPr>
        <p:sp>
          <p:nvSpPr>
            <p:cNvPr id="610" name="Google Shape;610;p22"/>
            <p:cNvSpPr/>
            <p:nvPr/>
          </p:nvSpPr>
          <p:spPr>
            <a:xfrm>
              <a:off x="7258050" y="1028700"/>
              <a:ext cx="3771900" cy="1409700"/>
            </a:xfrm>
            <a:prstGeom prst="rect">
              <a:avLst/>
            </a:prstGeom>
            <a:solidFill>
              <a:srgbClr val="985629"/>
            </a:solidFill>
            <a:ln cap="flat" cmpd="sng" w="762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22"/>
            <p:cNvSpPr/>
            <p:nvPr/>
          </p:nvSpPr>
          <p:spPr>
            <a:xfrm>
              <a:off x="7829550" y="1257300"/>
              <a:ext cx="28956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The List</a:t>
              </a:r>
              <a:endParaRPr b="0" i="0" sz="6000" u="none" cap="none" strike="noStrike">
                <a:solidFill>
                  <a:schemeClr val="dk1"/>
                </a:solidFill>
                <a:latin typeface="Calibri"/>
                <a:ea typeface="Calibri"/>
                <a:cs typeface="Calibri"/>
                <a:sym typeface="Calibri"/>
              </a:endParaRPr>
            </a:p>
          </p:txBody>
        </p:sp>
      </p:grpSp>
      <p:grpSp>
        <p:nvGrpSpPr>
          <p:cNvPr id="612" name="Google Shape;612;p22"/>
          <p:cNvGrpSpPr/>
          <p:nvPr/>
        </p:nvGrpSpPr>
        <p:grpSpPr>
          <a:xfrm>
            <a:off x="2752725" y="3571875"/>
            <a:ext cx="12833985" cy="4977765"/>
            <a:chOff x="2752725" y="3571875"/>
            <a:chExt cx="12833985" cy="4977765"/>
          </a:xfrm>
        </p:grpSpPr>
        <p:sp>
          <p:nvSpPr>
            <p:cNvPr id="613" name="Google Shape;613;p22"/>
            <p:cNvSpPr/>
            <p:nvPr/>
          </p:nvSpPr>
          <p:spPr>
            <a:xfrm>
              <a:off x="2752725" y="3571875"/>
              <a:ext cx="464058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Dragons</a:t>
              </a:r>
              <a:endParaRPr b="0" i="0" sz="2700" u="none" cap="none" strike="noStrike">
                <a:solidFill>
                  <a:schemeClr val="dk1"/>
                </a:solidFill>
                <a:latin typeface="Calibri"/>
                <a:ea typeface="Calibri"/>
                <a:cs typeface="Calibri"/>
                <a:sym typeface="Calibri"/>
              </a:endParaRPr>
            </a:p>
          </p:txBody>
        </p:sp>
        <p:sp>
          <p:nvSpPr>
            <p:cNvPr id="614" name="Google Shape;614;p22"/>
            <p:cNvSpPr/>
            <p:nvPr/>
          </p:nvSpPr>
          <p:spPr>
            <a:xfrm>
              <a:off x="7553325" y="3590925"/>
              <a:ext cx="8033385" cy="4972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Fire-breathing creatures that are often powerful and dangerous</a:t>
              </a:r>
              <a:endParaRPr b="0" i="0" sz="2400" u="none" cap="none" strike="noStrike">
                <a:solidFill>
                  <a:schemeClr val="dk1"/>
                </a:solidFill>
                <a:latin typeface="Calibri"/>
                <a:ea typeface="Calibri"/>
                <a:cs typeface="Calibri"/>
                <a:sym typeface="Calibri"/>
              </a:endParaRPr>
            </a:p>
          </p:txBody>
        </p:sp>
        <p:sp>
          <p:nvSpPr>
            <p:cNvPr id="615" name="Google Shape;615;p22"/>
            <p:cNvSpPr/>
            <p:nvPr/>
          </p:nvSpPr>
          <p:spPr>
            <a:xfrm>
              <a:off x="2752725" y="4457700"/>
              <a:ext cx="464058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Medieval-like Settings</a:t>
              </a:r>
              <a:endParaRPr b="0" i="0" sz="2700" u="none" cap="none" strike="noStrike">
                <a:solidFill>
                  <a:schemeClr val="dk1"/>
                </a:solidFill>
                <a:latin typeface="Calibri"/>
                <a:ea typeface="Calibri"/>
                <a:cs typeface="Calibri"/>
                <a:sym typeface="Calibri"/>
              </a:endParaRPr>
            </a:p>
          </p:txBody>
        </p:sp>
        <p:sp>
          <p:nvSpPr>
            <p:cNvPr id="616" name="Google Shape;616;p22"/>
            <p:cNvSpPr/>
            <p:nvPr/>
          </p:nvSpPr>
          <p:spPr>
            <a:xfrm>
              <a:off x="7553325" y="4476750"/>
              <a:ext cx="8033385" cy="4972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Worlds with castles, knights, and feudal systems</a:t>
              </a:r>
              <a:endParaRPr b="0" i="0" sz="2400" u="none" cap="none" strike="noStrike">
                <a:solidFill>
                  <a:schemeClr val="dk1"/>
                </a:solidFill>
                <a:latin typeface="Calibri"/>
                <a:ea typeface="Calibri"/>
                <a:cs typeface="Calibri"/>
                <a:sym typeface="Calibri"/>
              </a:endParaRPr>
            </a:p>
          </p:txBody>
        </p:sp>
        <p:sp>
          <p:nvSpPr>
            <p:cNvPr id="617" name="Google Shape;617;p22"/>
            <p:cNvSpPr/>
            <p:nvPr/>
          </p:nvSpPr>
          <p:spPr>
            <a:xfrm>
              <a:off x="2752725" y="5343525"/>
              <a:ext cx="464058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Chosen One Trope</a:t>
              </a:r>
              <a:endParaRPr b="0" i="0" sz="2700" u="none" cap="none" strike="noStrike">
                <a:solidFill>
                  <a:schemeClr val="dk1"/>
                </a:solidFill>
                <a:latin typeface="Calibri"/>
                <a:ea typeface="Calibri"/>
                <a:cs typeface="Calibri"/>
                <a:sym typeface="Calibri"/>
              </a:endParaRPr>
            </a:p>
          </p:txBody>
        </p:sp>
        <p:sp>
          <p:nvSpPr>
            <p:cNvPr id="618" name="Google Shape;618;p22"/>
            <p:cNvSpPr/>
            <p:nvPr/>
          </p:nvSpPr>
          <p:spPr>
            <a:xfrm>
              <a:off x="7553325" y="5362575"/>
              <a:ext cx="8033385" cy="4972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A hero chosen by destiny to save the world</a:t>
              </a:r>
              <a:endParaRPr b="0" i="0" sz="2400" u="none" cap="none" strike="noStrike">
                <a:solidFill>
                  <a:schemeClr val="dk1"/>
                </a:solidFill>
                <a:latin typeface="Calibri"/>
                <a:ea typeface="Calibri"/>
                <a:cs typeface="Calibri"/>
                <a:sym typeface="Calibri"/>
              </a:endParaRPr>
            </a:p>
          </p:txBody>
        </p:sp>
        <p:sp>
          <p:nvSpPr>
            <p:cNvPr id="619" name="Google Shape;619;p22"/>
            <p:cNvSpPr/>
            <p:nvPr/>
          </p:nvSpPr>
          <p:spPr>
            <a:xfrm>
              <a:off x="2752725" y="6229350"/>
              <a:ext cx="464058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Magic</a:t>
              </a:r>
              <a:endParaRPr b="0" i="0" sz="2700" u="none" cap="none" strike="noStrike">
                <a:solidFill>
                  <a:schemeClr val="dk1"/>
                </a:solidFill>
                <a:latin typeface="Calibri"/>
                <a:ea typeface="Calibri"/>
                <a:cs typeface="Calibri"/>
                <a:sym typeface="Calibri"/>
              </a:endParaRPr>
            </a:p>
          </p:txBody>
        </p:sp>
        <p:sp>
          <p:nvSpPr>
            <p:cNvPr id="620" name="Google Shape;620;p22"/>
            <p:cNvSpPr/>
            <p:nvPr/>
          </p:nvSpPr>
          <p:spPr>
            <a:xfrm>
              <a:off x="7553325" y="6248400"/>
              <a:ext cx="8033385" cy="4972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An integral part of fantasy stories, can take many forms</a:t>
              </a:r>
              <a:endParaRPr b="0" i="0" sz="2400" u="none" cap="none" strike="noStrike">
                <a:solidFill>
                  <a:schemeClr val="dk1"/>
                </a:solidFill>
                <a:latin typeface="Calibri"/>
                <a:ea typeface="Calibri"/>
                <a:cs typeface="Calibri"/>
                <a:sym typeface="Calibri"/>
              </a:endParaRPr>
            </a:p>
          </p:txBody>
        </p:sp>
        <p:sp>
          <p:nvSpPr>
            <p:cNvPr id="621" name="Google Shape;621;p22"/>
            <p:cNvSpPr/>
            <p:nvPr/>
          </p:nvSpPr>
          <p:spPr>
            <a:xfrm>
              <a:off x="2752725" y="7115175"/>
              <a:ext cx="464058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The Best Curse</a:t>
              </a:r>
              <a:endParaRPr b="0" i="0" sz="2700" u="none" cap="none" strike="noStrike">
                <a:solidFill>
                  <a:schemeClr val="dk1"/>
                </a:solidFill>
                <a:latin typeface="Calibri"/>
                <a:ea typeface="Calibri"/>
                <a:cs typeface="Calibri"/>
                <a:sym typeface="Calibri"/>
              </a:endParaRPr>
            </a:p>
          </p:txBody>
        </p:sp>
        <p:sp>
          <p:nvSpPr>
            <p:cNvPr id="622" name="Google Shape;622;p22"/>
            <p:cNvSpPr/>
            <p:nvPr/>
          </p:nvSpPr>
          <p:spPr>
            <a:xfrm>
              <a:off x="7553325" y="7134225"/>
              <a:ext cx="8033385" cy="4972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A curse that is unique, creative, and fits within the story</a:t>
              </a:r>
              <a:endParaRPr b="0" i="0" sz="2400" u="none" cap="none" strike="noStrike">
                <a:solidFill>
                  <a:schemeClr val="dk1"/>
                </a:solidFill>
                <a:latin typeface="Calibri"/>
                <a:ea typeface="Calibri"/>
                <a:cs typeface="Calibri"/>
                <a:sym typeface="Calibri"/>
              </a:endParaRPr>
            </a:p>
          </p:txBody>
        </p:sp>
        <p:sp>
          <p:nvSpPr>
            <p:cNvPr id="623" name="Google Shape;623;p22"/>
            <p:cNvSpPr/>
            <p:nvPr/>
          </p:nvSpPr>
          <p:spPr>
            <a:xfrm>
              <a:off x="2752725" y="8001000"/>
              <a:ext cx="464058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Unique Creatures</a:t>
              </a:r>
              <a:endParaRPr b="0" i="0" sz="2700" u="none" cap="none" strike="noStrike">
                <a:solidFill>
                  <a:schemeClr val="dk1"/>
                </a:solidFill>
                <a:latin typeface="Calibri"/>
                <a:ea typeface="Calibri"/>
                <a:cs typeface="Calibri"/>
                <a:sym typeface="Calibri"/>
              </a:endParaRPr>
            </a:p>
          </p:txBody>
        </p:sp>
        <p:sp>
          <p:nvSpPr>
            <p:cNvPr id="624" name="Google Shape;624;p22"/>
            <p:cNvSpPr/>
            <p:nvPr/>
          </p:nvSpPr>
          <p:spPr>
            <a:xfrm>
              <a:off x="7553325" y="8020050"/>
              <a:ext cx="8033385" cy="4972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A variety of fantastical beings that inhabit the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E8DE"/>
        </a:solidFill>
      </p:bgPr>
    </p:bg>
    <p:spTree>
      <p:nvGrpSpPr>
        <p:cNvPr id="629" name="Shape 629"/>
        <p:cNvGrpSpPr/>
        <p:nvPr/>
      </p:nvGrpSpPr>
      <p:grpSpPr>
        <a:xfrm>
          <a:off x="0" y="0"/>
          <a:ext cx="0" cy="0"/>
          <a:chOff x="0" y="0"/>
          <a:chExt cx="0" cy="0"/>
        </a:xfrm>
      </p:grpSpPr>
      <p:grpSp>
        <p:nvGrpSpPr>
          <p:cNvPr id="630" name="Google Shape;630;p23"/>
          <p:cNvGrpSpPr/>
          <p:nvPr/>
        </p:nvGrpSpPr>
        <p:grpSpPr>
          <a:xfrm>
            <a:off x="-3848100" y="-798845"/>
            <a:ext cx="18288000" cy="11893814"/>
            <a:chOff x="-3848100" y="-798845"/>
            <a:chExt cx="18288000" cy="11893814"/>
          </a:xfrm>
        </p:grpSpPr>
        <p:sp>
          <p:nvSpPr>
            <p:cNvPr id="631" name="Google Shape;631;p23"/>
            <p:cNvSpPr/>
            <p:nvPr/>
          </p:nvSpPr>
          <p:spPr>
            <a:xfrm>
              <a:off x="-3848100" y="0"/>
              <a:ext cx="18288000" cy="10287000"/>
            </a:xfrm>
            <a:prstGeom prst="rect">
              <a:avLst/>
            </a:prstGeom>
            <a:solidFill>
              <a:srgbClr val="F6E8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2" name="Google Shape;632;p23"/>
            <p:cNvGrpSpPr/>
            <p:nvPr/>
          </p:nvGrpSpPr>
          <p:grpSpPr>
            <a:xfrm>
              <a:off x="-809650" y="-798845"/>
              <a:ext cx="12203453" cy="11893814"/>
              <a:chOff x="-809650" y="-798845"/>
              <a:chExt cx="12203453" cy="11893814"/>
            </a:xfrm>
          </p:grpSpPr>
          <p:pic>
            <p:nvPicPr>
              <p:cNvPr descr="preencoded.png" id="633" name="Google Shape;633;p23"/>
              <p:cNvPicPr preferRelativeResize="0"/>
              <p:nvPr/>
            </p:nvPicPr>
            <p:blipFill rotWithShape="1">
              <a:blip r:embed="rId3">
                <a:alphaModFix/>
              </a:blip>
              <a:srcRect b="0" l="0" r="0" t="0"/>
              <a:stretch/>
            </p:blipFill>
            <p:spPr>
              <a:xfrm>
                <a:off x="426256" y="322306"/>
                <a:ext cx="9576959" cy="9314030"/>
              </a:xfrm>
              <a:prstGeom prst="rect">
                <a:avLst/>
              </a:prstGeom>
              <a:noFill/>
              <a:ln>
                <a:noFill/>
              </a:ln>
            </p:spPr>
          </p:pic>
          <p:pic>
            <p:nvPicPr>
              <p:cNvPr descr="preencoded.png" id="634" name="Google Shape;634;p23"/>
              <p:cNvPicPr preferRelativeResize="0"/>
              <p:nvPr/>
            </p:nvPicPr>
            <p:blipFill rotWithShape="1">
              <a:blip r:embed="rId4">
                <a:alphaModFix/>
              </a:blip>
              <a:srcRect b="0" l="0" r="0" t="0"/>
              <a:stretch/>
            </p:blipFill>
            <p:spPr>
              <a:xfrm>
                <a:off x="-809650" y="-798845"/>
                <a:ext cx="12203453" cy="11893814"/>
              </a:xfrm>
              <a:prstGeom prst="rect">
                <a:avLst/>
              </a:prstGeom>
              <a:noFill/>
              <a:ln>
                <a:noFill/>
              </a:ln>
            </p:spPr>
          </p:pic>
        </p:grpSp>
      </p:grpSp>
      <p:grpSp>
        <p:nvGrpSpPr>
          <p:cNvPr id="635" name="Google Shape;635;p23"/>
          <p:cNvGrpSpPr/>
          <p:nvPr/>
        </p:nvGrpSpPr>
        <p:grpSpPr>
          <a:xfrm>
            <a:off x="17640300" y="7994854"/>
            <a:ext cx="596695" cy="2063546"/>
            <a:chOff x="17640300" y="7994855"/>
            <a:chExt cx="596695" cy="2063546"/>
          </a:xfrm>
        </p:grpSpPr>
        <p:pic>
          <p:nvPicPr>
            <p:cNvPr descr="preencoded.png" id="636" name="Google Shape;636;p2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637" name="Google Shape;637;p23"/>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85629"/>
                </a:buClr>
                <a:buSzPts val="2710"/>
                <a:buFont typeface="Inter"/>
                <a:buNone/>
              </a:pPr>
              <a:r>
                <a:rPr b="1" i="0" lang="en-US" sz="2710" u="none" cap="none" strike="noStrike">
                  <a:solidFill>
                    <a:srgbClr val="98562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638" name="Google Shape;638;p23"/>
          <p:cNvGrpSpPr/>
          <p:nvPr/>
        </p:nvGrpSpPr>
        <p:grpSpPr>
          <a:xfrm>
            <a:off x="1952625" y="2371725"/>
            <a:ext cx="7480935" cy="5650230"/>
            <a:chOff x="1952625" y="2371725"/>
            <a:chExt cx="7480935" cy="5650230"/>
          </a:xfrm>
        </p:grpSpPr>
        <p:sp>
          <p:nvSpPr>
            <p:cNvPr id="639" name="Google Shape;639;p23"/>
            <p:cNvSpPr/>
            <p:nvPr/>
          </p:nvSpPr>
          <p:spPr>
            <a:xfrm>
              <a:off x="1952625" y="2371725"/>
              <a:ext cx="7124700" cy="2362200"/>
            </a:xfrm>
            <a:prstGeom prst="rect">
              <a:avLst/>
            </a:prstGeom>
            <a:solidFill>
              <a:srgbClr val="985629"/>
            </a:solidFill>
            <a:ln cap="flat" cmpd="sng" w="76200">
              <a:solidFill>
                <a:srgbClr val="1E1E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23"/>
            <p:cNvSpPr/>
            <p:nvPr/>
          </p:nvSpPr>
          <p:spPr>
            <a:xfrm>
              <a:off x="2524125" y="2600325"/>
              <a:ext cx="6248400" cy="2171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Thank you for</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choosing EaTemp</a:t>
              </a:r>
              <a:endParaRPr b="0" i="0" sz="6000" u="none" cap="none" strike="noStrike">
                <a:solidFill>
                  <a:schemeClr val="dk1"/>
                </a:solidFill>
                <a:latin typeface="Calibri"/>
                <a:ea typeface="Calibri"/>
                <a:cs typeface="Calibri"/>
                <a:sym typeface="Calibri"/>
              </a:endParaRPr>
            </a:p>
          </p:txBody>
        </p:sp>
        <p:sp>
          <p:nvSpPr>
            <p:cNvPr id="641" name="Google Shape;641;p23"/>
            <p:cNvSpPr/>
            <p:nvPr/>
          </p:nvSpPr>
          <p:spPr>
            <a:xfrm>
              <a:off x="1952625" y="5191125"/>
              <a:ext cx="7480935" cy="28308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We offer free and high-quality slides templates for your presentations. We appreciate you choosing us and hope our templates have been helpful. </a:t>
              </a:r>
              <a:endParaRPr b="0" i="0" sz="2400" u="none" cap="none" strike="noStrike">
                <a:solidFill>
                  <a:schemeClr val="dk1"/>
                </a:solidFill>
                <a:latin typeface="Calibri"/>
                <a:ea typeface="Calibri"/>
                <a:cs typeface="Calibri"/>
                <a:sym typeface="Calibri"/>
              </a:endParaRPr>
            </a:p>
            <a:p>
              <a:pPr indent="0" lvl="0" marL="0" marR="0" rtl="0" algn="l">
                <a:spcBef>
                  <a:spcPts val="1200"/>
                </a:spcBef>
                <a:spcAft>
                  <a:spcPts val="0"/>
                </a:spcAft>
                <a:buClr>
                  <a:srgbClr val="0E0E0E"/>
                </a:buClr>
                <a:buSzPts val="2400"/>
                <a:buFont typeface="Rajdhani"/>
                <a:buNone/>
              </a:pPr>
              <a:r>
                <a:rPr b="0" i="0" lang="en-US" sz="2400" u="none" cap="none" strike="noStrike">
                  <a:solidFill>
                    <a:srgbClr val="0E0E0E"/>
                  </a:solidFill>
                  <a:latin typeface="Rajdhani"/>
                  <a:ea typeface="Rajdhani"/>
                  <a:cs typeface="Rajdhani"/>
                  <a:sym typeface="Rajdhani"/>
                </a:rPr>
                <a:t>As a new website, we rely on your support to grow, so please help us by sharing our site with your friends and colleagues. </a:t>
              </a:r>
              <a:endParaRPr b="0" i="0" sz="2400" u="none" cap="none" strike="noStrike">
                <a:solidFill>
                  <a:schemeClr val="dk1"/>
                </a:solidFill>
                <a:latin typeface="Calibri"/>
                <a:ea typeface="Calibri"/>
                <a:cs typeface="Calibri"/>
                <a:sym typeface="Calibri"/>
              </a:endParaRPr>
            </a:p>
          </p:txBody>
        </p:sp>
      </p:grpSp>
      <p:sp>
        <p:nvSpPr>
          <p:cNvPr id="642" name="Google Shape;642;p23"/>
          <p:cNvSpPr/>
          <p:nvPr/>
        </p:nvSpPr>
        <p:spPr>
          <a:xfrm rot="-5400000">
            <a:off x="16649700" y="6168390"/>
            <a:ext cx="2737485" cy="35623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800"/>
              <a:buFont typeface="Inter"/>
              <a:buNone/>
            </a:pPr>
            <a:r>
              <a:rPr b="0" i="0" lang="en-US" sz="1800" u="none" cap="none" strike="noStrike">
                <a:solidFill>
                  <a:srgbClr val="000000"/>
                </a:solidFill>
                <a:latin typeface="Inter"/>
                <a:ea typeface="Inter"/>
                <a:cs typeface="Inter"/>
                <a:sym typeface="Inter"/>
              </a:rPr>
              <a:t>Credit | Image: </a:t>
            </a:r>
            <a:r>
              <a:rPr b="0" i="0" lang="en-US" sz="1800" u="sng" cap="none" strike="noStrike">
                <a:solidFill>
                  <a:srgbClr val="000000"/>
                </a:solidFill>
                <a:latin typeface="Inter"/>
                <a:ea typeface="Inter"/>
                <a:cs typeface="Inter"/>
                <a:sym typeface="Inter"/>
                <a:hlinkClick r:id="rId6">
                  <a:extLst>
                    <a:ext uri="{A12FA001-AC4F-418D-AE19-62706E023703}">
                      <ahyp:hlinkClr val="tx"/>
                    </a:ext>
                  </a:extLst>
                </a:hlinkClick>
              </a:rPr>
              <a:t>Unsplash</a:t>
            </a:r>
            <a:r>
              <a:rPr b="0" i="0" lang="en-US" sz="1800" u="none" cap="none" strike="noStrike">
                <a:solidFill>
                  <a:srgbClr val="000000"/>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pic>
        <p:nvPicPr>
          <p:cNvPr descr="preencoded.png" id="643" name="Google Shape;643;p23"/>
          <p:cNvPicPr preferRelativeResize="0"/>
          <p:nvPr/>
        </p:nvPicPr>
        <p:blipFill rotWithShape="1">
          <a:blip r:embed="rId7">
            <a:alphaModFix/>
          </a:blip>
          <a:srcRect b="0" l="0" r="0" t="0"/>
          <a:stretch/>
        </p:blipFill>
        <p:spPr>
          <a:xfrm>
            <a:off x="9258405" y="1133475"/>
            <a:ext cx="8153400" cy="80200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2026-08-28T12:04:22Z</dcterms:created>
  <dc:creator>PptxGenJS</dc:creator>
</cp:coreProperties>
</file>