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037c17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037c17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_697b2e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_697b2e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slide_459b66a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slide_459b66a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slide_791dd54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slide_791dd54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slide_46dd89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slide_46dd89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Making Healthy Choices When Eating Out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Look for restaurants that offer healthier menu options or allow customization of your meals to suit dietary needs.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Be mindful of portion sizes when dining out, as restaurant servings can often be larger than necessary.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Consider sharing dishes with friends or ordering smaller plates to avoid overeating while still enjoying the meal.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Understanding Eating In vs. Eating Out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Eating in usually refers to preparing meals at home, which can be healthier and more cost-effective.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Eating out involves dining at restaurants or cafes, offering convenience and a variety of cuisines.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Both options have unique benefits and drawbacks that can affect our lifestyle and health.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Advantages of Eating Out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Dining out can save time and effort, making it a convenient option for busy schedules and social gatherings.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It provides an opportunity to try diverse cuisines and dishes that may not be possible to cook at home.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Eating out can be an enjoyable experience, offering a chance to socialize and relax in a different environment.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Balancing Eating In and Out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Finding a balance between eating in and eating out can enhance both your culinary skills and dining experiences.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Plan a mix of home-cooked meals and restaurant visits to maintain a varied and exciting diet.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Being mindful of your eating habits can lead to a healthier lifestyle and greater enjoyment of food.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Benefits of Eating In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Preparing meals at home allows for greater control over ingredients and portion sizes, promoting healthier eating habits.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Home-cooked meals often result in lower food costs compared to dining out regularly or frequently.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Cooking at home can be a fun and social activity, encouraging family bonding and creativity in the kitchen.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