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56500" cx="10693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586841" y="436033"/>
            <a:ext cx="9518317" cy="6687933"/>
            <a:chOff x="0" y="0"/>
            <a:chExt cx="3411150" cy="2396804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3411150" cy="2396804"/>
            </a:xfrm>
            <a:custGeom>
              <a:rect b="b" l="l" r="r" t="t"/>
              <a:pathLst>
                <a:path extrusionOk="0" h="2396804" w="3411150">
                  <a:moveTo>
                    <a:pt x="0" y="0"/>
                  </a:moveTo>
                  <a:lnTo>
                    <a:pt x="3411150" y="0"/>
                  </a:lnTo>
                  <a:lnTo>
                    <a:pt x="3411150" y="2396804"/>
                  </a:lnTo>
                  <a:lnTo>
                    <a:pt x="0" y="2396804"/>
                  </a:lnTo>
                  <a:close/>
                </a:path>
              </a:pathLst>
            </a:custGeom>
            <a:solidFill>
              <a:srgbClr val="DEEFF1"/>
            </a:solidFill>
            <a:ln>
              <a:noFill/>
            </a:ln>
          </p:spPr>
        </p:sp>
        <p:sp>
          <p:nvSpPr>
            <p:cNvPr id="86" name="Google Shape;86;p13"/>
            <p:cNvSpPr txBox="1"/>
            <p:nvPr/>
          </p:nvSpPr>
          <p:spPr>
            <a:xfrm>
              <a:off x="0" y="19050"/>
              <a:ext cx="3411150" cy="23777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3"/>
          <p:cNvSpPr/>
          <p:nvPr/>
        </p:nvSpPr>
        <p:spPr>
          <a:xfrm>
            <a:off x="-6" y="-11"/>
            <a:ext cx="4359536" cy="4359536"/>
          </a:xfrm>
          <a:custGeom>
            <a:rect b="b" l="l" r="r" t="t"/>
            <a:pathLst>
              <a:path extrusionOk="0" h="4359536" w="4359536">
                <a:moveTo>
                  <a:pt x="0" y="0"/>
                </a:moveTo>
                <a:lnTo>
                  <a:pt x="4359535" y="0"/>
                </a:lnTo>
                <a:lnTo>
                  <a:pt x="4359535" y="4359535"/>
                </a:lnTo>
                <a:lnTo>
                  <a:pt x="0" y="4359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 rot="10800000">
            <a:off x="6712892" y="3429000"/>
            <a:ext cx="3980506" cy="3980506"/>
          </a:xfrm>
          <a:custGeom>
            <a:rect b="b" l="l" r="r" t="t"/>
            <a:pathLst>
              <a:path extrusionOk="0" h="3980506" w="3980506">
                <a:moveTo>
                  <a:pt x="3980506" y="3980506"/>
                </a:moveTo>
                <a:lnTo>
                  <a:pt x="0" y="3980506"/>
                </a:lnTo>
                <a:lnTo>
                  <a:pt x="0" y="0"/>
                </a:lnTo>
                <a:lnTo>
                  <a:pt x="3980506" y="0"/>
                </a:lnTo>
                <a:lnTo>
                  <a:pt x="3980506" y="3980506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89" name="Google Shape;89;p13"/>
          <p:cNvCxnSpPr/>
          <p:nvPr/>
        </p:nvCxnSpPr>
        <p:spPr>
          <a:xfrm>
            <a:off x="2674031" y="4297824"/>
            <a:ext cx="5343938" cy="0"/>
          </a:xfrm>
          <a:prstGeom prst="straightConnector1">
            <a:avLst/>
          </a:prstGeom>
          <a:noFill/>
          <a:ln cap="rnd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0" name="Google Shape;90;p13"/>
          <p:cNvSpPr txBox="1"/>
          <p:nvPr/>
        </p:nvSpPr>
        <p:spPr>
          <a:xfrm>
            <a:off x="1623325" y="2977559"/>
            <a:ext cx="7445349" cy="10947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399" u="none" cap="none" strike="noStrike">
                <a:solidFill>
                  <a:srgbClr val="000000"/>
                </a:solidFill>
                <a:latin typeface="Parisienne"/>
                <a:ea typeface="Parisienne"/>
                <a:cs typeface="Parisienne"/>
                <a:sym typeface="Parisienne"/>
              </a:rPr>
              <a:t>Olivia Wilson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2084032" y="6121474"/>
            <a:ext cx="2172122" cy="255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Anna Katrina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1876965" y="6386269"/>
            <a:ext cx="2586255" cy="1987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CEO of Thynk Unlimited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2469970" y="2512851"/>
            <a:ext cx="5752061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IS PRESENTED TO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6413755" y="6121474"/>
            <a:ext cx="2172122" cy="255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Juliana Silva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6695365" y="6386269"/>
            <a:ext cx="1608902" cy="1987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Event Director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1732965" y="851151"/>
            <a:ext cx="7226069" cy="9721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CERTIFICATE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2674031" y="1662146"/>
            <a:ext cx="5343938" cy="481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OF PARTICIPATION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2469970" y="4686325"/>
            <a:ext cx="5752061" cy="6305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Ovo"/>
                <a:ea typeface="Ovo"/>
                <a:cs typeface="Ovo"/>
                <a:sym typeface="Ovo"/>
              </a:rPr>
              <a:t>for her achievements in participating in the 2022 public speaking training activities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