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1" r:id="rId6"/>
    <p:sldMasterId id="214748365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7" roundtripDataSignature="AMtx7mgWXWj0GjnaYCXcggEZRcqmhnIs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0642ED0-519E-423E-B878-00EFB48F11A4}">
  <a:tblStyle styleId="{F0642ED0-519E-423E-B878-00EFB48F11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6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customschemas.google.com/relationships/presentationmetadata" Target="metadata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3C9-4B96-AF79-C3EF1620A6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3C9-4B96-AF79-C3EF1620A6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43C9-4B96-AF79-C3EF1620A6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43C9-4B96-AF79-C3EF1620A610}"/>
              </c:ext>
            </c:extLst>
          </c:dPt>
          <c:cat>
            <c:strRef>
              <c:f>Sheet1!$A$2:$A$5</c:f>
              <c:strCache>
                <c:ptCount val="4"/>
                <c:pt idx="0">
                  <c:v>Text 4</c:v>
                </c:pt>
                <c:pt idx="1">
                  <c:v>Text 3</c:v>
                </c:pt>
                <c:pt idx="2">
                  <c:v>Text 2</c:v>
                </c:pt>
                <c:pt idx="3">
                  <c:v>Text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C9-4B96-AF79-C3EF1620A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981248"/>
        <c:axId val="510982784"/>
      </c:barChart>
      <c:catAx>
        <c:axId val="510981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8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1"/>
          <p:cNvSpPr/>
          <p:nvPr>
            <p:ph idx="2" type="pic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61"/>
          <p:cNvSpPr/>
          <p:nvPr>
            <p:ph idx="3" type="pic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61"/>
          <p:cNvSpPr/>
          <p:nvPr>
            <p:ph idx="4" type="pic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3"/>
          <p:cNvSpPr/>
          <p:nvPr>
            <p:ph idx="2" type="pic"/>
          </p:nvPr>
        </p:nvSpPr>
        <p:spPr>
          <a:xfrm>
            <a:off x="0" y="1"/>
            <a:ext cx="12192000" cy="65614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65"/>
          <p:cNvGrpSpPr/>
          <p:nvPr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48" name="Google Shape;48;p6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5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6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" name="Google Shape;53;p6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4" name="Google Shape;54;p6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6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oogle Shape;56;p6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7" name="Google Shape;57;p6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6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59;p6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65"/>
          <p:cNvSpPr/>
          <p:nvPr>
            <p:ph idx="2" type="pic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6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7"/>
          <p:cNvSpPr/>
          <p:nvPr>
            <p:ph idx="2" type="pic"/>
          </p:nvPr>
        </p:nvSpPr>
        <p:spPr>
          <a:xfrm>
            <a:off x="1" y="1"/>
            <a:ext cx="7665395" cy="68673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1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2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7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2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2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2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2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72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72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6"/>
          <p:cNvSpPr/>
          <p:nvPr>
            <p:ph idx="2" type="pic"/>
          </p:nvPr>
        </p:nvSpPr>
        <p:spPr>
          <a:xfrm>
            <a:off x="690114" y="1690777"/>
            <a:ext cx="3450566" cy="454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7"/>
          <p:cNvSpPr/>
          <p:nvPr>
            <p:ph idx="2" type="pic"/>
          </p:nvPr>
        </p:nvSpPr>
        <p:spPr>
          <a:xfrm>
            <a:off x="4674653" y="1209715"/>
            <a:ext cx="7004190" cy="51834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57"/>
          <p:cNvSpPr/>
          <p:nvPr/>
        </p:nvSpPr>
        <p:spPr>
          <a:xfrm flipH="1">
            <a:off x="9483952" y="2398143"/>
            <a:ext cx="2708047" cy="3413083"/>
          </a:xfrm>
          <a:custGeom>
            <a:rect b="b" l="l" r="r" t="t"/>
            <a:pathLst>
              <a:path extrusionOk="0" h="3335839" w="2708047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7"/>
          <p:cNvSpPr/>
          <p:nvPr/>
        </p:nvSpPr>
        <p:spPr>
          <a:xfrm flipH="1">
            <a:off x="0" y="1819635"/>
            <a:ext cx="6869544" cy="3399346"/>
          </a:xfrm>
          <a:custGeom>
            <a:rect b="b" l="l" r="r" t="t"/>
            <a:pathLst>
              <a:path extrusionOk="0" h="3399346" w="6869544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9"/>
          <p:cNvSpPr/>
          <p:nvPr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9"/>
          <p:cNvSpPr/>
          <p:nvPr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29;p59"/>
          <p:cNvGrpSpPr/>
          <p:nvPr/>
        </p:nvGrpSpPr>
        <p:grpSpPr>
          <a:xfrm>
            <a:off x="4871870" y="1763729"/>
            <a:ext cx="2448272" cy="4303935"/>
            <a:chOff x="445712" y="1449040"/>
            <a:chExt cx="2113018" cy="3924176"/>
          </a:xfrm>
        </p:grpSpPr>
        <p:sp>
          <p:nvSpPr>
            <p:cNvPr id="30" name="Google Shape;30;p59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fmla="val 1358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9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" name="Google Shape;32;p59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3" name="Google Shape;33;p59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cap="flat" cmpd="sng" w="12700">
                <a:solidFill>
                  <a:srgbClr val="26262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59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fmla="val 16667" name="adj"/>
                </a:avLst>
              </a:prstGeom>
              <a:solidFill>
                <a:srgbClr val="737373"/>
              </a:solidFill>
              <a:ln cap="flat" cmpd="sng" w="9525">
                <a:solidFill>
                  <a:srgbClr val="B0B0B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Google Shape;35;p59"/>
          <p:cNvSpPr/>
          <p:nvPr>
            <p:ph idx="2" type="pic"/>
          </p:nvPr>
        </p:nvSpPr>
        <p:spPr>
          <a:xfrm>
            <a:off x="5051890" y="2223507"/>
            <a:ext cx="2088232" cy="33843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" name="Google Shape;36;p5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" TargetMode="Externa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>
            <a:hlinkClick r:id="rId3"/>
          </p:cNvPr>
          <p:cNvSpPr txBox="1"/>
          <p:nvPr/>
        </p:nvSpPr>
        <p:spPr>
          <a:xfrm>
            <a:off x="6583681" y="6273404"/>
            <a:ext cx="5161749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http://www.free-powerpoint-templates-design.com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 txBox="1"/>
          <p:nvPr/>
        </p:nvSpPr>
        <p:spPr>
          <a:xfrm>
            <a:off x="6583680" y="3162348"/>
            <a:ext cx="516175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QR Code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6583680" y="5875921"/>
            <a:ext cx="5161749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10060831" y="320372"/>
            <a:ext cx="1684599" cy="432917"/>
            <a:chOff x="28575" y="1871662"/>
            <a:chExt cx="12134850" cy="3118484"/>
          </a:xfrm>
        </p:grpSpPr>
        <p:sp>
          <p:nvSpPr>
            <p:cNvPr id="86" name="Google Shape;86;p1"/>
            <p:cNvSpPr/>
            <p:nvPr/>
          </p:nvSpPr>
          <p:spPr>
            <a:xfrm>
              <a:off x="28575" y="1871662"/>
              <a:ext cx="12134850" cy="3118484"/>
            </a:xfrm>
            <a:custGeom>
              <a:rect b="b" l="l" r="r" t="t"/>
              <a:pathLst>
                <a:path extrusionOk="0" h="3118484" w="12134850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" name="Google Shape;87;p1"/>
            <p:cNvGrpSpPr/>
            <p:nvPr/>
          </p:nvGrpSpPr>
          <p:grpSpPr>
            <a:xfrm>
              <a:off x="1795462" y="2549841"/>
              <a:ext cx="8943974" cy="1763077"/>
              <a:chOff x="1795462" y="2549841"/>
              <a:chExt cx="8943974" cy="1763077"/>
            </a:xfrm>
          </p:grpSpPr>
          <p:sp>
            <p:nvSpPr>
              <p:cNvPr id="88" name="Google Shape;88;p1"/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rect b="b" l="l" r="r" t="t"/>
                <a:pathLst>
                  <a:path extrusionOk="0" h="1695450" w="3864292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9" name="Google Shape;89;p1"/>
              <p:cNvGrpSpPr/>
              <p:nvPr/>
            </p:nvGrpSpPr>
            <p:grpSpPr>
              <a:xfrm>
                <a:off x="1795462" y="2615564"/>
                <a:ext cx="8943974" cy="1697354"/>
                <a:chOff x="1795462" y="2615564"/>
                <a:chExt cx="8943974" cy="1697354"/>
              </a:xfrm>
            </p:grpSpPr>
            <p:sp>
              <p:nvSpPr>
                <p:cNvPr id="90" name="Google Shape;90;p1"/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rect b="b" l="l" r="r" t="t"/>
                  <a:pathLst>
                    <a:path extrusionOk="0" h="1835467" w="1414462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1" name="Google Shape;91;p1"/>
                <p:cNvGrpSpPr/>
                <p:nvPr/>
              </p:nvGrpSpPr>
              <p:grpSpPr>
                <a:xfrm>
                  <a:off x="3416617" y="2615564"/>
                  <a:ext cx="7322819" cy="1697354"/>
                  <a:chOff x="3416617" y="2615564"/>
                  <a:chExt cx="7322819" cy="1697354"/>
                </a:xfrm>
              </p:grpSpPr>
              <p:sp>
                <p:nvSpPr>
                  <p:cNvPr id="92" name="Google Shape;92;p1"/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rect b="b" l="l" r="r" t="t"/>
                    <a:pathLst>
                      <a:path extrusionOk="0" h="1697354" w="815339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262626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93" name="Google Shape;93;p1"/>
                  <p:cNvGrpSpPr/>
                  <p:nvPr/>
                </p:nvGrpSpPr>
                <p:grpSpPr>
                  <a:xfrm>
                    <a:off x="4501515" y="2615564"/>
                    <a:ext cx="6237921" cy="1697354"/>
                    <a:chOff x="4501515" y="2615564"/>
                    <a:chExt cx="6237921" cy="1697354"/>
                  </a:xfrm>
                </p:grpSpPr>
                <p:sp>
                  <p:nvSpPr>
                    <p:cNvPr id="94" name="Google Shape;94;p1"/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rect b="b" l="l" r="r" t="t"/>
                      <a:pathLst>
                        <a:path extrusionOk="0" h="1697354" w="882967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95" name="Google Shape;95;p1"/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rect b="b" l="l" r="r" t="t"/>
                      <a:pathLst>
                        <a:path extrusionOk="0" h="407670" w="1559242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343" name="Google Shape;343;p10"/>
          <p:cNvSpPr/>
          <p:nvPr/>
        </p:nvSpPr>
        <p:spPr>
          <a:xfrm rot="-9000000">
            <a:off x="3185997" y="3083563"/>
            <a:ext cx="1826751" cy="1826750"/>
          </a:xfrm>
          <a:prstGeom prst="blockArc">
            <a:avLst>
              <a:gd fmla="val 8325103" name="adj1"/>
              <a:gd fmla="val 2636370" name="adj2"/>
              <a:gd fmla="val 10902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0"/>
          <p:cNvSpPr/>
          <p:nvPr/>
        </p:nvSpPr>
        <p:spPr>
          <a:xfrm rot="1800000">
            <a:off x="4782763" y="2797311"/>
            <a:ext cx="1826751" cy="1826750"/>
          </a:xfrm>
          <a:prstGeom prst="blockArc">
            <a:avLst>
              <a:gd fmla="val 8325103" name="adj1"/>
              <a:gd fmla="val 2636370" name="adj2"/>
              <a:gd fmla="val 10902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0"/>
          <p:cNvSpPr/>
          <p:nvPr/>
        </p:nvSpPr>
        <p:spPr>
          <a:xfrm rot="-9000000">
            <a:off x="5245849" y="4357423"/>
            <a:ext cx="1826751" cy="1826750"/>
          </a:xfrm>
          <a:prstGeom prst="blockArc">
            <a:avLst>
              <a:gd fmla="val 8618041" name="adj1"/>
              <a:gd fmla="val 2636370" name="adj2"/>
              <a:gd fmla="val 10902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"/>
          <p:cNvSpPr/>
          <p:nvPr/>
        </p:nvSpPr>
        <p:spPr>
          <a:xfrm>
            <a:off x="3457291" y="2102600"/>
            <a:ext cx="360394" cy="360392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0"/>
          <p:cNvSpPr/>
          <p:nvPr/>
        </p:nvSpPr>
        <p:spPr>
          <a:xfrm>
            <a:off x="3951083" y="3993215"/>
            <a:ext cx="368700" cy="345136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0"/>
          <p:cNvSpPr/>
          <p:nvPr/>
        </p:nvSpPr>
        <p:spPr>
          <a:xfrm>
            <a:off x="5498789" y="3407653"/>
            <a:ext cx="361062" cy="361060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5978023" y="5270798"/>
            <a:ext cx="388354" cy="388352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0"/>
          <p:cNvSpPr txBox="1"/>
          <p:nvPr/>
        </p:nvSpPr>
        <p:spPr>
          <a:xfrm>
            <a:off x="3175568" y="2538958"/>
            <a:ext cx="9214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0"/>
          <p:cNvSpPr txBox="1"/>
          <p:nvPr/>
        </p:nvSpPr>
        <p:spPr>
          <a:xfrm>
            <a:off x="3672347" y="3588183"/>
            <a:ext cx="9214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5195079" y="3924410"/>
            <a:ext cx="9214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0"/>
          <p:cNvSpPr txBox="1"/>
          <p:nvPr/>
        </p:nvSpPr>
        <p:spPr>
          <a:xfrm>
            <a:off x="5698506" y="4837589"/>
            <a:ext cx="9214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" name="Google Shape;354;p10"/>
          <p:cNvGrpSpPr/>
          <p:nvPr/>
        </p:nvGrpSpPr>
        <p:grpSpPr>
          <a:xfrm>
            <a:off x="-34504" y="1963016"/>
            <a:ext cx="2957446" cy="921437"/>
            <a:chOff x="-34504" y="1963016"/>
            <a:chExt cx="2957446" cy="921437"/>
          </a:xfrm>
        </p:grpSpPr>
        <p:sp>
          <p:nvSpPr>
            <p:cNvPr id="355" name="Google Shape;355;p10"/>
            <p:cNvSpPr/>
            <p:nvPr/>
          </p:nvSpPr>
          <p:spPr>
            <a:xfrm rot="10800000">
              <a:off x="2001506" y="1963016"/>
              <a:ext cx="921436" cy="921436"/>
            </a:xfrm>
            <a:prstGeom prst="blockArc">
              <a:avLst>
                <a:gd fmla="val 10800000" name="adj1"/>
                <a:gd fmla="val 16284262" name="adj2"/>
                <a:gd fmla="val 21788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-34504" y="2685738"/>
              <a:ext cx="2495389" cy="1987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" name="Google Shape;357;p10"/>
          <p:cNvGrpSpPr/>
          <p:nvPr/>
        </p:nvGrpSpPr>
        <p:grpSpPr>
          <a:xfrm rot="10800000">
            <a:off x="6869427" y="4737711"/>
            <a:ext cx="5322572" cy="921439"/>
            <a:chOff x="-2399630" y="1963016"/>
            <a:chExt cx="5322572" cy="921439"/>
          </a:xfrm>
        </p:grpSpPr>
        <p:sp>
          <p:nvSpPr>
            <p:cNvPr id="358" name="Google Shape;358;p10"/>
            <p:cNvSpPr/>
            <p:nvPr/>
          </p:nvSpPr>
          <p:spPr>
            <a:xfrm rot="10800000">
              <a:off x="2001506" y="1963016"/>
              <a:ext cx="921436" cy="921436"/>
            </a:xfrm>
            <a:prstGeom prst="blockArc">
              <a:avLst>
                <a:gd fmla="val 10800000" name="adj1"/>
                <a:gd fmla="val 16284262" name="adj2"/>
                <a:gd fmla="val 21788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-2399630" y="2685740"/>
              <a:ext cx="4860517" cy="19871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10"/>
          <p:cNvSpPr txBox="1"/>
          <p:nvPr/>
        </p:nvSpPr>
        <p:spPr>
          <a:xfrm>
            <a:off x="770845" y="2254457"/>
            <a:ext cx="16619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b="1" sz="16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10"/>
          <p:cNvGrpSpPr/>
          <p:nvPr/>
        </p:nvGrpSpPr>
        <p:grpSpPr>
          <a:xfrm>
            <a:off x="7641189" y="5075355"/>
            <a:ext cx="3655461" cy="1012222"/>
            <a:chOff x="7641189" y="5075355"/>
            <a:chExt cx="3655461" cy="1012222"/>
          </a:xfrm>
        </p:grpSpPr>
        <p:sp>
          <p:nvSpPr>
            <p:cNvPr id="362" name="Google Shape;362;p10"/>
            <p:cNvSpPr txBox="1"/>
            <p:nvPr/>
          </p:nvSpPr>
          <p:spPr>
            <a:xfrm>
              <a:off x="7641189" y="5075355"/>
              <a:ext cx="365546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6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 txBox="1"/>
            <p:nvPr/>
          </p:nvSpPr>
          <p:spPr>
            <a:xfrm>
              <a:off x="7641189" y="5441246"/>
              <a:ext cx="36554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10"/>
          <p:cNvGrpSpPr/>
          <p:nvPr/>
        </p:nvGrpSpPr>
        <p:grpSpPr>
          <a:xfrm>
            <a:off x="558960" y="3790050"/>
            <a:ext cx="2306720" cy="1107996"/>
            <a:chOff x="668087" y="4221088"/>
            <a:chExt cx="1549271" cy="1107996"/>
          </a:xfrm>
        </p:grpSpPr>
        <p:sp>
          <p:nvSpPr>
            <p:cNvPr id="365" name="Google Shape;365;p10"/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/>
            </a:p>
          </p:txBody>
        </p:sp>
        <p:sp>
          <p:nvSpPr>
            <p:cNvPr id="366" name="Google Shape;366;p10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10"/>
          <p:cNvGrpSpPr/>
          <p:nvPr/>
        </p:nvGrpSpPr>
        <p:grpSpPr>
          <a:xfrm>
            <a:off x="2750130" y="5192529"/>
            <a:ext cx="2306720" cy="1107996"/>
            <a:chOff x="668087" y="4221088"/>
            <a:chExt cx="1549271" cy="1107996"/>
          </a:xfrm>
        </p:grpSpPr>
        <p:sp>
          <p:nvSpPr>
            <p:cNvPr id="368" name="Google Shape;368;p10"/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/>
            </a:p>
          </p:txBody>
        </p:sp>
        <p:sp>
          <p:nvSpPr>
            <p:cNvPr id="369" name="Google Shape;369;p10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10"/>
          <p:cNvGrpSpPr/>
          <p:nvPr/>
        </p:nvGrpSpPr>
        <p:grpSpPr>
          <a:xfrm>
            <a:off x="4842432" y="1456475"/>
            <a:ext cx="2306720" cy="1107996"/>
            <a:chOff x="668087" y="4221088"/>
            <a:chExt cx="1549271" cy="1107996"/>
          </a:xfrm>
        </p:grpSpPr>
        <p:sp>
          <p:nvSpPr>
            <p:cNvPr id="371" name="Google Shape;371;p10"/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/>
            </a:p>
          </p:txBody>
        </p:sp>
        <p:sp>
          <p:nvSpPr>
            <p:cNvPr id="372" name="Google Shape;372;p10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10"/>
          <p:cNvGrpSpPr/>
          <p:nvPr/>
        </p:nvGrpSpPr>
        <p:grpSpPr>
          <a:xfrm>
            <a:off x="7033602" y="2858954"/>
            <a:ext cx="2306720" cy="1107996"/>
            <a:chOff x="668087" y="4221088"/>
            <a:chExt cx="1549271" cy="1107996"/>
          </a:xfrm>
        </p:grpSpPr>
        <p:sp>
          <p:nvSpPr>
            <p:cNvPr id="374" name="Google Shape;374;p10"/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/>
            </a:p>
          </p:txBody>
        </p:sp>
        <p:sp>
          <p:nvSpPr>
            <p:cNvPr id="375" name="Google Shape;375;p10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Google Shape;376;p10"/>
          <p:cNvSpPr/>
          <p:nvPr/>
        </p:nvSpPr>
        <p:spPr>
          <a:xfrm rot="1800000">
            <a:off x="2722911" y="1523451"/>
            <a:ext cx="1826751" cy="1826750"/>
          </a:xfrm>
          <a:prstGeom prst="blockArc">
            <a:avLst>
              <a:gd fmla="val 9024841" name="adj1"/>
              <a:gd fmla="val 2636370" name="adj2"/>
              <a:gd fmla="val 1090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"/>
          <p:cNvSpPr txBox="1"/>
          <p:nvPr/>
        </p:nvSpPr>
        <p:spPr>
          <a:xfrm>
            <a:off x="224731" y="4117110"/>
            <a:ext cx="272728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3D3D3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3D3D3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b="1" sz="2400">
              <a:solidFill>
                <a:srgbClr val="D3D3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1"/>
          <p:cNvSpPr/>
          <p:nvPr/>
        </p:nvSpPr>
        <p:spPr>
          <a:xfrm>
            <a:off x="502151" y="561150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383" name="Google Shape;383;p11"/>
          <p:cNvSpPr/>
          <p:nvPr/>
        </p:nvSpPr>
        <p:spPr>
          <a:xfrm>
            <a:off x="1669258" y="1394047"/>
            <a:ext cx="5600047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2"/>
          <p:cNvGrpSpPr/>
          <p:nvPr/>
        </p:nvGrpSpPr>
        <p:grpSpPr>
          <a:xfrm>
            <a:off x="6190286" y="2386997"/>
            <a:ext cx="3014803" cy="2897799"/>
            <a:chOff x="2705100" y="171687"/>
            <a:chExt cx="6779894" cy="6516767"/>
          </a:xfrm>
        </p:grpSpPr>
        <p:sp>
          <p:nvSpPr>
            <p:cNvPr id="389" name="Google Shape;389;p12"/>
            <p:cNvSpPr/>
            <p:nvPr/>
          </p:nvSpPr>
          <p:spPr>
            <a:xfrm>
              <a:off x="3196589" y="3950017"/>
              <a:ext cx="5795962" cy="2738437"/>
            </a:xfrm>
            <a:custGeom>
              <a:rect b="b" l="l" r="r" t="t"/>
              <a:pathLst>
                <a:path extrusionOk="0" h="2738437" w="5795962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3639502" y="4936807"/>
              <a:ext cx="4910137" cy="204787"/>
            </a:xfrm>
            <a:custGeom>
              <a:rect b="b" l="l" r="r" t="t"/>
              <a:pathLst>
                <a:path extrusionOk="0" h="204787" w="491013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2"/>
            <p:cNvSpPr/>
            <p:nvPr/>
          </p:nvSpPr>
          <p:spPr>
            <a:xfrm>
              <a:off x="3713797" y="6196965"/>
              <a:ext cx="4769167" cy="204787"/>
            </a:xfrm>
            <a:custGeom>
              <a:rect b="b" l="l" r="r" t="t"/>
              <a:pathLst>
                <a:path extrusionOk="0" h="204787" w="476916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3643312" y="5424487"/>
              <a:ext cx="4910137" cy="204787"/>
            </a:xfrm>
            <a:custGeom>
              <a:rect b="b" l="l" r="r" t="t"/>
              <a:pathLst>
                <a:path extrusionOk="0" h="204787" w="491013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2"/>
            <p:cNvSpPr/>
            <p:nvPr/>
          </p:nvSpPr>
          <p:spPr>
            <a:xfrm>
              <a:off x="3643312" y="4160520"/>
              <a:ext cx="4910137" cy="204787"/>
            </a:xfrm>
            <a:custGeom>
              <a:rect b="b" l="l" r="r" t="t"/>
              <a:pathLst>
                <a:path extrusionOk="0" h="204787" w="491013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2705100" y="2106929"/>
              <a:ext cx="6779894" cy="1150620"/>
            </a:xfrm>
            <a:custGeom>
              <a:rect b="b" l="l" r="r" t="t"/>
              <a:pathLst>
                <a:path extrusionOk="0" h="1150620" w="6779894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3135630" y="2252662"/>
              <a:ext cx="5918834" cy="860107"/>
            </a:xfrm>
            <a:custGeom>
              <a:rect b="b" l="l" r="r" t="t"/>
              <a:pathLst>
                <a:path extrusionOk="0" h="860107" w="5918834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2710815" y="3258502"/>
              <a:ext cx="6768465" cy="724852"/>
            </a:xfrm>
            <a:custGeom>
              <a:rect b="b" l="l" r="r" t="t"/>
              <a:pathLst>
                <a:path extrusionOk="0" h="724852" w="6768465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3196589" y="3950017"/>
              <a:ext cx="5796915" cy="2738437"/>
            </a:xfrm>
            <a:custGeom>
              <a:rect b="b" l="l" r="r" t="t"/>
              <a:pathLst>
                <a:path extrusionOk="0" h="2738437" w="5796915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3570922" y="2252662"/>
              <a:ext cx="5077777" cy="860107"/>
            </a:xfrm>
            <a:custGeom>
              <a:rect b="b" l="l" r="r" t="t"/>
              <a:pathLst>
                <a:path extrusionOk="0" h="860107" w="507777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2"/>
            <p:cNvSpPr/>
            <p:nvPr/>
          </p:nvSpPr>
          <p:spPr>
            <a:xfrm>
              <a:off x="5909310" y="3458527"/>
              <a:ext cx="375284" cy="375284"/>
            </a:xfrm>
            <a:custGeom>
              <a:rect b="b" l="l" r="r" t="t"/>
              <a:pathLst>
                <a:path extrusionOk="0" h="375284" w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5643562" y="171687"/>
              <a:ext cx="2665209" cy="3575717"/>
            </a:xfrm>
            <a:custGeom>
              <a:rect b="b" l="l" r="r" t="t"/>
              <a:pathLst>
                <a:path extrusionOk="0" h="3575717" w="2665209">
                  <a:moveTo>
                    <a:pt x="2658427" y="839868"/>
                  </a:moveTo>
                  <a:cubicBezTo>
                    <a:pt x="2655570" y="804625"/>
                    <a:pt x="2629852" y="784623"/>
                    <a:pt x="2605088" y="765573"/>
                  </a:cubicBezTo>
                  <a:cubicBezTo>
                    <a:pt x="2372677" y="581740"/>
                    <a:pt x="1734503" y="73105"/>
                    <a:pt x="1640205" y="12145"/>
                  </a:cubicBezTo>
                  <a:cubicBezTo>
                    <a:pt x="1564957" y="-21192"/>
                    <a:pt x="1519238" y="18813"/>
                    <a:pt x="1479232" y="75010"/>
                  </a:cubicBezTo>
                  <a:cubicBezTo>
                    <a:pt x="1475423" y="79773"/>
                    <a:pt x="113347" y="1802845"/>
                    <a:pt x="1905" y="1944768"/>
                  </a:cubicBezTo>
                  <a:cubicBezTo>
                    <a:pt x="953" y="1946673"/>
                    <a:pt x="0" y="1947625"/>
                    <a:pt x="0" y="1949530"/>
                  </a:cubicBezTo>
                  <a:cubicBezTo>
                    <a:pt x="0" y="1950483"/>
                    <a:pt x="1905" y="1952388"/>
                    <a:pt x="2857" y="1952388"/>
                  </a:cubicBezTo>
                  <a:cubicBezTo>
                    <a:pt x="66675" y="1952388"/>
                    <a:pt x="262890" y="1962865"/>
                    <a:pt x="295275" y="1944768"/>
                  </a:cubicBezTo>
                  <a:lnTo>
                    <a:pt x="295275" y="1944768"/>
                  </a:lnTo>
                  <a:lnTo>
                    <a:pt x="295275" y="1944768"/>
                  </a:lnTo>
                  <a:cubicBezTo>
                    <a:pt x="343853" y="1883808"/>
                    <a:pt x="759143" y="1358028"/>
                    <a:pt x="918210" y="1157050"/>
                  </a:cubicBezTo>
                  <a:cubicBezTo>
                    <a:pt x="937260" y="1134190"/>
                    <a:pt x="957263" y="1112283"/>
                    <a:pt x="976313" y="1088470"/>
                  </a:cubicBezTo>
                  <a:cubicBezTo>
                    <a:pt x="1168718" y="843678"/>
                    <a:pt x="1553528" y="354093"/>
                    <a:pt x="1553528" y="354093"/>
                  </a:cubicBezTo>
                  <a:cubicBezTo>
                    <a:pt x="1573530" y="329328"/>
                    <a:pt x="1593532" y="304563"/>
                    <a:pt x="1613535" y="279798"/>
                  </a:cubicBezTo>
                  <a:cubicBezTo>
                    <a:pt x="1616393" y="280750"/>
                    <a:pt x="2116455" y="680800"/>
                    <a:pt x="2365058" y="877015"/>
                  </a:cubicBezTo>
                  <a:cubicBezTo>
                    <a:pt x="2389823" y="896065"/>
                    <a:pt x="2377440" y="906543"/>
                    <a:pt x="2365058" y="920830"/>
                  </a:cubicBezTo>
                  <a:cubicBezTo>
                    <a:pt x="2250758" y="1062753"/>
                    <a:pt x="2136458" y="1204675"/>
                    <a:pt x="2022157" y="1346598"/>
                  </a:cubicBezTo>
                  <a:cubicBezTo>
                    <a:pt x="1850707" y="1559005"/>
                    <a:pt x="355282" y="3402093"/>
                    <a:pt x="306705" y="3462100"/>
                  </a:cubicBezTo>
                  <a:cubicBezTo>
                    <a:pt x="293370" y="3478293"/>
                    <a:pt x="304800" y="3494485"/>
                    <a:pt x="316230" y="3508773"/>
                  </a:cubicBezTo>
                  <a:cubicBezTo>
                    <a:pt x="380047" y="3589735"/>
                    <a:pt x="477203" y="3598308"/>
                    <a:pt x="558165" y="3528775"/>
                  </a:cubicBezTo>
                  <a:cubicBezTo>
                    <a:pt x="561022" y="3522108"/>
                    <a:pt x="2353627" y="1301830"/>
                    <a:pt x="2626995" y="966550"/>
                  </a:cubicBezTo>
                  <a:cubicBezTo>
                    <a:pt x="2658427" y="928450"/>
                    <a:pt x="2675573" y="889398"/>
                    <a:pt x="2658427" y="839868"/>
                  </a:cubicBezTo>
                  <a:close/>
                  <a:moveTo>
                    <a:pt x="1734503" y="200740"/>
                  </a:moveTo>
                  <a:cubicBezTo>
                    <a:pt x="1734503" y="200740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4503" y="200740"/>
                  </a:cubicBezTo>
                  <a:cubicBezTo>
                    <a:pt x="1734503" y="200740"/>
                    <a:pt x="1734503" y="200740"/>
                    <a:pt x="1734503" y="200740"/>
                  </a:cubicBezTo>
                  <a:close/>
                  <a:moveTo>
                    <a:pt x="1370648" y="2464833"/>
                  </a:moveTo>
                  <a:cubicBezTo>
                    <a:pt x="1370648" y="2465785"/>
                    <a:pt x="1369695" y="2465785"/>
                    <a:pt x="1369695" y="2466738"/>
                  </a:cubicBezTo>
                  <a:cubicBezTo>
                    <a:pt x="1370648" y="2465785"/>
                    <a:pt x="1370648" y="2465785"/>
                    <a:pt x="1370648" y="2464833"/>
                  </a:cubicBezTo>
                  <a:close/>
                  <a:moveTo>
                    <a:pt x="250507" y="1935243"/>
                  </a:move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02" name="Google Shape;402;p12"/>
          <p:cNvGrpSpPr/>
          <p:nvPr/>
        </p:nvGrpSpPr>
        <p:grpSpPr>
          <a:xfrm>
            <a:off x="8372521" y="1492659"/>
            <a:ext cx="2680665" cy="5122663"/>
            <a:chOff x="3760328" y="3119170"/>
            <a:chExt cx="1850553" cy="3536346"/>
          </a:xfrm>
        </p:grpSpPr>
        <p:grpSp>
          <p:nvGrpSpPr>
            <p:cNvPr id="403" name="Google Shape;403;p12"/>
            <p:cNvGrpSpPr/>
            <p:nvPr/>
          </p:nvGrpSpPr>
          <p:grpSpPr>
            <a:xfrm>
              <a:off x="4148530" y="3119170"/>
              <a:ext cx="1462351" cy="3253158"/>
              <a:chOff x="9947718" y="2553974"/>
              <a:chExt cx="1678482" cy="3733960"/>
            </a:xfrm>
          </p:grpSpPr>
          <p:sp>
            <p:nvSpPr>
              <p:cNvPr id="404" name="Google Shape;404;p12"/>
              <p:cNvSpPr/>
              <p:nvPr/>
            </p:nvSpPr>
            <p:spPr>
              <a:xfrm>
                <a:off x="10059968" y="2553974"/>
                <a:ext cx="1566232" cy="3712630"/>
              </a:xfrm>
              <a:custGeom>
                <a:rect b="b" l="l" r="r" t="t"/>
                <a:pathLst>
                  <a:path extrusionOk="0" h="6266799" w="2643745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>
                <a:off x="9947718" y="2668475"/>
                <a:ext cx="1478652" cy="3619459"/>
              </a:xfrm>
              <a:custGeom>
                <a:rect b="b" l="l" r="r" t="t"/>
                <a:pathLst>
                  <a:path extrusionOk="0" h="6109528" w="2495913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2"/>
              <p:cNvSpPr/>
              <p:nvPr/>
            </p:nvSpPr>
            <p:spPr>
              <a:xfrm>
                <a:off x="10128307" y="4711607"/>
                <a:ext cx="955233" cy="804557"/>
              </a:xfrm>
              <a:custGeom>
                <a:rect b="b" l="l" r="r" t="t"/>
                <a:pathLst>
                  <a:path extrusionOk="0" h="1358067" w="1612402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7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8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3"/>
                      <a:pt x="1572100" y="1302118"/>
                    </a:cubicBezTo>
                    <a:cubicBezTo>
                      <a:pt x="1541506" y="1322233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2"/>
              <p:cNvSpPr/>
              <p:nvPr/>
            </p:nvSpPr>
            <p:spPr>
              <a:xfrm>
                <a:off x="10095630" y="4755938"/>
                <a:ext cx="903385" cy="776765"/>
              </a:xfrm>
              <a:custGeom>
                <a:rect b="b" l="l" r="r" t="t"/>
                <a:pathLst>
                  <a:path extrusionOk="0" h="1311155" w="1524883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1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2"/>
                      <a:pt x="1525651" y="1028095"/>
                      <a:pt x="1524435" y="900572"/>
                    </a:cubicBezTo>
                    <a:close/>
                  </a:path>
                </a:pathLst>
              </a:custGeom>
              <a:solidFill>
                <a:srgbClr val="FFD0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2"/>
              <p:cNvSpPr/>
              <p:nvPr/>
            </p:nvSpPr>
            <p:spPr>
              <a:xfrm>
                <a:off x="10854650" y="5341745"/>
                <a:ext cx="53710" cy="56149"/>
              </a:xfrm>
              <a:custGeom>
                <a:rect b="b" l="l" r="r" t="t"/>
                <a:pathLst>
                  <a:path extrusionOk="0" h="94777" w="90660">
                    <a:moveTo>
                      <a:pt x="73071" y="0"/>
                    </a:moveTo>
                    <a:cubicBezTo>
                      <a:pt x="99455" y="26197"/>
                      <a:pt x="76907" y="57259"/>
                      <a:pt x="90660" y="94777"/>
                    </a:cubicBezTo>
                    <a:cubicBezTo>
                      <a:pt x="53236" y="74568"/>
                      <a:pt x="26571" y="60253"/>
                      <a:pt x="0" y="45938"/>
                    </a:cubicBezTo>
                    <a:cubicBezTo>
                      <a:pt x="24326" y="30594"/>
                      <a:pt x="48745" y="15250"/>
                      <a:pt x="73071" y="0"/>
                    </a:cubicBezTo>
                    <a:close/>
                  </a:path>
                </a:pathLst>
              </a:custGeom>
              <a:solidFill>
                <a:srgbClr val="2D38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9" name="Google Shape;409;p12"/>
            <p:cNvGrpSpPr/>
            <p:nvPr/>
          </p:nvGrpSpPr>
          <p:grpSpPr>
            <a:xfrm>
              <a:off x="3760328" y="5197374"/>
              <a:ext cx="1216158" cy="1458142"/>
              <a:chOff x="9502053" y="4939287"/>
              <a:chExt cx="1395889" cy="1673636"/>
            </a:xfrm>
          </p:grpSpPr>
          <p:sp>
            <p:nvSpPr>
              <p:cNvPr id="410" name="Google Shape;410;p12"/>
              <p:cNvSpPr/>
              <p:nvPr/>
            </p:nvSpPr>
            <p:spPr>
              <a:xfrm>
                <a:off x="9502053" y="4939287"/>
                <a:ext cx="1395889" cy="1673636"/>
              </a:xfrm>
              <a:custGeom>
                <a:rect b="b" l="l" r="r" t="t"/>
                <a:pathLst>
                  <a:path extrusionOk="0" h="2825065" w="2356233">
                    <a:moveTo>
                      <a:pt x="2152458" y="828386"/>
                    </a:moveTo>
                    <a:cubicBezTo>
                      <a:pt x="2203074" y="774028"/>
                      <a:pt x="2234604" y="753351"/>
                      <a:pt x="2283162" y="725189"/>
                    </a:cubicBezTo>
                    <a:cubicBezTo>
                      <a:pt x="2305429" y="711061"/>
                      <a:pt x="2331720" y="694688"/>
                      <a:pt x="2356233" y="679251"/>
                    </a:cubicBezTo>
                    <a:cubicBezTo>
                      <a:pt x="2021285" y="484831"/>
                      <a:pt x="1686338" y="290319"/>
                      <a:pt x="1351297" y="95900"/>
                    </a:cubicBezTo>
                    <a:cubicBezTo>
                      <a:pt x="1297594" y="64744"/>
                      <a:pt x="1243515" y="34056"/>
                      <a:pt x="1184104" y="0"/>
                    </a:cubicBezTo>
                    <a:cubicBezTo>
                      <a:pt x="1183637" y="29565"/>
                      <a:pt x="1168012" y="43131"/>
                      <a:pt x="1147241" y="53891"/>
                    </a:cubicBezTo>
                    <a:cubicBezTo>
                      <a:pt x="1098777" y="78965"/>
                      <a:pt x="1052371" y="107314"/>
                      <a:pt x="1013917" y="146984"/>
                    </a:cubicBezTo>
                    <a:lnTo>
                      <a:pt x="1013917" y="146984"/>
                    </a:lnTo>
                    <a:cubicBezTo>
                      <a:pt x="956846" y="222487"/>
                      <a:pt x="941782" y="307908"/>
                      <a:pt x="943373" y="401375"/>
                    </a:cubicBezTo>
                    <a:cubicBezTo>
                      <a:pt x="946928" y="612823"/>
                      <a:pt x="943466" y="1316399"/>
                      <a:pt x="944215" y="1431573"/>
                    </a:cubicBezTo>
                    <a:cubicBezTo>
                      <a:pt x="945057" y="1552079"/>
                      <a:pt x="892382" y="1643675"/>
                      <a:pt x="787126" y="1704489"/>
                    </a:cubicBezTo>
                    <a:cubicBezTo>
                      <a:pt x="584942" y="1821253"/>
                      <a:pt x="383038" y="1938578"/>
                      <a:pt x="180947" y="2055622"/>
                    </a:cubicBezTo>
                    <a:cubicBezTo>
                      <a:pt x="120694" y="2090521"/>
                      <a:pt x="60347" y="2125419"/>
                      <a:pt x="0" y="2160317"/>
                    </a:cubicBezTo>
                    <a:cubicBezTo>
                      <a:pt x="749" y="2162188"/>
                      <a:pt x="1497" y="2164059"/>
                      <a:pt x="2245" y="2165837"/>
                    </a:cubicBezTo>
                    <a:cubicBezTo>
                      <a:pt x="36957" y="2158259"/>
                      <a:pt x="71667" y="2150774"/>
                      <a:pt x="112928" y="2141792"/>
                    </a:cubicBezTo>
                    <a:cubicBezTo>
                      <a:pt x="98520" y="2173415"/>
                      <a:pt x="87760" y="2196993"/>
                      <a:pt x="73632" y="2228148"/>
                    </a:cubicBezTo>
                    <a:cubicBezTo>
                      <a:pt x="120694" y="2218044"/>
                      <a:pt x="160644" y="2209530"/>
                      <a:pt x="205366" y="2199893"/>
                    </a:cubicBezTo>
                    <a:cubicBezTo>
                      <a:pt x="192642" y="2229458"/>
                      <a:pt x="182443" y="2253222"/>
                      <a:pt x="169813" y="2282507"/>
                    </a:cubicBezTo>
                    <a:cubicBezTo>
                      <a:pt x="215377" y="2273151"/>
                      <a:pt x="255608" y="2264824"/>
                      <a:pt x="301172" y="2255375"/>
                    </a:cubicBezTo>
                    <a:cubicBezTo>
                      <a:pt x="288354" y="2284846"/>
                      <a:pt x="277875" y="2308985"/>
                      <a:pt x="265244" y="2337989"/>
                    </a:cubicBezTo>
                    <a:cubicBezTo>
                      <a:pt x="312306" y="2327884"/>
                      <a:pt x="351882" y="2319463"/>
                      <a:pt x="397820" y="2309640"/>
                    </a:cubicBezTo>
                    <a:cubicBezTo>
                      <a:pt x="384067" y="2340889"/>
                      <a:pt x="373775" y="2364186"/>
                      <a:pt x="361238" y="2392722"/>
                    </a:cubicBezTo>
                    <a:cubicBezTo>
                      <a:pt x="407363" y="2382898"/>
                      <a:pt x="446097" y="2374664"/>
                      <a:pt x="491381" y="2365121"/>
                    </a:cubicBezTo>
                    <a:cubicBezTo>
                      <a:pt x="479686" y="2394780"/>
                      <a:pt x="470517" y="2418077"/>
                      <a:pt x="460787" y="2442496"/>
                    </a:cubicBezTo>
                    <a:cubicBezTo>
                      <a:pt x="505321" y="2446238"/>
                      <a:pt x="542652" y="2419573"/>
                      <a:pt x="586813" y="2425281"/>
                    </a:cubicBezTo>
                    <a:cubicBezTo>
                      <a:pt x="575398" y="2451103"/>
                      <a:pt x="565481" y="2473558"/>
                      <a:pt x="554160" y="2499194"/>
                    </a:cubicBezTo>
                    <a:cubicBezTo>
                      <a:pt x="599256" y="2499661"/>
                      <a:pt x="637523" y="2476178"/>
                      <a:pt x="682245" y="2479359"/>
                    </a:cubicBezTo>
                    <a:cubicBezTo>
                      <a:pt x="671859" y="2504339"/>
                      <a:pt x="662410" y="2526887"/>
                      <a:pt x="650341" y="2555985"/>
                    </a:cubicBezTo>
                    <a:cubicBezTo>
                      <a:pt x="695437" y="2547003"/>
                      <a:pt x="735294" y="2539144"/>
                      <a:pt x="781138" y="2529975"/>
                    </a:cubicBezTo>
                    <a:cubicBezTo>
                      <a:pt x="768321" y="2559353"/>
                      <a:pt x="758590" y="2581621"/>
                      <a:pt x="747737" y="2606414"/>
                    </a:cubicBezTo>
                    <a:cubicBezTo>
                      <a:pt x="792647" y="2611373"/>
                      <a:pt x="829041" y="2585082"/>
                      <a:pt x="873202" y="2589199"/>
                    </a:cubicBezTo>
                    <a:cubicBezTo>
                      <a:pt x="863379" y="2614367"/>
                      <a:pt x="854303" y="2637757"/>
                      <a:pt x="843075" y="2666480"/>
                    </a:cubicBezTo>
                    <a:cubicBezTo>
                      <a:pt x="888639" y="2656750"/>
                      <a:pt x="928216" y="2648423"/>
                      <a:pt x="973405" y="2638786"/>
                    </a:cubicBezTo>
                    <a:cubicBezTo>
                      <a:pt x="959840" y="2669381"/>
                      <a:pt x="949548" y="2692677"/>
                      <a:pt x="936636" y="2721868"/>
                    </a:cubicBezTo>
                    <a:cubicBezTo>
                      <a:pt x="983791" y="2711951"/>
                      <a:pt x="1023741" y="2703530"/>
                      <a:pt x="1068744" y="2694081"/>
                    </a:cubicBezTo>
                    <a:cubicBezTo>
                      <a:pt x="1055739" y="2724113"/>
                      <a:pt x="1045447" y="2747691"/>
                      <a:pt x="1032817" y="2776788"/>
                    </a:cubicBezTo>
                    <a:cubicBezTo>
                      <a:pt x="1078661" y="2766964"/>
                      <a:pt x="1118706" y="2758357"/>
                      <a:pt x="1164457" y="2748440"/>
                    </a:cubicBezTo>
                    <a:cubicBezTo>
                      <a:pt x="1152668" y="2776321"/>
                      <a:pt x="1143873" y="2797091"/>
                      <a:pt x="1131991" y="2825066"/>
                    </a:cubicBezTo>
                    <a:cubicBezTo>
                      <a:pt x="1144247" y="2819452"/>
                      <a:pt x="1149393" y="2817581"/>
                      <a:pt x="1154165" y="2814867"/>
                    </a:cubicBezTo>
                    <a:cubicBezTo>
                      <a:pt x="1419596" y="2661241"/>
                      <a:pt x="1685964" y="2509111"/>
                      <a:pt x="1949992" y="2353146"/>
                    </a:cubicBezTo>
                    <a:cubicBezTo>
                      <a:pt x="2040466" y="2299722"/>
                      <a:pt x="2086778" y="2214675"/>
                      <a:pt x="2088088" y="2108203"/>
                    </a:cubicBezTo>
                    <a:cubicBezTo>
                      <a:pt x="2089585" y="1991346"/>
                      <a:pt x="2087807" y="1245387"/>
                      <a:pt x="2089585" y="989311"/>
                    </a:cubicBezTo>
                    <a:cubicBezTo>
                      <a:pt x="2089959" y="930087"/>
                      <a:pt x="2111104" y="874138"/>
                      <a:pt x="2152458" y="828386"/>
                    </a:cubicBezTo>
                    <a:lnTo>
                      <a:pt x="2152458" y="828386"/>
                    </a:lnTo>
                    <a:lnTo>
                      <a:pt x="2152458" y="828386"/>
                    </a:lnTo>
                    <a:close/>
                  </a:path>
                </a:pathLst>
              </a:custGeom>
              <a:solidFill>
                <a:srgbClr val="DEDCE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2"/>
              <p:cNvSpPr/>
              <p:nvPr/>
            </p:nvSpPr>
            <p:spPr>
              <a:xfrm>
                <a:off x="9690919" y="5173113"/>
                <a:ext cx="948728" cy="1321733"/>
              </a:xfrm>
              <a:custGeom>
                <a:rect b="b" l="l" r="r" t="t"/>
                <a:pathLst>
                  <a:path extrusionOk="0" h="1321733" w="948728">
                    <a:moveTo>
                      <a:pt x="213812" y="1108824"/>
                    </a:moveTo>
                    <a:cubicBezTo>
                      <a:pt x="217734" y="1108436"/>
                      <a:pt x="220325" y="1111429"/>
                      <a:pt x="229554" y="1116944"/>
                    </a:cubicBezTo>
                    <a:cubicBezTo>
                      <a:pt x="329102" y="1176307"/>
                      <a:pt x="416123" y="1224086"/>
                      <a:pt x="516114" y="1282728"/>
                    </a:cubicBezTo>
                    <a:cubicBezTo>
                      <a:pt x="519218" y="1284502"/>
                      <a:pt x="522821" y="1285887"/>
                      <a:pt x="525648" y="1288216"/>
                    </a:cubicBezTo>
                    <a:cubicBezTo>
                      <a:pt x="529417" y="1291319"/>
                      <a:pt x="529860" y="1297029"/>
                      <a:pt x="527033" y="1300964"/>
                    </a:cubicBezTo>
                    <a:cubicBezTo>
                      <a:pt x="521491" y="1308613"/>
                      <a:pt x="510405" y="1313657"/>
                      <a:pt x="502146" y="1318646"/>
                    </a:cubicBezTo>
                    <a:cubicBezTo>
                      <a:pt x="495329" y="1324687"/>
                      <a:pt x="488788" y="1320586"/>
                      <a:pt x="482913" y="1317149"/>
                    </a:cubicBezTo>
                    <a:cubicBezTo>
                      <a:pt x="383587" y="1259171"/>
                      <a:pt x="294958" y="1205961"/>
                      <a:pt x="195355" y="1148483"/>
                    </a:cubicBezTo>
                    <a:cubicBezTo>
                      <a:pt x="180501" y="1139891"/>
                      <a:pt x="167807" y="1132187"/>
                      <a:pt x="190089" y="1120990"/>
                    </a:cubicBezTo>
                    <a:cubicBezTo>
                      <a:pt x="204639" y="1112981"/>
                      <a:pt x="209891" y="1109212"/>
                      <a:pt x="213812" y="1108824"/>
                    </a:cubicBezTo>
                    <a:close/>
                    <a:moveTo>
                      <a:pt x="440192" y="1093491"/>
                    </a:moveTo>
                    <a:cubicBezTo>
                      <a:pt x="445125" y="1092985"/>
                      <a:pt x="449740" y="1095743"/>
                      <a:pt x="458968" y="1101258"/>
                    </a:cubicBezTo>
                    <a:cubicBezTo>
                      <a:pt x="558516" y="1160621"/>
                      <a:pt x="548096" y="1151309"/>
                      <a:pt x="648087" y="1209952"/>
                    </a:cubicBezTo>
                    <a:cubicBezTo>
                      <a:pt x="653464" y="1213056"/>
                      <a:pt x="660337" y="1214774"/>
                      <a:pt x="661944" y="1222478"/>
                    </a:cubicBezTo>
                    <a:cubicBezTo>
                      <a:pt x="658729" y="1233564"/>
                      <a:pt x="644374" y="1239772"/>
                      <a:pt x="634175" y="1245869"/>
                    </a:cubicBezTo>
                    <a:cubicBezTo>
                      <a:pt x="627358" y="1251911"/>
                      <a:pt x="620817" y="1247809"/>
                      <a:pt x="614942" y="1244373"/>
                    </a:cubicBezTo>
                    <a:cubicBezTo>
                      <a:pt x="515615" y="1186395"/>
                      <a:pt x="524373" y="1190275"/>
                      <a:pt x="424769" y="1132797"/>
                    </a:cubicBezTo>
                    <a:cubicBezTo>
                      <a:pt x="409915" y="1124205"/>
                      <a:pt x="401989" y="1119050"/>
                      <a:pt x="419504" y="1105304"/>
                    </a:cubicBezTo>
                    <a:cubicBezTo>
                      <a:pt x="430008" y="1097766"/>
                      <a:pt x="435259" y="1093997"/>
                      <a:pt x="440192" y="1093491"/>
                    </a:cubicBezTo>
                    <a:close/>
                    <a:moveTo>
                      <a:pt x="30513" y="1003594"/>
                    </a:moveTo>
                    <a:cubicBezTo>
                      <a:pt x="34061" y="1001376"/>
                      <a:pt x="36887" y="1004092"/>
                      <a:pt x="40989" y="1006033"/>
                    </a:cubicBezTo>
                    <a:lnTo>
                      <a:pt x="130282" y="1052924"/>
                    </a:lnTo>
                    <a:cubicBezTo>
                      <a:pt x="134661" y="1055142"/>
                      <a:pt x="133719" y="1059798"/>
                      <a:pt x="130172" y="1061959"/>
                    </a:cubicBezTo>
                    <a:lnTo>
                      <a:pt x="104453" y="1078033"/>
                    </a:lnTo>
                    <a:cubicBezTo>
                      <a:pt x="100906" y="1080251"/>
                      <a:pt x="96250" y="1078920"/>
                      <a:pt x="91373" y="1077202"/>
                    </a:cubicBezTo>
                    <a:lnTo>
                      <a:pt x="2079" y="1030310"/>
                    </a:lnTo>
                    <a:cubicBezTo>
                      <a:pt x="-2245" y="1027317"/>
                      <a:pt x="970" y="1022051"/>
                      <a:pt x="4518" y="1019834"/>
                    </a:cubicBezTo>
                    <a:close/>
                    <a:moveTo>
                      <a:pt x="503879" y="973213"/>
                    </a:moveTo>
                    <a:cubicBezTo>
                      <a:pt x="508812" y="972707"/>
                      <a:pt x="513427" y="975464"/>
                      <a:pt x="522655" y="980980"/>
                    </a:cubicBezTo>
                    <a:cubicBezTo>
                      <a:pt x="622203" y="1040343"/>
                      <a:pt x="681233" y="1072158"/>
                      <a:pt x="781225" y="1130801"/>
                    </a:cubicBezTo>
                    <a:cubicBezTo>
                      <a:pt x="786601" y="1133905"/>
                      <a:pt x="793474" y="1135623"/>
                      <a:pt x="795082" y="1143272"/>
                    </a:cubicBezTo>
                    <a:cubicBezTo>
                      <a:pt x="791867" y="1154358"/>
                      <a:pt x="777511" y="1160566"/>
                      <a:pt x="767313" y="1166663"/>
                    </a:cubicBezTo>
                    <a:cubicBezTo>
                      <a:pt x="760495" y="1172705"/>
                      <a:pt x="753955" y="1168603"/>
                      <a:pt x="748079" y="1165166"/>
                    </a:cubicBezTo>
                    <a:cubicBezTo>
                      <a:pt x="648753" y="1107189"/>
                      <a:pt x="588115" y="1069997"/>
                      <a:pt x="488456" y="1012518"/>
                    </a:cubicBezTo>
                    <a:cubicBezTo>
                      <a:pt x="473602" y="1003927"/>
                      <a:pt x="465676" y="998772"/>
                      <a:pt x="483191" y="985026"/>
                    </a:cubicBezTo>
                    <a:cubicBezTo>
                      <a:pt x="493694" y="977487"/>
                      <a:pt x="498946" y="973718"/>
                      <a:pt x="503879" y="973213"/>
                    </a:cubicBezTo>
                    <a:close/>
                    <a:moveTo>
                      <a:pt x="153174" y="927159"/>
                    </a:moveTo>
                    <a:cubicBezTo>
                      <a:pt x="156721" y="924942"/>
                      <a:pt x="159548" y="927658"/>
                      <a:pt x="163650" y="929598"/>
                    </a:cubicBezTo>
                    <a:lnTo>
                      <a:pt x="252944" y="976490"/>
                    </a:lnTo>
                    <a:cubicBezTo>
                      <a:pt x="257378" y="978652"/>
                      <a:pt x="256381" y="983307"/>
                      <a:pt x="252833" y="985525"/>
                    </a:cubicBezTo>
                    <a:lnTo>
                      <a:pt x="227115" y="1001599"/>
                    </a:lnTo>
                    <a:cubicBezTo>
                      <a:pt x="223567" y="1003817"/>
                      <a:pt x="218912" y="1002485"/>
                      <a:pt x="214034" y="1000767"/>
                    </a:cubicBezTo>
                    <a:lnTo>
                      <a:pt x="124740" y="953875"/>
                    </a:lnTo>
                    <a:cubicBezTo>
                      <a:pt x="120416" y="950882"/>
                      <a:pt x="123631" y="945617"/>
                      <a:pt x="127179" y="943400"/>
                    </a:cubicBezTo>
                    <a:close/>
                    <a:moveTo>
                      <a:pt x="590508" y="865180"/>
                    </a:moveTo>
                    <a:cubicBezTo>
                      <a:pt x="593426" y="865313"/>
                      <a:pt x="597025" y="866535"/>
                      <a:pt x="601639" y="869293"/>
                    </a:cubicBezTo>
                    <a:cubicBezTo>
                      <a:pt x="701188" y="928656"/>
                      <a:pt x="801512" y="986799"/>
                      <a:pt x="901503" y="1045442"/>
                    </a:cubicBezTo>
                    <a:cubicBezTo>
                      <a:pt x="906880" y="1048601"/>
                      <a:pt x="913752" y="1050264"/>
                      <a:pt x="915305" y="1057969"/>
                    </a:cubicBezTo>
                    <a:cubicBezTo>
                      <a:pt x="912089" y="1069054"/>
                      <a:pt x="903332" y="1076093"/>
                      <a:pt x="896127" y="1084352"/>
                    </a:cubicBezTo>
                    <a:cubicBezTo>
                      <a:pt x="888865" y="1092721"/>
                      <a:pt x="882769" y="1086292"/>
                      <a:pt x="876893" y="1082856"/>
                    </a:cubicBezTo>
                    <a:cubicBezTo>
                      <a:pt x="777566" y="1024878"/>
                      <a:pt x="678517" y="966402"/>
                      <a:pt x="578914" y="908924"/>
                    </a:cubicBezTo>
                    <a:cubicBezTo>
                      <a:pt x="564060" y="900332"/>
                      <a:pt x="564724" y="893237"/>
                      <a:pt x="573649" y="881432"/>
                    </a:cubicBezTo>
                    <a:cubicBezTo>
                      <a:pt x="579136" y="874198"/>
                      <a:pt x="581755" y="864783"/>
                      <a:pt x="590508" y="865180"/>
                    </a:cubicBezTo>
                    <a:close/>
                    <a:moveTo>
                      <a:pt x="279438" y="846346"/>
                    </a:moveTo>
                    <a:cubicBezTo>
                      <a:pt x="282986" y="844129"/>
                      <a:pt x="285812" y="846845"/>
                      <a:pt x="289914" y="848785"/>
                    </a:cubicBezTo>
                    <a:lnTo>
                      <a:pt x="379208" y="895677"/>
                    </a:lnTo>
                    <a:cubicBezTo>
                      <a:pt x="383642" y="897839"/>
                      <a:pt x="382644" y="902494"/>
                      <a:pt x="379097" y="904712"/>
                    </a:cubicBezTo>
                    <a:lnTo>
                      <a:pt x="353379" y="920786"/>
                    </a:lnTo>
                    <a:cubicBezTo>
                      <a:pt x="349831" y="923003"/>
                      <a:pt x="345175" y="921672"/>
                      <a:pt x="340298" y="919954"/>
                    </a:cubicBezTo>
                    <a:lnTo>
                      <a:pt x="251004" y="873063"/>
                    </a:lnTo>
                    <a:cubicBezTo>
                      <a:pt x="246681" y="870069"/>
                      <a:pt x="249895" y="864804"/>
                      <a:pt x="253443" y="862587"/>
                    </a:cubicBezTo>
                    <a:close/>
                    <a:moveTo>
                      <a:pt x="410136" y="766308"/>
                    </a:moveTo>
                    <a:cubicBezTo>
                      <a:pt x="413684" y="764091"/>
                      <a:pt x="416511" y="766807"/>
                      <a:pt x="420612" y="768747"/>
                    </a:cubicBezTo>
                    <a:lnTo>
                      <a:pt x="480253" y="802447"/>
                    </a:lnTo>
                    <a:cubicBezTo>
                      <a:pt x="484632" y="804609"/>
                      <a:pt x="483634" y="809265"/>
                      <a:pt x="480142" y="811481"/>
                    </a:cubicBezTo>
                    <a:lnTo>
                      <a:pt x="454423" y="827556"/>
                    </a:lnTo>
                    <a:cubicBezTo>
                      <a:pt x="450876" y="829773"/>
                      <a:pt x="446220" y="828442"/>
                      <a:pt x="441342" y="826724"/>
                    </a:cubicBezTo>
                    <a:lnTo>
                      <a:pt x="381702" y="793025"/>
                    </a:lnTo>
                    <a:cubicBezTo>
                      <a:pt x="377378" y="790031"/>
                      <a:pt x="380593" y="784766"/>
                      <a:pt x="384141" y="782549"/>
                    </a:cubicBezTo>
                    <a:close/>
                    <a:moveTo>
                      <a:pt x="575643" y="698742"/>
                    </a:moveTo>
                    <a:lnTo>
                      <a:pt x="934593" y="909034"/>
                    </a:lnTo>
                    <a:cubicBezTo>
                      <a:pt x="938916" y="912249"/>
                      <a:pt x="942851" y="915464"/>
                      <a:pt x="942851" y="919676"/>
                    </a:cubicBezTo>
                    <a:lnTo>
                      <a:pt x="942851" y="949995"/>
                    </a:lnTo>
                    <a:cubicBezTo>
                      <a:pt x="942796" y="954152"/>
                      <a:pt x="939082" y="957422"/>
                      <a:pt x="934593" y="954873"/>
                    </a:cubicBezTo>
                    <a:lnTo>
                      <a:pt x="575643" y="744581"/>
                    </a:lnTo>
                    <a:cubicBezTo>
                      <a:pt x="571542" y="742142"/>
                      <a:pt x="567385" y="741144"/>
                      <a:pt x="567385" y="736987"/>
                    </a:cubicBezTo>
                    <a:lnTo>
                      <a:pt x="567385" y="706335"/>
                    </a:lnTo>
                    <a:cubicBezTo>
                      <a:pt x="567385" y="702123"/>
                      <a:pt x="570378" y="696636"/>
                      <a:pt x="575643" y="698742"/>
                    </a:cubicBezTo>
                    <a:close/>
                    <a:moveTo>
                      <a:pt x="441343" y="634446"/>
                    </a:moveTo>
                    <a:lnTo>
                      <a:pt x="501537" y="667148"/>
                    </a:lnTo>
                    <a:cubicBezTo>
                      <a:pt x="505528" y="670363"/>
                      <a:pt x="509130" y="673578"/>
                      <a:pt x="509130" y="677790"/>
                    </a:cubicBezTo>
                    <a:lnTo>
                      <a:pt x="509130" y="708109"/>
                    </a:lnTo>
                    <a:cubicBezTo>
                      <a:pt x="509186" y="712266"/>
                      <a:pt x="505749" y="715536"/>
                      <a:pt x="501537" y="712987"/>
                    </a:cubicBezTo>
                    <a:lnTo>
                      <a:pt x="441343" y="680284"/>
                    </a:lnTo>
                    <a:cubicBezTo>
                      <a:pt x="437518" y="677846"/>
                      <a:pt x="433749" y="676848"/>
                      <a:pt x="433749" y="672691"/>
                    </a:cubicBezTo>
                    <a:lnTo>
                      <a:pt x="433749" y="642039"/>
                    </a:lnTo>
                    <a:cubicBezTo>
                      <a:pt x="433749" y="637827"/>
                      <a:pt x="436520" y="632340"/>
                      <a:pt x="441343" y="634446"/>
                    </a:cubicBezTo>
                    <a:close/>
                    <a:moveTo>
                      <a:pt x="716708" y="628127"/>
                    </a:moveTo>
                    <a:lnTo>
                      <a:pt x="941134" y="757883"/>
                    </a:lnTo>
                    <a:cubicBezTo>
                      <a:pt x="945125" y="761097"/>
                      <a:pt x="948728" y="764312"/>
                      <a:pt x="948728" y="768525"/>
                    </a:cubicBezTo>
                    <a:lnTo>
                      <a:pt x="948728" y="798844"/>
                    </a:lnTo>
                    <a:cubicBezTo>
                      <a:pt x="948783" y="803001"/>
                      <a:pt x="945347" y="806326"/>
                      <a:pt x="941134" y="803722"/>
                    </a:cubicBezTo>
                    <a:lnTo>
                      <a:pt x="716708" y="673966"/>
                    </a:lnTo>
                    <a:cubicBezTo>
                      <a:pt x="712883" y="671527"/>
                      <a:pt x="709114" y="670529"/>
                      <a:pt x="709114" y="666372"/>
                    </a:cubicBezTo>
                    <a:lnTo>
                      <a:pt x="709114" y="635720"/>
                    </a:lnTo>
                    <a:cubicBezTo>
                      <a:pt x="709114" y="631508"/>
                      <a:pt x="711885" y="626021"/>
                      <a:pt x="716708" y="628127"/>
                    </a:cubicBezTo>
                    <a:close/>
                    <a:moveTo>
                      <a:pt x="444170" y="474371"/>
                    </a:moveTo>
                    <a:lnTo>
                      <a:pt x="504364" y="507073"/>
                    </a:lnTo>
                    <a:cubicBezTo>
                      <a:pt x="508354" y="510288"/>
                      <a:pt x="511957" y="513503"/>
                      <a:pt x="511957" y="517715"/>
                    </a:cubicBezTo>
                    <a:lnTo>
                      <a:pt x="511957" y="548034"/>
                    </a:lnTo>
                    <a:cubicBezTo>
                      <a:pt x="511957" y="552191"/>
                      <a:pt x="508521" y="555516"/>
                      <a:pt x="504364" y="552912"/>
                    </a:cubicBezTo>
                    <a:lnTo>
                      <a:pt x="444170" y="520209"/>
                    </a:lnTo>
                    <a:cubicBezTo>
                      <a:pt x="440345" y="517770"/>
                      <a:pt x="436576" y="516773"/>
                      <a:pt x="436576" y="512616"/>
                    </a:cubicBezTo>
                    <a:lnTo>
                      <a:pt x="436576" y="481965"/>
                    </a:lnTo>
                    <a:cubicBezTo>
                      <a:pt x="436576" y="477752"/>
                      <a:pt x="439347" y="472265"/>
                      <a:pt x="444170" y="474371"/>
                    </a:cubicBezTo>
                    <a:close/>
                    <a:moveTo>
                      <a:pt x="646868" y="430196"/>
                    </a:moveTo>
                    <a:lnTo>
                      <a:pt x="941133" y="604072"/>
                    </a:lnTo>
                    <a:cubicBezTo>
                      <a:pt x="945124" y="607287"/>
                      <a:pt x="948727" y="610502"/>
                      <a:pt x="948727" y="614714"/>
                    </a:cubicBezTo>
                    <a:lnTo>
                      <a:pt x="948727" y="645033"/>
                    </a:lnTo>
                    <a:cubicBezTo>
                      <a:pt x="948782" y="649135"/>
                      <a:pt x="945346" y="652461"/>
                      <a:pt x="941133" y="649911"/>
                    </a:cubicBezTo>
                    <a:lnTo>
                      <a:pt x="646868" y="476035"/>
                    </a:lnTo>
                    <a:cubicBezTo>
                      <a:pt x="643044" y="473596"/>
                      <a:pt x="639274" y="472598"/>
                      <a:pt x="639274" y="468441"/>
                    </a:cubicBezTo>
                    <a:lnTo>
                      <a:pt x="639274" y="437789"/>
                    </a:lnTo>
                    <a:cubicBezTo>
                      <a:pt x="639274" y="433577"/>
                      <a:pt x="642045" y="428090"/>
                      <a:pt x="646868" y="430196"/>
                    </a:cubicBezTo>
                    <a:close/>
                    <a:moveTo>
                      <a:pt x="444170" y="317455"/>
                    </a:moveTo>
                    <a:lnTo>
                      <a:pt x="504364" y="350157"/>
                    </a:lnTo>
                    <a:cubicBezTo>
                      <a:pt x="508354" y="353372"/>
                      <a:pt x="511957" y="356587"/>
                      <a:pt x="511957" y="360799"/>
                    </a:cubicBezTo>
                    <a:lnTo>
                      <a:pt x="511957" y="391118"/>
                    </a:lnTo>
                    <a:cubicBezTo>
                      <a:pt x="511957" y="395275"/>
                      <a:pt x="508521" y="398545"/>
                      <a:pt x="504364" y="395996"/>
                    </a:cubicBezTo>
                    <a:lnTo>
                      <a:pt x="444170" y="363293"/>
                    </a:lnTo>
                    <a:cubicBezTo>
                      <a:pt x="440345" y="360855"/>
                      <a:pt x="436576" y="359857"/>
                      <a:pt x="436576" y="355700"/>
                    </a:cubicBezTo>
                    <a:lnTo>
                      <a:pt x="436576" y="325048"/>
                    </a:lnTo>
                    <a:cubicBezTo>
                      <a:pt x="436576" y="320836"/>
                      <a:pt x="439347" y="315349"/>
                      <a:pt x="444170" y="317455"/>
                    </a:cubicBezTo>
                    <a:close/>
                    <a:moveTo>
                      <a:pt x="581518" y="234869"/>
                    </a:moveTo>
                    <a:lnTo>
                      <a:pt x="940468" y="445162"/>
                    </a:lnTo>
                    <a:cubicBezTo>
                      <a:pt x="944791" y="448376"/>
                      <a:pt x="948726" y="451591"/>
                      <a:pt x="948726" y="455803"/>
                    </a:cubicBezTo>
                    <a:lnTo>
                      <a:pt x="948726" y="486123"/>
                    </a:lnTo>
                    <a:cubicBezTo>
                      <a:pt x="948726" y="490280"/>
                      <a:pt x="945013" y="493605"/>
                      <a:pt x="940468" y="491000"/>
                    </a:cubicBezTo>
                    <a:lnTo>
                      <a:pt x="581518" y="280708"/>
                    </a:lnTo>
                    <a:cubicBezTo>
                      <a:pt x="577417" y="278269"/>
                      <a:pt x="573260" y="277271"/>
                      <a:pt x="573260" y="273114"/>
                    </a:cubicBezTo>
                    <a:lnTo>
                      <a:pt x="573260" y="242462"/>
                    </a:lnTo>
                    <a:cubicBezTo>
                      <a:pt x="573260" y="238250"/>
                      <a:pt x="576253" y="232763"/>
                      <a:pt x="581518" y="234869"/>
                    </a:cubicBezTo>
                    <a:close/>
                    <a:moveTo>
                      <a:pt x="438905" y="158656"/>
                    </a:moveTo>
                    <a:lnTo>
                      <a:pt x="499099" y="191358"/>
                    </a:lnTo>
                    <a:cubicBezTo>
                      <a:pt x="503090" y="194573"/>
                      <a:pt x="506692" y="197788"/>
                      <a:pt x="506692" y="202000"/>
                    </a:cubicBezTo>
                    <a:lnTo>
                      <a:pt x="506692" y="232319"/>
                    </a:lnTo>
                    <a:cubicBezTo>
                      <a:pt x="506748" y="236476"/>
                      <a:pt x="503311" y="239801"/>
                      <a:pt x="499099" y="237197"/>
                    </a:cubicBezTo>
                    <a:lnTo>
                      <a:pt x="438905" y="204494"/>
                    </a:lnTo>
                    <a:cubicBezTo>
                      <a:pt x="435080" y="202055"/>
                      <a:pt x="431311" y="201058"/>
                      <a:pt x="431311" y="196901"/>
                    </a:cubicBezTo>
                    <a:lnTo>
                      <a:pt x="431311" y="166249"/>
                    </a:lnTo>
                    <a:cubicBezTo>
                      <a:pt x="431311" y="162037"/>
                      <a:pt x="434082" y="156550"/>
                      <a:pt x="438905" y="158656"/>
                    </a:cubicBezTo>
                    <a:close/>
                    <a:moveTo>
                      <a:pt x="609289" y="93140"/>
                    </a:moveTo>
                    <a:lnTo>
                      <a:pt x="941133" y="289631"/>
                    </a:lnTo>
                    <a:cubicBezTo>
                      <a:pt x="945124" y="292845"/>
                      <a:pt x="948726" y="296060"/>
                      <a:pt x="948726" y="300273"/>
                    </a:cubicBezTo>
                    <a:lnTo>
                      <a:pt x="948726" y="330592"/>
                    </a:lnTo>
                    <a:cubicBezTo>
                      <a:pt x="948782" y="334749"/>
                      <a:pt x="945345" y="338074"/>
                      <a:pt x="941133" y="335470"/>
                    </a:cubicBezTo>
                    <a:lnTo>
                      <a:pt x="609289" y="138979"/>
                    </a:lnTo>
                    <a:cubicBezTo>
                      <a:pt x="605464" y="136540"/>
                      <a:pt x="601695" y="135542"/>
                      <a:pt x="601695" y="131385"/>
                    </a:cubicBezTo>
                    <a:lnTo>
                      <a:pt x="601695" y="100733"/>
                    </a:lnTo>
                    <a:cubicBezTo>
                      <a:pt x="601695" y="96521"/>
                      <a:pt x="604466" y="91034"/>
                      <a:pt x="609289" y="93140"/>
                    </a:cubicBezTo>
                    <a:close/>
                    <a:moveTo>
                      <a:pt x="446055" y="465"/>
                    </a:moveTo>
                    <a:lnTo>
                      <a:pt x="506249" y="33167"/>
                    </a:lnTo>
                    <a:cubicBezTo>
                      <a:pt x="510239" y="36382"/>
                      <a:pt x="513843" y="39597"/>
                      <a:pt x="513843" y="43810"/>
                    </a:cubicBezTo>
                    <a:lnTo>
                      <a:pt x="513843" y="74129"/>
                    </a:lnTo>
                    <a:cubicBezTo>
                      <a:pt x="513843" y="78230"/>
                      <a:pt x="510406" y="81556"/>
                      <a:pt x="506249" y="79006"/>
                    </a:cubicBezTo>
                    <a:lnTo>
                      <a:pt x="446055" y="46304"/>
                    </a:lnTo>
                    <a:cubicBezTo>
                      <a:pt x="442230" y="43865"/>
                      <a:pt x="438461" y="42867"/>
                      <a:pt x="438461" y="38710"/>
                    </a:cubicBezTo>
                    <a:lnTo>
                      <a:pt x="438461" y="8059"/>
                    </a:lnTo>
                    <a:cubicBezTo>
                      <a:pt x="438461" y="3846"/>
                      <a:pt x="441232" y="-1641"/>
                      <a:pt x="446055" y="465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" name="Google Shape;412;p12"/>
            <p:cNvSpPr/>
            <p:nvPr/>
          </p:nvSpPr>
          <p:spPr>
            <a:xfrm>
              <a:off x="4130719" y="3787233"/>
              <a:ext cx="1241458" cy="1240396"/>
            </a:xfrm>
            <a:custGeom>
              <a:rect b="b" l="l" r="r" t="t"/>
              <a:pathLst>
                <a:path extrusionOk="0" h="1713864" w="1715332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3" name="Google Shape;413;p12"/>
          <p:cNvGrpSpPr/>
          <p:nvPr/>
        </p:nvGrpSpPr>
        <p:grpSpPr>
          <a:xfrm>
            <a:off x="771163" y="4612168"/>
            <a:ext cx="4768535" cy="1616930"/>
            <a:chOff x="720000" y="4898547"/>
            <a:chExt cx="5796216" cy="1425288"/>
          </a:xfrm>
        </p:grpSpPr>
        <p:sp>
          <p:nvSpPr>
            <p:cNvPr id="414" name="Google Shape;414;p12"/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2"/>
            </a:solidFill>
            <a:ln cap="flat" cmpd="sng" w="635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12"/>
          <p:cNvSpPr txBox="1"/>
          <p:nvPr/>
        </p:nvSpPr>
        <p:spPr>
          <a:xfrm>
            <a:off x="999218" y="4701314"/>
            <a:ext cx="43393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12"/>
          <p:cNvGrpSpPr/>
          <p:nvPr/>
        </p:nvGrpSpPr>
        <p:grpSpPr>
          <a:xfrm>
            <a:off x="999218" y="5204394"/>
            <a:ext cx="4339308" cy="936104"/>
            <a:chOff x="953279" y="4941168"/>
            <a:chExt cx="3123688" cy="936104"/>
          </a:xfrm>
        </p:grpSpPr>
        <p:sp>
          <p:nvSpPr>
            <p:cNvPr id="418" name="Google Shape;418;p12"/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●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2"/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●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12"/>
          <p:cNvGrpSpPr/>
          <p:nvPr/>
        </p:nvGrpSpPr>
        <p:grpSpPr>
          <a:xfrm>
            <a:off x="784604" y="2709875"/>
            <a:ext cx="4768535" cy="1616930"/>
            <a:chOff x="720000" y="4898547"/>
            <a:chExt cx="5796216" cy="1425288"/>
          </a:xfrm>
        </p:grpSpPr>
        <p:sp>
          <p:nvSpPr>
            <p:cNvPr id="421" name="Google Shape;421;p12"/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1"/>
            </a:solidFill>
            <a:ln cap="flat" cmpd="sng" w="635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12"/>
          <p:cNvSpPr txBox="1"/>
          <p:nvPr/>
        </p:nvSpPr>
        <p:spPr>
          <a:xfrm>
            <a:off x="1000527" y="2799021"/>
            <a:ext cx="43393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PowerPoint Presentation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2"/>
          <p:cNvGrpSpPr/>
          <p:nvPr/>
        </p:nvGrpSpPr>
        <p:grpSpPr>
          <a:xfrm>
            <a:off x="1000527" y="3302101"/>
            <a:ext cx="4339308" cy="936104"/>
            <a:chOff x="5004868" y="4941168"/>
            <a:chExt cx="3123688" cy="936104"/>
          </a:xfrm>
        </p:grpSpPr>
        <p:sp>
          <p:nvSpPr>
            <p:cNvPr id="425" name="Google Shape;425;p12"/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1200"/>
                <a:buFont typeface="Noto Sans Symbols"/>
                <a:buChar char="●"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●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2"/>
          <p:cNvGrpSpPr/>
          <p:nvPr/>
        </p:nvGrpSpPr>
        <p:grpSpPr>
          <a:xfrm>
            <a:off x="767151" y="1421678"/>
            <a:ext cx="4785988" cy="1107996"/>
            <a:chOff x="1197149" y="1677112"/>
            <a:chExt cx="3230835" cy="1107996"/>
          </a:xfrm>
        </p:grpSpPr>
        <p:sp>
          <p:nvSpPr>
            <p:cNvPr id="428" name="Google Shape;428;p12"/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</a:t>
              </a:r>
              <a:endParaRPr/>
            </a:p>
          </p:txBody>
        </p:sp>
        <p:sp>
          <p:nvSpPr>
            <p:cNvPr id="429" name="Google Shape;429;p12"/>
            <p:cNvSpPr txBox="1"/>
            <p:nvPr/>
          </p:nvSpPr>
          <p:spPr>
            <a:xfrm>
              <a:off x="1197149" y="1677112"/>
              <a:ext cx="323083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1011069" y="2003898"/>
            <a:ext cx="1339558" cy="4854102"/>
          </a:xfrm>
          <a:prstGeom prst="upArrow">
            <a:avLst>
              <a:gd fmla="val 50000" name="adj1"/>
              <a:gd fmla="val 5125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13"/>
          <p:cNvGrpSpPr/>
          <p:nvPr/>
        </p:nvGrpSpPr>
        <p:grpSpPr>
          <a:xfrm>
            <a:off x="2323469" y="2397782"/>
            <a:ext cx="2494258" cy="4460218"/>
            <a:chOff x="2323469" y="2397782"/>
            <a:chExt cx="2494258" cy="4460218"/>
          </a:xfrm>
        </p:grpSpPr>
        <p:sp>
          <p:nvSpPr>
            <p:cNvPr id="437" name="Google Shape;437;p13"/>
            <p:cNvSpPr/>
            <p:nvPr/>
          </p:nvSpPr>
          <p:spPr>
            <a:xfrm rot="2700000">
              <a:off x="2900819" y="2550983"/>
              <a:ext cx="1339558" cy="2187856"/>
            </a:xfrm>
            <a:prstGeom prst="upArrow">
              <a:avLst>
                <a:gd fmla="val 50000" name="adj1"/>
                <a:gd fmla="val 5125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2550673" y="4191754"/>
              <a:ext cx="669131" cy="26662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3"/>
          <p:cNvGrpSpPr/>
          <p:nvPr/>
        </p:nvGrpSpPr>
        <p:grpSpPr>
          <a:xfrm>
            <a:off x="3754415" y="4680819"/>
            <a:ext cx="2522421" cy="2177181"/>
            <a:chOff x="3754415" y="4680819"/>
            <a:chExt cx="2522421" cy="2177181"/>
          </a:xfrm>
        </p:grpSpPr>
        <p:sp>
          <p:nvSpPr>
            <p:cNvPr id="440" name="Google Shape;440;p13"/>
            <p:cNvSpPr/>
            <p:nvPr/>
          </p:nvSpPr>
          <p:spPr>
            <a:xfrm>
              <a:off x="3754415" y="5015620"/>
              <a:ext cx="669131" cy="18423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 rot="5400000">
              <a:off x="4513129" y="4256670"/>
              <a:ext cx="1339558" cy="2187856"/>
            </a:xfrm>
            <a:prstGeom prst="upArrow">
              <a:avLst>
                <a:gd fmla="val 50000" name="adj1"/>
                <a:gd fmla="val 5125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13"/>
          <p:cNvSpPr txBox="1"/>
          <p:nvPr/>
        </p:nvSpPr>
        <p:spPr>
          <a:xfrm>
            <a:off x="1445078" y="1295919"/>
            <a:ext cx="1440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sp>
        <p:nvSpPr>
          <p:cNvPr id="443" name="Google Shape;443;p13"/>
          <p:cNvSpPr txBox="1"/>
          <p:nvPr/>
        </p:nvSpPr>
        <p:spPr>
          <a:xfrm>
            <a:off x="3760695" y="2043838"/>
            <a:ext cx="1440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 </a:t>
            </a: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sp>
        <p:nvSpPr>
          <p:cNvPr id="444" name="Google Shape;444;p13"/>
          <p:cNvSpPr txBox="1"/>
          <p:nvPr/>
        </p:nvSpPr>
        <p:spPr>
          <a:xfrm>
            <a:off x="4753848" y="3875123"/>
            <a:ext cx="1440160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 </a:t>
            </a: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/>
          </a:p>
        </p:txBody>
      </p:sp>
      <p:sp>
        <p:nvSpPr>
          <p:cNvPr id="445" name="Google Shape;445;p13"/>
          <p:cNvSpPr txBox="1"/>
          <p:nvPr/>
        </p:nvSpPr>
        <p:spPr>
          <a:xfrm rot="5400000">
            <a:off x="580964" y="3347408"/>
            <a:ext cx="21979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Presentation</a:t>
            </a:r>
            <a:endParaRPr/>
          </a:p>
        </p:txBody>
      </p:sp>
      <p:sp>
        <p:nvSpPr>
          <p:cNvPr id="446" name="Google Shape;446;p13"/>
          <p:cNvSpPr txBox="1"/>
          <p:nvPr/>
        </p:nvSpPr>
        <p:spPr>
          <a:xfrm rot="5400000">
            <a:off x="1827302" y="4973189"/>
            <a:ext cx="21979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Presentation</a:t>
            </a:r>
            <a:endParaRPr/>
          </a:p>
        </p:txBody>
      </p:sp>
      <p:sp>
        <p:nvSpPr>
          <p:cNvPr id="447" name="Google Shape;447;p13"/>
          <p:cNvSpPr txBox="1"/>
          <p:nvPr/>
        </p:nvSpPr>
        <p:spPr>
          <a:xfrm>
            <a:off x="3754415" y="5217100"/>
            <a:ext cx="21979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Modern Presentation</a:t>
            </a:r>
            <a:endParaRPr/>
          </a:p>
        </p:txBody>
      </p:sp>
      <p:grpSp>
        <p:nvGrpSpPr>
          <p:cNvPr id="448" name="Google Shape;448;p13"/>
          <p:cNvGrpSpPr/>
          <p:nvPr/>
        </p:nvGrpSpPr>
        <p:grpSpPr>
          <a:xfrm>
            <a:off x="6130127" y="1500072"/>
            <a:ext cx="4563621" cy="1354217"/>
            <a:chOff x="6130127" y="1397507"/>
            <a:chExt cx="4563621" cy="1354217"/>
          </a:xfrm>
        </p:grpSpPr>
        <p:sp>
          <p:nvSpPr>
            <p:cNvPr id="449" name="Google Shape;449;p13"/>
            <p:cNvSpPr txBox="1"/>
            <p:nvPr/>
          </p:nvSpPr>
          <p:spPr>
            <a:xfrm>
              <a:off x="6130127" y="1920727"/>
              <a:ext cx="45636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endParaRPr/>
            </a:p>
          </p:txBody>
        </p:sp>
        <p:sp>
          <p:nvSpPr>
            <p:cNvPr id="450" name="Google Shape;450;p13"/>
            <p:cNvSpPr txBox="1"/>
            <p:nvPr/>
          </p:nvSpPr>
          <p:spPr>
            <a:xfrm>
              <a:off x="6130127" y="1397507"/>
              <a:ext cx="456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>
            <a:off x="6633957" y="3175221"/>
            <a:ext cx="4563621" cy="1354217"/>
            <a:chOff x="6861949" y="2905780"/>
            <a:chExt cx="4563621" cy="1354217"/>
          </a:xfrm>
        </p:grpSpPr>
        <p:sp>
          <p:nvSpPr>
            <p:cNvPr id="452" name="Google Shape;452;p13"/>
            <p:cNvSpPr txBox="1"/>
            <p:nvPr/>
          </p:nvSpPr>
          <p:spPr>
            <a:xfrm>
              <a:off x="6861949" y="3429000"/>
              <a:ext cx="45636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endParaRPr/>
            </a:p>
          </p:txBody>
        </p:sp>
        <p:sp>
          <p:nvSpPr>
            <p:cNvPr id="453" name="Google Shape;453;p13"/>
            <p:cNvSpPr txBox="1"/>
            <p:nvPr/>
          </p:nvSpPr>
          <p:spPr>
            <a:xfrm>
              <a:off x="6861949" y="2905780"/>
              <a:ext cx="456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b="1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7137787" y="4850369"/>
            <a:ext cx="4563621" cy="1354217"/>
            <a:chOff x="7137787" y="4747804"/>
            <a:chExt cx="4563621" cy="1354217"/>
          </a:xfrm>
        </p:grpSpPr>
        <p:sp>
          <p:nvSpPr>
            <p:cNvPr id="455" name="Google Shape;455;p13"/>
            <p:cNvSpPr txBox="1"/>
            <p:nvPr/>
          </p:nvSpPr>
          <p:spPr>
            <a:xfrm>
              <a:off x="7137787" y="5271024"/>
              <a:ext cx="456362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</a:t>
              </a:r>
              <a:endParaRPr/>
            </a:p>
          </p:txBody>
        </p:sp>
        <p:sp>
          <p:nvSpPr>
            <p:cNvPr id="456" name="Google Shape;456;p13"/>
            <p:cNvSpPr txBox="1"/>
            <p:nvPr/>
          </p:nvSpPr>
          <p:spPr>
            <a:xfrm>
              <a:off x="7137787" y="4747804"/>
              <a:ext cx="456362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b="1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462" name="Google Shape;462;p14"/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463" name="Google Shape;463;p14"/>
            <p:cNvSpPr txBox="1"/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"/>
            <p:cNvSpPr txBox="1"/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14"/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466" name="Google Shape;466;p14"/>
            <p:cNvSpPr txBox="1"/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4"/>
            <p:cNvSpPr txBox="1"/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b="0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r>
                <a:rPr b="0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0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8" name="Google Shape;468;p14"/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469" name="Google Shape;469;p14"/>
            <p:cNvSpPr txBox="1"/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4"/>
            <p:cNvSpPr txBox="1"/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Arial"/>
                <a:buNone/>
              </a:pPr>
              <a:r>
                <a:rPr b="0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r>
                <a:rPr b="0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b="0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1" name="Google Shape;471;p14"/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472" name="Google Shape;472;p14"/>
            <p:cNvSpPr txBox="1"/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4"/>
            <p:cNvSpPr txBox="1"/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0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</a:t>
              </a:r>
              <a:endParaRPr/>
            </a:p>
          </p:txBody>
        </p:sp>
      </p:grpSp>
      <p:sp>
        <p:nvSpPr>
          <p:cNvPr id="474" name="Google Shape;474;p14"/>
          <p:cNvSpPr/>
          <p:nvPr/>
        </p:nvSpPr>
        <p:spPr>
          <a:xfrm>
            <a:off x="4023792" y="2932280"/>
            <a:ext cx="504056" cy="50405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4023792" y="4327004"/>
            <a:ext cx="504056" cy="504056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4"/>
          <p:cNvSpPr/>
          <p:nvPr/>
        </p:nvSpPr>
        <p:spPr>
          <a:xfrm>
            <a:off x="7608168" y="4327004"/>
            <a:ext cx="504056" cy="50405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4"/>
          <p:cNvSpPr/>
          <p:nvPr/>
        </p:nvSpPr>
        <p:spPr>
          <a:xfrm>
            <a:off x="7608168" y="2932280"/>
            <a:ext cx="504056" cy="504056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4"/>
          <p:cNvSpPr/>
          <p:nvPr/>
        </p:nvSpPr>
        <p:spPr>
          <a:xfrm>
            <a:off x="7689876" y="3024508"/>
            <a:ext cx="338194" cy="338194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4"/>
          <p:cNvSpPr/>
          <p:nvPr/>
        </p:nvSpPr>
        <p:spPr>
          <a:xfrm>
            <a:off x="7734667" y="4467171"/>
            <a:ext cx="275985" cy="23070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4"/>
          <p:cNvSpPr/>
          <p:nvPr/>
        </p:nvSpPr>
        <p:spPr>
          <a:xfrm>
            <a:off x="4120283" y="3091525"/>
            <a:ext cx="319857" cy="210214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4"/>
          <p:cNvSpPr/>
          <p:nvPr/>
        </p:nvSpPr>
        <p:spPr>
          <a:xfrm>
            <a:off x="4135695" y="4432699"/>
            <a:ext cx="280251" cy="282592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4"/>
          <p:cNvSpPr/>
          <p:nvPr>
            <p:ph idx="2" type="pic"/>
          </p:nvPr>
        </p:nvSpPr>
        <p:spPr>
          <a:xfrm>
            <a:off x="5051890" y="2223507"/>
            <a:ext cx="2088232" cy="338437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488" name="Google Shape;488;p15"/>
          <p:cNvCxnSpPr/>
          <p:nvPr/>
        </p:nvCxnSpPr>
        <p:spPr>
          <a:xfrm>
            <a:off x="7394184" y="2564904"/>
            <a:ext cx="3888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15"/>
          <p:cNvCxnSpPr/>
          <p:nvPr/>
        </p:nvCxnSpPr>
        <p:spPr>
          <a:xfrm>
            <a:off x="7394184" y="2260092"/>
            <a:ext cx="3888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15"/>
          <p:cNvCxnSpPr/>
          <p:nvPr/>
        </p:nvCxnSpPr>
        <p:spPr>
          <a:xfrm>
            <a:off x="1034857" y="2559912"/>
            <a:ext cx="3888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15"/>
          <p:cNvCxnSpPr/>
          <p:nvPr/>
        </p:nvCxnSpPr>
        <p:spPr>
          <a:xfrm>
            <a:off x="1034857" y="2255100"/>
            <a:ext cx="3888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92" name="Google Shape;492;p15"/>
          <p:cNvSpPr txBox="1"/>
          <p:nvPr/>
        </p:nvSpPr>
        <p:spPr>
          <a:xfrm>
            <a:off x="1034858" y="2257128"/>
            <a:ext cx="6783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 Case</a:t>
            </a:r>
            <a:endParaRPr b="1"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5"/>
          <p:cNvSpPr txBox="1"/>
          <p:nvPr/>
        </p:nvSpPr>
        <p:spPr>
          <a:xfrm>
            <a:off x="7394184" y="2257128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 Case</a:t>
            </a:r>
            <a:endParaRPr b="1"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4" name="Google Shape;494;p15"/>
          <p:cNvGrpSpPr/>
          <p:nvPr/>
        </p:nvGrpSpPr>
        <p:grpSpPr>
          <a:xfrm>
            <a:off x="1013692" y="2833009"/>
            <a:ext cx="3668132" cy="686298"/>
            <a:chOff x="1013692" y="2833009"/>
            <a:chExt cx="3668132" cy="686298"/>
          </a:xfrm>
        </p:grpSpPr>
        <p:sp>
          <p:nvSpPr>
            <p:cNvPr id="495" name="Google Shape;495;p15"/>
            <p:cNvSpPr txBox="1"/>
            <p:nvPr/>
          </p:nvSpPr>
          <p:spPr>
            <a:xfrm>
              <a:off x="1034858" y="2833009"/>
              <a:ext cx="10342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1013692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1165261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1316830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1468399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1619968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1771537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1923106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2074675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2226244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2377813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2529382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2680951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2832520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2984089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3135658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3287227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3438796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3590365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3741934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3893502" y="3140968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5"/>
            <p:cNvSpPr txBox="1"/>
            <p:nvPr/>
          </p:nvSpPr>
          <p:spPr>
            <a:xfrm>
              <a:off x="4073965" y="3057642"/>
              <a:ext cx="6078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r>
                <a:rPr b="1" lang="en-US" sz="1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7" name="Google Shape;517;p15"/>
          <p:cNvSpPr txBox="1"/>
          <p:nvPr/>
        </p:nvSpPr>
        <p:spPr>
          <a:xfrm>
            <a:off x="1034858" y="3573253"/>
            <a:ext cx="10342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5"/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5"/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5"/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5"/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5"/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5"/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5"/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5"/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5"/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5"/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5"/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5"/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5"/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5"/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5"/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5"/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5"/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5"/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5"/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5"/>
          <p:cNvSpPr txBox="1"/>
          <p:nvPr/>
        </p:nvSpPr>
        <p:spPr>
          <a:xfrm>
            <a:off x="4071219" y="3797886"/>
            <a:ext cx="6078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15"/>
          <p:cNvCxnSpPr/>
          <p:nvPr/>
        </p:nvCxnSpPr>
        <p:spPr>
          <a:xfrm>
            <a:off x="1503849" y="4813932"/>
            <a:ext cx="3384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15"/>
          <p:cNvCxnSpPr/>
          <p:nvPr/>
        </p:nvCxnSpPr>
        <p:spPr>
          <a:xfrm>
            <a:off x="1503849" y="4509120"/>
            <a:ext cx="3384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41" name="Google Shape;541;p15"/>
          <p:cNvSpPr txBox="1"/>
          <p:nvPr/>
        </p:nvSpPr>
        <p:spPr>
          <a:xfrm>
            <a:off x="1503850" y="4500262"/>
            <a:ext cx="6783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Case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5"/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5"/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grpSp>
        <p:nvGrpSpPr>
          <p:cNvPr id="544" name="Google Shape;544;p15"/>
          <p:cNvGrpSpPr/>
          <p:nvPr/>
        </p:nvGrpSpPr>
        <p:grpSpPr>
          <a:xfrm>
            <a:off x="7394185" y="2852938"/>
            <a:ext cx="3752973" cy="686298"/>
            <a:chOff x="7394185" y="2852938"/>
            <a:chExt cx="3752973" cy="686298"/>
          </a:xfrm>
        </p:grpSpPr>
        <p:sp>
          <p:nvSpPr>
            <p:cNvPr id="545" name="Google Shape;545;p15"/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b="1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5"/>
            <p:cNvSpPr txBox="1"/>
            <p:nvPr/>
          </p:nvSpPr>
          <p:spPr>
            <a:xfrm>
              <a:off x="10539299" y="3077571"/>
              <a:ext cx="60785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r>
                <a:rPr b="1"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" name="Google Shape;567;p15"/>
          <p:cNvSpPr txBox="1"/>
          <p:nvPr/>
        </p:nvSpPr>
        <p:spPr>
          <a:xfrm>
            <a:off x="7394185" y="3593182"/>
            <a:ext cx="10342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Content Here</a:t>
            </a:r>
            <a:endParaRPr b="1" sz="18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5"/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5"/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5"/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5"/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5"/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5"/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5"/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5"/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5"/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5"/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5"/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5"/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5"/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5"/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5"/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5"/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5"/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5"/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5"/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rgbClr val="BFBFB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5"/>
          <p:cNvSpPr txBox="1"/>
          <p:nvPr/>
        </p:nvSpPr>
        <p:spPr>
          <a:xfrm>
            <a:off x="10536553" y="3817815"/>
            <a:ext cx="6078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15"/>
          <p:cNvCxnSpPr/>
          <p:nvPr/>
        </p:nvCxnSpPr>
        <p:spPr>
          <a:xfrm>
            <a:off x="7863176" y="4833861"/>
            <a:ext cx="3384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15"/>
          <p:cNvCxnSpPr/>
          <p:nvPr/>
        </p:nvCxnSpPr>
        <p:spPr>
          <a:xfrm>
            <a:off x="7863176" y="4529049"/>
            <a:ext cx="3384000" cy="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91" name="Google Shape;591;p15"/>
          <p:cNvSpPr txBox="1"/>
          <p:nvPr/>
        </p:nvSpPr>
        <p:spPr>
          <a:xfrm>
            <a:off x="7863176" y="4520192"/>
            <a:ext cx="670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 Case</a:t>
            </a:r>
            <a:endParaRPr b="1"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5"/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cap="flat" cmpd="sng" w="12700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5"/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Reports and Presentations with our Templates.</a:t>
            </a: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1128195" y="4556891"/>
            <a:ext cx="230803" cy="177288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5"/>
          <p:cNvSpPr/>
          <p:nvPr/>
        </p:nvSpPr>
        <p:spPr>
          <a:xfrm>
            <a:off x="7486108" y="4552809"/>
            <a:ext cx="234654" cy="20250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" name="Google Shape;596;p15"/>
          <p:cNvGrpSpPr/>
          <p:nvPr/>
        </p:nvGrpSpPr>
        <p:grpSpPr>
          <a:xfrm flipH="1">
            <a:off x="5577715" y="1838526"/>
            <a:ext cx="1078269" cy="4373404"/>
            <a:chOff x="371197" y="191082"/>
            <a:chExt cx="1644283" cy="6669130"/>
          </a:xfrm>
        </p:grpSpPr>
        <p:sp>
          <p:nvSpPr>
            <p:cNvPr id="597" name="Google Shape;597;p15"/>
            <p:cNvSpPr/>
            <p:nvPr/>
          </p:nvSpPr>
          <p:spPr>
            <a:xfrm>
              <a:off x="721337" y="6411669"/>
              <a:ext cx="1015424" cy="448543"/>
            </a:xfrm>
            <a:custGeom>
              <a:rect b="b" l="l" r="r" t="t"/>
              <a:pathLst>
                <a:path extrusionOk="0" h="448543" w="1015424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rgbClr val="C01C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669366" y="191166"/>
              <a:ext cx="1010870" cy="1151138"/>
            </a:xfrm>
            <a:custGeom>
              <a:rect b="b" l="l" r="r" t="t"/>
              <a:pathLst>
                <a:path extrusionOk="0" h="1151138" w="1010870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21216" y="6308016"/>
              <a:ext cx="331903" cy="231858"/>
            </a:xfrm>
            <a:custGeom>
              <a:rect b="b" l="l" r="r" t="t"/>
              <a:pathLst>
                <a:path extrusionOk="0" h="231858" w="331903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633536" y="2997309"/>
              <a:ext cx="744461" cy="3329395"/>
            </a:xfrm>
            <a:custGeom>
              <a:rect b="b" l="l" r="r" t="t"/>
              <a:pathLst>
                <a:path extrusionOk="0" h="3329395" w="744461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791332" y="191082"/>
              <a:ext cx="888957" cy="716981"/>
            </a:xfrm>
            <a:custGeom>
              <a:rect b="b" l="l" r="r" t="t"/>
              <a:pathLst>
                <a:path extrusionOk="0" h="716981" w="888957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1718635" y="1916424"/>
              <a:ext cx="296845" cy="283166"/>
            </a:xfrm>
            <a:custGeom>
              <a:rect b="b" l="l" r="r" t="t"/>
              <a:pathLst>
                <a:path extrusionOk="0" h="283166" w="296845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1354326" y="658588"/>
              <a:ext cx="143444" cy="72543"/>
            </a:xfrm>
            <a:custGeom>
              <a:rect b="b" l="l" r="r" t="t"/>
              <a:pathLst>
                <a:path extrusionOk="0" h="72543" w="143444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1382615" y="718621"/>
              <a:ext cx="84109" cy="55834"/>
            </a:xfrm>
            <a:custGeom>
              <a:rect b="b" l="l" r="r" t="t"/>
              <a:pathLst>
                <a:path extrusionOk="0" h="55834" w="84109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1875036" y="1986392"/>
              <a:ext cx="74320" cy="69111"/>
            </a:xfrm>
            <a:custGeom>
              <a:rect b="b" l="l" r="r" t="t"/>
              <a:pathLst>
                <a:path extrusionOk="0" h="69111" w="74320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1418206" y="2060564"/>
              <a:ext cx="519791" cy="354928"/>
            </a:xfrm>
            <a:custGeom>
              <a:rect b="b" l="l" r="r" t="t"/>
              <a:pathLst>
                <a:path extrusionOk="0" h="354928" w="519791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371197" y="1077721"/>
              <a:ext cx="1125493" cy="2147217"/>
            </a:xfrm>
            <a:custGeom>
              <a:rect b="b" l="l" r="r" t="t"/>
              <a:pathLst>
                <a:path extrusionOk="0" h="2147217" w="1125493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rgbClr val="C01C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1830380" y="2068107"/>
              <a:ext cx="37287" cy="34067"/>
            </a:xfrm>
            <a:custGeom>
              <a:rect b="b" l="l" r="r" t="t"/>
              <a:pathLst>
                <a:path extrusionOk="0" h="34067" w="3728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6"/>
          <p:cNvGrpSpPr/>
          <p:nvPr/>
        </p:nvGrpSpPr>
        <p:grpSpPr>
          <a:xfrm flipH="1">
            <a:off x="757971" y="1807708"/>
            <a:ext cx="2924984" cy="1902894"/>
            <a:chOff x="4182621" y="2718148"/>
            <a:chExt cx="1782937" cy="1159917"/>
          </a:xfrm>
        </p:grpSpPr>
        <p:sp>
          <p:nvSpPr>
            <p:cNvPr id="614" name="Google Shape;614;p16"/>
            <p:cNvSpPr/>
            <p:nvPr/>
          </p:nvSpPr>
          <p:spPr>
            <a:xfrm>
              <a:off x="4182621" y="2718148"/>
              <a:ext cx="1782937" cy="1159917"/>
            </a:xfrm>
            <a:custGeom>
              <a:rect b="b" l="l" r="r" t="t"/>
              <a:pathLst>
                <a:path extrusionOk="0" h="1889524" w="2904433">
                  <a:moveTo>
                    <a:pt x="793734" y="0"/>
                  </a:moveTo>
                  <a:lnTo>
                    <a:pt x="7756" y="410257"/>
                  </a:lnTo>
                  <a:cubicBezTo>
                    <a:pt x="5171" y="900512"/>
                    <a:pt x="2585" y="1390767"/>
                    <a:pt x="0" y="1881022"/>
                  </a:cubicBezTo>
                  <a:lnTo>
                    <a:pt x="1944577" y="1889524"/>
                  </a:lnTo>
                  <a:lnTo>
                    <a:pt x="2873005" y="1288063"/>
                  </a:lnTo>
                  <a:lnTo>
                    <a:pt x="2904433" y="0"/>
                  </a:lnTo>
                  <a:lnTo>
                    <a:pt x="793734" y="0"/>
                  </a:lnTo>
                  <a:close/>
                </a:path>
              </a:pathLst>
            </a:custGeom>
            <a:solidFill>
              <a:srgbClr val="C49D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4187382" y="2718148"/>
              <a:ext cx="1778175" cy="284497"/>
            </a:xfrm>
            <a:custGeom>
              <a:rect b="b" l="l" r="r" t="t"/>
              <a:pathLst>
                <a:path extrusionOk="0" h="463450" w="2896677">
                  <a:moveTo>
                    <a:pt x="785979" y="0"/>
                  </a:moveTo>
                  <a:lnTo>
                    <a:pt x="0" y="410257"/>
                  </a:lnTo>
                  <a:lnTo>
                    <a:pt x="1929752" y="463451"/>
                  </a:lnTo>
                  <a:lnTo>
                    <a:pt x="2896677" y="0"/>
                  </a:lnTo>
                  <a:close/>
                </a:path>
              </a:pathLst>
            </a:custGeom>
            <a:solidFill>
              <a:srgbClr val="BB8A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5367556" y="3006108"/>
              <a:ext cx="11813" cy="855996"/>
            </a:xfrm>
            <a:custGeom>
              <a:rect b="b" l="l" r="r" t="t"/>
              <a:pathLst>
                <a:path extrusionOk="0" h="1098554" w="19243">
                  <a:moveTo>
                    <a:pt x="1463" y="1096872"/>
                  </a:moveTo>
                  <a:cubicBezTo>
                    <a:pt x="951" y="1094238"/>
                    <a:pt x="439" y="1091604"/>
                    <a:pt x="0" y="1088970"/>
                  </a:cubicBezTo>
                  <a:cubicBezTo>
                    <a:pt x="658" y="742589"/>
                    <a:pt x="1244" y="396208"/>
                    <a:pt x="1902" y="49901"/>
                  </a:cubicBezTo>
                  <a:cubicBezTo>
                    <a:pt x="1902" y="33292"/>
                    <a:pt x="1902" y="16609"/>
                    <a:pt x="1902" y="0"/>
                  </a:cubicBezTo>
                  <a:cubicBezTo>
                    <a:pt x="7683" y="73"/>
                    <a:pt x="13463" y="219"/>
                    <a:pt x="19243" y="293"/>
                  </a:cubicBezTo>
                  <a:cubicBezTo>
                    <a:pt x="19243" y="366356"/>
                    <a:pt x="19243" y="732492"/>
                    <a:pt x="19243" y="1098555"/>
                  </a:cubicBezTo>
                  <a:cubicBezTo>
                    <a:pt x="13244" y="1097970"/>
                    <a:pt x="7317" y="1097458"/>
                    <a:pt x="1463" y="1096872"/>
                  </a:cubicBezTo>
                  <a:close/>
                </a:path>
              </a:pathLst>
            </a:custGeom>
            <a:solidFill>
              <a:srgbClr val="9A64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4947179" y="2837603"/>
              <a:ext cx="166772" cy="6399"/>
            </a:xfrm>
            <a:custGeom>
              <a:rect b="b" l="l" r="r" t="t"/>
              <a:pathLst>
                <a:path extrusionOk="0" h="10424" w="271675">
                  <a:moveTo>
                    <a:pt x="271676" y="10425"/>
                  </a:moveTo>
                  <a:cubicBezTo>
                    <a:pt x="181093" y="10425"/>
                    <a:pt x="90583" y="10425"/>
                    <a:pt x="0" y="10425"/>
                  </a:cubicBezTo>
                  <a:cubicBezTo>
                    <a:pt x="53194" y="-7062"/>
                    <a:pt x="107924" y="4132"/>
                    <a:pt x="161776" y="3181"/>
                  </a:cubicBezTo>
                  <a:cubicBezTo>
                    <a:pt x="198214" y="2523"/>
                    <a:pt x="236116" y="-6989"/>
                    <a:pt x="271676" y="10425"/>
                  </a:cubicBezTo>
                  <a:close/>
                </a:path>
              </a:pathLst>
            </a:custGeom>
            <a:solidFill>
              <a:srgbClr val="BB8A3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4434958" y="2775640"/>
              <a:ext cx="1372225" cy="359893"/>
            </a:xfrm>
            <a:custGeom>
              <a:rect b="b" l="l" r="r" t="t"/>
              <a:pathLst>
                <a:path extrusionOk="0" h="586272" w="2235377">
                  <a:moveTo>
                    <a:pt x="206482" y="0"/>
                  </a:moveTo>
                  <a:lnTo>
                    <a:pt x="2235378" y="29999"/>
                  </a:lnTo>
                  <a:lnTo>
                    <a:pt x="2220671" y="492060"/>
                  </a:lnTo>
                  <a:cubicBezTo>
                    <a:pt x="2220671" y="492060"/>
                    <a:pt x="2191257" y="491621"/>
                    <a:pt x="2154600" y="513937"/>
                  </a:cubicBezTo>
                  <a:cubicBezTo>
                    <a:pt x="2117869" y="536254"/>
                    <a:pt x="2110991" y="596618"/>
                    <a:pt x="2076895" y="578618"/>
                  </a:cubicBezTo>
                  <a:cubicBezTo>
                    <a:pt x="2042871" y="560619"/>
                    <a:pt x="2037896" y="554546"/>
                    <a:pt x="2024798" y="572253"/>
                  </a:cubicBezTo>
                  <a:cubicBezTo>
                    <a:pt x="2011701" y="589960"/>
                    <a:pt x="1998677" y="585862"/>
                    <a:pt x="1998677" y="585862"/>
                  </a:cubicBezTo>
                  <a:lnTo>
                    <a:pt x="1988434" y="148386"/>
                  </a:lnTo>
                  <a:lnTo>
                    <a:pt x="0" y="106168"/>
                  </a:lnTo>
                  <a:lnTo>
                    <a:pt x="206482" y="0"/>
                  </a:lnTo>
                  <a:close/>
                </a:path>
              </a:pathLst>
            </a:custGeom>
            <a:solidFill>
              <a:srgbClr val="9B6C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16"/>
          <p:cNvSpPr/>
          <p:nvPr/>
        </p:nvSpPr>
        <p:spPr>
          <a:xfrm>
            <a:off x="2309222" y="2586764"/>
            <a:ext cx="870037" cy="869293"/>
          </a:xfrm>
          <a:custGeom>
            <a:rect b="b" l="l" r="r" t="t"/>
            <a:pathLst>
              <a:path extrusionOk="0" h="1713864" w="1715332">
                <a:moveTo>
                  <a:pt x="553778" y="1647181"/>
                </a:moveTo>
                <a:lnTo>
                  <a:pt x="617428" y="1647181"/>
                </a:lnTo>
                <a:cubicBezTo>
                  <a:pt x="618309" y="1647181"/>
                  <a:pt x="619026" y="1647899"/>
                  <a:pt x="619026" y="1648779"/>
                </a:cubicBezTo>
                <a:lnTo>
                  <a:pt x="619026" y="1708354"/>
                </a:lnTo>
                <a:cubicBezTo>
                  <a:pt x="619026" y="1711386"/>
                  <a:pt x="616548" y="1713864"/>
                  <a:pt x="613515" y="1713864"/>
                </a:cubicBezTo>
                <a:lnTo>
                  <a:pt x="555115" y="1713864"/>
                </a:lnTo>
                <a:cubicBezTo>
                  <a:pt x="551332" y="1713864"/>
                  <a:pt x="548267" y="1710799"/>
                  <a:pt x="548267" y="1707017"/>
                </a:cubicBezTo>
                <a:lnTo>
                  <a:pt x="548267" y="1652725"/>
                </a:lnTo>
                <a:cubicBezTo>
                  <a:pt x="548267" y="1649659"/>
                  <a:pt x="550745" y="1647181"/>
                  <a:pt x="553778" y="1647181"/>
                </a:cubicBezTo>
                <a:close/>
                <a:moveTo>
                  <a:pt x="1651617" y="1642779"/>
                </a:moveTo>
                <a:lnTo>
                  <a:pt x="1709724" y="1642779"/>
                </a:lnTo>
                <a:cubicBezTo>
                  <a:pt x="1712822" y="1642779"/>
                  <a:pt x="1715332" y="1645290"/>
                  <a:pt x="1715332" y="1648388"/>
                </a:cubicBezTo>
                <a:lnTo>
                  <a:pt x="1715332" y="1706495"/>
                </a:lnTo>
                <a:cubicBezTo>
                  <a:pt x="1715332" y="1709527"/>
                  <a:pt x="1712854" y="1712005"/>
                  <a:pt x="1709821" y="1712005"/>
                </a:cubicBezTo>
                <a:lnTo>
                  <a:pt x="1652954" y="1712005"/>
                </a:lnTo>
                <a:cubicBezTo>
                  <a:pt x="1649171" y="1712005"/>
                  <a:pt x="1646106" y="1708940"/>
                  <a:pt x="1646106" y="1705157"/>
                </a:cubicBezTo>
                <a:lnTo>
                  <a:pt x="1646106" y="1648290"/>
                </a:lnTo>
                <a:cubicBezTo>
                  <a:pt x="1646106" y="1645257"/>
                  <a:pt x="1648552" y="1642779"/>
                  <a:pt x="1651617" y="1642779"/>
                </a:cubicBezTo>
                <a:close/>
                <a:moveTo>
                  <a:pt x="1449904" y="1642779"/>
                </a:moveTo>
                <a:lnTo>
                  <a:pt x="1507327" y="1642779"/>
                </a:lnTo>
                <a:cubicBezTo>
                  <a:pt x="1510424" y="1642779"/>
                  <a:pt x="1512935" y="1645290"/>
                  <a:pt x="1512935" y="1648388"/>
                </a:cubicBezTo>
                <a:lnTo>
                  <a:pt x="1512935" y="1706495"/>
                </a:lnTo>
                <a:cubicBezTo>
                  <a:pt x="1512935" y="1709527"/>
                  <a:pt x="1510457" y="1712005"/>
                  <a:pt x="1507425" y="1712005"/>
                </a:cubicBezTo>
                <a:lnTo>
                  <a:pt x="1450557" y="1712005"/>
                </a:lnTo>
                <a:cubicBezTo>
                  <a:pt x="1446774" y="1712005"/>
                  <a:pt x="1443709" y="1708940"/>
                  <a:pt x="1443709" y="1705157"/>
                </a:cubicBezTo>
                <a:lnTo>
                  <a:pt x="1443709" y="1648975"/>
                </a:lnTo>
                <a:cubicBezTo>
                  <a:pt x="1443709" y="1645551"/>
                  <a:pt x="1446481" y="1642779"/>
                  <a:pt x="1449904" y="1642779"/>
                </a:cubicBezTo>
                <a:close/>
                <a:moveTo>
                  <a:pt x="897399" y="1579292"/>
                </a:moveTo>
                <a:lnTo>
                  <a:pt x="956158" y="1579292"/>
                </a:lnTo>
                <a:cubicBezTo>
                  <a:pt x="959256" y="1579292"/>
                  <a:pt x="961766" y="1581803"/>
                  <a:pt x="961766" y="1584901"/>
                </a:cubicBezTo>
                <a:lnTo>
                  <a:pt x="961766" y="1658725"/>
                </a:lnTo>
                <a:lnTo>
                  <a:pt x="961765" y="1658726"/>
                </a:lnTo>
                <a:lnTo>
                  <a:pt x="961765" y="1708354"/>
                </a:lnTo>
                <a:cubicBezTo>
                  <a:pt x="961765" y="1711386"/>
                  <a:pt x="959287" y="1713864"/>
                  <a:pt x="956255" y="1713864"/>
                </a:cubicBezTo>
                <a:lnTo>
                  <a:pt x="763087" y="1713864"/>
                </a:lnTo>
                <a:cubicBezTo>
                  <a:pt x="759304" y="1713864"/>
                  <a:pt x="756239" y="1710799"/>
                  <a:pt x="756239" y="1707017"/>
                </a:cubicBezTo>
                <a:lnTo>
                  <a:pt x="756239" y="1648159"/>
                </a:lnTo>
                <a:cubicBezTo>
                  <a:pt x="756206" y="1647833"/>
                  <a:pt x="756467" y="1647572"/>
                  <a:pt x="756793" y="1647572"/>
                </a:cubicBezTo>
                <a:lnTo>
                  <a:pt x="891888" y="1647572"/>
                </a:lnTo>
                <a:lnTo>
                  <a:pt x="891888" y="1584803"/>
                </a:lnTo>
                <a:cubicBezTo>
                  <a:pt x="891888" y="1581770"/>
                  <a:pt x="894366" y="1579292"/>
                  <a:pt x="897399" y="1579292"/>
                </a:cubicBezTo>
                <a:close/>
                <a:moveTo>
                  <a:pt x="627830" y="1440905"/>
                </a:moveTo>
                <a:lnTo>
                  <a:pt x="747500" y="1440905"/>
                </a:lnTo>
                <a:cubicBezTo>
                  <a:pt x="752424" y="1440905"/>
                  <a:pt x="756402" y="1444883"/>
                  <a:pt x="756402" y="1449807"/>
                </a:cubicBezTo>
                <a:lnTo>
                  <a:pt x="756402" y="1508761"/>
                </a:lnTo>
                <a:lnTo>
                  <a:pt x="819303" y="1508761"/>
                </a:lnTo>
                <a:cubicBezTo>
                  <a:pt x="822401" y="1508761"/>
                  <a:pt x="824911" y="1511272"/>
                  <a:pt x="824911" y="1514370"/>
                </a:cubicBezTo>
                <a:lnTo>
                  <a:pt x="824911" y="1569543"/>
                </a:lnTo>
                <a:cubicBezTo>
                  <a:pt x="824911" y="1572575"/>
                  <a:pt x="822433" y="1575053"/>
                  <a:pt x="819400" y="1575053"/>
                </a:cubicBezTo>
                <a:lnTo>
                  <a:pt x="756402" y="1575053"/>
                </a:lnTo>
                <a:lnTo>
                  <a:pt x="756402" y="1642715"/>
                </a:lnTo>
                <a:cubicBezTo>
                  <a:pt x="756402" y="1644541"/>
                  <a:pt x="754935" y="1646008"/>
                  <a:pt x="753109" y="1646008"/>
                </a:cubicBezTo>
                <a:lnTo>
                  <a:pt x="622580" y="1646008"/>
                </a:lnTo>
                <a:cubicBezTo>
                  <a:pt x="620624" y="1646008"/>
                  <a:pt x="619026" y="1644411"/>
                  <a:pt x="619026" y="1642454"/>
                </a:cubicBezTo>
                <a:lnTo>
                  <a:pt x="619026" y="1575053"/>
                </a:lnTo>
                <a:lnTo>
                  <a:pt x="555147" y="1575053"/>
                </a:lnTo>
                <a:cubicBezTo>
                  <a:pt x="551364" y="1575053"/>
                  <a:pt x="548299" y="1571988"/>
                  <a:pt x="548299" y="1568206"/>
                </a:cubicBezTo>
                <a:lnTo>
                  <a:pt x="548299" y="1514304"/>
                </a:lnTo>
                <a:cubicBezTo>
                  <a:pt x="548267" y="1511239"/>
                  <a:pt x="550745" y="1508761"/>
                  <a:pt x="553777" y="1508761"/>
                </a:cubicBezTo>
                <a:lnTo>
                  <a:pt x="619026" y="1508761"/>
                </a:lnTo>
                <a:lnTo>
                  <a:pt x="619026" y="1449709"/>
                </a:lnTo>
                <a:cubicBezTo>
                  <a:pt x="619026" y="1444851"/>
                  <a:pt x="622971" y="1440905"/>
                  <a:pt x="627830" y="1440905"/>
                </a:cubicBezTo>
                <a:close/>
                <a:moveTo>
                  <a:pt x="140148" y="1371580"/>
                </a:moveTo>
                <a:lnTo>
                  <a:pt x="339088" y="1371580"/>
                </a:lnTo>
                <a:cubicBezTo>
                  <a:pt x="340849" y="1371580"/>
                  <a:pt x="342284" y="1373015"/>
                  <a:pt x="342284" y="1374776"/>
                </a:cubicBezTo>
                <a:lnTo>
                  <a:pt x="342284" y="1573716"/>
                </a:lnTo>
                <a:cubicBezTo>
                  <a:pt x="342317" y="1575477"/>
                  <a:pt x="340882" y="1576911"/>
                  <a:pt x="339088" y="1576911"/>
                </a:cubicBezTo>
                <a:lnTo>
                  <a:pt x="140148" y="1576911"/>
                </a:lnTo>
                <a:cubicBezTo>
                  <a:pt x="138388" y="1576911"/>
                  <a:pt x="136953" y="1575477"/>
                  <a:pt x="136953" y="1573716"/>
                </a:cubicBezTo>
                <a:lnTo>
                  <a:pt x="136953" y="1374776"/>
                </a:lnTo>
                <a:cubicBezTo>
                  <a:pt x="136953" y="1373015"/>
                  <a:pt x="138388" y="1371580"/>
                  <a:pt x="140148" y="1371580"/>
                </a:cubicBezTo>
                <a:close/>
                <a:moveTo>
                  <a:pt x="71085" y="1302485"/>
                </a:moveTo>
                <a:cubicBezTo>
                  <a:pt x="69324" y="1302485"/>
                  <a:pt x="67890" y="1303919"/>
                  <a:pt x="67890" y="1305680"/>
                </a:cubicBezTo>
                <a:lnTo>
                  <a:pt x="67890" y="1642779"/>
                </a:lnTo>
                <a:cubicBezTo>
                  <a:pt x="67890" y="1644540"/>
                  <a:pt x="69324" y="1645975"/>
                  <a:pt x="71085" y="1645975"/>
                </a:cubicBezTo>
                <a:lnTo>
                  <a:pt x="408185" y="1645975"/>
                </a:lnTo>
                <a:cubicBezTo>
                  <a:pt x="409945" y="1645975"/>
                  <a:pt x="411380" y="1644540"/>
                  <a:pt x="411380" y="1642779"/>
                </a:cubicBezTo>
                <a:lnTo>
                  <a:pt x="411380" y="1305680"/>
                </a:lnTo>
                <a:cubicBezTo>
                  <a:pt x="411380" y="1303919"/>
                  <a:pt x="409945" y="1302485"/>
                  <a:pt x="408185" y="1302485"/>
                </a:cubicBezTo>
                <a:close/>
                <a:moveTo>
                  <a:pt x="3196" y="1234595"/>
                </a:moveTo>
                <a:lnTo>
                  <a:pt x="476041" y="1234595"/>
                </a:lnTo>
                <a:cubicBezTo>
                  <a:pt x="477834" y="1234595"/>
                  <a:pt x="479270" y="1236030"/>
                  <a:pt x="479237" y="1237824"/>
                </a:cubicBezTo>
                <a:lnTo>
                  <a:pt x="479237" y="1710636"/>
                </a:lnTo>
                <a:cubicBezTo>
                  <a:pt x="479237" y="1712397"/>
                  <a:pt x="477802" y="1713832"/>
                  <a:pt x="476041" y="1713832"/>
                </a:cubicBezTo>
                <a:lnTo>
                  <a:pt x="3196" y="1713832"/>
                </a:lnTo>
                <a:cubicBezTo>
                  <a:pt x="1435" y="1713832"/>
                  <a:pt x="0" y="1712397"/>
                  <a:pt x="0" y="1710636"/>
                </a:cubicBezTo>
                <a:lnTo>
                  <a:pt x="0" y="1237791"/>
                </a:lnTo>
                <a:cubicBezTo>
                  <a:pt x="0" y="1236030"/>
                  <a:pt x="1435" y="1234595"/>
                  <a:pt x="3196" y="1234595"/>
                </a:cubicBezTo>
                <a:close/>
                <a:moveTo>
                  <a:pt x="1296388" y="1234400"/>
                </a:moveTo>
                <a:cubicBezTo>
                  <a:pt x="1300301" y="1234367"/>
                  <a:pt x="1300855" y="1235932"/>
                  <a:pt x="1300790" y="1239226"/>
                </a:cubicBezTo>
                <a:cubicBezTo>
                  <a:pt x="1300594" y="1249204"/>
                  <a:pt x="1300529" y="1288790"/>
                  <a:pt x="1300790" y="1298572"/>
                </a:cubicBezTo>
                <a:cubicBezTo>
                  <a:pt x="1300888" y="1302290"/>
                  <a:pt x="1299681" y="1303170"/>
                  <a:pt x="1296127" y="1303138"/>
                </a:cubicBezTo>
                <a:cubicBezTo>
                  <a:pt x="1276334" y="1302974"/>
                  <a:pt x="1256574" y="1302974"/>
                  <a:pt x="1236781" y="1303138"/>
                </a:cubicBezTo>
                <a:cubicBezTo>
                  <a:pt x="1233324" y="1303170"/>
                  <a:pt x="1232020" y="1302420"/>
                  <a:pt x="1232053" y="1298637"/>
                </a:cubicBezTo>
                <a:cubicBezTo>
                  <a:pt x="1232248" y="1278649"/>
                  <a:pt x="1232216" y="1258693"/>
                  <a:pt x="1232085" y="1238704"/>
                </a:cubicBezTo>
                <a:cubicBezTo>
                  <a:pt x="1232053" y="1235313"/>
                  <a:pt x="1233161" y="1234432"/>
                  <a:pt x="1236455" y="1234432"/>
                </a:cubicBezTo>
                <a:cubicBezTo>
                  <a:pt x="1256443" y="1234563"/>
                  <a:pt x="1276399" y="1234595"/>
                  <a:pt x="1296388" y="1234400"/>
                </a:cubicBezTo>
                <a:close/>
                <a:moveTo>
                  <a:pt x="1645943" y="1166021"/>
                </a:moveTo>
                <a:lnTo>
                  <a:pt x="1709723" y="1166021"/>
                </a:lnTo>
                <a:cubicBezTo>
                  <a:pt x="1712821" y="1166021"/>
                  <a:pt x="1715332" y="1168532"/>
                  <a:pt x="1715332" y="1171630"/>
                </a:cubicBezTo>
                <a:lnTo>
                  <a:pt x="1715332" y="1435166"/>
                </a:lnTo>
                <a:cubicBezTo>
                  <a:pt x="1715332" y="1438198"/>
                  <a:pt x="1712854" y="1440677"/>
                  <a:pt x="1709821" y="1440677"/>
                </a:cubicBezTo>
                <a:lnTo>
                  <a:pt x="1652628" y="1440677"/>
                </a:lnTo>
                <a:cubicBezTo>
                  <a:pt x="1648845" y="1440677"/>
                  <a:pt x="1645780" y="1437611"/>
                  <a:pt x="1645780" y="1433829"/>
                </a:cubicBezTo>
                <a:lnTo>
                  <a:pt x="1645780" y="1166217"/>
                </a:lnTo>
                <a:cubicBezTo>
                  <a:pt x="1645780" y="1166086"/>
                  <a:pt x="1645845" y="1166021"/>
                  <a:pt x="1645943" y="1166021"/>
                </a:cubicBezTo>
                <a:close/>
                <a:moveTo>
                  <a:pt x="692622" y="1165369"/>
                </a:moveTo>
                <a:lnTo>
                  <a:pt x="752750" y="1165369"/>
                </a:lnTo>
                <a:cubicBezTo>
                  <a:pt x="753305" y="1165369"/>
                  <a:pt x="753761" y="1165826"/>
                  <a:pt x="753761" y="1166380"/>
                </a:cubicBezTo>
                <a:lnTo>
                  <a:pt x="753761" y="1226509"/>
                </a:lnTo>
                <a:cubicBezTo>
                  <a:pt x="753761" y="1229541"/>
                  <a:pt x="751283" y="1232020"/>
                  <a:pt x="748250" y="1232020"/>
                </a:cubicBezTo>
                <a:lnTo>
                  <a:pt x="693959" y="1232020"/>
                </a:lnTo>
                <a:cubicBezTo>
                  <a:pt x="690176" y="1232020"/>
                  <a:pt x="687111" y="1228955"/>
                  <a:pt x="687111" y="1225172"/>
                </a:cubicBezTo>
                <a:lnTo>
                  <a:pt x="687111" y="1170880"/>
                </a:lnTo>
                <a:cubicBezTo>
                  <a:pt x="687111" y="1167847"/>
                  <a:pt x="689557" y="1165369"/>
                  <a:pt x="692622" y="1165369"/>
                </a:cubicBezTo>
                <a:close/>
                <a:moveTo>
                  <a:pt x="549669" y="1165369"/>
                </a:moveTo>
                <a:lnTo>
                  <a:pt x="613449" y="1165369"/>
                </a:lnTo>
                <a:cubicBezTo>
                  <a:pt x="616547" y="1165369"/>
                  <a:pt x="619058" y="1167880"/>
                  <a:pt x="619058" y="1170978"/>
                </a:cubicBezTo>
                <a:lnTo>
                  <a:pt x="619058" y="1296975"/>
                </a:lnTo>
                <a:cubicBezTo>
                  <a:pt x="619058" y="1300007"/>
                  <a:pt x="616580" y="1302485"/>
                  <a:pt x="613547" y="1302485"/>
                </a:cubicBezTo>
                <a:lnTo>
                  <a:pt x="556516" y="1302485"/>
                </a:lnTo>
                <a:cubicBezTo>
                  <a:pt x="552734" y="1302485"/>
                  <a:pt x="549669" y="1299420"/>
                  <a:pt x="549669" y="1295638"/>
                </a:cubicBezTo>
                <a:close/>
                <a:moveTo>
                  <a:pt x="1168761" y="1165206"/>
                </a:moveTo>
                <a:cubicBezTo>
                  <a:pt x="1164098" y="1165174"/>
                  <a:pt x="1162891" y="1166445"/>
                  <a:pt x="1162924" y="1171076"/>
                </a:cubicBezTo>
                <a:cubicBezTo>
                  <a:pt x="1163119" y="1203618"/>
                  <a:pt x="1163152" y="1333462"/>
                  <a:pt x="1162891" y="1365809"/>
                </a:cubicBezTo>
                <a:cubicBezTo>
                  <a:pt x="1162826" y="1371092"/>
                  <a:pt x="1164261" y="1372265"/>
                  <a:pt x="1169380" y="1372265"/>
                </a:cubicBezTo>
                <a:cubicBezTo>
                  <a:pt x="1234302" y="1372102"/>
                  <a:pt x="1299192" y="1372102"/>
                  <a:pt x="1364114" y="1372265"/>
                </a:cubicBezTo>
                <a:cubicBezTo>
                  <a:pt x="1368842" y="1372298"/>
                  <a:pt x="1369950" y="1370994"/>
                  <a:pt x="1369950" y="1366396"/>
                </a:cubicBezTo>
                <a:cubicBezTo>
                  <a:pt x="1369787" y="1301278"/>
                  <a:pt x="1369787" y="1236161"/>
                  <a:pt x="1369950" y="1171043"/>
                </a:cubicBezTo>
                <a:cubicBezTo>
                  <a:pt x="1369950" y="1166380"/>
                  <a:pt x="1368711" y="1165206"/>
                  <a:pt x="1364081" y="1165206"/>
                </a:cubicBezTo>
                <a:cubicBezTo>
                  <a:pt x="1298963" y="1165369"/>
                  <a:pt x="1233878" y="1165369"/>
                  <a:pt x="1168761" y="1165206"/>
                </a:cubicBezTo>
                <a:close/>
                <a:moveTo>
                  <a:pt x="887616" y="1099273"/>
                </a:moveTo>
                <a:lnTo>
                  <a:pt x="887634" y="1099338"/>
                </a:lnTo>
                <a:lnTo>
                  <a:pt x="888432" y="1099338"/>
                </a:lnTo>
                <a:cubicBezTo>
                  <a:pt x="891529" y="1099338"/>
                  <a:pt x="894040" y="1101849"/>
                  <a:pt x="894040" y="1104947"/>
                </a:cubicBezTo>
                <a:lnTo>
                  <a:pt x="894040" y="1165369"/>
                </a:lnTo>
                <a:lnTo>
                  <a:pt x="956157" y="1165369"/>
                </a:lnTo>
                <a:cubicBezTo>
                  <a:pt x="959255" y="1165369"/>
                  <a:pt x="961766" y="1167880"/>
                  <a:pt x="961766" y="1170978"/>
                </a:cubicBezTo>
                <a:lnTo>
                  <a:pt x="961766" y="1296975"/>
                </a:lnTo>
                <a:cubicBezTo>
                  <a:pt x="961766" y="1300007"/>
                  <a:pt x="959288" y="1302485"/>
                  <a:pt x="956255" y="1302485"/>
                </a:cubicBezTo>
                <a:lnTo>
                  <a:pt x="890094" y="1302485"/>
                </a:lnTo>
                <a:cubicBezTo>
                  <a:pt x="890877" y="1302485"/>
                  <a:pt x="891496" y="1303105"/>
                  <a:pt x="891496" y="1303887"/>
                </a:cubicBezTo>
                <a:lnTo>
                  <a:pt x="891496" y="1364310"/>
                </a:lnTo>
                <a:cubicBezTo>
                  <a:pt x="891496" y="1367342"/>
                  <a:pt x="889018" y="1369820"/>
                  <a:pt x="885986" y="1369820"/>
                </a:cubicBezTo>
                <a:lnTo>
                  <a:pt x="693959" y="1369820"/>
                </a:lnTo>
                <a:cubicBezTo>
                  <a:pt x="690176" y="1369820"/>
                  <a:pt x="687111" y="1366755"/>
                  <a:pt x="687111" y="1362973"/>
                </a:cubicBezTo>
                <a:lnTo>
                  <a:pt x="687111" y="1308029"/>
                </a:lnTo>
                <a:cubicBezTo>
                  <a:pt x="687111" y="1304963"/>
                  <a:pt x="689557" y="1302485"/>
                  <a:pt x="692622" y="1302485"/>
                </a:cubicBezTo>
                <a:lnTo>
                  <a:pt x="824650" y="1302485"/>
                </a:lnTo>
                <a:lnTo>
                  <a:pt x="824650" y="1168304"/>
                </a:lnTo>
                <a:lnTo>
                  <a:pt x="826907" y="1166021"/>
                </a:lnTo>
                <a:lnTo>
                  <a:pt x="755327" y="1166021"/>
                </a:lnTo>
                <a:cubicBezTo>
                  <a:pt x="754805" y="1166021"/>
                  <a:pt x="754381" y="1165597"/>
                  <a:pt x="754381" y="1165076"/>
                </a:cubicBezTo>
                <a:lnTo>
                  <a:pt x="754381" y="1104881"/>
                </a:lnTo>
                <a:lnTo>
                  <a:pt x="756698" y="1102550"/>
                </a:lnTo>
                <a:lnTo>
                  <a:pt x="756500" y="1102599"/>
                </a:lnTo>
                <a:cubicBezTo>
                  <a:pt x="756239" y="1102403"/>
                  <a:pt x="756142" y="1101295"/>
                  <a:pt x="756337" y="1101132"/>
                </a:cubicBezTo>
                <a:lnTo>
                  <a:pt x="757969" y="1101273"/>
                </a:lnTo>
                <a:lnTo>
                  <a:pt x="759892" y="1099338"/>
                </a:lnTo>
                <a:lnTo>
                  <a:pt x="887496" y="1099338"/>
                </a:lnTo>
                <a:close/>
                <a:moveTo>
                  <a:pt x="5967" y="1027373"/>
                </a:moveTo>
                <a:lnTo>
                  <a:pt x="134735" y="1027373"/>
                </a:lnTo>
                <a:cubicBezTo>
                  <a:pt x="137800" y="1027373"/>
                  <a:pt x="140245" y="1029851"/>
                  <a:pt x="140245" y="1032884"/>
                </a:cubicBezTo>
                <a:lnTo>
                  <a:pt x="140245" y="1093372"/>
                </a:lnTo>
                <a:cubicBezTo>
                  <a:pt x="140245" y="1096404"/>
                  <a:pt x="137767" y="1098882"/>
                  <a:pt x="134735" y="1098882"/>
                </a:cubicBezTo>
                <a:lnTo>
                  <a:pt x="5967" y="1098882"/>
                </a:lnTo>
                <a:cubicBezTo>
                  <a:pt x="2934" y="1098882"/>
                  <a:pt x="456" y="1096404"/>
                  <a:pt x="456" y="1093372"/>
                </a:cubicBezTo>
                <a:lnTo>
                  <a:pt x="456" y="1032884"/>
                </a:lnTo>
                <a:cubicBezTo>
                  <a:pt x="456" y="1029851"/>
                  <a:pt x="2934" y="1027373"/>
                  <a:pt x="5967" y="1027373"/>
                </a:cubicBezTo>
                <a:close/>
                <a:moveTo>
                  <a:pt x="964538" y="1026590"/>
                </a:moveTo>
                <a:lnTo>
                  <a:pt x="1028221" y="1026590"/>
                </a:lnTo>
                <a:cubicBezTo>
                  <a:pt x="1028286" y="1026590"/>
                  <a:pt x="1028351" y="1026656"/>
                  <a:pt x="1028351" y="1026721"/>
                </a:cubicBezTo>
                <a:lnTo>
                  <a:pt x="1028351" y="1094839"/>
                </a:lnTo>
                <a:cubicBezTo>
                  <a:pt x="1028351" y="1097871"/>
                  <a:pt x="1025873" y="1100350"/>
                  <a:pt x="1022840" y="1100350"/>
                </a:cubicBezTo>
                <a:lnTo>
                  <a:pt x="965875" y="1100350"/>
                </a:lnTo>
                <a:cubicBezTo>
                  <a:pt x="962092" y="1100350"/>
                  <a:pt x="959027" y="1097284"/>
                  <a:pt x="959027" y="1093502"/>
                </a:cubicBezTo>
                <a:lnTo>
                  <a:pt x="959027" y="1032101"/>
                </a:lnTo>
                <a:cubicBezTo>
                  <a:pt x="959027" y="1029036"/>
                  <a:pt x="961505" y="1026590"/>
                  <a:pt x="964538" y="1026590"/>
                </a:cubicBezTo>
                <a:close/>
                <a:moveTo>
                  <a:pt x="1237530" y="1026558"/>
                </a:moveTo>
                <a:lnTo>
                  <a:pt x="1368255" y="1026558"/>
                </a:lnTo>
                <a:cubicBezTo>
                  <a:pt x="1371353" y="1026558"/>
                  <a:pt x="1373863" y="1029069"/>
                  <a:pt x="1373863" y="1032167"/>
                </a:cubicBezTo>
                <a:lnTo>
                  <a:pt x="1373863" y="1098230"/>
                </a:lnTo>
                <a:lnTo>
                  <a:pt x="1435362" y="1098230"/>
                </a:lnTo>
                <a:cubicBezTo>
                  <a:pt x="1438460" y="1098230"/>
                  <a:pt x="1440970" y="1100741"/>
                  <a:pt x="1440970" y="1103838"/>
                </a:cubicBezTo>
                <a:lnTo>
                  <a:pt x="1440970" y="1234139"/>
                </a:lnTo>
                <a:lnTo>
                  <a:pt x="1506251" y="1234139"/>
                </a:lnTo>
                <a:lnTo>
                  <a:pt x="1506251" y="1171923"/>
                </a:lnTo>
                <a:cubicBezTo>
                  <a:pt x="1506251" y="1168890"/>
                  <a:pt x="1508697" y="1166412"/>
                  <a:pt x="1511762" y="1166412"/>
                </a:cubicBezTo>
                <a:lnTo>
                  <a:pt x="1578803" y="1166412"/>
                </a:lnTo>
                <a:lnTo>
                  <a:pt x="1578803" y="1102143"/>
                </a:lnTo>
                <a:cubicBezTo>
                  <a:pt x="1578803" y="1099077"/>
                  <a:pt x="1581249" y="1096599"/>
                  <a:pt x="1584314" y="1096599"/>
                </a:cubicBezTo>
                <a:lnTo>
                  <a:pt x="1640171" y="1096599"/>
                </a:lnTo>
                <a:cubicBezTo>
                  <a:pt x="1643268" y="1096599"/>
                  <a:pt x="1645779" y="1099110"/>
                  <a:pt x="1645779" y="1102208"/>
                </a:cubicBezTo>
                <a:lnTo>
                  <a:pt x="1645779" y="1371255"/>
                </a:lnTo>
                <a:lnTo>
                  <a:pt x="1585651" y="1371255"/>
                </a:lnTo>
                <a:cubicBezTo>
                  <a:pt x="1581868" y="1371255"/>
                  <a:pt x="1578803" y="1368189"/>
                  <a:pt x="1578803" y="1364407"/>
                </a:cubicBezTo>
                <a:lnTo>
                  <a:pt x="1578803" y="1235639"/>
                </a:lnTo>
                <a:lnTo>
                  <a:pt x="1508631" y="1235639"/>
                </a:lnTo>
                <a:lnTo>
                  <a:pt x="1508632" y="1235639"/>
                </a:lnTo>
                <a:lnTo>
                  <a:pt x="1508632" y="1301963"/>
                </a:lnTo>
                <a:cubicBezTo>
                  <a:pt x="1508632" y="1302746"/>
                  <a:pt x="1508012" y="1303365"/>
                  <a:pt x="1507229" y="1303365"/>
                </a:cubicBezTo>
                <a:lnTo>
                  <a:pt x="1441003" y="1303365"/>
                </a:lnTo>
                <a:lnTo>
                  <a:pt x="1441003" y="1369787"/>
                </a:lnTo>
                <a:lnTo>
                  <a:pt x="1504425" y="1369787"/>
                </a:lnTo>
                <a:cubicBezTo>
                  <a:pt x="1507523" y="1369787"/>
                  <a:pt x="1510033" y="1372298"/>
                  <a:pt x="1510033" y="1375396"/>
                </a:cubicBezTo>
                <a:lnTo>
                  <a:pt x="1510033" y="1439014"/>
                </a:lnTo>
                <a:lnTo>
                  <a:pt x="1640171" y="1439209"/>
                </a:lnTo>
                <a:cubicBezTo>
                  <a:pt x="1643269" y="1439209"/>
                  <a:pt x="1645780" y="1441720"/>
                  <a:pt x="1645780" y="1444818"/>
                </a:cubicBezTo>
                <a:lnTo>
                  <a:pt x="1645780" y="1507294"/>
                </a:lnTo>
                <a:lnTo>
                  <a:pt x="1709724" y="1507294"/>
                </a:lnTo>
                <a:cubicBezTo>
                  <a:pt x="1712822" y="1507294"/>
                  <a:pt x="1715332" y="1509805"/>
                  <a:pt x="1715332" y="1512935"/>
                </a:cubicBezTo>
                <a:lnTo>
                  <a:pt x="1715332" y="1571042"/>
                </a:lnTo>
                <a:cubicBezTo>
                  <a:pt x="1715332" y="1574075"/>
                  <a:pt x="1712854" y="1576553"/>
                  <a:pt x="1709821" y="1576553"/>
                </a:cubicBezTo>
                <a:lnTo>
                  <a:pt x="1583108" y="1576553"/>
                </a:lnTo>
                <a:cubicBezTo>
                  <a:pt x="1579325" y="1576553"/>
                  <a:pt x="1576260" y="1573488"/>
                  <a:pt x="1576260" y="1569705"/>
                </a:cubicBezTo>
                <a:lnTo>
                  <a:pt x="1576260" y="1508468"/>
                </a:lnTo>
                <a:lnTo>
                  <a:pt x="1441035" y="1508468"/>
                </a:lnTo>
                <a:lnTo>
                  <a:pt x="1441035" y="1646236"/>
                </a:lnTo>
                <a:lnTo>
                  <a:pt x="1304376" y="1646236"/>
                </a:lnTo>
                <a:cubicBezTo>
                  <a:pt x="1303528" y="1646236"/>
                  <a:pt x="1302811" y="1646921"/>
                  <a:pt x="1302811" y="1647801"/>
                </a:cubicBezTo>
                <a:lnTo>
                  <a:pt x="1302811" y="1713864"/>
                </a:lnTo>
                <a:lnTo>
                  <a:pt x="1102339" y="1713864"/>
                </a:lnTo>
                <a:cubicBezTo>
                  <a:pt x="1098556" y="1713864"/>
                  <a:pt x="1095491" y="1710799"/>
                  <a:pt x="1095491" y="1707017"/>
                </a:cubicBezTo>
                <a:lnTo>
                  <a:pt x="1095491" y="1576912"/>
                </a:lnTo>
                <a:lnTo>
                  <a:pt x="1162891" y="1576912"/>
                </a:lnTo>
                <a:lnTo>
                  <a:pt x="1162891" y="1641377"/>
                </a:lnTo>
                <a:cubicBezTo>
                  <a:pt x="1162891" y="1645160"/>
                  <a:pt x="1165956" y="1648225"/>
                  <a:pt x="1169739" y="1648225"/>
                </a:cubicBezTo>
                <a:lnTo>
                  <a:pt x="1295246" y="1648225"/>
                </a:lnTo>
                <a:cubicBezTo>
                  <a:pt x="1298279" y="1648225"/>
                  <a:pt x="1300757" y="1645747"/>
                  <a:pt x="1300757" y="1642714"/>
                </a:cubicBezTo>
                <a:lnTo>
                  <a:pt x="1300757" y="1579684"/>
                </a:lnTo>
                <a:lnTo>
                  <a:pt x="1364896" y="1579684"/>
                </a:lnTo>
                <a:cubicBezTo>
                  <a:pt x="1367929" y="1579684"/>
                  <a:pt x="1370407" y="1577205"/>
                  <a:pt x="1370407" y="1574173"/>
                </a:cubicBezTo>
                <a:lnTo>
                  <a:pt x="1370407" y="1515935"/>
                </a:lnTo>
                <a:cubicBezTo>
                  <a:pt x="1370407" y="1512838"/>
                  <a:pt x="1367896" y="1510327"/>
                  <a:pt x="1364799" y="1510327"/>
                </a:cubicBezTo>
                <a:lnTo>
                  <a:pt x="1301050" y="1510327"/>
                </a:lnTo>
                <a:lnTo>
                  <a:pt x="1301050" y="1444590"/>
                </a:lnTo>
                <a:cubicBezTo>
                  <a:pt x="1301050" y="1441492"/>
                  <a:pt x="1298540" y="1438981"/>
                  <a:pt x="1295442" y="1438981"/>
                </a:cubicBezTo>
                <a:lnTo>
                  <a:pt x="1237204" y="1438981"/>
                </a:lnTo>
                <a:cubicBezTo>
                  <a:pt x="1234172" y="1438981"/>
                  <a:pt x="1231693" y="1441459"/>
                  <a:pt x="1231693" y="1444492"/>
                </a:cubicBezTo>
                <a:lnTo>
                  <a:pt x="1231693" y="1510294"/>
                </a:lnTo>
                <a:lnTo>
                  <a:pt x="1164587" y="1510294"/>
                </a:lnTo>
                <a:lnTo>
                  <a:pt x="1164587" y="1444557"/>
                </a:lnTo>
                <a:cubicBezTo>
                  <a:pt x="1164587" y="1441459"/>
                  <a:pt x="1162076" y="1438949"/>
                  <a:pt x="1158978" y="1438949"/>
                </a:cubicBezTo>
                <a:lnTo>
                  <a:pt x="1100741" y="1438949"/>
                </a:lnTo>
                <a:cubicBezTo>
                  <a:pt x="1097708" y="1438949"/>
                  <a:pt x="1095230" y="1441427"/>
                  <a:pt x="1095230" y="1444459"/>
                </a:cubicBezTo>
                <a:lnTo>
                  <a:pt x="1095230" y="1576684"/>
                </a:lnTo>
                <a:lnTo>
                  <a:pt x="1035264" y="1576684"/>
                </a:lnTo>
                <a:cubicBezTo>
                  <a:pt x="1031482" y="1576684"/>
                  <a:pt x="1028417" y="1573618"/>
                  <a:pt x="1028417" y="1569836"/>
                </a:cubicBezTo>
                <a:lnTo>
                  <a:pt x="1028417" y="1440807"/>
                </a:lnTo>
                <a:lnTo>
                  <a:pt x="962549" y="1440807"/>
                </a:lnTo>
                <a:cubicBezTo>
                  <a:pt x="962092" y="1440807"/>
                  <a:pt x="961701" y="1440448"/>
                  <a:pt x="961701" y="1439959"/>
                </a:cubicBezTo>
                <a:lnTo>
                  <a:pt x="961701" y="1503186"/>
                </a:lnTo>
                <a:cubicBezTo>
                  <a:pt x="961701" y="1506218"/>
                  <a:pt x="959223" y="1508696"/>
                  <a:pt x="956190" y="1508696"/>
                </a:cubicBezTo>
                <a:lnTo>
                  <a:pt x="898311" y="1508696"/>
                </a:lnTo>
                <a:cubicBezTo>
                  <a:pt x="894529" y="1508696"/>
                  <a:pt x="891464" y="1505631"/>
                  <a:pt x="891464" y="1501849"/>
                </a:cubicBezTo>
                <a:lnTo>
                  <a:pt x="891464" y="1376896"/>
                </a:lnTo>
                <a:cubicBezTo>
                  <a:pt x="891464" y="1373863"/>
                  <a:pt x="893942" y="1371385"/>
                  <a:pt x="896975" y="1371385"/>
                </a:cubicBezTo>
                <a:lnTo>
                  <a:pt x="961734" y="1371385"/>
                </a:lnTo>
                <a:lnTo>
                  <a:pt x="961734" y="1305550"/>
                </a:lnTo>
                <a:cubicBezTo>
                  <a:pt x="961734" y="1304180"/>
                  <a:pt x="962842" y="1303072"/>
                  <a:pt x="964212" y="1303072"/>
                </a:cubicBezTo>
                <a:lnTo>
                  <a:pt x="1095426" y="1303072"/>
                </a:lnTo>
                <a:lnTo>
                  <a:pt x="1095426" y="1234563"/>
                </a:lnTo>
                <a:lnTo>
                  <a:pt x="1035851" y="1234563"/>
                </a:lnTo>
                <a:cubicBezTo>
                  <a:pt x="1032069" y="1234563"/>
                  <a:pt x="1029003" y="1231498"/>
                  <a:pt x="1029003" y="1227715"/>
                </a:cubicBezTo>
                <a:lnTo>
                  <a:pt x="1029003" y="1170847"/>
                </a:lnTo>
                <a:cubicBezTo>
                  <a:pt x="1029003" y="1167815"/>
                  <a:pt x="1031482" y="1165337"/>
                  <a:pt x="1034514" y="1165337"/>
                </a:cubicBezTo>
                <a:lnTo>
                  <a:pt x="1095426" y="1165337"/>
                </a:lnTo>
                <a:lnTo>
                  <a:pt x="1095426" y="1103741"/>
                </a:lnTo>
                <a:cubicBezTo>
                  <a:pt x="1095426" y="1100708"/>
                  <a:pt x="1097904" y="1098230"/>
                  <a:pt x="1100936" y="1098230"/>
                </a:cubicBezTo>
                <a:lnTo>
                  <a:pt x="1232020" y="1098230"/>
                </a:lnTo>
                <a:lnTo>
                  <a:pt x="1232020" y="1032069"/>
                </a:lnTo>
                <a:cubicBezTo>
                  <a:pt x="1232020" y="1029036"/>
                  <a:pt x="1234498" y="1026558"/>
                  <a:pt x="1237530" y="1026558"/>
                </a:cubicBezTo>
                <a:close/>
                <a:moveTo>
                  <a:pt x="210613" y="960821"/>
                </a:moveTo>
                <a:cubicBezTo>
                  <a:pt x="208689" y="960821"/>
                  <a:pt x="207124" y="962386"/>
                  <a:pt x="207124" y="964309"/>
                </a:cubicBezTo>
                <a:lnTo>
                  <a:pt x="207124" y="1029199"/>
                </a:lnTo>
                <a:lnTo>
                  <a:pt x="272013" y="1029199"/>
                </a:lnTo>
                <a:cubicBezTo>
                  <a:pt x="273937" y="1029199"/>
                  <a:pt x="275503" y="1027634"/>
                  <a:pt x="275503" y="1025710"/>
                </a:cubicBezTo>
                <a:lnTo>
                  <a:pt x="275535" y="1025710"/>
                </a:lnTo>
                <a:lnTo>
                  <a:pt x="275535" y="964309"/>
                </a:lnTo>
                <a:cubicBezTo>
                  <a:pt x="275535" y="962386"/>
                  <a:pt x="273970" y="960821"/>
                  <a:pt x="272046" y="960821"/>
                </a:cubicBezTo>
                <a:lnTo>
                  <a:pt x="271868" y="960821"/>
                </a:lnTo>
                <a:lnTo>
                  <a:pt x="272863" y="963918"/>
                </a:lnTo>
                <a:cubicBezTo>
                  <a:pt x="272895" y="984266"/>
                  <a:pt x="272895" y="1004646"/>
                  <a:pt x="272863" y="1024993"/>
                </a:cubicBezTo>
                <a:cubicBezTo>
                  <a:pt x="272830" y="1026232"/>
                  <a:pt x="273450" y="1027798"/>
                  <a:pt x="271721" y="1028548"/>
                </a:cubicBezTo>
                <a:lnTo>
                  <a:pt x="271721" y="960821"/>
                </a:lnTo>
                <a:close/>
                <a:moveTo>
                  <a:pt x="1444036" y="958799"/>
                </a:moveTo>
                <a:lnTo>
                  <a:pt x="1577271" y="958799"/>
                </a:lnTo>
                <a:cubicBezTo>
                  <a:pt x="1578086" y="958799"/>
                  <a:pt x="1578771" y="959484"/>
                  <a:pt x="1578771" y="960299"/>
                </a:cubicBezTo>
                <a:lnTo>
                  <a:pt x="1578771" y="1022515"/>
                </a:lnTo>
                <a:cubicBezTo>
                  <a:pt x="1578771" y="1025547"/>
                  <a:pt x="1576293" y="1028026"/>
                  <a:pt x="1573260" y="1028026"/>
                </a:cubicBezTo>
                <a:lnTo>
                  <a:pt x="1444851" y="1028026"/>
                </a:lnTo>
                <a:cubicBezTo>
                  <a:pt x="1441362" y="1028026"/>
                  <a:pt x="1438525" y="1025189"/>
                  <a:pt x="1438525" y="1021700"/>
                </a:cubicBezTo>
                <a:lnTo>
                  <a:pt x="1438525" y="964310"/>
                </a:lnTo>
                <a:cubicBezTo>
                  <a:pt x="1438525" y="961277"/>
                  <a:pt x="1441003" y="958799"/>
                  <a:pt x="1444036" y="958799"/>
                </a:cubicBezTo>
                <a:close/>
                <a:moveTo>
                  <a:pt x="897431" y="890127"/>
                </a:moveTo>
                <a:lnTo>
                  <a:pt x="955669" y="890127"/>
                </a:lnTo>
                <a:cubicBezTo>
                  <a:pt x="958767" y="890127"/>
                  <a:pt x="961277" y="892638"/>
                  <a:pt x="961277" y="895736"/>
                </a:cubicBezTo>
                <a:lnTo>
                  <a:pt x="961277" y="951300"/>
                </a:lnTo>
                <a:cubicBezTo>
                  <a:pt x="961277" y="954332"/>
                  <a:pt x="958799" y="956810"/>
                  <a:pt x="955767" y="956810"/>
                </a:cubicBezTo>
                <a:lnTo>
                  <a:pt x="898801" y="956810"/>
                </a:lnTo>
                <a:cubicBezTo>
                  <a:pt x="895018" y="956810"/>
                  <a:pt x="891953" y="953745"/>
                  <a:pt x="891953" y="949963"/>
                </a:cubicBezTo>
                <a:lnTo>
                  <a:pt x="891953" y="895670"/>
                </a:lnTo>
                <a:cubicBezTo>
                  <a:pt x="891888" y="892573"/>
                  <a:pt x="894366" y="890127"/>
                  <a:pt x="897431" y="890127"/>
                </a:cubicBezTo>
                <a:close/>
                <a:moveTo>
                  <a:pt x="1651291" y="822498"/>
                </a:moveTo>
                <a:lnTo>
                  <a:pt x="1709398" y="822498"/>
                </a:lnTo>
                <a:cubicBezTo>
                  <a:pt x="1712495" y="822498"/>
                  <a:pt x="1715006" y="825009"/>
                  <a:pt x="1715006" y="828107"/>
                </a:cubicBezTo>
                <a:lnTo>
                  <a:pt x="1715006" y="1021080"/>
                </a:lnTo>
                <a:cubicBezTo>
                  <a:pt x="1715006" y="1024112"/>
                  <a:pt x="1712528" y="1026591"/>
                  <a:pt x="1709496" y="1026591"/>
                </a:cubicBezTo>
                <a:lnTo>
                  <a:pt x="1645780" y="1026591"/>
                </a:lnTo>
                <a:lnTo>
                  <a:pt x="1645780" y="959843"/>
                </a:lnTo>
                <a:lnTo>
                  <a:pt x="1578966" y="959843"/>
                </a:lnTo>
                <a:lnTo>
                  <a:pt x="1578966" y="896127"/>
                </a:lnTo>
                <a:cubicBezTo>
                  <a:pt x="1578901" y="893094"/>
                  <a:pt x="1581379" y="890616"/>
                  <a:pt x="1584444" y="890616"/>
                </a:cubicBezTo>
                <a:lnTo>
                  <a:pt x="1645780" y="890616"/>
                </a:lnTo>
                <a:lnTo>
                  <a:pt x="1645780" y="828041"/>
                </a:lnTo>
                <a:cubicBezTo>
                  <a:pt x="1645780" y="824976"/>
                  <a:pt x="1648258" y="822498"/>
                  <a:pt x="1651291" y="822498"/>
                </a:cubicBezTo>
                <a:close/>
                <a:moveTo>
                  <a:pt x="758293" y="754804"/>
                </a:moveTo>
                <a:lnTo>
                  <a:pt x="820606" y="754804"/>
                </a:lnTo>
                <a:cubicBezTo>
                  <a:pt x="822562" y="754804"/>
                  <a:pt x="824160" y="756402"/>
                  <a:pt x="824160" y="758358"/>
                </a:cubicBezTo>
                <a:lnTo>
                  <a:pt x="824160" y="886605"/>
                </a:lnTo>
                <a:cubicBezTo>
                  <a:pt x="824160" y="888529"/>
                  <a:pt x="822595" y="890094"/>
                  <a:pt x="820671" y="890094"/>
                </a:cubicBezTo>
                <a:lnTo>
                  <a:pt x="756434" y="890094"/>
                </a:lnTo>
                <a:lnTo>
                  <a:pt x="756434" y="960690"/>
                </a:lnTo>
                <a:lnTo>
                  <a:pt x="756336" y="960788"/>
                </a:lnTo>
                <a:lnTo>
                  <a:pt x="817575" y="960788"/>
                </a:lnTo>
                <a:cubicBezTo>
                  <a:pt x="819499" y="960821"/>
                  <a:pt x="821064" y="962353"/>
                  <a:pt x="821064" y="964277"/>
                </a:cubicBezTo>
                <a:lnTo>
                  <a:pt x="821064" y="1025091"/>
                </a:lnTo>
                <a:cubicBezTo>
                  <a:pt x="821064" y="1027048"/>
                  <a:pt x="819466" y="1028645"/>
                  <a:pt x="817510" y="1028645"/>
                </a:cubicBezTo>
                <a:lnTo>
                  <a:pt x="620526" y="1028645"/>
                </a:lnTo>
                <a:cubicBezTo>
                  <a:pt x="618602" y="1028645"/>
                  <a:pt x="617037" y="1027080"/>
                  <a:pt x="617037" y="1025156"/>
                </a:cubicBezTo>
                <a:lnTo>
                  <a:pt x="617037" y="960788"/>
                </a:lnTo>
                <a:lnTo>
                  <a:pt x="687078" y="960788"/>
                </a:lnTo>
                <a:lnTo>
                  <a:pt x="687078" y="889768"/>
                </a:lnTo>
                <a:cubicBezTo>
                  <a:pt x="687111" y="887844"/>
                  <a:pt x="688643" y="886279"/>
                  <a:pt x="690567" y="886279"/>
                </a:cubicBezTo>
                <a:lnTo>
                  <a:pt x="752880" y="886279"/>
                </a:lnTo>
                <a:lnTo>
                  <a:pt x="754804" y="888204"/>
                </a:lnTo>
                <a:lnTo>
                  <a:pt x="754804" y="758293"/>
                </a:lnTo>
                <a:cubicBezTo>
                  <a:pt x="754804" y="756369"/>
                  <a:pt x="756369" y="754804"/>
                  <a:pt x="758293" y="754804"/>
                </a:cubicBezTo>
                <a:close/>
                <a:moveTo>
                  <a:pt x="343196" y="752522"/>
                </a:moveTo>
                <a:lnTo>
                  <a:pt x="343196" y="820216"/>
                </a:lnTo>
                <a:cubicBezTo>
                  <a:pt x="343196" y="822107"/>
                  <a:pt x="344729" y="823672"/>
                  <a:pt x="346652" y="823672"/>
                </a:cubicBezTo>
                <a:lnTo>
                  <a:pt x="477931" y="823672"/>
                </a:lnTo>
                <a:lnTo>
                  <a:pt x="477931" y="890159"/>
                </a:lnTo>
                <a:lnTo>
                  <a:pt x="413042" y="890159"/>
                </a:lnTo>
                <a:cubicBezTo>
                  <a:pt x="411118" y="890159"/>
                  <a:pt x="409553" y="891725"/>
                  <a:pt x="409553" y="893648"/>
                </a:cubicBezTo>
                <a:lnTo>
                  <a:pt x="409553" y="954984"/>
                </a:lnTo>
                <a:cubicBezTo>
                  <a:pt x="409553" y="956940"/>
                  <a:pt x="411151" y="958538"/>
                  <a:pt x="413107" y="958538"/>
                </a:cubicBezTo>
                <a:lnTo>
                  <a:pt x="474442" y="958538"/>
                </a:lnTo>
                <a:cubicBezTo>
                  <a:pt x="476366" y="958538"/>
                  <a:pt x="477931" y="956973"/>
                  <a:pt x="477931" y="955049"/>
                </a:cubicBezTo>
                <a:lnTo>
                  <a:pt x="477931" y="890616"/>
                </a:lnTo>
                <a:lnTo>
                  <a:pt x="543799" y="890616"/>
                </a:lnTo>
                <a:cubicBezTo>
                  <a:pt x="545723" y="890616"/>
                  <a:pt x="547288" y="889051"/>
                  <a:pt x="547288" y="887127"/>
                </a:cubicBezTo>
                <a:lnTo>
                  <a:pt x="547288" y="816270"/>
                </a:lnTo>
                <a:cubicBezTo>
                  <a:pt x="547288" y="816172"/>
                  <a:pt x="547223" y="816075"/>
                  <a:pt x="547223" y="815944"/>
                </a:cubicBezTo>
                <a:lnTo>
                  <a:pt x="547223" y="756011"/>
                </a:lnTo>
                <a:cubicBezTo>
                  <a:pt x="547223" y="754087"/>
                  <a:pt x="545658" y="752522"/>
                  <a:pt x="543734" y="752522"/>
                </a:cubicBezTo>
                <a:close/>
                <a:moveTo>
                  <a:pt x="141191" y="752359"/>
                </a:moveTo>
                <a:lnTo>
                  <a:pt x="205461" y="752359"/>
                </a:lnTo>
                <a:cubicBezTo>
                  <a:pt x="207385" y="752359"/>
                  <a:pt x="208950" y="753924"/>
                  <a:pt x="208950" y="755848"/>
                </a:cubicBezTo>
                <a:lnTo>
                  <a:pt x="208950" y="820118"/>
                </a:lnTo>
                <a:cubicBezTo>
                  <a:pt x="208950" y="822042"/>
                  <a:pt x="207418" y="823607"/>
                  <a:pt x="205494" y="823607"/>
                </a:cubicBezTo>
                <a:lnTo>
                  <a:pt x="141191" y="823607"/>
                </a:lnTo>
                <a:cubicBezTo>
                  <a:pt x="139267" y="823607"/>
                  <a:pt x="137702" y="822042"/>
                  <a:pt x="137702" y="820118"/>
                </a:cubicBezTo>
                <a:lnTo>
                  <a:pt x="137702" y="755848"/>
                </a:lnTo>
                <a:cubicBezTo>
                  <a:pt x="137702" y="753924"/>
                  <a:pt x="139267" y="752359"/>
                  <a:pt x="141191" y="752359"/>
                </a:cubicBezTo>
                <a:close/>
                <a:moveTo>
                  <a:pt x="1101230" y="687535"/>
                </a:moveTo>
                <a:cubicBezTo>
                  <a:pt x="1098198" y="687535"/>
                  <a:pt x="1095720" y="690013"/>
                  <a:pt x="1095720" y="693046"/>
                </a:cubicBezTo>
                <a:lnTo>
                  <a:pt x="1095720" y="754088"/>
                </a:lnTo>
                <a:cubicBezTo>
                  <a:pt x="1095720" y="754381"/>
                  <a:pt x="1095980" y="754642"/>
                  <a:pt x="1096274" y="754642"/>
                </a:cubicBezTo>
                <a:lnTo>
                  <a:pt x="1034547" y="754642"/>
                </a:lnTo>
                <a:cubicBezTo>
                  <a:pt x="1031515" y="754642"/>
                  <a:pt x="1029036" y="757120"/>
                  <a:pt x="1029036" y="760152"/>
                </a:cubicBezTo>
                <a:lnTo>
                  <a:pt x="1029036" y="820868"/>
                </a:lnTo>
                <a:cubicBezTo>
                  <a:pt x="1029036" y="821097"/>
                  <a:pt x="1029232" y="821292"/>
                  <a:pt x="1029461" y="821292"/>
                </a:cubicBezTo>
                <a:lnTo>
                  <a:pt x="1161489" y="821292"/>
                </a:lnTo>
                <a:cubicBezTo>
                  <a:pt x="1164522" y="821292"/>
                  <a:pt x="1167000" y="818814"/>
                  <a:pt x="1167000" y="815781"/>
                </a:cubicBezTo>
                <a:lnTo>
                  <a:pt x="1167000" y="755033"/>
                </a:lnTo>
                <a:cubicBezTo>
                  <a:pt x="1167000" y="754838"/>
                  <a:pt x="1166837" y="754642"/>
                  <a:pt x="1166609" y="754642"/>
                </a:cubicBezTo>
                <a:lnTo>
                  <a:pt x="1230552" y="754642"/>
                </a:lnTo>
                <a:cubicBezTo>
                  <a:pt x="1233585" y="754642"/>
                  <a:pt x="1236063" y="752164"/>
                  <a:pt x="1236063" y="749131"/>
                </a:cubicBezTo>
                <a:lnTo>
                  <a:pt x="1236063" y="693144"/>
                </a:lnTo>
                <a:cubicBezTo>
                  <a:pt x="1236063" y="690046"/>
                  <a:pt x="1233552" y="687535"/>
                  <a:pt x="1230455" y="687535"/>
                </a:cubicBezTo>
                <a:close/>
                <a:moveTo>
                  <a:pt x="1445829" y="619026"/>
                </a:moveTo>
                <a:lnTo>
                  <a:pt x="1509544" y="619026"/>
                </a:lnTo>
                <a:lnTo>
                  <a:pt x="1509544" y="686589"/>
                </a:lnTo>
                <a:lnTo>
                  <a:pt x="1578868" y="686589"/>
                </a:lnTo>
                <a:lnTo>
                  <a:pt x="1578868" y="753990"/>
                </a:lnTo>
                <a:lnTo>
                  <a:pt x="1509544" y="753990"/>
                </a:lnTo>
                <a:lnTo>
                  <a:pt x="1509544" y="815782"/>
                </a:lnTo>
                <a:cubicBezTo>
                  <a:pt x="1509544" y="818847"/>
                  <a:pt x="1507066" y="821325"/>
                  <a:pt x="1504034" y="821325"/>
                </a:cubicBezTo>
                <a:lnTo>
                  <a:pt x="1445927" y="821325"/>
                </a:lnTo>
                <a:cubicBezTo>
                  <a:pt x="1442829" y="821325"/>
                  <a:pt x="1440318" y="818815"/>
                  <a:pt x="1440318" y="815717"/>
                </a:cubicBezTo>
                <a:lnTo>
                  <a:pt x="1440318" y="624537"/>
                </a:lnTo>
                <a:cubicBezTo>
                  <a:pt x="1440318" y="621504"/>
                  <a:pt x="1442796" y="619026"/>
                  <a:pt x="1445829" y="619026"/>
                </a:cubicBezTo>
                <a:close/>
                <a:moveTo>
                  <a:pt x="412292" y="617526"/>
                </a:moveTo>
                <a:lnTo>
                  <a:pt x="412292" y="683850"/>
                </a:lnTo>
                <a:cubicBezTo>
                  <a:pt x="412292" y="685774"/>
                  <a:pt x="413857" y="687339"/>
                  <a:pt x="415781" y="687339"/>
                </a:cubicBezTo>
                <a:lnTo>
                  <a:pt x="478551" y="687339"/>
                </a:lnTo>
                <a:cubicBezTo>
                  <a:pt x="480508" y="687339"/>
                  <a:pt x="482105" y="685741"/>
                  <a:pt x="482105" y="683785"/>
                </a:cubicBezTo>
                <a:lnTo>
                  <a:pt x="482105" y="621015"/>
                </a:lnTo>
                <a:cubicBezTo>
                  <a:pt x="482105" y="619091"/>
                  <a:pt x="480540" y="617526"/>
                  <a:pt x="478616" y="617526"/>
                </a:cubicBezTo>
                <a:close/>
                <a:moveTo>
                  <a:pt x="1515153" y="549702"/>
                </a:moveTo>
                <a:lnTo>
                  <a:pt x="1572217" y="549702"/>
                </a:lnTo>
                <a:cubicBezTo>
                  <a:pt x="1575249" y="549702"/>
                  <a:pt x="1577727" y="552180"/>
                  <a:pt x="1577727" y="555213"/>
                </a:cubicBezTo>
                <a:lnTo>
                  <a:pt x="1577727" y="617950"/>
                </a:lnTo>
                <a:lnTo>
                  <a:pt x="1509544" y="617950"/>
                </a:lnTo>
                <a:lnTo>
                  <a:pt x="1509544" y="555311"/>
                </a:lnTo>
                <a:cubicBezTo>
                  <a:pt x="1509544" y="552213"/>
                  <a:pt x="1512055" y="549702"/>
                  <a:pt x="1515153" y="549702"/>
                </a:cubicBezTo>
                <a:close/>
                <a:moveTo>
                  <a:pt x="5576" y="549702"/>
                </a:moveTo>
                <a:lnTo>
                  <a:pt x="66813" y="549702"/>
                </a:lnTo>
                <a:cubicBezTo>
                  <a:pt x="68737" y="549702"/>
                  <a:pt x="70302" y="551267"/>
                  <a:pt x="70302" y="553191"/>
                </a:cubicBezTo>
                <a:lnTo>
                  <a:pt x="70302" y="614428"/>
                </a:lnTo>
                <a:cubicBezTo>
                  <a:pt x="70302" y="616352"/>
                  <a:pt x="68737" y="617918"/>
                  <a:pt x="66813" y="617918"/>
                </a:cubicBezTo>
                <a:lnTo>
                  <a:pt x="5576" y="617918"/>
                </a:lnTo>
                <a:cubicBezTo>
                  <a:pt x="3652" y="617918"/>
                  <a:pt x="2087" y="616352"/>
                  <a:pt x="2087" y="614428"/>
                </a:cubicBezTo>
                <a:lnTo>
                  <a:pt x="2087" y="553191"/>
                </a:lnTo>
                <a:cubicBezTo>
                  <a:pt x="2087" y="551267"/>
                  <a:pt x="3652" y="549702"/>
                  <a:pt x="5576" y="549702"/>
                </a:cubicBezTo>
                <a:close/>
                <a:moveTo>
                  <a:pt x="829966" y="549636"/>
                </a:moveTo>
                <a:lnTo>
                  <a:pt x="888496" y="549636"/>
                </a:lnTo>
                <a:cubicBezTo>
                  <a:pt x="891594" y="549636"/>
                  <a:pt x="894105" y="552147"/>
                  <a:pt x="894105" y="555245"/>
                </a:cubicBezTo>
                <a:lnTo>
                  <a:pt x="894105" y="613776"/>
                </a:lnTo>
                <a:cubicBezTo>
                  <a:pt x="894105" y="616808"/>
                  <a:pt x="891627" y="619286"/>
                  <a:pt x="888594" y="619286"/>
                </a:cubicBezTo>
                <a:lnTo>
                  <a:pt x="824455" y="619286"/>
                </a:lnTo>
                <a:lnTo>
                  <a:pt x="824455" y="555147"/>
                </a:lnTo>
                <a:cubicBezTo>
                  <a:pt x="824455" y="552114"/>
                  <a:pt x="826933" y="549636"/>
                  <a:pt x="829966" y="549636"/>
                </a:cubicBezTo>
                <a:close/>
                <a:moveTo>
                  <a:pt x="1651291" y="549343"/>
                </a:moveTo>
                <a:lnTo>
                  <a:pt x="1709398" y="549343"/>
                </a:lnTo>
                <a:cubicBezTo>
                  <a:pt x="1712495" y="549343"/>
                  <a:pt x="1715006" y="551854"/>
                  <a:pt x="1715006" y="554952"/>
                </a:cubicBezTo>
                <a:lnTo>
                  <a:pt x="1715006" y="747925"/>
                </a:lnTo>
                <a:cubicBezTo>
                  <a:pt x="1715006" y="750957"/>
                  <a:pt x="1712528" y="753436"/>
                  <a:pt x="1709496" y="753436"/>
                </a:cubicBezTo>
                <a:lnTo>
                  <a:pt x="1645780" y="753436"/>
                </a:lnTo>
                <a:lnTo>
                  <a:pt x="1645780" y="686623"/>
                </a:lnTo>
                <a:lnTo>
                  <a:pt x="1578934" y="686623"/>
                </a:lnTo>
                <a:lnTo>
                  <a:pt x="1578934" y="618439"/>
                </a:lnTo>
                <a:lnTo>
                  <a:pt x="1645780" y="618439"/>
                </a:lnTo>
                <a:lnTo>
                  <a:pt x="1645780" y="554886"/>
                </a:lnTo>
                <a:cubicBezTo>
                  <a:pt x="1645780" y="551821"/>
                  <a:pt x="1648258" y="549343"/>
                  <a:pt x="1651291" y="549343"/>
                </a:cubicBezTo>
                <a:close/>
                <a:moveTo>
                  <a:pt x="417803" y="548071"/>
                </a:moveTo>
                <a:lnTo>
                  <a:pt x="545495" y="548071"/>
                </a:lnTo>
                <a:cubicBezTo>
                  <a:pt x="548527" y="548071"/>
                  <a:pt x="551005" y="550549"/>
                  <a:pt x="551005" y="553582"/>
                </a:cubicBezTo>
                <a:lnTo>
                  <a:pt x="551005" y="685089"/>
                </a:lnTo>
                <a:lnTo>
                  <a:pt x="613514" y="685089"/>
                </a:lnTo>
                <a:cubicBezTo>
                  <a:pt x="616547" y="685089"/>
                  <a:pt x="619025" y="687567"/>
                  <a:pt x="619025" y="690600"/>
                </a:cubicBezTo>
                <a:lnTo>
                  <a:pt x="619025" y="960266"/>
                </a:lnTo>
                <a:lnTo>
                  <a:pt x="549310" y="960266"/>
                </a:lnTo>
                <a:lnTo>
                  <a:pt x="549310" y="1027699"/>
                </a:lnTo>
                <a:lnTo>
                  <a:pt x="413107" y="1027699"/>
                </a:lnTo>
                <a:cubicBezTo>
                  <a:pt x="411151" y="1027699"/>
                  <a:pt x="409553" y="1029297"/>
                  <a:pt x="409553" y="1031253"/>
                </a:cubicBezTo>
                <a:lnTo>
                  <a:pt x="409553" y="1095393"/>
                </a:lnTo>
                <a:cubicBezTo>
                  <a:pt x="409553" y="1097316"/>
                  <a:pt x="411118" y="1098882"/>
                  <a:pt x="413042" y="1098882"/>
                </a:cubicBezTo>
                <a:lnTo>
                  <a:pt x="549636" y="1098882"/>
                </a:lnTo>
                <a:lnTo>
                  <a:pt x="549636" y="1028644"/>
                </a:lnTo>
                <a:lnTo>
                  <a:pt x="619025" y="1028644"/>
                </a:lnTo>
                <a:lnTo>
                  <a:pt x="619025" y="1094838"/>
                </a:lnTo>
                <a:cubicBezTo>
                  <a:pt x="619025" y="1097871"/>
                  <a:pt x="616547" y="1100349"/>
                  <a:pt x="613514" y="1100349"/>
                </a:cubicBezTo>
                <a:lnTo>
                  <a:pt x="549603" y="1100349"/>
                </a:lnTo>
                <a:lnTo>
                  <a:pt x="549603" y="1160641"/>
                </a:lnTo>
                <a:cubicBezTo>
                  <a:pt x="549603" y="1163673"/>
                  <a:pt x="547125" y="1166152"/>
                  <a:pt x="544093" y="1166152"/>
                </a:cubicBezTo>
                <a:lnTo>
                  <a:pt x="212635" y="1166152"/>
                </a:lnTo>
                <a:cubicBezTo>
                  <a:pt x="209602" y="1166152"/>
                  <a:pt x="207124" y="1163673"/>
                  <a:pt x="207124" y="1160641"/>
                </a:cubicBezTo>
                <a:lnTo>
                  <a:pt x="207124" y="1032558"/>
                </a:lnTo>
                <a:lnTo>
                  <a:pt x="143702" y="1032558"/>
                </a:lnTo>
                <a:cubicBezTo>
                  <a:pt x="140669" y="1032558"/>
                  <a:pt x="138191" y="1030079"/>
                  <a:pt x="138191" y="1027047"/>
                </a:cubicBezTo>
                <a:lnTo>
                  <a:pt x="138191" y="960788"/>
                </a:lnTo>
                <a:lnTo>
                  <a:pt x="5967" y="960788"/>
                </a:lnTo>
                <a:cubicBezTo>
                  <a:pt x="2934" y="960788"/>
                  <a:pt x="456" y="958309"/>
                  <a:pt x="456" y="955277"/>
                </a:cubicBezTo>
                <a:lnTo>
                  <a:pt x="456" y="894790"/>
                </a:lnTo>
                <a:cubicBezTo>
                  <a:pt x="456" y="891757"/>
                  <a:pt x="2934" y="889279"/>
                  <a:pt x="5967" y="889279"/>
                </a:cubicBezTo>
                <a:lnTo>
                  <a:pt x="207124" y="889279"/>
                </a:lnTo>
                <a:lnTo>
                  <a:pt x="207124" y="829183"/>
                </a:lnTo>
                <a:cubicBezTo>
                  <a:pt x="207124" y="826150"/>
                  <a:pt x="209602" y="823672"/>
                  <a:pt x="212635" y="823672"/>
                </a:cubicBezTo>
                <a:lnTo>
                  <a:pt x="273350" y="823672"/>
                </a:lnTo>
                <a:lnTo>
                  <a:pt x="273350" y="758000"/>
                </a:lnTo>
                <a:cubicBezTo>
                  <a:pt x="273350" y="754967"/>
                  <a:pt x="275828" y="752489"/>
                  <a:pt x="278861" y="752489"/>
                </a:cubicBezTo>
                <a:lnTo>
                  <a:pt x="343196" y="752489"/>
                </a:lnTo>
                <a:lnTo>
                  <a:pt x="343196" y="690600"/>
                </a:lnTo>
                <a:cubicBezTo>
                  <a:pt x="343196" y="689719"/>
                  <a:pt x="343425" y="688904"/>
                  <a:pt x="343783" y="688187"/>
                </a:cubicBezTo>
                <a:lnTo>
                  <a:pt x="278861" y="688187"/>
                </a:lnTo>
                <a:cubicBezTo>
                  <a:pt x="275828" y="688187"/>
                  <a:pt x="273350" y="685709"/>
                  <a:pt x="273350" y="682676"/>
                </a:cubicBezTo>
                <a:lnTo>
                  <a:pt x="273350" y="622189"/>
                </a:lnTo>
                <a:cubicBezTo>
                  <a:pt x="273350" y="619156"/>
                  <a:pt x="275828" y="616678"/>
                  <a:pt x="278861" y="616678"/>
                </a:cubicBezTo>
                <a:lnTo>
                  <a:pt x="412292" y="616678"/>
                </a:lnTo>
                <a:lnTo>
                  <a:pt x="412292" y="553582"/>
                </a:lnTo>
                <a:cubicBezTo>
                  <a:pt x="412292" y="550549"/>
                  <a:pt x="414770" y="548071"/>
                  <a:pt x="417803" y="548071"/>
                </a:cubicBezTo>
                <a:close/>
                <a:moveTo>
                  <a:pt x="142985" y="547288"/>
                </a:moveTo>
                <a:lnTo>
                  <a:pt x="203472" y="547288"/>
                </a:lnTo>
                <a:cubicBezTo>
                  <a:pt x="206505" y="547288"/>
                  <a:pt x="208983" y="549766"/>
                  <a:pt x="208983" y="552799"/>
                </a:cubicBezTo>
                <a:lnTo>
                  <a:pt x="208983" y="681567"/>
                </a:lnTo>
                <a:cubicBezTo>
                  <a:pt x="208983" y="684599"/>
                  <a:pt x="206538" y="687078"/>
                  <a:pt x="203472" y="687078"/>
                </a:cubicBezTo>
                <a:lnTo>
                  <a:pt x="142985" y="687078"/>
                </a:lnTo>
                <a:cubicBezTo>
                  <a:pt x="139952" y="687078"/>
                  <a:pt x="137474" y="684599"/>
                  <a:pt x="137474" y="681567"/>
                </a:cubicBezTo>
                <a:lnTo>
                  <a:pt x="137474" y="552799"/>
                </a:lnTo>
                <a:cubicBezTo>
                  <a:pt x="137474" y="549766"/>
                  <a:pt x="139952" y="547288"/>
                  <a:pt x="142985" y="547288"/>
                </a:cubicBezTo>
                <a:close/>
                <a:moveTo>
                  <a:pt x="691383" y="413010"/>
                </a:moveTo>
                <a:lnTo>
                  <a:pt x="749196" y="413010"/>
                </a:lnTo>
                <a:cubicBezTo>
                  <a:pt x="752294" y="413010"/>
                  <a:pt x="754805" y="415520"/>
                  <a:pt x="754805" y="418618"/>
                </a:cubicBezTo>
                <a:lnTo>
                  <a:pt x="754805" y="617526"/>
                </a:lnTo>
                <a:lnTo>
                  <a:pt x="824454" y="617526"/>
                </a:lnTo>
                <a:lnTo>
                  <a:pt x="824454" y="681666"/>
                </a:lnTo>
                <a:cubicBezTo>
                  <a:pt x="824454" y="684698"/>
                  <a:pt x="821976" y="687176"/>
                  <a:pt x="818943" y="687176"/>
                </a:cubicBezTo>
                <a:lnTo>
                  <a:pt x="761652" y="687176"/>
                </a:lnTo>
                <a:cubicBezTo>
                  <a:pt x="757869" y="687176"/>
                  <a:pt x="754804" y="684111"/>
                  <a:pt x="754804" y="680328"/>
                </a:cubicBezTo>
                <a:lnTo>
                  <a:pt x="754804" y="617592"/>
                </a:lnTo>
                <a:lnTo>
                  <a:pt x="754349" y="618048"/>
                </a:lnTo>
                <a:lnTo>
                  <a:pt x="692720" y="618048"/>
                </a:lnTo>
                <a:cubicBezTo>
                  <a:pt x="688937" y="618048"/>
                  <a:pt x="685872" y="614983"/>
                  <a:pt x="685872" y="611200"/>
                </a:cubicBezTo>
                <a:lnTo>
                  <a:pt x="685872" y="418553"/>
                </a:lnTo>
                <a:cubicBezTo>
                  <a:pt x="685872" y="415455"/>
                  <a:pt x="688318" y="413010"/>
                  <a:pt x="691383" y="413010"/>
                </a:cubicBezTo>
                <a:close/>
                <a:moveTo>
                  <a:pt x="1103186" y="408543"/>
                </a:moveTo>
                <a:lnTo>
                  <a:pt x="1160152" y="408543"/>
                </a:lnTo>
                <a:cubicBezTo>
                  <a:pt x="1163934" y="408543"/>
                  <a:pt x="1166999" y="411608"/>
                  <a:pt x="1166999" y="415390"/>
                </a:cubicBezTo>
                <a:lnTo>
                  <a:pt x="1166999" y="475128"/>
                </a:lnTo>
                <a:cubicBezTo>
                  <a:pt x="1166999" y="478193"/>
                  <a:pt x="1164521" y="480639"/>
                  <a:pt x="1161488" y="480639"/>
                </a:cubicBezTo>
                <a:lnTo>
                  <a:pt x="1098328" y="480639"/>
                </a:lnTo>
                <a:lnTo>
                  <a:pt x="1098328" y="549702"/>
                </a:lnTo>
                <a:lnTo>
                  <a:pt x="1161359" y="549702"/>
                </a:lnTo>
                <a:cubicBezTo>
                  <a:pt x="1164457" y="549702"/>
                  <a:pt x="1166967" y="552213"/>
                  <a:pt x="1166967" y="555311"/>
                </a:cubicBezTo>
                <a:lnTo>
                  <a:pt x="1166967" y="619124"/>
                </a:lnTo>
                <a:lnTo>
                  <a:pt x="1302420" y="619124"/>
                </a:lnTo>
                <a:lnTo>
                  <a:pt x="1302420" y="554854"/>
                </a:lnTo>
                <a:cubicBezTo>
                  <a:pt x="1302420" y="551822"/>
                  <a:pt x="1304898" y="549343"/>
                  <a:pt x="1307931" y="549343"/>
                </a:cubicBezTo>
                <a:lnTo>
                  <a:pt x="1366168" y="549343"/>
                </a:lnTo>
                <a:cubicBezTo>
                  <a:pt x="1369266" y="549343"/>
                  <a:pt x="1371777" y="551854"/>
                  <a:pt x="1371777" y="554952"/>
                </a:cubicBezTo>
                <a:lnTo>
                  <a:pt x="1371777" y="681112"/>
                </a:lnTo>
                <a:cubicBezTo>
                  <a:pt x="1371777" y="684144"/>
                  <a:pt x="1369298" y="686622"/>
                  <a:pt x="1366266" y="686622"/>
                </a:cubicBezTo>
                <a:lnTo>
                  <a:pt x="1304540" y="686622"/>
                </a:lnTo>
                <a:lnTo>
                  <a:pt x="1304540" y="754642"/>
                </a:lnTo>
                <a:lnTo>
                  <a:pt x="1368287" y="754642"/>
                </a:lnTo>
                <a:cubicBezTo>
                  <a:pt x="1371385" y="754642"/>
                  <a:pt x="1373896" y="757153"/>
                  <a:pt x="1373896" y="760250"/>
                </a:cubicBezTo>
                <a:lnTo>
                  <a:pt x="1373896" y="815814"/>
                </a:lnTo>
                <a:cubicBezTo>
                  <a:pt x="1373896" y="818846"/>
                  <a:pt x="1371418" y="821325"/>
                  <a:pt x="1368385" y="821325"/>
                </a:cubicBezTo>
                <a:lnTo>
                  <a:pt x="1368385" y="821260"/>
                </a:lnTo>
                <a:lnTo>
                  <a:pt x="1304507" y="821260"/>
                </a:lnTo>
                <a:lnTo>
                  <a:pt x="1304507" y="890062"/>
                </a:lnTo>
                <a:lnTo>
                  <a:pt x="1368255" y="890062"/>
                </a:lnTo>
                <a:cubicBezTo>
                  <a:pt x="1371353" y="890062"/>
                  <a:pt x="1373863" y="892573"/>
                  <a:pt x="1373863" y="895671"/>
                </a:cubicBezTo>
                <a:lnTo>
                  <a:pt x="1373863" y="953027"/>
                </a:lnTo>
                <a:cubicBezTo>
                  <a:pt x="1373863" y="956060"/>
                  <a:pt x="1371385" y="958538"/>
                  <a:pt x="1368353" y="958538"/>
                </a:cubicBezTo>
                <a:lnTo>
                  <a:pt x="1242878" y="958538"/>
                </a:lnTo>
                <a:cubicBezTo>
                  <a:pt x="1239096" y="958538"/>
                  <a:pt x="1236030" y="955473"/>
                  <a:pt x="1236030" y="951691"/>
                </a:cubicBezTo>
                <a:lnTo>
                  <a:pt x="1236030" y="891203"/>
                </a:lnTo>
                <a:cubicBezTo>
                  <a:pt x="1236030" y="890584"/>
                  <a:pt x="1236520" y="890095"/>
                  <a:pt x="1237139" y="890095"/>
                </a:cubicBezTo>
                <a:lnTo>
                  <a:pt x="1166967" y="890095"/>
                </a:lnTo>
                <a:lnTo>
                  <a:pt x="1166967" y="1008558"/>
                </a:lnTo>
                <a:cubicBezTo>
                  <a:pt x="1166967" y="1019319"/>
                  <a:pt x="1158229" y="1028025"/>
                  <a:pt x="1147501" y="1028025"/>
                </a:cubicBezTo>
                <a:lnTo>
                  <a:pt x="1035852" y="1028025"/>
                </a:lnTo>
                <a:cubicBezTo>
                  <a:pt x="1032069" y="1028025"/>
                  <a:pt x="1029004" y="1024960"/>
                  <a:pt x="1029004" y="1021178"/>
                </a:cubicBezTo>
                <a:lnTo>
                  <a:pt x="1029004" y="823020"/>
                </a:lnTo>
                <a:lnTo>
                  <a:pt x="965680" y="823020"/>
                </a:lnTo>
                <a:cubicBezTo>
                  <a:pt x="961897" y="823020"/>
                  <a:pt x="958832" y="819955"/>
                  <a:pt x="958832" y="816173"/>
                </a:cubicBezTo>
                <a:lnTo>
                  <a:pt x="958832" y="692133"/>
                </a:lnTo>
                <a:cubicBezTo>
                  <a:pt x="958832" y="689100"/>
                  <a:pt x="961310" y="686622"/>
                  <a:pt x="964343" y="686622"/>
                </a:cubicBezTo>
                <a:lnTo>
                  <a:pt x="1029004" y="686622"/>
                </a:lnTo>
                <a:lnTo>
                  <a:pt x="1029004" y="594570"/>
                </a:lnTo>
                <a:lnTo>
                  <a:pt x="1029004" y="555246"/>
                </a:lnTo>
                <a:lnTo>
                  <a:pt x="1029004" y="478617"/>
                </a:lnTo>
                <a:lnTo>
                  <a:pt x="1097675" y="478617"/>
                </a:lnTo>
                <a:lnTo>
                  <a:pt x="1097675" y="414053"/>
                </a:lnTo>
                <a:cubicBezTo>
                  <a:pt x="1097675" y="411021"/>
                  <a:pt x="1100153" y="408543"/>
                  <a:pt x="1103186" y="408543"/>
                </a:cubicBezTo>
                <a:close/>
                <a:moveTo>
                  <a:pt x="554886" y="343294"/>
                </a:moveTo>
                <a:lnTo>
                  <a:pt x="613416" y="343294"/>
                </a:lnTo>
                <a:cubicBezTo>
                  <a:pt x="616514" y="343294"/>
                  <a:pt x="619025" y="345804"/>
                  <a:pt x="619025" y="348902"/>
                </a:cubicBezTo>
                <a:lnTo>
                  <a:pt x="619025" y="474181"/>
                </a:lnTo>
                <a:cubicBezTo>
                  <a:pt x="619025" y="477214"/>
                  <a:pt x="616547" y="479692"/>
                  <a:pt x="613514" y="479692"/>
                </a:cubicBezTo>
                <a:lnTo>
                  <a:pt x="556223" y="479692"/>
                </a:lnTo>
                <a:cubicBezTo>
                  <a:pt x="552440" y="479692"/>
                  <a:pt x="549375" y="476627"/>
                  <a:pt x="549375" y="472844"/>
                </a:cubicBezTo>
                <a:lnTo>
                  <a:pt x="549375" y="348804"/>
                </a:lnTo>
                <a:cubicBezTo>
                  <a:pt x="549375" y="345739"/>
                  <a:pt x="551853" y="343294"/>
                  <a:pt x="554886" y="343294"/>
                </a:cubicBezTo>
                <a:close/>
                <a:moveTo>
                  <a:pt x="963430" y="272894"/>
                </a:moveTo>
                <a:lnTo>
                  <a:pt x="1025026" y="272894"/>
                </a:lnTo>
                <a:cubicBezTo>
                  <a:pt x="1026982" y="272894"/>
                  <a:pt x="1028580" y="274491"/>
                  <a:pt x="1028580" y="276448"/>
                </a:cubicBezTo>
                <a:lnTo>
                  <a:pt x="1028580" y="478616"/>
                </a:lnTo>
                <a:lnTo>
                  <a:pt x="964343" y="478616"/>
                </a:lnTo>
                <a:cubicBezTo>
                  <a:pt x="962354" y="478616"/>
                  <a:pt x="960723" y="476986"/>
                  <a:pt x="960723" y="474996"/>
                </a:cubicBezTo>
                <a:lnTo>
                  <a:pt x="960723" y="275600"/>
                </a:lnTo>
                <a:cubicBezTo>
                  <a:pt x="960756" y="274100"/>
                  <a:pt x="961962" y="272894"/>
                  <a:pt x="963430" y="272894"/>
                </a:cubicBezTo>
                <a:close/>
                <a:moveTo>
                  <a:pt x="1374353" y="138517"/>
                </a:moveTo>
                <a:cubicBezTo>
                  <a:pt x="1439079" y="138647"/>
                  <a:pt x="1503773" y="138647"/>
                  <a:pt x="1568499" y="138517"/>
                </a:cubicBezTo>
                <a:cubicBezTo>
                  <a:pt x="1572771" y="138517"/>
                  <a:pt x="1574173" y="139462"/>
                  <a:pt x="1574173" y="143995"/>
                </a:cubicBezTo>
                <a:cubicBezTo>
                  <a:pt x="1574010" y="208917"/>
                  <a:pt x="1574010" y="273839"/>
                  <a:pt x="1574140" y="338761"/>
                </a:cubicBezTo>
                <a:cubicBezTo>
                  <a:pt x="1574140" y="342935"/>
                  <a:pt x="1572934" y="343946"/>
                  <a:pt x="1568891" y="343913"/>
                </a:cubicBezTo>
                <a:cubicBezTo>
                  <a:pt x="1536348" y="343717"/>
                  <a:pt x="1503806" y="343783"/>
                  <a:pt x="1471230" y="343815"/>
                </a:cubicBezTo>
                <a:cubicBezTo>
                  <a:pt x="1439275" y="343815"/>
                  <a:pt x="1407286" y="343717"/>
                  <a:pt x="1375331" y="343913"/>
                </a:cubicBezTo>
                <a:cubicBezTo>
                  <a:pt x="1370505" y="343946"/>
                  <a:pt x="1368679" y="343130"/>
                  <a:pt x="1368711" y="337620"/>
                </a:cubicBezTo>
                <a:cubicBezTo>
                  <a:pt x="1368940" y="273089"/>
                  <a:pt x="1368907" y="208558"/>
                  <a:pt x="1368777" y="144060"/>
                </a:cubicBezTo>
                <a:cubicBezTo>
                  <a:pt x="1368777" y="139626"/>
                  <a:pt x="1369983" y="138517"/>
                  <a:pt x="1374353" y="138517"/>
                </a:cubicBezTo>
                <a:close/>
                <a:moveTo>
                  <a:pt x="141843" y="138517"/>
                </a:moveTo>
                <a:cubicBezTo>
                  <a:pt x="206570" y="138647"/>
                  <a:pt x="271264" y="138647"/>
                  <a:pt x="335990" y="138517"/>
                </a:cubicBezTo>
                <a:cubicBezTo>
                  <a:pt x="340262" y="138517"/>
                  <a:pt x="341664" y="139462"/>
                  <a:pt x="341664" y="143995"/>
                </a:cubicBezTo>
                <a:cubicBezTo>
                  <a:pt x="341501" y="208917"/>
                  <a:pt x="341501" y="273839"/>
                  <a:pt x="341631" y="338761"/>
                </a:cubicBezTo>
                <a:cubicBezTo>
                  <a:pt x="341631" y="342935"/>
                  <a:pt x="340425" y="343946"/>
                  <a:pt x="336382" y="343913"/>
                </a:cubicBezTo>
                <a:cubicBezTo>
                  <a:pt x="303839" y="343717"/>
                  <a:pt x="271297" y="343783"/>
                  <a:pt x="238721" y="343815"/>
                </a:cubicBezTo>
                <a:cubicBezTo>
                  <a:pt x="206766" y="343815"/>
                  <a:pt x="174777" y="343717"/>
                  <a:pt x="142822" y="343913"/>
                </a:cubicBezTo>
                <a:cubicBezTo>
                  <a:pt x="137996" y="343946"/>
                  <a:pt x="136170" y="343130"/>
                  <a:pt x="136202" y="337620"/>
                </a:cubicBezTo>
                <a:cubicBezTo>
                  <a:pt x="136431" y="273089"/>
                  <a:pt x="136398" y="208558"/>
                  <a:pt x="136268" y="144060"/>
                </a:cubicBezTo>
                <a:cubicBezTo>
                  <a:pt x="136268" y="139626"/>
                  <a:pt x="137474" y="138517"/>
                  <a:pt x="141843" y="138517"/>
                </a:cubicBezTo>
                <a:close/>
                <a:moveTo>
                  <a:pt x="754218" y="135518"/>
                </a:moveTo>
                <a:lnTo>
                  <a:pt x="953419" y="135518"/>
                </a:lnTo>
                <a:cubicBezTo>
                  <a:pt x="956516" y="135518"/>
                  <a:pt x="959027" y="138028"/>
                  <a:pt x="959027" y="141126"/>
                </a:cubicBezTo>
                <a:lnTo>
                  <a:pt x="959027" y="274199"/>
                </a:lnTo>
                <a:lnTo>
                  <a:pt x="894073" y="274199"/>
                </a:lnTo>
                <a:lnTo>
                  <a:pt x="894073" y="475128"/>
                </a:lnTo>
                <a:cubicBezTo>
                  <a:pt x="894073" y="477052"/>
                  <a:pt x="892508" y="478617"/>
                  <a:pt x="890584" y="478617"/>
                </a:cubicBezTo>
                <a:lnTo>
                  <a:pt x="829868" y="478617"/>
                </a:lnTo>
                <a:cubicBezTo>
                  <a:pt x="827879" y="478617"/>
                  <a:pt x="826248" y="476987"/>
                  <a:pt x="826248" y="474998"/>
                </a:cubicBezTo>
                <a:lnTo>
                  <a:pt x="826248" y="408574"/>
                </a:lnTo>
                <a:lnTo>
                  <a:pt x="755196" y="408574"/>
                </a:lnTo>
                <a:cubicBezTo>
                  <a:pt x="753272" y="408574"/>
                  <a:pt x="751707" y="407009"/>
                  <a:pt x="751707" y="405085"/>
                </a:cubicBezTo>
                <a:lnTo>
                  <a:pt x="751707" y="342772"/>
                </a:lnTo>
                <a:cubicBezTo>
                  <a:pt x="751707" y="340815"/>
                  <a:pt x="753305" y="339218"/>
                  <a:pt x="755261" y="339218"/>
                </a:cubicBezTo>
                <a:lnTo>
                  <a:pt x="826248" y="339218"/>
                </a:lnTo>
                <a:lnTo>
                  <a:pt x="826248" y="274199"/>
                </a:lnTo>
                <a:lnTo>
                  <a:pt x="761065" y="274199"/>
                </a:lnTo>
                <a:cubicBezTo>
                  <a:pt x="757283" y="274199"/>
                  <a:pt x="754218" y="271134"/>
                  <a:pt x="754218" y="267351"/>
                </a:cubicBezTo>
                <a:close/>
                <a:moveTo>
                  <a:pt x="1106610" y="71280"/>
                </a:moveTo>
                <a:lnTo>
                  <a:pt x="1167424" y="71280"/>
                </a:lnTo>
                <a:cubicBezTo>
                  <a:pt x="1169380" y="71280"/>
                  <a:pt x="1170978" y="72877"/>
                  <a:pt x="1170978" y="74834"/>
                </a:cubicBezTo>
                <a:lnTo>
                  <a:pt x="1170978" y="201352"/>
                </a:lnTo>
                <a:cubicBezTo>
                  <a:pt x="1170978" y="203276"/>
                  <a:pt x="1169413" y="204841"/>
                  <a:pt x="1167489" y="204841"/>
                </a:cubicBezTo>
                <a:lnTo>
                  <a:pt x="1117468" y="204841"/>
                </a:lnTo>
                <a:lnTo>
                  <a:pt x="1117468" y="204842"/>
                </a:lnTo>
                <a:lnTo>
                  <a:pt x="1032068" y="204842"/>
                </a:lnTo>
                <a:cubicBezTo>
                  <a:pt x="1030177" y="204842"/>
                  <a:pt x="1028612" y="203277"/>
                  <a:pt x="1028612" y="201353"/>
                </a:cubicBezTo>
                <a:lnTo>
                  <a:pt x="1028612" y="139072"/>
                </a:lnTo>
                <a:cubicBezTo>
                  <a:pt x="1028612" y="137115"/>
                  <a:pt x="1030210" y="135518"/>
                  <a:pt x="1032166" y="135518"/>
                </a:cubicBezTo>
                <a:lnTo>
                  <a:pt x="1103121" y="135518"/>
                </a:lnTo>
                <a:lnTo>
                  <a:pt x="1103121" y="74769"/>
                </a:lnTo>
                <a:cubicBezTo>
                  <a:pt x="1103121" y="72845"/>
                  <a:pt x="1104686" y="71280"/>
                  <a:pt x="1106610" y="71280"/>
                </a:cubicBezTo>
                <a:close/>
                <a:moveTo>
                  <a:pt x="1636029" y="69324"/>
                </a:moveTo>
                <a:cubicBezTo>
                  <a:pt x="1526011" y="69552"/>
                  <a:pt x="1415959" y="69520"/>
                  <a:pt x="1305941" y="69357"/>
                </a:cubicBezTo>
                <a:cubicBezTo>
                  <a:pt x="1300397" y="69357"/>
                  <a:pt x="1299680" y="71248"/>
                  <a:pt x="1299680" y="76106"/>
                </a:cubicBezTo>
                <a:cubicBezTo>
                  <a:pt x="1299811" y="186158"/>
                  <a:pt x="1299811" y="296176"/>
                  <a:pt x="1299647" y="406227"/>
                </a:cubicBezTo>
                <a:cubicBezTo>
                  <a:pt x="1299647" y="411510"/>
                  <a:pt x="1300821" y="413075"/>
                  <a:pt x="1306332" y="413075"/>
                </a:cubicBezTo>
                <a:cubicBezTo>
                  <a:pt x="1416351" y="412879"/>
                  <a:pt x="1526402" y="412912"/>
                  <a:pt x="1636420" y="413042"/>
                </a:cubicBezTo>
                <a:cubicBezTo>
                  <a:pt x="1641605" y="413042"/>
                  <a:pt x="1643333" y="411966"/>
                  <a:pt x="1643268" y="406390"/>
                </a:cubicBezTo>
                <a:cubicBezTo>
                  <a:pt x="1643040" y="351479"/>
                  <a:pt x="1643138" y="296535"/>
                  <a:pt x="1643138" y="241623"/>
                </a:cubicBezTo>
                <a:cubicBezTo>
                  <a:pt x="1643138" y="186712"/>
                  <a:pt x="1643073" y="131768"/>
                  <a:pt x="1643268" y="76857"/>
                </a:cubicBezTo>
                <a:cubicBezTo>
                  <a:pt x="1643301" y="71183"/>
                  <a:pt x="1642290" y="69324"/>
                  <a:pt x="1636029" y="69324"/>
                </a:cubicBezTo>
                <a:close/>
                <a:moveTo>
                  <a:pt x="403521" y="69324"/>
                </a:moveTo>
                <a:cubicBezTo>
                  <a:pt x="293503" y="69552"/>
                  <a:pt x="183451" y="69520"/>
                  <a:pt x="73433" y="69357"/>
                </a:cubicBezTo>
                <a:cubicBezTo>
                  <a:pt x="67889" y="69357"/>
                  <a:pt x="67172" y="71248"/>
                  <a:pt x="67172" y="76106"/>
                </a:cubicBezTo>
                <a:cubicBezTo>
                  <a:pt x="67303" y="186158"/>
                  <a:pt x="67303" y="296176"/>
                  <a:pt x="67139" y="406227"/>
                </a:cubicBezTo>
                <a:cubicBezTo>
                  <a:pt x="67139" y="411510"/>
                  <a:pt x="68313" y="413075"/>
                  <a:pt x="73824" y="413075"/>
                </a:cubicBezTo>
                <a:cubicBezTo>
                  <a:pt x="183843" y="412879"/>
                  <a:pt x="293894" y="412912"/>
                  <a:pt x="403912" y="413042"/>
                </a:cubicBezTo>
                <a:cubicBezTo>
                  <a:pt x="409097" y="413042"/>
                  <a:pt x="410825" y="411966"/>
                  <a:pt x="410760" y="406390"/>
                </a:cubicBezTo>
                <a:cubicBezTo>
                  <a:pt x="410532" y="351479"/>
                  <a:pt x="410630" y="296535"/>
                  <a:pt x="410630" y="241623"/>
                </a:cubicBezTo>
                <a:cubicBezTo>
                  <a:pt x="410630" y="186712"/>
                  <a:pt x="410564" y="131768"/>
                  <a:pt x="410760" y="76857"/>
                </a:cubicBezTo>
                <a:cubicBezTo>
                  <a:pt x="410793" y="71183"/>
                  <a:pt x="409782" y="69324"/>
                  <a:pt x="403521" y="69324"/>
                </a:cubicBezTo>
                <a:close/>
                <a:moveTo>
                  <a:pt x="1239291" y="1924"/>
                </a:moveTo>
                <a:lnTo>
                  <a:pt x="1712136" y="1924"/>
                </a:lnTo>
                <a:lnTo>
                  <a:pt x="1712861" y="2656"/>
                </a:lnTo>
                <a:lnTo>
                  <a:pt x="1715006" y="3782"/>
                </a:lnTo>
                <a:lnTo>
                  <a:pt x="1715028" y="4846"/>
                </a:lnTo>
                <a:lnTo>
                  <a:pt x="1715331" y="5152"/>
                </a:lnTo>
                <a:lnTo>
                  <a:pt x="1715331" y="477964"/>
                </a:lnTo>
                <a:cubicBezTo>
                  <a:pt x="1715331" y="479725"/>
                  <a:pt x="1713896" y="481160"/>
                  <a:pt x="1712136" y="481160"/>
                </a:cubicBezTo>
                <a:lnTo>
                  <a:pt x="1239291" y="481160"/>
                </a:lnTo>
                <a:lnTo>
                  <a:pt x="1238731" y="480600"/>
                </a:lnTo>
                <a:lnTo>
                  <a:pt x="1238349" y="480655"/>
                </a:lnTo>
                <a:lnTo>
                  <a:pt x="1237431" y="479300"/>
                </a:lnTo>
                <a:lnTo>
                  <a:pt x="1236095" y="477964"/>
                </a:lnTo>
                <a:lnTo>
                  <a:pt x="1236095" y="5119"/>
                </a:lnTo>
                <a:cubicBezTo>
                  <a:pt x="1236095" y="3358"/>
                  <a:pt x="1237530" y="1924"/>
                  <a:pt x="1239291" y="1924"/>
                </a:cubicBezTo>
                <a:close/>
                <a:moveTo>
                  <a:pt x="662884" y="1924"/>
                </a:moveTo>
                <a:lnTo>
                  <a:pt x="748609" y="1924"/>
                </a:lnTo>
                <a:cubicBezTo>
                  <a:pt x="751707" y="1924"/>
                  <a:pt x="754218" y="4434"/>
                  <a:pt x="754218" y="7532"/>
                </a:cubicBezTo>
                <a:lnTo>
                  <a:pt x="754218" y="134735"/>
                </a:lnTo>
                <a:lnTo>
                  <a:pt x="686198" y="134735"/>
                </a:lnTo>
                <a:lnTo>
                  <a:pt x="686198" y="271427"/>
                </a:lnTo>
                <a:cubicBezTo>
                  <a:pt x="686198" y="273351"/>
                  <a:pt x="684633" y="274916"/>
                  <a:pt x="682709" y="274916"/>
                </a:cubicBezTo>
                <a:lnTo>
                  <a:pt x="621961" y="274916"/>
                </a:lnTo>
                <a:cubicBezTo>
                  <a:pt x="619972" y="274916"/>
                  <a:pt x="618341" y="273286"/>
                  <a:pt x="618341" y="271297"/>
                </a:cubicBezTo>
                <a:lnTo>
                  <a:pt x="618341" y="204874"/>
                </a:lnTo>
                <a:lnTo>
                  <a:pt x="552473" y="204874"/>
                </a:lnTo>
                <a:cubicBezTo>
                  <a:pt x="550582" y="204841"/>
                  <a:pt x="549017" y="203276"/>
                  <a:pt x="549017" y="201385"/>
                </a:cubicBezTo>
                <a:lnTo>
                  <a:pt x="549017" y="139072"/>
                </a:lnTo>
                <a:cubicBezTo>
                  <a:pt x="549017" y="137115"/>
                  <a:pt x="550615" y="135518"/>
                  <a:pt x="552571" y="135518"/>
                </a:cubicBezTo>
                <a:lnTo>
                  <a:pt x="618341" y="135518"/>
                </a:lnTo>
                <a:lnTo>
                  <a:pt x="618341" y="71312"/>
                </a:lnTo>
                <a:lnTo>
                  <a:pt x="552506" y="71312"/>
                </a:lnTo>
                <a:cubicBezTo>
                  <a:pt x="550582" y="71280"/>
                  <a:pt x="549017" y="69714"/>
                  <a:pt x="549017" y="67790"/>
                </a:cubicBezTo>
                <a:lnTo>
                  <a:pt x="549017" y="5510"/>
                </a:lnTo>
                <a:cubicBezTo>
                  <a:pt x="549017" y="3553"/>
                  <a:pt x="550615" y="1956"/>
                  <a:pt x="552571" y="1956"/>
                </a:cubicBezTo>
                <a:lnTo>
                  <a:pt x="662852" y="1956"/>
                </a:lnTo>
                <a:close/>
                <a:moveTo>
                  <a:pt x="6782" y="1924"/>
                </a:moveTo>
                <a:lnTo>
                  <a:pt x="479628" y="1924"/>
                </a:lnTo>
                <a:lnTo>
                  <a:pt x="480379" y="2683"/>
                </a:lnTo>
                <a:lnTo>
                  <a:pt x="481551" y="3456"/>
                </a:lnTo>
                <a:lnTo>
                  <a:pt x="481571" y="3887"/>
                </a:lnTo>
                <a:lnTo>
                  <a:pt x="482823" y="5152"/>
                </a:lnTo>
                <a:lnTo>
                  <a:pt x="482823" y="477964"/>
                </a:lnTo>
                <a:lnTo>
                  <a:pt x="481272" y="479515"/>
                </a:lnTo>
                <a:lnTo>
                  <a:pt x="481258" y="479693"/>
                </a:lnTo>
                <a:lnTo>
                  <a:pt x="481081" y="479707"/>
                </a:lnTo>
                <a:lnTo>
                  <a:pt x="479628" y="481160"/>
                </a:lnTo>
                <a:lnTo>
                  <a:pt x="6782" y="481160"/>
                </a:lnTo>
                <a:lnTo>
                  <a:pt x="5416" y="479794"/>
                </a:lnTo>
                <a:lnTo>
                  <a:pt x="4467" y="479726"/>
                </a:lnTo>
                <a:lnTo>
                  <a:pt x="4473" y="478850"/>
                </a:lnTo>
                <a:lnTo>
                  <a:pt x="3587" y="477964"/>
                </a:lnTo>
                <a:lnTo>
                  <a:pt x="3587" y="5119"/>
                </a:lnTo>
                <a:cubicBezTo>
                  <a:pt x="3587" y="3358"/>
                  <a:pt x="5022" y="1924"/>
                  <a:pt x="6782" y="1924"/>
                </a:cubicBezTo>
                <a:close/>
                <a:moveTo>
                  <a:pt x="832509" y="0"/>
                </a:moveTo>
                <a:lnTo>
                  <a:pt x="885790" y="0"/>
                </a:lnTo>
                <a:cubicBezTo>
                  <a:pt x="890192" y="0"/>
                  <a:pt x="893779" y="3587"/>
                  <a:pt x="893779" y="7989"/>
                </a:cubicBezTo>
                <a:lnTo>
                  <a:pt x="893779" y="62085"/>
                </a:lnTo>
                <a:cubicBezTo>
                  <a:pt x="893779" y="66095"/>
                  <a:pt x="890519" y="69356"/>
                  <a:pt x="886508" y="69356"/>
                </a:cubicBezTo>
                <a:lnTo>
                  <a:pt x="832411" y="69356"/>
                </a:lnTo>
                <a:cubicBezTo>
                  <a:pt x="828042" y="69324"/>
                  <a:pt x="824455" y="65769"/>
                  <a:pt x="824455" y="61367"/>
                </a:cubicBezTo>
                <a:lnTo>
                  <a:pt x="824455" y="8054"/>
                </a:lnTo>
                <a:cubicBezTo>
                  <a:pt x="824455" y="3587"/>
                  <a:pt x="828075" y="0"/>
                  <a:pt x="8325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621" name="Google Shape;621;p16"/>
          <p:cNvSpPr/>
          <p:nvPr/>
        </p:nvSpPr>
        <p:spPr>
          <a:xfrm>
            <a:off x="854842" y="3068395"/>
            <a:ext cx="1085160" cy="337691"/>
          </a:xfrm>
          <a:custGeom>
            <a:rect b="b" l="l" r="r" t="t"/>
            <a:pathLst>
              <a:path extrusionOk="0" h="1614016" w="5186590">
                <a:moveTo>
                  <a:pt x="3928459" y="529570"/>
                </a:moveTo>
                <a:cubicBezTo>
                  <a:pt x="3940381" y="530501"/>
                  <a:pt x="3951865" y="536545"/>
                  <a:pt x="3960577" y="547619"/>
                </a:cubicBezTo>
                <a:cubicBezTo>
                  <a:pt x="3970654" y="560390"/>
                  <a:pt x="3975517" y="574979"/>
                  <a:pt x="3975447" y="591424"/>
                </a:cubicBezTo>
                <a:cubicBezTo>
                  <a:pt x="3975272" y="650623"/>
                  <a:pt x="3977686" y="709963"/>
                  <a:pt x="3974678" y="769022"/>
                </a:cubicBezTo>
                <a:cubicBezTo>
                  <a:pt x="3972089" y="819370"/>
                  <a:pt x="3987763" y="861495"/>
                  <a:pt x="4017398" y="900437"/>
                </a:cubicBezTo>
                <a:cubicBezTo>
                  <a:pt x="4042834" y="933885"/>
                  <a:pt x="4067430" y="967999"/>
                  <a:pt x="4092552" y="1001692"/>
                </a:cubicBezTo>
                <a:cubicBezTo>
                  <a:pt x="4098850" y="1010159"/>
                  <a:pt x="4105533" y="1018311"/>
                  <a:pt x="4117778" y="1018171"/>
                </a:cubicBezTo>
                <a:cubicBezTo>
                  <a:pt x="4132683" y="1017996"/>
                  <a:pt x="4140066" y="1006905"/>
                  <a:pt x="4133768" y="993295"/>
                </a:cubicBezTo>
                <a:cubicBezTo>
                  <a:pt x="4131774" y="988957"/>
                  <a:pt x="4129010" y="984968"/>
                  <a:pt x="4126351" y="980979"/>
                </a:cubicBezTo>
                <a:cubicBezTo>
                  <a:pt x="4105043" y="948895"/>
                  <a:pt x="4083910" y="916706"/>
                  <a:pt x="4062253" y="884867"/>
                </a:cubicBezTo>
                <a:cubicBezTo>
                  <a:pt x="4050182" y="867163"/>
                  <a:pt x="4046998" y="847675"/>
                  <a:pt x="4049622" y="827242"/>
                </a:cubicBezTo>
                <a:cubicBezTo>
                  <a:pt x="4053365" y="798028"/>
                  <a:pt x="4077087" y="783263"/>
                  <a:pt x="4106687" y="792919"/>
                </a:cubicBezTo>
                <a:cubicBezTo>
                  <a:pt x="4118688" y="796838"/>
                  <a:pt x="4131424" y="803800"/>
                  <a:pt x="4139611" y="813072"/>
                </a:cubicBezTo>
                <a:cubicBezTo>
                  <a:pt x="4189259" y="869158"/>
                  <a:pt x="4239536" y="924823"/>
                  <a:pt x="4280752" y="987732"/>
                </a:cubicBezTo>
                <a:cubicBezTo>
                  <a:pt x="4300206" y="1017472"/>
                  <a:pt x="4317490" y="1048261"/>
                  <a:pt x="4324032" y="1083844"/>
                </a:cubicBezTo>
                <a:cubicBezTo>
                  <a:pt x="4324837" y="1088112"/>
                  <a:pt x="4325502" y="1092521"/>
                  <a:pt x="4325502" y="1096824"/>
                </a:cubicBezTo>
                <a:cubicBezTo>
                  <a:pt x="4325607" y="1172713"/>
                  <a:pt x="4325607" y="1248602"/>
                  <a:pt x="4325642" y="1324490"/>
                </a:cubicBezTo>
                <a:cubicBezTo>
                  <a:pt x="4325642" y="1326659"/>
                  <a:pt x="4325397" y="1328794"/>
                  <a:pt x="4325222" y="1331978"/>
                </a:cubicBezTo>
                <a:cubicBezTo>
                  <a:pt x="4230159" y="1331978"/>
                  <a:pt x="4136392" y="1331978"/>
                  <a:pt x="4041295" y="1331978"/>
                </a:cubicBezTo>
                <a:cubicBezTo>
                  <a:pt x="4041295" y="1320187"/>
                  <a:pt x="4040665" y="1308851"/>
                  <a:pt x="4041435" y="1297585"/>
                </a:cubicBezTo>
                <a:cubicBezTo>
                  <a:pt x="4043254" y="1270749"/>
                  <a:pt x="4036501" y="1245732"/>
                  <a:pt x="4022016" y="1223935"/>
                </a:cubicBezTo>
                <a:cubicBezTo>
                  <a:pt x="3991262" y="1177681"/>
                  <a:pt x="3958723" y="1132651"/>
                  <a:pt x="3927199" y="1086922"/>
                </a:cubicBezTo>
                <a:cubicBezTo>
                  <a:pt x="3912574" y="1065685"/>
                  <a:pt x="3897144" y="1044797"/>
                  <a:pt x="3884829" y="1022265"/>
                </a:cubicBezTo>
                <a:cubicBezTo>
                  <a:pt x="3878216" y="1010194"/>
                  <a:pt x="3874472" y="994974"/>
                  <a:pt x="3874402" y="981154"/>
                </a:cubicBezTo>
                <a:cubicBezTo>
                  <a:pt x="3873632" y="851769"/>
                  <a:pt x="3874017" y="722349"/>
                  <a:pt x="3873877" y="592963"/>
                </a:cubicBezTo>
                <a:cubicBezTo>
                  <a:pt x="3873842" y="573265"/>
                  <a:pt x="3878426" y="555876"/>
                  <a:pt x="3893715" y="542196"/>
                </a:cubicBezTo>
                <a:cubicBezTo>
                  <a:pt x="3904177" y="532819"/>
                  <a:pt x="3916536" y="528638"/>
                  <a:pt x="3928459" y="529570"/>
                </a:cubicBezTo>
                <a:close/>
                <a:moveTo>
                  <a:pt x="4831462" y="529426"/>
                </a:moveTo>
                <a:cubicBezTo>
                  <a:pt x="4856654" y="532855"/>
                  <a:pt x="4876911" y="555457"/>
                  <a:pt x="4878381" y="581838"/>
                </a:cubicBezTo>
                <a:cubicBezTo>
                  <a:pt x="4878591" y="585792"/>
                  <a:pt x="4878451" y="589745"/>
                  <a:pt x="4878451" y="593699"/>
                </a:cubicBezTo>
                <a:cubicBezTo>
                  <a:pt x="4878451" y="719620"/>
                  <a:pt x="4877961" y="845542"/>
                  <a:pt x="4878871" y="971428"/>
                </a:cubicBezTo>
                <a:cubicBezTo>
                  <a:pt x="4879046" y="996375"/>
                  <a:pt x="4873028" y="1018207"/>
                  <a:pt x="4859103" y="1037975"/>
                </a:cubicBezTo>
                <a:cubicBezTo>
                  <a:pt x="4829818" y="1079471"/>
                  <a:pt x="4799798" y="1120442"/>
                  <a:pt x="4770233" y="1161727"/>
                </a:cubicBezTo>
                <a:cubicBezTo>
                  <a:pt x="4761836" y="1173483"/>
                  <a:pt x="4753999" y="1185624"/>
                  <a:pt x="4745707" y="1197450"/>
                </a:cubicBezTo>
                <a:cubicBezTo>
                  <a:pt x="4720586" y="1233347"/>
                  <a:pt x="4706275" y="1272324"/>
                  <a:pt x="4711034" y="1316899"/>
                </a:cubicBezTo>
                <a:cubicBezTo>
                  <a:pt x="4711454" y="1320782"/>
                  <a:pt x="4711069" y="1324771"/>
                  <a:pt x="4710929" y="1328724"/>
                </a:cubicBezTo>
                <a:cubicBezTo>
                  <a:pt x="4710929" y="1329564"/>
                  <a:pt x="4710334" y="1330334"/>
                  <a:pt x="4709669" y="1331803"/>
                </a:cubicBezTo>
                <a:cubicBezTo>
                  <a:pt x="4615831" y="1331803"/>
                  <a:pt x="4521749" y="1331803"/>
                  <a:pt x="4426057" y="1331803"/>
                </a:cubicBezTo>
                <a:cubicBezTo>
                  <a:pt x="4426057" y="1326660"/>
                  <a:pt x="4426057" y="1322042"/>
                  <a:pt x="4426057" y="1317388"/>
                </a:cubicBezTo>
                <a:cubicBezTo>
                  <a:pt x="4426057" y="1255949"/>
                  <a:pt x="4427771" y="1194476"/>
                  <a:pt x="4425602" y="1133142"/>
                </a:cubicBezTo>
                <a:cubicBezTo>
                  <a:pt x="4423713" y="1079751"/>
                  <a:pt x="4441242" y="1033987"/>
                  <a:pt x="4469757" y="990532"/>
                </a:cubicBezTo>
                <a:cubicBezTo>
                  <a:pt x="4512023" y="926154"/>
                  <a:pt x="4563490" y="869228"/>
                  <a:pt x="4613907" y="811464"/>
                </a:cubicBezTo>
                <a:cubicBezTo>
                  <a:pt x="4626258" y="797329"/>
                  <a:pt x="4643052" y="790716"/>
                  <a:pt x="4661876" y="790401"/>
                </a:cubicBezTo>
                <a:cubicBezTo>
                  <a:pt x="4688817" y="789981"/>
                  <a:pt x="4707080" y="811359"/>
                  <a:pt x="4703196" y="842288"/>
                </a:cubicBezTo>
                <a:cubicBezTo>
                  <a:pt x="4701237" y="857752"/>
                  <a:pt x="4695954" y="873987"/>
                  <a:pt x="4687872" y="887317"/>
                </a:cubicBezTo>
                <a:cubicBezTo>
                  <a:pt x="4667719" y="920591"/>
                  <a:pt x="4645081" y="952360"/>
                  <a:pt x="4623494" y="984793"/>
                </a:cubicBezTo>
                <a:cubicBezTo>
                  <a:pt x="4613767" y="999418"/>
                  <a:pt x="4613662" y="1007956"/>
                  <a:pt x="4622864" y="1014743"/>
                </a:cubicBezTo>
                <a:cubicBezTo>
                  <a:pt x="4632241" y="1021671"/>
                  <a:pt x="4646621" y="1019291"/>
                  <a:pt x="4655333" y="1007396"/>
                </a:cubicBezTo>
                <a:cubicBezTo>
                  <a:pt x="4688991" y="961491"/>
                  <a:pt x="4722300" y="915343"/>
                  <a:pt x="4755189" y="868913"/>
                </a:cubicBezTo>
                <a:cubicBezTo>
                  <a:pt x="4771668" y="845647"/>
                  <a:pt x="4777231" y="819126"/>
                  <a:pt x="4776951" y="790681"/>
                </a:cubicBezTo>
                <a:cubicBezTo>
                  <a:pt x="4776356" y="727073"/>
                  <a:pt x="4776601" y="663465"/>
                  <a:pt x="4776951" y="599822"/>
                </a:cubicBezTo>
                <a:cubicBezTo>
                  <a:pt x="4777021" y="589430"/>
                  <a:pt x="4778036" y="578689"/>
                  <a:pt x="4780905" y="568788"/>
                </a:cubicBezTo>
                <a:cubicBezTo>
                  <a:pt x="4788357" y="543211"/>
                  <a:pt x="4810575" y="526592"/>
                  <a:pt x="4831462" y="529426"/>
                </a:cubicBezTo>
                <a:close/>
                <a:moveTo>
                  <a:pt x="4175509" y="501785"/>
                </a:moveTo>
                <a:cubicBezTo>
                  <a:pt x="4193878" y="515465"/>
                  <a:pt x="4210532" y="527851"/>
                  <a:pt x="4227116" y="540307"/>
                </a:cubicBezTo>
                <a:cubicBezTo>
                  <a:pt x="4264273" y="568157"/>
                  <a:pt x="4301501" y="595902"/>
                  <a:pt x="4338378" y="624138"/>
                </a:cubicBezTo>
                <a:cubicBezTo>
                  <a:pt x="4342227" y="627077"/>
                  <a:pt x="4346075" y="632955"/>
                  <a:pt x="4346110" y="637503"/>
                </a:cubicBezTo>
                <a:cubicBezTo>
                  <a:pt x="4346600" y="700656"/>
                  <a:pt x="4346460" y="763809"/>
                  <a:pt x="4346460" y="830426"/>
                </a:cubicBezTo>
                <a:cubicBezTo>
                  <a:pt x="4319799" y="810483"/>
                  <a:pt x="4295413" y="792290"/>
                  <a:pt x="4271026" y="774026"/>
                </a:cubicBezTo>
                <a:cubicBezTo>
                  <a:pt x="4242266" y="752508"/>
                  <a:pt x="4213366" y="731166"/>
                  <a:pt x="4184851" y="709333"/>
                </a:cubicBezTo>
                <a:cubicBezTo>
                  <a:pt x="4180792" y="706219"/>
                  <a:pt x="4175929" y="700796"/>
                  <a:pt x="4175894" y="696423"/>
                </a:cubicBezTo>
                <a:cubicBezTo>
                  <a:pt x="4175334" y="632430"/>
                  <a:pt x="4175509" y="568472"/>
                  <a:pt x="4175509" y="501785"/>
                </a:cubicBezTo>
                <a:close/>
                <a:moveTo>
                  <a:pt x="4577030" y="501540"/>
                </a:moveTo>
                <a:cubicBezTo>
                  <a:pt x="4577030" y="511232"/>
                  <a:pt x="4577030" y="518509"/>
                  <a:pt x="4577030" y="525822"/>
                </a:cubicBezTo>
                <a:cubicBezTo>
                  <a:pt x="4577030" y="581068"/>
                  <a:pt x="4576890" y="636314"/>
                  <a:pt x="4577205" y="691560"/>
                </a:cubicBezTo>
                <a:cubicBezTo>
                  <a:pt x="4577240" y="699362"/>
                  <a:pt x="4574896" y="704156"/>
                  <a:pt x="4568493" y="708879"/>
                </a:cubicBezTo>
                <a:cubicBezTo>
                  <a:pt x="4517831" y="746421"/>
                  <a:pt x="4467553" y="784453"/>
                  <a:pt x="4417100" y="822275"/>
                </a:cubicBezTo>
                <a:cubicBezTo>
                  <a:pt x="4414441" y="824269"/>
                  <a:pt x="4411572" y="826019"/>
                  <a:pt x="4406919" y="829133"/>
                </a:cubicBezTo>
                <a:cubicBezTo>
                  <a:pt x="4406919" y="823219"/>
                  <a:pt x="4406919" y="819476"/>
                  <a:pt x="4406919" y="815732"/>
                </a:cubicBezTo>
                <a:cubicBezTo>
                  <a:pt x="4406919" y="756987"/>
                  <a:pt x="4406709" y="698242"/>
                  <a:pt x="4407269" y="639498"/>
                </a:cubicBezTo>
                <a:cubicBezTo>
                  <a:pt x="4407304" y="634040"/>
                  <a:pt x="4410698" y="626692"/>
                  <a:pt x="4414966" y="623438"/>
                </a:cubicBezTo>
                <a:cubicBezTo>
                  <a:pt x="4467868" y="583097"/>
                  <a:pt x="4521225" y="543351"/>
                  <a:pt x="4577030" y="501540"/>
                </a:cubicBezTo>
                <a:close/>
                <a:moveTo>
                  <a:pt x="344631" y="378919"/>
                </a:moveTo>
                <a:cubicBezTo>
                  <a:pt x="397428" y="378919"/>
                  <a:pt x="449350" y="378919"/>
                  <a:pt x="503162" y="378919"/>
                </a:cubicBezTo>
                <a:cubicBezTo>
                  <a:pt x="481119" y="417966"/>
                  <a:pt x="459426" y="456452"/>
                  <a:pt x="437314" y="495674"/>
                </a:cubicBezTo>
                <a:cubicBezTo>
                  <a:pt x="453444" y="501622"/>
                  <a:pt x="468873" y="507325"/>
                  <a:pt x="485528" y="513448"/>
                </a:cubicBezTo>
                <a:cubicBezTo>
                  <a:pt x="461946" y="550220"/>
                  <a:pt x="438924" y="586152"/>
                  <a:pt x="415132" y="623309"/>
                </a:cubicBezTo>
                <a:cubicBezTo>
                  <a:pt x="374931" y="545811"/>
                  <a:pt x="351524" y="465339"/>
                  <a:pt x="344631" y="378919"/>
                </a:cubicBezTo>
                <a:close/>
                <a:moveTo>
                  <a:pt x="575762" y="377974"/>
                </a:moveTo>
                <a:cubicBezTo>
                  <a:pt x="794716" y="377974"/>
                  <a:pt x="1013671" y="377974"/>
                  <a:pt x="1232625" y="377974"/>
                </a:cubicBezTo>
                <a:cubicBezTo>
                  <a:pt x="1237349" y="377974"/>
                  <a:pt x="1242072" y="377974"/>
                  <a:pt x="1249139" y="377974"/>
                </a:cubicBezTo>
                <a:cubicBezTo>
                  <a:pt x="1245885" y="402291"/>
                  <a:pt x="1243891" y="425313"/>
                  <a:pt x="1239623" y="447880"/>
                </a:cubicBezTo>
                <a:cubicBezTo>
                  <a:pt x="1220554" y="548855"/>
                  <a:pt x="1181683" y="641118"/>
                  <a:pt x="1115695" y="720716"/>
                </a:cubicBezTo>
                <a:cubicBezTo>
                  <a:pt x="1053592" y="795590"/>
                  <a:pt x="976933" y="848386"/>
                  <a:pt x="881136" y="870919"/>
                </a:cubicBezTo>
                <a:cubicBezTo>
                  <a:pt x="870150" y="873508"/>
                  <a:pt x="858954" y="875362"/>
                  <a:pt x="847443" y="877671"/>
                </a:cubicBezTo>
                <a:cubicBezTo>
                  <a:pt x="847443" y="985644"/>
                  <a:pt x="847443" y="1092952"/>
                  <a:pt x="847443" y="1201485"/>
                </a:cubicBezTo>
                <a:cubicBezTo>
                  <a:pt x="914025" y="1201485"/>
                  <a:pt x="980082" y="1201485"/>
                  <a:pt x="1047014" y="1201485"/>
                </a:cubicBezTo>
                <a:cubicBezTo>
                  <a:pt x="1047014" y="1228775"/>
                  <a:pt x="1047014" y="1254841"/>
                  <a:pt x="1047014" y="1281922"/>
                </a:cubicBezTo>
                <a:cubicBezTo>
                  <a:pt x="880436" y="1281922"/>
                  <a:pt x="713929" y="1281922"/>
                  <a:pt x="546302" y="1281922"/>
                </a:cubicBezTo>
                <a:cubicBezTo>
                  <a:pt x="546302" y="1256066"/>
                  <a:pt x="546302" y="1230035"/>
                  <a:pt x="546302" y="1202114"/>
                </a:cubicBezTo>
                <a:cubicBezTo>
                  <a:pt x="612009" y="1202114"/>
                  <a:pt x="678346" y="1202114"/>
                  <a:pt x="745873" y="1202114"/>
                </a:cubicBezTo>
                <a:cubicBezTo>
                  <a:pt x="745873" y="1195152"/>
                  <a:pt x="745873" y="1190008"/>
                  <a:pt x="745873" y="1184830"/>
                </a:cubicBezTo>
                <a:cubicBezTo>
                  <a:pt x="745873" y="1088298"/>
                  <a:pt x="745558" y="991767"/>
                  <a:pt x="746223" y="895235"/>
                </a:cubicBezTo>
                <a:cubicBezTo>
                  <a:pt x="746328" y="881135"/>
                  <a:pt x="742864" y="876412"/>
                  <a:pt x="728379" y="873788"/>
                </a:cubicBezTo>
                <a:cubicBezTo>
                  <a:pt x="643428" y="858393"/>
                  <a:pt x="571773" y="817212"/>
                  <a:pt x="511769" y="755984"/>
                </a:cubicBezTo>
                <a:cubicBezTo>
                  <a:pt x="490076" y="733871"/>
                  <a:pt x="471742" y="708470"/>
                  <a:pt x="451485" y="684888"/>
                </a:cubicBezTo>
                <a:cubicBezTo>
                  <a:pt x="444382" y="676596"/>
                  <a:pt x="444557" y="670088"/>
                  <a:pt x="450609" y="660781"/>
                </a:cubicBezTo>
                <a:cubicBezTo>
                  <a:pt x="485528" y="607285"/>
                  <a:pt x="519711" y="553298"/>
                  <a:pt x="554139" y="499452"/>
                </a:cubicBezTo>
                <a:cubicBezTo>
                  <a:pt x="556448" y="495849"/>
                  <a:pt x="558652" y="492175"/>
                  <a:pt x="561662" y="487276"/>
                </a:cubicBezTo>
                <a:cubicBezTo>
                  <a:pt x="543747" y="480769"/>
                  <a:pt x="527443" y="474856"/>
                  <a:pt x="510299" y="468662"/>
                </a:cubicBezTo>
                <a:cubicBezTo>
                  <a:pt x="526709" y="439728"/>
                  <a:pt x="542488" y="411528"/>
                  <a:pt x="558757" y="383607"/>
                </a:cubicBezTo>
                <a:cubicBezTo>
                  <a:pt x="560332" y="380878"/>
                  <a:pt x="564565" y="379339"/>
                  <a:pt x="567924" y="378149"/>
                </a:cubicBezTo>
                <a:cubicBezTo>
                  <a:pt x="570268" y="377309"/>
                  <a:pt x="573137" y="377974"/>
                  <a:pt x="575762" y="377974"/>
                </a:cubicBezTo>
                <a:close/>
                <a:moveTo>
                  <a:pt x="2540507" y="302400"/>
                </a:moveTo>
                <a:cubicBezTo>
                  <a:pt x="2567763" y="302400"/>
                  <a:pt x="2593829" y="302400"/>
                  <a:pt x="2621609" y="302400"/>
                </a:cubicBezTo>
                <a:cubicBezTo>
                  <a:pt x="2621609" y="335324"/>
                  <a:pt x="2621609" y="368807"/>
                  <a:pt x="2621609" y="401101"/>
                </a:cubicBezTo>
                <a:cubicBezTo>
                  <a:pt x="2657891" y="406629"/>
                  <a:pt x="2692669" y="410198"/>
                  <a:pt x="2726713" y="417406"/>
                </a:cubicBezTo>
                <a:cubicBezTo>
                  <a:pt x="2828772" y="438958"/>
                  <a:pt x="2921280" y="480244"/>
                  <a:pt x="2995980" y="555328"/>
                </a:cubicBezTo>
                <a:cubicBezTo>
                  <a:pt x="3042934" y="602527"/>
                  <a:pt x="3073653" y="658437"/>
                  <a:pt x="3082330" y="725299"/>
                </a:cubicBezTo>
                <a:cubicBezTo>
                  <a:pt x="3082960" y="730058"/>
                  <a:pt x="3082960" y="734886"/>
                  <a:pt x="3083450" y="742129"/>
                </a:cubicBezTo>
                <a:cubicBezTo>
                  <a:pt x="3057419" y="706126"/>
                  <a:pt x="3019701" y="698709"/>
                  <a:pt x="2981670" y="694510"/>
                </a:cubicBezTo>
                <a:cubicBezTo>
                  <a:pt x="2942973" y="690242"/>
                  <a:pt x="2904696" y="694790"/>
                  <a:pt x="2868869" y="711724"/>
                </a:cubicBezTo>
                <a:cubicBezTo>
                  <a:pt x="2853264" y="719106"/>
                  <a:pt x="2839339" y="728658"/>
                  <a:pt x="2833111" y="747097"/>
                </a:cubicBezTo>
                <a:cubicBezTo>
                  <a:pt x="2818521" y="715607"/>
                  <a:pt x="2790321" y="706616"/>
                  <a:pt x="2761981" y="699723"/>
                </a:cubicBezTo>
                <a:cubicBezTo>
                  <a:pt x="2720415" y="689612"/>
                  <a:pt x="2678744" y="691221"/>
                  <a:pt x="2637493" y="703607"/>
                </a:cubicBezTo>
                <a:cubicBezTo>
                  <a:pt x="2626437" y="706931"/>
                  <a:pt x="2621749" y="711374"/>
                  <a:pt x="2621818" y="724320"/>
                </a:cubicBezTo>
                <a:cubicBezTo>
                  <a:pt x="2622413" y="882710"/>
                  <a:pt x="2622309" y="1041065"/>
                  <a:pt x="2622169" y="1199456"/>
                </a:cubicBezTo>
                <a:cubicBezTo>
                  <a:pt x="2622134" y="1263484"/>
                  <a:pt x="2584452" y="1310752"/>
                  <a:pt x="2523398" y="1324153"/>
                </a:cubicBezTo>
                <a:cubicBezTo>
                  <a:pt x="2459790" y="1338113"/>
                  <a:pt x="2391073" y="1289900"/>
                  <a:pt x="2382816" y="1225312"/>
                </a:cubicBezTo>
                <a:cubicBezTo>
                  <a:pt x="2381207" y="1212856"/>
                  <a:pt x="2380717" y="1200226"/>
                  <a:pt x="2379597" y="1186720"/>
                </a:cubicBezTo>
                <a:cubicBezTo>
                  <a:pt x="2407413" y="1186720"/>
                  <a:pt x="2433514" y="1186720"/>
                  <a:pt x="2461574" y="1186720"/>
                </a:cubicBezTo>
                <a:cubicBezTo>
                  <a:pt x="2461574" y="1192528"/>
                  <a:pt x="2461504" y="1198441"/>
                  <a:pt x="2461574" y="1204389"/>
                </a:cubicBezTo>
                <a:cubicBezTo>
                  <a:pt x="2461959" y="1228356"/>
                  <a:pt x="2478998" y="1246199"/>
                  <a:pt x="2501390" y="1246130"/>
                </a:cubicBezTo>
                <a:cubicBezTo>
                  <a:pt x="2523713" y="1246059"/>
                  <a:pt x="2540997" y="1228111"/>
                  <a:pt x="2541031" y="1204179"/>
                </a:cubicBezTo>
                <a:cubicBezTo>
                  <a:pt x="2541137" y="1055026"/>
                  <a:pt x="2541102" y="905837"/>
                  <a:pt x="2541102" y="756684"/>
                </a:cubicBezTo>
                <a:cubicBezTo>
                  <a:pt x="2541102" y="743528"/>
                  <a:pt x="2541592" y="730338"/>
                  <a:pt x="2540752" y="717217"/>
                </a:cubicBezTo>
                <a:cubicBezTo>
                  <a:pt x="2540507" y="713543"/>
                  <a:pt x="2537043" y="707945"/>
                  <a:pt x="2533824" y="706896"/>
                </a:cubicBezTo>
                <a:cubicBezTo>
                  <a:pt x="2473225" y="686777"/>
                  <a:pt x="2413396" y="686568"/>
                  <a:pt x="2356191" y="717917"/>
                </a:cubicBezTo>
                <a:cubicBezTo>
                  <a:pt x="2345694" y="723690"/>
                  <a:pt x="2338102" y="734676"/>
                  <a:pt x="2329110" y="743318"/>
                </a:cubicBezTo>
                <a:cubicBezTo>
                  <a:pt x="2316619" y="717147"/>
                  <a:pt x="2290448" y="707491"/>
                  <a:pt x="2262877" y="700808"/>
                </a:cubicBezTo>
                <a:cubicBezTo>
                  <a:pt x="2209836" y="687932"/>
                  <a:pt x="2157739" y="689856"/>
                  <a:pt x="2108546" y="715853"/>
                </a:cubicBezTo>
                <a:cubicBezTo>
                  <a:pt x="2098119" y="721346"/>
                  <a:pt x="2089827" y="730897"/>
                  <a:pt x="2078421" y="740309"/>
                </a:cubicBezTo>
                <a:cubicBezTo>
                  <a:pt x="2082305" y="720646"/>
                  <a:pt x="2084649" y="701193"/>
                  <a:pt x="2090107" y="682684"/>
                </a:cubicBezTo>
                <a:cubicBezTo>
                  <a:pt x="2112744" y="606096"/>
                  <a:pt x="2162777" y="549940"/>
                  <a:pt x="2226805" y="505190"/>
                </a:cubicBezTo>
                <a:cubicBezTo>
                  <a:pt x="2299055" y="454738"/>
                  <a:pt x="2379912" y="425593"/>
                  <a:pt x="2466508" y="411807"/>
                </a:cubicBezTo>
                <a:cubicBezTo>
                  <a:pt x="2490649" y="407959"/>
                  <a:pt x="2514966" y="405405"/>
                  <a:pt x="2540507" y="402081"/>
                </a:cubicBezTo>
                <a:cubicBezTo>
                  <a:pt x="2540507" y="369752"/>
                  <a:pt x="2540507" y="336618"/>
                  <a:pt x="2540507" y="302400"/>
                </a:cubicBezTo>
                <a:close/>
                <a:moveTo>
                  <a:pt x="4376164" y="287939"/>
                </a:moveTo>
                <a:cubicBezTo>
                  <a:pt x="4442501" y="337692"/>
                  <a:pt x="4509188" y="387655"/>
                  <a:pt x="4577100" y="438562"/>
                </a:cubicBezTo>
                <a:cubicBezTo>
                  <a:pt x="4509188" y="489505"/>
                  <a:pt x="4442991" y="539118"/>
                  <a:pt x="4376199" y="589186"/>
                </a:cubicBezTo>
                <a:cubicBezTo>
                  <a:pt x="4309582" y="539223"/>
                  <a:pt x="4243175" y="489400"/>
                  <a:pt x="4175438" y="438562"/>
                </a:cubicBezTo>
                <a:cubicBezTo>
                  <a:pt x="4242650" y="388110"/>
                  <a:pt x="4308707" y="338567"/>
                  <a:pt x="4376164" y="287939"/>
                </a:cubicBezTo>
                <a:close/>
                <a:moveTo>
                  <a:pt x="3654049" y="83049"/>
                </a:moveTo>
                <a:cubicBezTo>
                  <a:pt x="3654049" y="566898"/>
                  <a:pt x="3654049" y="1049801"/>
                  <a:pt x="3654049" y="1533299"/>
                </a:cubicBezTo>
                <a:cubicBezTo>
                  <a:pt x="4137512" y="1533299"/>
                  <a:pt x="4620101" y="1533299"/>
                  <a:pt x="5104228" y="1533299"/>
                </a:cubicBezTo>
                <a:cubicBezTo>
                  <a:pt x="5104228" y="1049417"/>
                  <a:pt x="5104228" y="566513"/>
                  <a:pt x="5104228" y="83049"/>
                </a:cubicBezTo>
                <a:cubicBezTo>
                  <a:pt x="4620275" y="83049"/>
                  <a:pt x="4137022" y="83049"/>
                  <a:pt x="3654049" y="83049"/>
                </a:cubicBezTo>
                <a:close/>
                <a:moveTo>
                  <a:pt x="1838474" y="80996"/>
                </a:moveTo>
                <a:cubicBezTo>
                  <a:pt x="1838474" y="564424"/>
                  <a:pt x="1838474" y="1046978"/>
                  <a:pt x="1838474" y="1530825"/>
                </a:cubicBezTo>
                <a:cubicBezTo>
                  <a:pt x="2322672" y="1530825"/>
                  <a:pt x="2805925" y="1530825"/>
                  <a:pt x="3288654" y="1530825"/>
                </a:cubicBezTo>
                <a:cubicBezTo>
                  <a:pt x="3288654" y="1046908"/>
                  <a:pt x="3288654" y="564004"/>
                  <a:pt x="3288654" y="80996"/>
                </a:cubicBezTo>
                <a:cubicBezTo>
                  <a:pt x="2804806" y="80996"/>
                  <a:pt x="2321938" y="80996"/>
                  <a:pt x="1838474" y="80996"/>
                </a:cubicBezTo>
                <a:close/>
                <a:moveTo>
                  <a:pt x="81487" y="80822"/>
                </a:moveTo>
                <a:cubicBezTo>
                  <a:pt x="81487" y="564740"/>
                  <a:pt x="81487" y="1047993"/>
                  <a:pt x="81487" y="1530932"/>
                </a:cubicBezTo>
                <a:cubicBezTo>
                  <a:pt x="565335" y="1530932"/>
                  <a:pt x="1048273" y="1530932"/>
                  <a:pt x="1531736" y="1530932"/>
                </a:cubicBezTo>
                <a:cubicBezTo>
                  <a:pt x="1531736" y="1047469"/>
                  <a:pt x="1531736" y="564880"/>
                  <a:pt x="1531736" y="80822"/>
                </a:cubicBezTo>
                <a:cubicBezTo>
                  <a:pt x="1047783" y="80822"/>
                  <a:pt x="564880" y="80822"/>
                  <a:pt x="81487" y="80822"/>
                </a:cubicBezTo>
                <a:close/>
                <a:moveTo>
                  <a:pt x="3572597" y="1598"/>
                </a:moveTo>
                <a:cubicBezTo>
                  <a:pt x="4110606" y="1598"/>
                  <a:pt x="4648581" y="1598"/>
                  <a:pt x="5186590" y="1598"/>
                </a:cubicBezTo>
                <a:cubicBezTo>
                  <a:pt x="5186100" y="7651"/>
                  <a:pt x="5185190" y="13703"/>
                  <a:pt x="5185190" y="19757"/>
                </a:cubicBezTo>
                <a:cubicBezTo>
                  <a:pt x="5185120" y="544926"/>
                  <a:pt x="5185120" y="1070059"/>
                  <a:pt x="5185120" y="1595228"/>
                </a:cubicBezTo>
                <a:cubicBezTo>
                  <a:pt x="5185120" y="1600861"/>
                  <a:pt x="5185120" y="1606494"/>
                  <a:pt x="5185120" y="1614016"/>
                </a:cubicBezTo>
                <a:cubicBezTo>
                  <a:pt x="5179137" y="1614016"/>
                  <a:pt x="5174029" y="1614016"/>
                  <a:pt x="5168956" y="1614016"/>
                </a:cubicBezTo>
                <a:cubicBezTo>
                  <a:pt x="4642038" y="1614016"/>
                  <a:pt x="4115155" y="1614016"/>
                  <a:pt x="3588237" y="1613981"/>
                </a:cubicBezTo>
                <a:cubicBezTo>
                  <a:pt x="3583023" y="1613981"/>
                  <a:pt x="3577810" y="1613351"/>
                  <a:pt x="3572597" y="1613002"/>
                </a:cubicBezTo>
                <a:cubicBezTo>
                  <a:pt x="3572597" y="1075867"/>
                  <a:pt x="3572597" y="538733"/>
                  <a:pt x="3572597" y="1598"/>
                </a:cubicBezTo>
                <a:close/>
                <a:moveTo>
                  <a:pt x="1758527" y="909"/>
                </a:moveTo>
                <a:cubicBezTo>
                  <a:pt x="2295242" y="909"/>
                  <a:pt x="2831956" y="909"/>
                  <a:pt x="3369406" y="909"/>
                </a:cubicBezTo>
                <a:cubicBezTo>
                  <a:pt x="3369406" y="537659"/>
                  <a:pt x="3369406" y="1074058"/>
                  <a:pt x="3369406" y="1611437"/>
                </a:cubicBezTo>
                <a:cubicBezTo>
                  <a:pt x="2832691" y="1611437"/>
                  <a:pt x="2295976" y="1611437"/>
                  <a:pt x="1758527" y="1611437"/>
                </a:cubicBezTo>
                <a:cubicBezTo>
                  <a:pt x="1758527" y="1074653"/>
                  <a:pt x="1758527" y="538253"/>
                  <a:pt x="1758527" y="909"/>
                </a:cubicBezTo>
                <a:close/>
                <a:moveTo>
                  <a:pt x="1595274" y="0"/>
                </a:moveTo>
                <a:cubicBezTo>
                  <a:pt x="1600453" y="0"/>
                  <a:pt x="1605666" y="0"/>
                  <a:pt x="1611684" y="0"/>
                </a:cubicBezTo>
                <a:cubicBezTo>
                  <a:pt x="1611684" y="537590"/>
                  <a:pt x="1611684" y="1074024"/>
                  <a:pt x="1611684" y="1612418"/>
                </a:cubicBezTo>
                <a:cubicBezTo>
                  <a:pt x="1074619" y="1612418"/>
                  <a:pt x="537310" y="1612418"/>
                  <a:pt x="0" y="1612418"/>
                </a:cubicBezTo>
                <a:cubicBezTo>
                  <a:pt x="0" y="1075284"/>
                  <a:pt x="0" y="538149"/>
                  <a:pt x="0" y="1014"/>
                </a:cubicBezTo>
                <a:cubicBezTo>
                  <a:pt x="5213" y="664"/>
                  <a:pt x="10427" y="35"/>
                  <a:pt x="15640" y="35"/>
                </a:cubicBezTo>
                <a:cubicBezTo>
                  <a:pt x="542173" y="0"/>
                  <a:pt x="1068741" y="0"/>
                  <a:pt x="159527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6"/>
          <p:cNvSpPr/>
          <p:nvPr/>
        </p:nvSpPr>
        <p:spPr>
          <a:xfrm>
            <a:off x="3335500" y="4366287"/>
            <a:ext cx="357919" cy="255587"/>
          </a:xfrm>
          <a:custGeom>
            <a:rect b="b" l="l" r="r" t="t"/>
            <a:pathLst>
              <a:path extrusionOk="0" h="264283" w="370097">
                <a:moveTo>
                  <a:pt x="146118" y="2633"/>
                </a:moveTo>
                <a:cubicBezTo>
                  <a:pt x="186874" y="5695"/>
                  <a:pt x="327876" y="67058"/>
                  <a:pt x="364018" y="92188"/>
                </a:cubicBezTo>
                <a:cubicBezTo>
                  <a:pt x="377862" y="101828"/>
                  <a:pt x="364383" y="106626"/>
                  <a:pt x="359677" y="110373"/>
                </a:cubicBezTo>
                <a:cubicBezTo>
                  <a:pt x="331029" y="133127"/>
                  <a:pt x="301604" y="154876"/>
                  <a:pt x="272636" y="177218"/>
                </a:cubicBezTo>
                <a:cubicBezTo>
                  <a:pt x="241109" y="201526"/>
                  <a:pt x="209628" y="225925"/>
                  <a:pt x="178375" y="250598"/>
                </a:cubicBezTo>
                <a:cubicBezTo>
                  <a:pt x="154844" y="269149"/>
                  <a:pt x="145341" y="269057"/>
                  <a:pt x="122632" y="248999"/>
                </a:cubicBezTo>
                <a:cubicBezTo>
                  <a:pt x="112809" y="240318"/>
                  <a:pt x="43724" y="181148"/>
                  <a:pt x="34495" y="171827"/>
                </a:cubicBezTo>
                <a:cubicBezTo>
                  <a:pt x="4247" y="141260"/>
                  <a:pt x="-19421" y="88761"/>
                  <a:pt x="23026" y="46314"/>
                </a:cubicBezTo>
                <a:cubicBezTo>
                  <a:pt x="65427" y="3821"/>
                  <a:pt x="102803" y="-5408"/>
                  <a:pt x="146118" y="2633"/>
                </a:cubicBezTo>
                <a:close/>
              </a:path>
            </a:pathLst>
          </a:custGeom>
          <a:solidFill>
            <a:srgbClr val="FAEFE9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3" name="Google Shape;623;p16"/>
          <p:cNvGrpSpPr/>
          <p:nvPr/>
        </p:nvGrpSpPr>
        <p:grpSpPr>
          <a:xfrm>
            <a:off x="2131011" y="3154951"/>
            <a:ext cx="2509359" cy="3703049"/>
            <a:chOff x="2722715" y="2586878"/>
            <a:chExt cx="2894312" cy="4271122"/>
          </a:xfrm>
        </p:grpSpPr>
        <p:grpSp>
          <p:nvGrpSpPr>
            <p:cNvPr id="624" name="Google Shape;624;p16"/>
            <p:cNvGrpSpPr/>
            <p:nvPr/>
          </p:nvGrpSpPr>
          <p:grpSpPr>
            <a:xfrm rot="-255498">
              <a:off x="2866701" y="2634777"/>
              <a:ext cx="1393571" cy="2781323"/>
              <a:chOff x="8767903" y="321074"/>
              <a:chExt cx="1576880" cy="3147176"/>
            </a:xfrm>
          </p:grpSpPr>
          <p:sp>
            <p:nvSpPr>
              <p:cNvPr id="625" name="Google Shape;625;p16"/>
              <p:cNvSpPr/>
              <p:nvPr/>
            </p:nvSpPr>
            <p:spPr>
              <a:xfrm>
                <a:off x="8770344" y="321074"/>
                <a:ext cx="1572693" cy="3147176"/>
              </a:xfrm>
              <a:custGeom>
                <a:rect b="b" l="l" r="r" t="t"/>
                <a:pathLst>
                  <a:path extrusionOk="0" h="6858875" w="3387838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6"/>
              <p:cNvSpPr/>
              <p:nvPr/>
            </p:nvSpPr>
            <p:spPr>
              <a:xfrm>
                <a:off x="8791415" y="337581"/>
                <a:ext cx="1530550" cy="3114132"/>
              </a:xfrm>
              <a:custGeom>
                <a:rect b="b" l="l" r="r" t="t"/>
                <a:pathLst>
                  <a:path extrusionOk="0" h="6786860" w="3305986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6"/>
              <p:cNvSpPr/>
              <p:nvPr/>
            </p:nvSpPr>
            <p:spPr>
              <a:xfrm>
                <a:off x="8828208" y="391212"/>
                <a:ext cx="1456965" cy="3006900"/>
              </a:xfrm>
              <a:custGeom>
                <a:rect b="b" l="l" r="r" t="t"/>
                <a:pathLst>
                  <a:path extrusionOk="0" h="6553162" w="3006269">
                    <a:moveTo>
                      <a:pt x="2682906" y="0"/>
                    </a:moveTo>
                    <a:lnTo>
                      <a:pt x="2383121" y="0"/>
                    </a:lnTo>
                    <a:cubicBezTo>
                      <a:pt x="2367761" y="0"/>
                      <a:pt x="2355366" y="12463"/>
                      <a:pt x="2355366" y="27755"/>
                    </a:cubicBezTo>
                    <a:lnTo>
                      <a:pt x="2355366" y="27755"/>
                    </a:lnTo>
                    <a:cubicBezTo>
                      <a:pt x="2355366" y="146322"/>
                      <a:pt x="2259233" y="242523"/>
                      <a:pt x="2140599" y="242523"/>
                    </a:cubicBezTo>
                    <a:lnTo>
                      <a:pt x="852197" y="242523"/>
                    </a:lnTo>
                    <a:cubicBezTo>
                      <a:pt x="733631" y="242523"/>
                      <a:pt x="637430" y="146389"/>
                      <a:pt x="637430" y="27755"/>
                    </a:cubicBezTo>
                    <a:lnTo>
                      <a:pt x="637430" y="27755"/>
                    </a:lnTo>
                    <a:cubicBezTo>
                      <a:pt x="637430" y="12396"/>
                      <a:pt x="624967" y="0"/>
                      <a:pt x="609675" y="0"/>
                    </a:cubicBezTo>
                    <a:lnTo>
                      <a:pt x="323363" y="0"/>
                    </a:lnTo>
                    <a:cubicBezTo>
                      <a:pt x="144772" y="0"/>
                      <a:pt x="0" y="144773"/>
                      <a:pt x="0" y="323363"/>
                    </a:cubicBezTo>
                    <a:lnTo>
                      <a:pt x="0" y="6229799"/>
                    </a:lnTo>
                    <a:cubicBezTo>
                      <a:pt x="0" y="6408390"/>
                      <a:pt x="144772" y="6553163"/>
                      <a:pt x="323363" y="6553163"/>
                    </a:cubicBezTo>
                    <a:lnTo>
                      <a:pt x="2682906" y="6553163"/>
                    </a:lnTo>
                    <a:cubicBezTo>
                      <a:pt x="2861497" y="6553163"/>
                      <a:pt x="3006269" y="6408390"/>
                      <a:pt x="3006269" y="6229799"/>
                    </a:cubicBezTo>
                    <a:lnTo>
                      <a:pt x="3006269" y="323363"/>
                    </a:lnTo>
                    <a:cubicBezTo>
                      <a:pt x="3006269" y="144773"/>
                      <a:pt x="2861497" y="0"/>
                      <a:pt x="268290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6"/>
              <p:cNvSpPr/>
              <p:nvPr/>
            </p:nvSpPr>
            <p:spPr>
              <a:xfrm>
                <a:off x="8768181" y="768762"/>
                <a:ext cx="11004" cy="107231"/>
              </a:xfrm>
              <a:custGeom>
                <a:rect b="b" l="l" r="r" t="t"/>
                <a:pathLst>
                  <a:path extrusionOk="0" h="233697" w="23982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6"/>
              <p:cNvSpPr/>
              <p:nvPr/>
            </p:nvSpPr>
            <p:spPr>
              <a:xfrm>
                <a:off x="8768181" y="998836"/>
                <a:ext cx="15362" cy="213875"/>
              </a:xfrm>
              <a:custGeom>
                <a:rect b="b" l="l" r="r" t="t"/>
                <a:pathLst>
                  <a:path extrusionOk="0" h="466115" w="33481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6"/>
              <p:cNvSpPr/>
              <p:nvPr/>
            </p:nvSpPr>
            <p:spPr>
              <a:xfrm>
                <a:off x="8768212" y="1014199"/>
                <a:ext cx="8686" cy="179100"/>
              </a:xfrm>
              <a:custGeom>
                <a:rect b="b" l="l" r="r" t="t"/>
                <a:pathLst>
                  <a:path extrusionOk="0" h="390326" w="18930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6"/>
              <p:cNvSpPr/>
              <p:nvPr/>
            </p:nvSpPr>
            <p:spPr>
              <a:xfrm>
                <a:off x="8767903" y="1284426"/>
                <a:ext cx="15362" cy="213875"/>
              </a:xfrm>
              <a:custGeom>
                <a:rect b="b" l="l" r="r" t="t"/>
                <a:pathLst>
                  <a:path extrusionOk="0" h="466114" w="33481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6"/>
              <p:cNvSpPr/>
              <p:nvPr/>
            </p:nvSpPr>
            <p:spPr>
              <a:xfrm>
                <a:off x="8767903" y="1299789"/>
                <a:ext cx="8686" cy="179100"/>
              </a:xfrm>
              <a:custGeom>
                <a:rect b="b" l="l" r="r" t="t"/>
                <a:pathLst>
                  <a:path extrusionOk="0" h="390326" w="18930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6"/>
              <p:cNvSpPr/>
              <p:nvPr/>
            </p:nvSpPr>
            <p:spPr>
              <a:xfrm>
                <a:off x="10329421" y="1070581"/>
                <a:ext cx="15362" cy="346145"/>
              </a:xfrm>
              <a:custGeom>
                <a:rect b="b" l="l" r="r" t="t"/>
                <a:pathLst>
                  <a:path extrusionOk="0" h="754380" w="33481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6"/>
              <p:cNvSpPr/>
              <p:nvPr/>
            </p:nvSpPr>
            <p:spPr>
              <a:xfrm>
                <a:off x="10336097" y="1095464"/>
                <a:ext cx="8686" cy="289856"/>
              </a:xfrm>
              <a:custGeom>
                <a:rect b="b" l="l" r="r" t="t"/>
                <a:pathLst>
                  <a:path extrusionOk="0" h="631704" w="18930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6"/>
              <p:cNvSpPr/>
              <p:nvPr/>
            </p:nvSpPr>
            <p:spPr>
              <a:xfrm>
                <a:off x="10332357" y="1794710"/>
                <a:ext cx="12426" cy="237214"/>
              </a:xfrm>
              <a:custGeom>
                <a:rect b="b" l="l" r="r" t="t"/>
                <a:pathLst>
                  <a:path extrusionOk="0" h="516977" w="27081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6"/>
              <p:cNvSpPr/>
              <p:nvPr/>
            </p:nvSpPr>
            <p:spPr>
              <a:xfrm>
                <a:off x="10337736" y="1811742"/>
                <a:ext cx="7047" cy="198636"/>
              </a:xfrm>
              <a:custGeom>
                <a:rect b="b" l="l" r="r" t="t"/>
                <a:pathLst>
                  <a:path extrusionOk="0" h="432902" w="15359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9814828" y="385879"/>
                <a:ext cx="73152" cy="7315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9819400" y="390451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9835585" y="406636"/>
                <a:ext cx="31638" cy="3163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9843013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 flipH="1">
                <a:off x="8769273" y="781546"/>
                <a:ext cx="5842" cy="81663"/>
              </a:xfrm>
              <a:custGeom>
                <a:rect b="b" l="l" r="r" t="t"/>
                <a:pathLst>
                  <a:path extrusionOk="0" h="390326" w="18930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2" name="Google Shape;642;p16"/>
            <p:cNvGrpSpPr/>
            <p:nvPr/>
          </p:nvGrpSpPr>
          <p:grpSpPr>
            <a:xfrm>
              <a:off x="2722715" y="3919006"/>
              <a:ext cx="2894312" cy="2938994"/>
              <a:chOff x="2722715" y="3919006"/>
              <a:chExt cx="2894312" cy="2938994"/>
            </a:xfrm>
          </p:grpSpPr>
          <p:sp>
            <p:nvSpPr>
              <p:cNvPr id="643" name="Google Shape;643;p16"/>
              <p:cNvSpPr/>
              <p:nvPr/>
            </p:nvSpPr>
            <p:spPr>
              <a:xfrm>
                <a:off x="2722715" y="4413841"/>
                <a:ext cx="675640" cy="1302987"/>
              </a:xfrm>
              <a:custGeom>
                <a:rect b="b" l="l" r="r" t="t"/>
                <a:pathLst>
                  <a:path extrusionOk="0" h="1302987" w="675640">
                    <a:moveTo>
                      <a:pt x="659259" y="1016091"/>
                    </a:moveTo>
                    <a:cubicBezTo>
                      <a:pt x="676801" y="1034075"/>
                      <a:pt x="671498" y="1058158"/>
                      <a:pt x="673178" y="1079059"/>
                    </a:cubicBezTo>
                    <a:cubicBezTo>
                      <a:pt x="676801" y="1123644"/>
                      <a:pt x="677950" y="1169201"/>
                      <a:pt x="665710" y="1212769"/>
                    </a:cubicBezTo>
                    <a:cubicBezTo>
                      <a:pt x="654618" y="1252228"/>
                      <a:pt x="630669" y="1280995"/>
                      <a:pt x="589000" y="1294825"/>
                    </a:cubicBezTo>
                    <a:cubicBezTo>
                      <a:pt x="548083" y="1308390"/>
                      <a:pt x="508977" y="1304988"/>
                      <a:pt x="473406" y="1285060"/>
                    </a:cubicBezTo>
                    <a:cubicBezTo>
                      <a:pt x="455908" y="1275250"/>
                      <a:pt x="442033" y="1256117"/>
                      <a:pt x="432356" y="1235968"/>
                    </a:cubicBezTo>
                    <a:cubicBezTo>
                      <a:pt x="403811" y="1176536"/>
                      <a:pt x="396741" y="1113701"/>
                      <a:pt x="400364" y="1048879"/>
                    </a:cubicBezTo>
                    <a:cubicBezTo>
                      <a:pt x="400629" y="1043487"/>
                      <a:pt x="400143" y="1038096"/>
                      <a:pt x="400055" y="1032750"/>
                    </a:cubicBezTo>
                    <a:cubicBezTo>
                      <a:pt x="486354" y="1025945"/>
                      <a:pt x="572607" y="1017727"/>
                      <a:pt x="659259" y="1016091"/>
                    </a:cubicBezTo>
                    <a:close/>
                    <a:moveTo>
                      <a:pt x="206078" y="455522"/>
                    </a:moveTo>
                    <a:cubicBezTo>
                      <a:pt x="213988" y="484464"/>
                      <a:pt x="209393" y="514557"/>
                      <a:pt x="216507" y="542969"/>
                    </a:cubicBezTo>
                    <a:lnTo>
                      <a:pt x="216998" y="541680"/>
                    </a:lnTo>
                    <a:lnTo>
                      <a:pt x="241817" y="875011"/>
                    </a:lnTo>
                    <a:lnTo>
                      <a:pt x="210626" y="875626"/>
                    </a:lnTo>
                    <a:cubicBezTo>
                      <a:pt x="176225" y="869099"/>
                      <a:pt x="148801" y="841377"/>
                      <a:pt x="130871" y="797401"/>
                    </a:cubicBezTo>
                    <a:cubicBezTo>
                      <a:pt x="117129" y="763729"/>
                      <a:pt x="119471" y="729396"/>
                      <a:pt x="128529" y="694444"/>
                    </a:cubicBezTo>
                    <a:cubicBezTo>
                      <a:pt x="136925" y="662010"/>
                      <a:pt x="141918" y="628781"/>
                      <a:pt x="153407" y="597055"/>
                    </a:cubicBezTo>
                    <a:cubicBezTo>
                      <a:pt x="166619" y="560512"/>
                      <a:pt x="178329" y="523394"/>
                      <a:pt x="191275" y="486763"/>
                    </a:cubicBezTo>
                    <a:cubicBezTo>
                      <a:pt x="194943" y="476423"/>
                      <a:pt x="194324" y="464050"/>
                      <a:pt x="206078" y="455522"/>
                    </a:cubicBezTo>
                    <a:close/>
                    <a:moveTo>
                      <a:pt x="174720" y="0"/>
                    </a:moveTo>
                    <a:lnTo>
                      <a:pt x="193518" y="252468"/>
                    </a:lnTo>
                    <a:lnTo>
                      <a:pt x="193099" y="256175"/>
                    </a:lnTo>
                    <a:cubicBezTo>
                      <a:pt x="193187" y="268194"/>
                      <a:pt x="194336" y="280213"/>
                      <a:pt x="195396" y="292099"/>
                    </a:cubicBezTo>
                    <a:cubicBezTo>
                      <a:pt x="198048" y="321749"/>
                      <a:pt x="195618" y="331205"/>
                      <a:pt x="167426" y="335845"/>
                    </a:cubicBezTo>
                    <a:cubicBezTo>
                      <a:pt x="144846" y="339601"/>
                      <a:pt x="123018" y="346671"/>
                      <a:pt x="99201" y="346759"/>
                    </a:cubicBezTo>
                    <a:cubicBezTo>
                      <a:pt x="45116" y="346981"/>
                      <a:pt x="45" y="305400"/>
                      <a:pt x="0" y="249414"/>
                    </a:cubicBezTo>
                    <a:cubicBezTo>
                      <a:pt x="-45" y="195727"/>
                      <a:pt x="27838" y="156223"/>
                      <a:pt x="58504" y="118090"/>
                    </a:cubicBezTo>
                    <a:cubicBezTo>
                      <a:pt x="89789" y="79248"/>
                      <a:pt x="124608" y="43236"/>
                      <a:pt x="157705" y="5809"/>
                    </a:cubicBezTo>
                    <a:close/>
                  </a:path>
                </a:pathLst>
              </a:custGeom>
              <a:solidFill>
                <a:srgbClr val="F0B8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3850414" y="6073282"/>
                <a:ext cx="1766613" cy="784718"/>
              </a:xfrm>
              <a:custGeom>
                <a:rect b="b" l="l" r="r" t="t"/>
                <a:pathLst>
                  <a:path extrusionOk="0" h="811418" w="1826722">
                    <a:moveTo>
                      <a:pt x="135565" y="811419"/>
                    </a:moveTo>
                    <a:cubicBezTo>
                      <a:pt x="120853" y="758143"/>
                      <a:pt x="30522" y="434331"/>
                      <a:pt x="0" y="325770"/>
                    </a:cubicBezTo>
                    <a:cubicBezTo>
                      <a:pt x="-548" y="323805"/>
                      <a:pt x="1605076" y="6208"/>
                      <a:pt x="1617275" y="1913"/>
                    </a:cubicBezTo>
                    <a:cubicBezTo>
                      <a:pt x="1632582" y="-3524"/>
                      <a:pt x="1636466" y="3055"/>
                      <a:pt x="1639527" y="16260"/>
                    </a:cubicBezTo>
                    <a:cubicBezTo>
                      <a:pt x="1656798" y="91056"/>
                      <a:pt x="1803146" y="711173"/>
                      <a:pt x="1826723" y="811419"/>
                    </a:cubicBezTo>
                    <a:cubicBezTo>
                      <a:pt x="1262988" y="811419"/>
                      <a:pt x="699299" y="811419"/>
                      <a:pt x="135565" y="811419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3859582" y="5960693"/>
                <a:ext cx="1346767" cy="420216"/>
              </a:xfrm>
              <a:custGeom>
                <a:rect b="b" l="l" r="r" t="t"/>
                <a:pathLst>
                  <a:path extrusionOk="0" h="434514" w="1392591">
                    <a:moveTo>
                      <a:pt x="1337899" y="999"/>
                    </a:moveTo>
                    <a:cubicBezTo>
                      <a:pt x="1353526" y="-2337"/>
                      <a:pt x="1356496" y="2690"/>
                      <a:pt x="1359465" y="15940"/>
                    </a:cubicBezTo>
                    <a:cubicBezTo>
                      <a:pt x="1370249" y="63778"/>
                      <a:pt x="1377513" y="112393"/>
                      <a:pt x="1392591" y="159226"/>
                    </a:cubicBezTo>
                    <a:cubicBezTo>
                      <a:pt x="1272653" y="184676"/>
                      <a:pt x="150118" y="411120"/>
                      <a:pt x="28444" y="434514"/>
                    </a:cubicBezTo>
                    <a:cubicBezTo>
                      <a:pt x="20037" y="391382"/>
                      <a:pt x="14554" y="344914"/>
                      <a:pt x="983" y="282318"/>
                    </a:cubicBezTo>
                    <a:cubicBezTo>
                      <a:pt x="-2352" y="267011"/>
                      <a:pt x="2994" y="263585"/>
                      <a:pt x="14051" y="261803"/>
                    </a:cubicBezTo>
                    <a:cubicBezTo>
                      <a:pt x="59422" y="254355"/>
                      <a:pt x="1272927" y="14935"/>
                      <a:pt x="1337899" y="9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6"/>
              <p:cNvSpPr/>
              <p:nvPr/>
            </p:nvSpPr>
            <p:spPr>
              <a:xfrm>
                <a:off x="3275535" y="3919006"/>
                <a:ext cx="1688755" cy="2270439"/>
              </a:xfrm>
              <a:custGeom>
                <a:rect b="b" l="l" r="r" t="t"/>
                <a:pathLst>
                  <a:path extrusionOk="0" h="2347690" w="1746215">
                    <a:moveTo>
                      <a:pt x="763404" y="2347690"/>
                    </a:moveTo>
                    <a:cubicBezTo>
                      <a:pt x="669098" y="2286830"/>
                      <a:pt x="598734" y="2187909"/>
                      <a:pt x="537280" y="2095796"/>
                    </a:cubicBezTo>
                    <a:cubicBezTo>
                      <a:pt x="470708" y="1996007"/>
                      <a:pt x="414326" y="1885984"/>
                      <a:pt x="396598" y="1766136"/>
                    </a:cubicBezTo>
                    <a:cubicBezTo>
                      <a:pt x="377407" y="1636283"/>
                      <a:pt x="385129" y="1504967"/>
                      <a:pt x="379098" y="1374291"/>
                    </a:cubicBezTo>
                    <a:cubicBezTo>
                      <a:pt x="374072" y="1264816"/>
                      <a:pt x="353191" y="1165803"/>
                      <a:pt x="311612" y="1064735"/>
                    </a:cubicBezTo>
                    <a:cubicBezTo>
                      <a:pt x="272044" y="968602"/>
                      <a:pt x="203919" y="898375"/>
                      <a:pt x="140957" y="816953"/>
                    </a:cubicBezTo>
                    <a:cubicBezTo>
                      <a:pt x="122132" y="792646"/>
                      <a:pt x="42676" y="737634"/>
                      <a:pt x="31116" y="709306"/>
                    </a:cubicBezTo>
                    <a:cubicBezTo>
                      <a:pt x="-4294" y="658909"/>
                      <a:pt x="-11102" y="581280"/>
                      <a:pt x="19099" y="533624"/>
                    </a:cubicBezTo>
                    <a:cubicBezTo>
                      <a:pt x="53505" y="479343"/>
                      <a:pt x="105775" y="450284"/>
                      <a:pt x="166453" y="436942"/>
                    </a:cubicBezTo>
                    <a:cubicBezTo>
                      <a:pt x="212646" y="426799"/>
                      <a:pt x="292468" y="461250"/>
                      <a:pt x="335737" y="478612"/>
                    </a:cubicBezTo>
                    <a:cubicBezTo>
                      <a:pt x="403314" y="505798"/>
                      <a:pt x="532985" y="562181"/>
                      <a:pt x="599831" y="590920"/>
                    </a:cubicBezTo>
                    <a:cubicBezTo>
                      <a:pt x="668184" y="620300"/>
                      <a:pt x="719587" y="669646"/>
                      <a:pt x="754083" y="736492"/>
                    </a:cubicBezTo>
                    <a:cubicBezTo>
                      <a:pt x="779396" y="785610"/>
                      <a:pt x="797855" y="837788"/>
                      <a:pt x="813436" y="890744"/>
                    </a:cubicBezTo>
                    <a:cubicBezTo>
                      <a:pt x="820883" y="916057"/>
                      <a:pt x="848983" y="996382"/>
                      <a:pt x="868036" y="1024939"/>
                    </a:cubicBezTo>
                    <a:cubicBezTo>
                      <a:pt x="907285" y="1083834"/>
                      <a:pt x="1089912" y="1072411"/>
                      <a:pt x="1080225" y="910940"/>
                    </a:cubicBezTo>
                    <a:cubicBezTo>
                      <a:pt x="1074057" y="807952"/>
                      <a:pt x="1065421" y="705056"/>
                      <a:pt x="1057791" y="602160"/>
                    </a:cubicBezTo>
                    <a:cubicBezTo>
                      <a:pt x="1050343" y="501275"/>
                      <a:pt x="1042530" y="400435"/>
                      <a:pt x="1034991" y="299595"/>
                    </a:cubicBezTo>
                    <a:cubicBezTo>
                      <a:pt x="1029325" y="223611"/>
                      <a:pt x="1024985" y="147490"/>
                      <a:pt x="1016075" y="71780"/>
                    </a:cubicBezTo>
                    <a:cubicBezTo>
                      <a:pt x="1013791" y="52453"/>
                      <a:pt x="1015207" y="32989"/>
                      <a:pt x="1014156" y="13570"/>
                    </a:cubicBezTo>
                    <a:cubicBezTo>
                      <a:pt x="1013882" y="8224"/>
                      <a:pt x="1013516" y="2102"/>
                      <a:pt x="1020690" y="0"/>
                    </a:cubicBezTo>
                    <a:cubicBezTo>
                      <a:pt x="1074102" y="48432"/>
                      <a:pt x="1130119" y="94672"/>
                      <a:pt x="1168089" y="157222"/>
                    </a:cubicBezTo>
                    <a:cubicBezTo>
                      <a:pt x="1240235" y="276156"/>
                      <a:pt x="1309822" y="396597"/>
                      <a:pt x="1381100" y="516079"/>
                    </a:cubicBezTo>
                    <a:cubicBezTo>
                      <a:pt x="1437756" y="611070"/>
                      <a:pt x="1508121" y="699391"/>
                      <a:pt x="1548465" y="803338"/>
                    </a:cubicBezTo>
                    <a:cubicBezTo>
                      <a:pt x="1589907" y="910117"/>
                      <a:pt x="1583967" y="1041479"/>
                      <a:pt x="1591917" y="1155020"/>
                    </a:cubicBezTo>
                    <a:cubicBezTo>
                      <a:pt x="1604117" y="1329834"/>
                      <a:pt x="1612296" y="1504967"/>
                      <a:pt x="1626277" y="1679644"/>
                    </a:cubicBezTo>
                    <a:cubicBezTo>
                      <a:pt x="1632902" y="1762253"/>
                      <a:pt x="1632263" y="1854229"/>
                      <a:pt x="1653189" y="1934462"/>
                    </a:cubicBezTo>
                    <a:cubicBezTo>
                      <a:pt x="1672516" y="2008618"/>
                      <a:pt x="1709435" y="2083780"/>
                      <a:pt x="1746216" y="2150900"/>
                    </a:cubicBezTo>
                    <a:cubicBezTo>
                      <a:pt x="1633313" y="2178223"/>
                      <a:pt x="973491" y="2312600"/>
                      <a:pt x="763404" y="2347690"/>
                    </a:cubicBezTo>
                    <a:close/>
                  </a:path>
                </a:pathLst>
              </a:custGeom>
              <a:solidFill>
                <a:srgbClr val="F0B8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16"/>
            <p:cNvGrpSpPr/>
            <p:nvPr/>
          </p:nvGrpSpPr>
          <p:grpSpPr>
            <a:xfrm>
              <a:off x="2883327" y="3214306"/>
              <a:ext cx="1302414" cy="961736"/>
              <a:chOff x="2883327" y="3214306"/>
              <a:chExt cx="1302414" cy="961736"/>
            </a:xfrm>
          </p:grpSpPr>
          <p:sp>
            <p:nvSpPr>
              <p:cNvPr id="648" name="Google Shape;648;p16"/>
              <p:cNvSpPr/>
              <p:nvPr/>
            </p:nvSpPr>
            <p:spPr>
              <a:xfrm>
                <a:off x="3082085" y="3214306"/>
                <a:ext cx="961730" cy="961736"/>
              </a:xfrm>
              <a:custGeom>
                <a:rect b="b" l="l" r="r" t="t"/>
                <a:pathLst>
                  <a:path extrusionOk="0" h="994459" w="994453">
                    <a:moveTo>
                      <a:pt x="970428" y="922909"/>
                    </a:moveTo>
                    <a:lnTo>
                      <a:pt x="99787" y="994370"/>
                    </a:lnTo>
                    <a:cubicBezTo>
                      <a:pt x="85395" y="995558"/>
                      <a:pt x="72738" y="984820"/>
                      <a:pt x="71550" y="970428"/>
                    </a:cubicBezTo>
                    <a:lnTo>
                      <a:pt x="90" y="99787"/>
                    </a:lnTo>
                    <a:cubicBezTo>
                      <a:pt x="-1098" y="85395"/>
                      <a:pt x="9639" y="72738"/>
                      <a:pt x="24032" y="71550"/>
                    </a:cubicBezTo>
                    <a:lnTo>
                      <a:pt x="894672" y="90"/>
                    </a:lnTo>
                    <a:cubicBezTo>
                      <a:pt x="909065" y="-1098"/>
                      <a:pt x="921721" y="9639"/>
                      <a:pt x="922909" y="24032"/>
                    </a:cubicBezTo>
                    <a:lnTo>
                      <a:pt x="994370" y="894672"/>
                    </a:lnTo>
                    <a:cubicBezTo>
                      <a:pt x="995512" y="909110"/>
                      <a:pt x="984820" y="921767"/>
                      <a:pt x="970428" y="9229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3152862" y="3289600"/>
                <a:ext cx="821596" cy="822027"/>
              </a:xfrm>
              <a:custGeom>
                <a:rect b="b" l="l" r="r" t="t"/>
                <a:pathLst>
                  <a:path extrusionOk="0" h="822027" w="821596">
                    <a:moveTo>
                      <a:pt x="335038" y="768552"/>
                    </a:moveTo>
                    <a:cubicBezTo>
                      <a:pt x="335436" y="768508"/>
                      <a:pt x="335789" y="768818"/>
                      <a:pt x="335789" y="769126"/>
                    </a:cubicBezTo>
                    <a:lnTo>
                      <a:pt x="338131" y="795419"/>
                    </a:lnTo>
                    <a:cubicBezTo>
                      <a:pt x="338264" y="796744"/>
                      <a:pt x="337247" y="797937"/>
                      <a:pt x="335921" y="798070"/>
                    </a:cubicBezTo>
                    <a:lnTo>
                      <a:pt x="310160" y="800368"/>
                    </a:lnTo>
                    <a:cubicBezTo>
                      <a:pt x="308526" y="800545"/>
                      <a:pt x="307023" y="799307"/>
                      <a:pt x="306890" y="797628"/>
                    </a:cubicBezTo>
                    <a:lnTo>
                      <a:pt x="304769" y="773679"/>
                    </a:lnTo>
                    <a:cubicBezTo>
                      <a:pt x="304637" y="772353"/>
                      <a:pt x="305653" y="771159"/>
                      <a:pt x="306979" y="771027"/>
                    </a:cubicBezTo>
                    <a:close/>
                    <a:moveTo>
                      <a:pt x="727378" y="731789"/>
                    </a:moveTo>
                    <a:cubicBezTo>
                      <a:pt x="728748" y="731656"/>
                      <a:pt x="729941" y="732673"/>
                      <a:pt x="730117" y="734042"/>
                    </a:cubicBezTo>
                    <a:lnTo>
                      <a:pt x="732371" y="759671"/>
                    </a:lnTo>
                    <a:cubicBezTo>
                      <a:pt x="732504" y="760997"/>
                      <a:pt x="731488" y="762189"/>
                      <a:pt x="730162" y="762322"/>
                    </a:cubicBezTo>
                    <a:lnTo>
                      <a:pt x="705063" y="764532"/>
                    </a:lnTo>
                    <a:cubicBezTo>
                      <a:pt x="703428" y="764709"/>
                      <a:pt x="701926" y="763471"/>
                      <a:pt x="701794" y="761792"/>
                    </a:cubicBezTo>
                    <a:lnTo>
                      <a:pt x="699584" y="737003"/>
                    </a:lnTo>
                    <a:cubicBezTo>
                      <a:pt x="699451" y="735500"/>
                      <a:pt x="700556" y="734175"/>
                      <a:pt x="702059" y="734042"/>
                    </a:cubicBezTo>
                    <a:close/>
                    <a:moveTo>
                      <a:pt x="481783" y="725337"/>
                    </a:moveTo>
                    <a:cubicBezTo>
                      <a:pt x="483152" y="725248"/>
                      <a:pt x="484346" y="726221"/>
                      <a:pt x="484478" y="727546"/>
                    </a:cubicBezTo>
                    <a:lnTo>
                      <a:pt x="487130" y="757638"/>
                    </a:lnTo>
                    <a:lnTo>
                      <a:pt x="487350" y="760112"/>
                    </a:lnTo>
                    <a:lnTo>
                      <a:pt x="489295" y="781986"/>
                    </a:lnTo>
                    <a:cubicBezTo>
                      <a:pt x="489428" y="783311"/>
                      <a:pt x="488411" y="784504"/>
                      <a:pt x="487085" y="784637"/>
                    </a:cubicBezTo>
                    <a:lnTo>
                      <a:pt x="401892" y="792193"/>
                    </a:lnTo>
                    <a:cubicBezTo>
                      <a:pt x="400258" y="792370"/>
                      <a:pt x="398755" y="791133"/>
                      <a:pt x="398622" y="789453"/>
                    </a:cubicBezTo>
                    <a:lnTo>
                      <a:pt x="396325" y="763515"/>
                    </a:lnTo>
                    <a:cubicBezTo>
                      <a:pt x="396280" y="763383"/>
                      <a:pt x="396413" y="763249"/>
                      <a:pt x="396545" y="763249"/>
                    </a:cubicBezTo>
                    <a:lnTo>
                      <a:pt x="456110" y="757948"/>
                    </a:lnTo>
                    <a:lnTo>
                      <a:pt x="453636" y="730286"/>
                    </a:lnTo>
                    <a:cubicBezTo>
                      <a:pt x="453503" y="728960"/>
                      <a:pt x="454519" y="727767"/>
                      <a:pt x="455845" y="727635"/>
                    </a:cubicBezTo>
                    <a:close/>
                    <a:moveTo>
                      <a:pt x="816636" y="723879"/>
                    </a:moveTo>
                    <a:cubicBezTo>
                      <a:pt x="818006" y="723746"/>
                      <a:pt x="819199" y="724763"/>
                      <a:pt x="819331" y="726132"/>
                    </a:cubicBezTo>
                    <a:lnTo>
                      <a:pt x="821585" y="751761"/>
                    </a:lnTo>
                    <a:cubicBezTo>
                      <a:pt x="821718" y="753087"/>
                      <a:pt x="820702" y="754279"/>
                      <a:pt x="819376" y="754412"/>
                    </a:cubicBezTo>
                    <a:lnTo>
                      <a:pt x="794277" y="756622"/>
                    </a:lnTo>
                    <a:cubicBezTo>
                      <a:pt x="792642" y="756799"/>
                      <a:pt x="791140" y="755561"/>
                      <a:pt x="791008" y="753882"/>
                    </a:cubicBezTo>
                    <a:lnTo>
                      <a:pt x="788798" y="728784"/>
                    </a:lnTo>
                    <a:cubicBezTo>
                      <a:pt x="788665" y="727458"/>
                      <a:pt x="789682" y="726265"/>
                      <a:pt x="791008" y="726132"/>
                    </a:cubicBezTo>
                    <a:close/>
                    <a:moveTo>
                      <a:pt x="384306" y="672445"/>
                    </a:moveTo>
                    <a:cubicBezTo>
                      <a:pt x="386470" y="672268"/>
                      <a:pt x="388415" y="673859"/>
                      <a:pt x="388592" y="676024"/>
                    </a:cubicBezTo>
                    <a:lnTo>
                      <a:pt x="390889" y="702050"/>
                    </a:lnTo>
                    <a:lnTo>
                      <a:pt x="418640" y="699576"/>
                    </a:lnTo>
                    <a:cubicBezTo>
                      <a:pt x="420009" y="699443"/>
                      <a:pt x="421202" y="700460"/>
                      <a:pt x="421335" y="701829"/>
                    </a:cubicBezTo>
                    <a:lnTo>
                      <a:pt x="423499" y="726177"/>
                    </a:lnTo>
                    <a:cubicBezTo>
                      <a:pt x="423633" y="727502"/>
                      <a:pt x="422616" y="728695"/>
                      <a:pt x="421290" y="728828"/>
                    </a:cubicBezTo>
                    <a:lnTo>
                      <a:pt x="393496" y="731302"/>
                    </a:lnTo>
                    <a:lnTo>
                      <a:pt x="396148" y="761085"/>
                    </a:lnTo>
                    <a:cubicBezTo>
                      <a:pt x="396236" y="761880"/>
                      <a:pt x="395617" y="762587"/>
                      <a:pt x="394822" y="762676"/>
                    </a:cubicBezTo>
                    <a:lnTo>
                      <a:pt x="337246" y="767801"/>
                    </a:lnTo>
                    <a:cubicBezTo>
                      <a:pt x="336407" y="767889"/>
                      <a:pt x="335655" y="767271"/>
                      <a:pt x="335567" y="766387"/>
                    </a:cubicBezTo>
                    <a:lnTo>
                      <a:pt x="332916" y="736649"/>
                    </a:lnTo>
                    <a:lnTo>
                      <a:pt x="304724" y="739168"/>
                    </a:lnTo>
                    <a:cubicBezTo>
                      <a:pt x="303090" y="739345"/>
                      <a:pt x="301587" y="738108"/>
                      <a:pt x="301454" y="736428"/>
                    </a:cubicBezTo>
                    <a:lnTo>
                      <a:pt x="299333" y="712656"/>
                    </a:lnTo>
                    <a:cubicBezTo>
                      <a:pt x="299201" y="711330"/>
                      <a:pt x="300217" y="710136"/>
                      <a:pt x="301543" y="710004"/>
                    </a:cubicBezTo>
                    <a:lnTo>
                      <a:pt x="330308" y="707441"/>
                    </a:lnTo>
                    <a:lnTo>
                      <a:pt x="328011" y="681370"/>
                    </a:lnTo>
                    <a:cubicBezTo>
                      <a:pt x="327835" y="679206"/>
                      <a:pt x="329381" y="677305"/>
                      <a:pt x="331546" y="677128"/>
                    </a:cubicBezTo>
                    <a:close/>
                    <a:moveTo>
                      <a:pt x="201503" y="657862"/>
                    </a:moveTo>
                    <a:cubicBezTo>
                      <a:pt x="202255" y="657819"/>
                      <a:pt x="202962" y="658393"/>
                      <a:pt x="203051" y="659143"/>
                    </a:cubicBezTo>
                    <a:lnTo>
                      <a:pt x="210827" y="746901"/>
                    </a:lnTo>
                    <a:cubicBezTo>
                      <a:pt x="210915" y="747696"/>
                      <a:pt x="210341" y="748358"/>
                      <a:pt x="209546" y="748447"/>
                    </a:cubicBezTo>
                    <a:lnTo>
                      <a:pt x="121789" y="756223"/>
                    </a:lnTo>
                    <a:cubicBezTo>
                      <a:pt x="120994" y="756312"/>
                      <a:pt x="120331" y="755738"/>
                      <a:pt x="120243" y="754942"/>
                    </a:cubicBezTo>
                    <a:lnTo>
                      <a:pt x="112466" y="667186"/>
                    </a:lnTo>
                    <a:cubicBezTo>
                      <a:pt x="112378" y="666391"/>
                      <a:pt x="112952" y="665727"/>
                      <a:pt x="113747" y="665639"/>
                    </a:cubicBezTo>
                    <a:close/>
                    <a:moveTo>
                      <a:pt x="229208" y="624721"/>
                    </a:moveTo>
                    <a:lnTo>
                      <a:pt x="80517" y="637934"/>
                    </a:lnTo>
                    <a:cubicBezTo>
                      <a:pt x="79722" y="638022"/>
                      <a:pt x="79148" y="638685"/>
                      <a:pt x="79236" y="639480"/>
                    </a:cubicBezTo>
                    <a:lnTo>
                      <a:pt x="92448" y="788171"/>
                    </a:lnTo>
                    <a:cubicBezTo>
                      <a:pt x="92536" y="788966"/>
                      <a:pt x="93199" y="789540"/>
                      <a:pt x="93994" y="789452"/>
                    </a:cubicBezTo>
                    <a:lnTo>
                      <a:pt x="242685" y="776240"/>
                    </a:lnTo>
                    <a:cubicBezTo>
                      <a:pt x="243481" y="776152"/>
                      <a:pt x="244056" y="775490"/>
                      <a:pt x="243967" y="774694"/>
                    </a:cubicBezTo>
                    <a:lnTo>
                      <a:pt x="230754" y="626003"/>
                    </a:lnTo>
                    <a:cubicBezTo>
                      <a:pt x="230666" y="625208"/>
                      <a:pt x="230004" y="624633"/>
                      <a:pt x="229208" y="624721"/>
                    </a:cubicBezTo>
                    <a:close/>
                    <a:moveTo>
                      <a:pt x="256516" y="592111"/>
                    </a:moveTo>
                    <a:cubicBezTo>
                      <a:pt x="257312" y="592068"/>
                      <a:pt x="258019" y="592642"/>
                      <a:pt x="258062" y="593393"/>
                    </a:cubicBezTo>
                    <a:lnTo>
                      <a:pt x="276577" y="801958"/>
                    </a:lnTo>
                    <a:cubicBezTo>
                      <a:pt x="276665" y="802753"/>
                      <a:pt x="276091" y="803415"/>
                      <a:pt x="275296" y="803504"/>
                    </a:cubicBezTo>
                    <a:lnTo>
                      <a:pt x="66731" y="822018"/>
                    </a:lnTo>
                    <a:cubicBezTo>
                      <a:pt x="65935" y="822107"/>
                      <a:pt x="65273" y="821533"/>
                      <a:pt x="65185" y="820737"/>
                    </a:cubicBezTo>
                    <a:lnTo>
                      <a:pt x="46670" y="612172"/>
                    </a:lnTo>
                    <a:cubicBezTo>
                      <a:pt x="46582" y="611378"/>
                      <a:pt x="47156" y="610714"/>
                      <a:pt x="47951" y="610626"/>
                    </a:cubicBezTo>
                    <a:close/>
                    <a:moveTo>
                      <a:pt x="618367" y="559943"/>
                    </a:moveTo>
                    <a:cubicBezTo>
                      <a:pt x="620090" y="559766"/>
                      <a:pt x="620400" y="560429"/>
                      <a:pt x="620488" y="561887"/>
                    </a:cubicBezTo>
                    <a:cubicBezTo>
                      <a:pt x="620797" y="566262"/>
                      <a:pt x="622299" y="583717"/>
                      <a:pt x="622830" y="588046"/>
                    </a:cubicBezTo>
                    <a:cubicBezTo>
                      <a:pt x="623006" y="589682"/>
                      <a:pt x="622476" y="590124"/>
                      <a:pt x="620930" y="590256"/>
                    </a:cubicBezTo>
                    <a:cubicBezTo>
                      <a:pt x="612225" y="590919"/>
                      <a:pt x="603476" y="591715"/>
                      <a:pt x="594771" y="592554"/>
                    </a:cubicBezTo>
                    <a:cubicBezTo>
                      <a:pt x="593269" y="592687"/>
                      <a:pt x="592650" y="592422"/>
                      <a:pt x="592517" y="590742"/>
                    </a:cubicBezTo>
                    <a:cubicBezTo>
                      <a:pt x="591810" y="581949"/>
                      <a:pt x="591015" y="573111"/>
                      <a:pt x="590175" y="564317"/>
                    </a:cubicBezTo>
                    <a:cubicBezTo>
                      <a:pt x="590043" y="562815"/>
                      <a:pt x="590485" y="562418"/>
                      <a:pt x="591943" y="562286"/>
                    </a:cubicBezTo>
                    <a:cubicBezTo>
                      <a:pt x="600736" y="561578"/>
                      <a:pt x="609573" y="560827"/>
                      <a:pt x="618367" y="559943"/>
                    </a:cubicBezTo>
                    <a:close/>
                    <a:moveTo>
                      <a:pt x="314401" y="556187"/>
                    </a:moveTo>
                    <a:cubicBezTo>
                      <a:pt x="315771" y="556098"/>
                      <a:pt x="316964" y="557071"/>
                      <a:pt x="317009" y="558396"/>
                    </a:cubicBezTo>
                    <a:lnTo>
                      <a:pt x="321957" y="613984"/>
                    </a:lnTo>
                    <a:cubicBezTo>
                      <a:pt x="322091" y="615309"/>
                      <a:pt x="321073" y="616503"/>
                      <a:pt x="319748" y="616635"/>
                    </a:cubicBezTo>
                    <a:lnTo>
                      <a:pt x="294606" y="618889"/>
                    </a:lnTo>
                    <a:cubicBezTo>
                      <a:pt x="292970" y="619066"/>
                      <a:pt x="291468" y="617829"/>
                      <a:pt x="291336" y="616149"/>
                    </a:cubicBezTo>
                    <a:lnTo>
                      <a:pt x="286254" y="558705"/>
                    </a:lnTo>
                    <a:close/>
                    <a:moveTo>
                      <a:pt x="375866" y="550752"/>
                    </a:moveTo>
                    <a:cubicBezTo>
                      <a:pt x="376131" y="550707"/>
                      <a:pt x="376308" y="550884"/>
                      <a:pt x="376353" y="551149"/>
                    </a:cubicBezTo>
                    <a:lnTo>
                      <a:pt x="378694" y="577662"/>
                    </a:lnTo>
                    <a:cubicBezTo>
                      <a:pt x="378827" y="578988"/>
                      <a:pt x="377811" y="580180"/>
                      <a:pt x="376485" y="580313"/>
                    </a:cubicBezTo>
                    <a:lnTo>
                      <a:pt x="352535" y="582434"/>
                    </a:lnTo>
                    <a:cubicBezTo>
                      <a:pt x="350901" y="582611"/>
                      <a:pt x="349398" y="581374"/>
                      <a:pt x="349265" y="579695"/>
                    </a:cubicBezTo>
                    <a:lnTo>
                      <a:pt x="347144" y="555745"/>
                    </a:lnTo>
                    <a:cubicBezTo>
                      <a:pt x="347012" y="554419"/>
                      <a:pt x="348028" y="553227"/>
                      <a:pt x="349354" y="553094"/>
                    </a:cubicBezTo>
                    <a:close/>
                    <a:moveTo>
                      <a:pt x="645497" y="526759"/>
                    </a:moveTo>
                    <a:cubicBezTo>
                      <a:pt x="616776" y="529366"/>
                      <a:pt x="588054" y="531929"/>
                      <a:pt x="559332" y="534404"/>
                    </a:cubicBezTo>
                    <a:cubicBezTo>
                      <a:pt x="557255" y="534581"/>
                      <a:pt x="556813" y="535199"/>
                      <a:pt x="556990" y="537232"/>
                    </a:cubicBezTo>
                    <a:cubicBezTo>
                      <a:pt x="558359" y="551593"/>
                      <a:pt x="563441" y="608860"/>
                      <a:pt x="564590" y="623132"/>
                    </a:cubicBezTo>
                    <a:cubicBezTo>
                      <a:pt x="564811" y="625474"/>
                      <a:pt x="565474" y="625961"/>
                      <a:pt x="567728" y="625739"/>
                    </a:cubicBezTo>
                    <a:cubicBezTo>
                      <a:pt x="596361" y="623089"/>
                      <a:pt x="624994" y="620569"/>
                      <a:pt x="653628" y="618096"/>
                    </a:cubicBezTo>
                    <a:cubicBezTo>
                      <a:pt x="655705" y="617919"/>
                      <a:pt x="656146" y="617300"/>
                      <a:pt x="655970" y="615267"/>
                    </a:cubicBezTo>
                    <a:cubicBezTo>
                      <a:pt x="653318" y="586545"/>
                      <a:pt x="650800" y="557823"/>
                      <a:pt x="648325" y="529101"/>
                    </a:cubicBezTo>
                    <a:cubicBezTo>
                      <a:pt x="648148" y="527024"/>
                      <a:pt x="647530" y="526583"/>
                      <a:pt x="645497" y="526759"/>
                    </a:cubicBezTo>
                    <a:close/>
                    <a:moveTo>
                      <a:pt x="432691" y="516286"/>
                    </a:moveTo>
                    <a:cubicBezTo>
                      <a:pt x="432735" y="516286"/>
                      <a:pt x="432735" y="516330"/>
                      <a:pt x="432735" y="516330"/>
                    </a:cubicBezTo>
                    <a:lnTo>
                      <a:pt x="433088" y="516286"/>
                    </a:lnTo>
                    <a:cubicBezTo>
                      <a:pt x="434458" y="516153"/>
                      <a:pt x="435651" y="517170"/>
                      <a:pt x="435784" y="518539"/>
                    </a:cubicBezTo>
                    <a:lnTo>
                      <a:pt x="438170" y="545184"/>
                    </a:lnTo>
                    <a:lnTo>
                      <a:pt x="465566" y="542754"/>
                    </a:lnTo>
                    <a:cubicBezTo>
                      <a:pt x="466936" y="542622"/>
                      <a:pt x="468129" y="543638"/>
                      <a:pt x="468262" y="545007"/>
                    </a:cubicBezTo>
                    <a:lnTo>
                      <a:pt x="473210" y="600595"/>
                    </a:lnTo>
                    <a:cubicBezTo>
                      <a:pt x="473343" y="601965"/>
                      <a:pt x="472327" y="603158"/>
                      <a:pt x="470912" y="603291"/>
                    </a:cubicBezTo>
                    <a:lnTo>
                      <a:pt x="441749" y="605898"/>
                    </a:lnTo>
                    <a:cubicBezTo>
                      <a:pt x="442103" y="605898"/>
                      <a:pt x="442368" y="606119"/>
                      <a:pt x="442412" y="606472"/>
                    </a:cubicBezTo>
                    <a:lnTo>
                      <a:pt x="444798" y="633117"/>
                    </a:lnTo>
                    <a:cubicBezTo>
                      <a:pt x="444931" y="634443"/>
                      <a:pt x="443914" y="635636"/>
                      <a:pt x="442588" y="635768"/>
                    </a:cubicBezTo>
                    <a:lnTo>
                      <a:pt x="357882" y="643281"/>
                    </a:lnTo>
                    <a:cubicBezTo>
                      <a:pt x="356246" y="643458"/>
                      <a:pt x="354744" y="642220"/>
                      <a:pt x="354612" y="640541"/>
                    </a:cubicBezTo>
                    <a:lnTo>
                      <a:pt x="352446" y="616282"/>
                    </a:lnTo>
                    <a:cubicBezTo>
                      <a:pt x="352314" y="614956"/>
                      <a:pt x="353330" y="613763"/>
                      <a:pt x="354656" y="613631"/>
                    </a:cubicBezTo>
                    <a:lnTo>
                      <a:pt x="412895" y="608460"/>
                    </a:lnTo>
                    <a:lnTo>
                      <a:pt x="407637" y="549249"/>
                    </a:lnTo>
                    <a:cubicBezTo>
                      <a:pt x="407637" y="548808"/>
                      <a:pt x="407814" y="548454"/>
                      <a:pt x="408078" y="548189"/>
                    </a:cubicBezTo>
                    <a:lnTo>
                      <a:pt x="376970" y="550929"/>
                    </a:lnTo>
                    <a:cubicBezTo>
                      <a:pt x="376750" y="550929"/>
                      <a:pt x="376528" y="550752"/>
                      <a:pt x="376528" y="550531"/>
                    </a:cubicBezTo>
                    <a:lnTo>
                      <a:pt x="374187" y="523974"/>
                    </a:lnTo>
                    <a:cubicBezTo>
                      <a:pt x="374054" y="522649"/>
                      <a:pt x="375071" y="521456"/>
                      <a:pt x="376396" y="521323"/>
                    </a:cubicBezTo>
                    <a:lnTo>
                      <a:pt x="431675" y="516418"/>
                    </a:lnTo>
                    <a:cubicBezTo>
                      <a:pt x="431895" y="516198"/>
                      <a:pt x="432205" y="516153"/>
                      <a:pt x="432691" y="516286"/>
                    </a:cubicBezTo>
                    <a:close/>
                    <a:moveTo>
                      <a:pt x="156077" y="479302"/>
                    </a:moveTo>
                    <a:cubicBezTo>
                      <a:pt x="156431" y="479656"/>
                      <a:pt x="156299" y="480186"/>
                      <a:pt x="156342" y="480628"/>
                    </a:cubicBezTo>
                    <a:cubicBezTo>
                      <a:pt x="157138" y="489642"/>
                      <a:pt x="157933" y="498612"/>
                      <a:pt x="158729" y="507582"/>
                    </a:cubicBezTo>
                    <a:cubicBezTo>
                      <a:pt x="158773" y="508156"/>
                      <a:pt x="159127" y="508819"/>
                      <a:pt x="158375" y="509217"/>
                    </a:cubicBezTo>
                    <a:cubicBezTo>
                      <a:pt x="157491" y="499274"/>
                      <a:pt x="156608" y="489288"/>
                      <a:pt x="155724" y="479346"/>
                    </a:cubicBezTo>
                    <a:lnTo>
                      <a:pt x="128769" y="481732"/>
                    </a:lnTo>
                    <a:cubicBezTo>
                      <a:pt x="127886" y="481821"/>
                      <a:pt x="127268" y="482571"/>
                      <a:pt x="127356" y="483411"/>
                    </a:cubicBezTo>
                    <a:lnTo>
                      <a:pt x="129875" y="512045"/>
                    </a:lnTo>
                    <a:lnTo>
                      <a:pt x="158508" y="509526"/>
                    </a:lnTo>
                    <a:cubicBezTo>
                      <a:pt x="159392" y="509437"/>
                      <a:pt x="160010" y="508687"/>
                      <a:pt x="159921" y="507847"/>
                    </a:cubicBezTo>
                    <a:lnTo>
                      <a:pt x="157536" y="480672"/>
                    </a:lnTo>
                    <a:cubicBezTo>
                      <a:pt x="157491" y="479921"/>
                      <a:pt x="156829" y="479346"/>
                      <a:pt x="156077" y="479302"/>
                    </a:cubicBezTo>
                    <a:close/>
                    <a:moveTo>
                      <a:pt x="491902" y="478771"/>
                    </a:moveTo>
                    <a:cubicBezTo>
                      <a:pt x="491947" y="478771"/>
                      <a:pt x="491990" y="478771"/>
                      <a:pt x="491990" y="478816"/>
                    </a:cubicBezTo>
                    <a:lnTo>
                      <a:pt x="494642" y="508862"/>
                    </a:lnTo>
                    <a:cubicBezTo>
                      <a:pt x="494775" y="510188"/>
                      <a:pt x="493758" y="511381"/>
                      <a:pt x="492432" y="511514"/>
                    </a:cubicBezTo>
                    <a:lnTo>
                      <a:pt x="467246" y="513724"/>
                    </a:lnTo>
                    <a:cubicBezTo>
                      <a:pt x="465611" y="513900"/>
                      <a:pt x="464108" y="512663"/>
                      <a:pt x="463975" y="510984"/>
                    </a:cubicBezTo>
                    <a:lnTo>
                      <a:pt x="461589" y="483897"/>
                    </a:lnTo>
                    <a:cubicBezTo>
                      <a:pt x="461457" y="482571"/>
                      <a:pt x="462473" y="481378"/>
                      <a:pt x="463799" y="481246"/>
                    </a:cubicBezTo>
                    <a:close/>
                    <a:moveTo>
                      <a:pt x="641874" y="465339"/>
                    </a:moveTo>
                    <a:cubicBezTo>
                      <a:pt x="643244" y="465206"/>
                      <a:pt x="644437" y="466223"/>
                      <a:pt x="644569" y="467592"/>
                    </a:cubicBezTo>
                    <a:lnTo>
                      <a:pt x="647176" y="496756"/>
                    </a:lnTo>
                    <a:lnTo>
                      <a:pt x="674307" y="494370"/>
                    </a:lnTo>
                    <a:cubicBezTo>
                      <a:pt x="675677" y="494238"/>
                      <a:pt x="676870" y="495254"/>
                      <a:pt x="677002" y="496623"/>
                    </a:cubicBezTo>
                    <a:lnTo>
                      <a:pt x="682084" y="554067"/>
                    </a:lnTo>
                    <a:lnTo>
                      <a:pt x="710851" y="551504"/>
                    </a:lnTo>
                    <a:lnTo>
                      <a:pt x="708421" y="524064"/>
                    </a:lnTo>
                    <a:cubicBezTo>
                      <a:pt x="708288" y="522738"/>
                      <a:pt x="709305" y="521545"/>
                      <a:pt x="710629" y="521413"/>
                    </a:cubicBezTo>
                    <a:lnTo>
                      <a:pt x="740192" y="518806"/>
                    </a:lnTo>
                    <a:lnTo>
                      <a:pt x="737672" y="490437"/>
                    </a:lnTo>
                    <a:cubicBezTo>
                      <a:pt x="737540" y="489112"/>
                      <a:pt x="738556" y="487919"/>
                      <a:pt x="739882" y="487786"/>
                    </a:cubicBezTo>
                    <a:lnTo>
                      <a:pt x="764538" y="485621"/>
                    </a:lnTo>
                    <a:cubicBezTo>
                      <a:pt x="765909" y="485488"/>
                      <a:pt x="767101" y="486505"/>
                      <a:pt x="767233" y="487874"/>
                    </a:cubicBezTo>
                    <a:lnTo>
                      <a:pt x="769753" y="516110"/>
                    </a:lnTo>
                    <a:cubicBezTo>
                      <a:pt x="769753" y="516066"/>
                      <a:pt x="769796" y="516022"/>
                      <a:pt x="769841" y="516022"/>
                    </a:cubicBezTo>
                    <a:lnTo>
                      <a:pt x="797988" y="513548"/>
                    </a:lnTo>
                    <a:cubicBezTo>
                      <a:pt x="799358" y="513415"/>
                      <a:pt x="800551" y="514431"/>
                      <a:pt x="800683" y="515801"/>
                    </a:cubicBezTo>
                    <a:lnTo>
                      <a:pt x="810979" y="632058"/>
                    </a:lnTo>
                    <a:cubicBezTo>
                      <a:pt x="811111" y="633384"/>
                      <a:pt x="810096" y="634577"/>
                      <a:pt x="808770" y="634709"/>
                    </a:cubicBezTo>
                    <a:lnTo>
                      <a:pt x="783539" y="636964"/>
                    </a:lnTo>
                    <a:cubicBezTo>
                      <a:pt x="781860" y="637096"/>
                      <a:pt x="780401" y="635858"/>
                      <a:pt x="780136" y="634091"/>
                    </a:cubicBezTo>
                    <a:lnTo>
                      <a:pt x="777706" y="606474"/>
                    </a:lnTo>
                    <a:lnTo>
                      <a:pt x="751194" y="608815"/>
                    </a:lnTo>
                    <a:cubicBezTo>
                      <a:pt x="749559" y="608992"/>
                      <a:pt x="748056" y="607755"/>
                      <a:pt x="747924" y="606076"/>
                    </a:cubicBezTo>
                    <a:lnTo>
                      <a:pt x="742887" y="549295"/>
                    </a:lnTo>
                    <a:lnTo>
                      <a:pt x="711955" y="552035"/>
                    </a:lnTo>
                    <a:lnTo>
                      <a:pt x="714563" y="581287"/>
                    </a:lnTo>
                    <a:cubicBezTo>
                      <a:pt x="714606" y="581596"/>
                      <a:pt x="714341" y="581906"/>
                      <a:pt x="713988" y="581949"/>
                    </a:cubicBezTo>
                    <a:lnTo>
                      <a:pt x="684780" y="584557"/>
                    </a:lnTo>
                    <a:lnTo>
                      <a:pt x="687387" y="613853"/>
                    </a:lnTo>
                    <a:lnTo>
                      <a:pt x="715358" y="611378"/>
                    </a:lnTo>
                    <a:cubicBezTo>
                      <a:pt x="716728" y="611246"/>
                      <a:pt x="717920" y="612262"/>
                      <a:pt x="718053" y="613632"/>
                    </a:cubicBezTo>
                    <a:lnTo>
                      <a:pt x="720528" y="641691"/>
                    </a:lnTo>
                    <a:lnTo>
                      <a:pt x="777928" y="636698"/>
                    </a:lnTo>
                    <a:cubicBezTo>
                      <a:pt x="779297" y="636565"/>
                      <a:pt x="780490" y="637582"/>
                      <a:pt x="780623" y="638952"/>
                    </a:cubicBezTo>
                    <a:lnTo>
                      <a:pt x="783053" y="666525"/>
                    </a:lnTo>
                    <a:lnTo>
                      <a:pt x="811244" y="664006"/>
                    </a:lnTo>
                    <a:cubicBezTo>
                      <a:pt x="812614" y="663873"/>
                      <a:pt x="813808" y="664889"/>
                      <a:pt x="813940" y="666260"/>
                    </a:cubicBezTo>
                    <a:lnTo>
                      <a:pt x="816194" y="691888"/>
                    </a:lnTo>
                    <a:cubicBezTo>
                      <a:pt x="816326" y="693214"/>
                      <a:pt x="815310" y="694407"/>
                      <a:pt x="813984" y="694540"/>
                    </a:cubicBezTo>
                    <a:lnTo>
                      <a:pt x="758087" y="699488"/>
                    </a:lnTo>
                    <a:cubicBezTo>
                      <a:pt x="756452" y="699665"/>
                      <a:pt x="754949" y="698428"/>
                      <a:pt x="754817" y="696749"/>
                    </a:cubicBezTo>
                    <a:lnTo>
                      <a:pt x="752431" y="669750"/>
                    </a:lnTo>
                    <a:lnTo>
                      <a:pt x="692778" y="675053"/>
                    </a:lnTo>
                    <a:lnTo>
                      <a:pt x="698169" y="735811"/>
                    </a:lnTo>
                    <a:lnTo>
                      <a:pt x="637897" y="741158"/>
                    </a:lnTo>
                    <a:cubicBezTo>
                      <a:pt x="637543" y="741201"/>
                      <a:pt x="637235" y="741511"/>
                      <a:pt x="637278" y="741908"/>
                    </a:cubicBezTo>
                    <a:lnTo>
                      <a:pt x="639885" y="771028"/>
                    </a:lnTo>
                    <a:lnTo>
                      <a:pt x="551467" y="778894"/>
                    </a:lnTo>
                    <a:cubicBezTo>
                      <a:pt x="549832" y="779070"/>
                      <a:pt x="548330" y="777833"/>
                      <a:pt x="548197" y="776154"/>
                    </a:cubicBezTo>
                    <a:lnTo>
                      <a:pt x="543115" y="718754"/>
                    </a:lnTo>
                    <a:lnTo>
                      <a:pt x="572853" y="716103"/>
                    </a:lnTo>
                    <a:lnTo>
                      <a:pt x="575372" y="744515"/>
                    </a:lnTo>
                    <a:cubicBezTo>
                      <a:pt x="575505" y="746151"/>
                      <a:pt x="576962" y="747388"/>
                      <a:pt x="578642" y="747255"/>
                    </a:cubicBezTo>
                    <a:lnTo>
                      <a:pt x="634008" y="742350"/>
                    </a:lnTo>
                    <a:cubicBezTo>
                      <a:pt x="635334" y="742218"/>
                      <a:pt x="636351" y="741025"/>
                      <a:pt x="636218" y="739699"/>
                    </a:cubicBezTo>
                    <a:lnTo>
                      <a:pt x="633743" y="711905"/>
                    </a:lnTo>
                    <a:lnTo>
                      <a:pt x="662023" y="709387"/>
                    </a:lnTo>
                    <a:cubicBezTo>
                      <a:pt x="663349" y="709254"/>
                      <a:pt x="664365" y="708061"/>
                      <a:pt x="664233" y="706735"/>
                    </a:cubicBezTo>
                    <a:lnTo>
                      <a:pt x="661935" y="681062"/>
                    </a:lnTo>
                    <a:cubicBezTo>
                      <a:pt x="661803" y="679693"/>
                      <a:pt x="660609" y="678676"/>
                      <a:pt x="659240" y="678809"/>
                    </a:cubicBezTo>
                    <a:lnTo>
                      <a:pt x="631137" y="681283"/>
                    </a:lnTo>
                    <a:lnTo>
                      <a:pt x="628573" y="652296"/>
                    </a:lnTo>
                    <a:cubicBezTo>
                      <a:pt x="628441" y="650927"/>
                      <a:pt x="627248" y="649910"/>
                      <a:pt x="625878" y="650043"/>
                    </a:cubicBezTo>
                    <a:lnTo>
                      <a:pt x="600206" y="652340"/>
                    </a:lnTo>
                    <a:cubicBezTo>
                      <a:pt x="598880" y="652473"/>
                      <a:pt x="597863" y="653666"/>
                      <a:pt x="597996" y="654991"/>
                    </a:cubicBezTo>
                    <a:lnTo>
                      <a:pt x="600559" y="684022"/>
                    </a:lnTo>
                    <a:lnTo>
                      <a:pt x="570953" y="686630"/>
                    </a:lnTo>
                    <a:lnTo>
                      <a:pt x="568390" y="657643"/>
                    </a:lnTo>
                    <a:cubicBezTo>
                      <a:pt x="568258" y="656273"/>
                      <a:pt x="567065" y="655257"/>
                      <a:pt x="565695" y="655390"/>
                    </a:cubicBezTo>
                    <a:lnTo>
                      <a:pt x="540022" y="657687"/>
                    </a:lnTo>
                    <a:cubicBezTo>
                      <a:pt x="538696" y="657820"/>
                      <a:pt x="537680" y="659012"/>
                      <a:pt x="537813" y="660338"/>
                    </a:cubicBezTo>
                    <a:lnTo>
                      <a:pt x="542983" y="718666"/>
                    </a:lnTo>
                    <a:lnTo>
                      <a:pt x="516514" y="721008"/>
                    </a:lnTo>
                    <a:cubicBezTo>
                      <a:pt x="514880" y="721184"/>
                      <a:pt x="513377" y="719947"/>
                      <a:pt x="513245" y="718268"/>
                    </a:cubicBezTo>
                    <a:lnTo>
                      <a:pt x="508207" y="661355"/>
                    </a:lnTo>
                    <a:lnTo>
                      <a:pt x="479176" y="663918"/>
                    </a:lnTo>
                    <a:cubicBezTo>
                      <a:pt x="478999" y="663918"/>
                      <a:pt x="478778" y="663785"/>
                      <a:pt x="478778" y="663564"/>
                    </a:cubicBezTo>
                    <a:lnTo>
                      <a:pt x="481253" y="691446"/>
                    </a:lnTo>
                    <a:cubicBezTo>
                      <a:pt x="481386" y="692772"/>
                      <a:pt x="480369" y="693965"/>
                      <a:pt x="479043" y="694098"/>
                    </a:cubicBezTo>
                    <a:lnTo>
                      <a:pt x="453503" y="696351"/>
                    </a:lnTo>
                    <a:cubicBezTo>
                      <a:pt x="451868" y="696528"/>
                      <a:pt x="450366" y="695291"/>
                      <a:pt x="450234" y="693611"/>
                    </a:cubicBezTo>
                    <a:lnTo>
                      <a:pt x="445328" y="638510"/>
                    </a:lnTo>
                    <a:cubicBezTo>
                      <a:pt x="445196" y="637184"/>
                      <a:pt x="446212" y="635991"/>
                      <a:pt x="447538" y="635858"/>
                    </a:cubicBezTo>
                    <a:lnTo>
                      <a:pt x="476083" y="633340"/>
                    </a:lnTo>
                    <a:lnTo>
                      <a:pt x="473520" y="604309"/>
                    </a:lnTo>
                    <a:cubicBezTo>
                      <a:pt x="473476" y="603690"/>
                      <a:pt x="473918" y="603160"/>
                      <a:pt x="474537" y="603115"/>
                    </a:cubicBezTo>
                    <a:lnTo>
                      <a:pt x="532422" y="597990"/>
                    </a:lnTo>
                    <a:lnTo>
                      <a:pt x="529727" y="567766"/>
                    </a:lnTo>
                    <a:lnTo>
                      <a:pt x="503435" y="570107"/>
                    </a:lnTo>
                    <a:cubicBezTo>
                      <a:pt x="501800" y="570284"/>
                      <a:pt x="500298" y="569047"/>
                      <a:pt x="500166" y="567367"/>
                    </a:cubicBezTo>
                    <a:lnTo>
                      <a:pt x="497956" y="542269"/>
                    </a:lnTo>
                    <a:cubicBezTo>
                      <a:pt x="497823" y="540943"/>
                      <a:pt x="498840" y="539751"/>
                      <a:pt x="500166" y="539618"/>
                    </a:cubicBezTo>
                    <a:lnTo>
                      <a:pt x="527031" y="537232"/>
                    </a:lnTo>
                    <a:lnTo>
                      <a:pt x="524601" y="510056"/>
                    </a:lnTo>
                    <a:cubicBezTo>
                      <a:pt x="524469" y="508731"/>
                      <a:pt x="525484" y="507538"/>
                      <a:pt x="526810" y="507405"/>
                    </a:cubicBezTo>
                    <a:lnTo>
                      <a:pt x="584607" y="502280"/>
                    </a:lnTo>
                    <a:lnTo>
                      <a:pt x="582000" y="473116"/>
                    </a:lnTo>
                    <a:cubicBezTo>
                      <a:pt x="581868" y="471790"/>
                      <a:pt x="582884" y="470597"/>
                      <a:pt x="584210" y="470464"/>
                    </a:cubicBezTo>
                    <a:close/>
                    <a:moveTo>
                      <a:pt x="731486" y="427381"/>
                    </a:moveTo>
                    <a:cubicBezTo>
                      <a:pt x="731840" y="427381"/>
                      <a:pt x="732150" y="427646"/>
                      <a:pt x="732193" y="428000"/>
                    </a:cubicBezTo>
                    <a:lnTo>
                      <a:pt x="734624" y="455440"/>
                    </a:lnTo>
                    <a:cubicBezTo>
                      <a:pt x="734756" y="456765"/>
                      <a:pt x="733740" y="457958"/>
                      <a:pt x="732415" y="458091"/>
                    </a:cubicBezTo>
                    <a:lnTo>
                      <a:pt x="675766" y="463128"/>
                    </a:lnTo>
                    <a:cubicBezTo>
                      <a:pt x="674220" y="463261"/>
                      <a:pt x="672849" y="462112"/>
                      <a:pt x="672717" y="460566"/>
                    </a:cubicBezTo>
                    <a:lnTo>
                      <a:pt x="670463" y="435246"/>
                    </a:lnTo>
                    <a:cubicBezTo>
                      <a:pt x="670331" y="433921"/>
                      <a:pt x="671347" y="432728"/>
                      <a:pt x="672673" y="432595"/>
                    </a:cubicBezTo>
                    <a:close/>
                    <a:moveTo>
                      <a:pt x="454564" y="421372"/>
                    </a:moveTo>
                    <a:cubicBezTo>
                      <a:pt x="455933" y="421239"/>
                      <a:pt x="457126" y="422256"/>
                      <a:pt x="457259" y="423625"/>
                    </a:cubicBezTo>
                    <a:lnTo>
                      <a:pt x="459424" y="448150"/>
                    </a:lnTo>
                    <a:cubicBezTo>
                      <a:pt x="459557" y="449476"/>
                      <a:pt x="458540" y="450668"/>
                      <a:pt x="457214" y="450801"/>
                    </a:cubicBezTo>
                    <a:lnTo>
                      <a:pt x="432072" y="453011"/>
                    </a:lnTo>
                    <a:cubicBezTo>
                      <a:pt x="430438" y="453188"/>
                      <a:pt x="428935" y="451950"/>
                      <a:pt x="428802" y="450271"/>
                    </a:cubicBezTo>
                    <a:lnTo>
                      <a:pt x="426681" y="426320"/>
                    </a:lnTo>
                    <a:cubicBezTo>
                      <a:pt x="426549" y="424995"/>
                      <a:pt x="427565" y="423802"/>
                      <a:pt x="428891" y="423670"/>
                    </a:cubicBezTo>
                    <a:close/>
                    <a:moveTo>
                      <a:pt x="118343" y="389998"/>
                    </a:moveTo>
                    <a:cubicBezTo>
                      <a:pt x="119182" y="389955"/>
                      <a:pt x="119934" y="390573"/>
                      <a:pt x="120022" y="391412"/>
                    </a:cubicBezTo>
                    <a:lnTo>
                      <a:pt x="122541" y="419781"/>
                    </a:lnTo>
                    <a:cubicBezTo>
                      <a:pt x="122584" y="420620"/>
                      <a:pt x="121966" y="421372"/>
                      <a:pt x="121126" y="421460"/>
                    </a:cubicBezTo>
                    <a:lnTo>
                      <a:pt x="92758" y="423978"/>
                    </a:lnTo>
                    <a:cubicBezTo>
                      <a:pt x="91919" y="424023"/>
                      <a:pt x="91167" y="423405"/>
                      <a:pt x="91079" y="422564"/>
                    </a:cubicBezTo>
                    <a:lnTo>
                      <a:pt x="88560" y="394196"/>
                    </a:lnTo>
                    <a:cubicBezTo>
                      <a:pt x="88516" y="393357"/>
                      <a:pt x="89134" y="392605"/>
                      <a:pt x="89974" y="392517"/>
                    </a:cubicBezTo>
                    <a:close/>
                    <a:moveTo>
                      <a:pt x="389608" y="367022"/>
                    </a:moveTo>
                    <a:cubicBezTo>
                      <a:pt x="390492" y="366933"/>
                      <a:pt x="391243" y="367552"/>
                      <a:pt x="391331" y="368436"/>
                    </a:cubicBezTo>
                    <a:lnTo>
                      <a:pt x="396369" y="424995"/>
                    </a:lnTo>
                    <a:cubicBezTo>
                      <a:pt x="396412" y="425835"/>
                      <a:pt x="395795" y="426586"/>
                      <a:pt x="394955" y="426674"/>
                    </a:cubicBezTo>
                    <a:lnTo>
                      <a:pt x="366631" y="429193"/>
                    </a:lnTo>
                    <a:lnTo>
                      <a:pt x="369414" y="460345"/>
                    </a:lnTo>
                    <a:cubicBezTo>
                      <a:pt x="369414" y="460345"/>
                      <a:pt x="369414" y="460390"/>
                      <a:pt x="369414" y="460390"/>
                    </a:cubicBezTo>
                    <a:lnTo>
                      <a:pt x="396412" y="458003"/>
                    </a:lnTo>
                    <a:cubicBezTo>
                      <a:pt x="397253" y="457960"/>
                      <a:pt x="398004" y="458578"/>
                      <a:pt x="398092" y="459417"/>
                    </a:cubicBezTo>
                    <a:lnTo>
                      <a:pt x="400478" y="486239"/>
                    </a:lnTo>
                    <a:cubicBezTo>
                      <a:pt x="400566" y="487123"/>
                      <a:pt x="399948" y="487874"/>
                      <a:pt x="399064" y="487963"/>
                    </a:cubicBezTo>
                    <a:lnTo>
                      <a:pt x="312193" y="495651"/>
                    </a:lnTo>
                    <a:cubicBezTo>
                      <a:pt x="311352" y="495696"/>
                      <a:pt x="310602" y="495077"/>
                      <a:pt x="310514" y="494237"/>
                    </a:cubicBezTo>
                    <a:lnTo>
                      <a:pt x="307862" y="465824"/>
                    </a:lnTo>
                    <a:lnTo>
                      <a:pt x="338749" y="463085"/>
                    </a:lnTo>
                    <a:lnTo>
                      <a:pt x="335965" y="431756"/>
                    </a:lnTo>
                    <a:cubicBezTo>
                      <a:pt x="335921" y="430917"/>
                      <a:pt x="336539" y="430165"/>
                      <a:pt x="337378" y="430077"/>
                    </a:cubicBezTo>
                    <a:lnTo>
                      <a:pt x="364863" y="427647"/>
                    </a:lnTo>
                    <a:cubicBezTo>
                      <a:pt x="365173" y="427647"/>
                      <a:pt x="365482" y="427735"/>
                      <a:pt x="365747" y="427868"/>
                    </a:cubicBezTo>
                    <a:lnTo>
                      <a:pt x="360709" y="371131"/>
                    </a:lnTo>
                    <a:cubicBezTo>
                      <a:pt x="360666" y="370292"/>
                      <a:pt x="361284" y="369540"/>
                      <a:pt x="362124" y="369452"/>
                    </a:cubicBezTo>
                    <a:close/>
                    <a:moveTo>
                      <a:pt x="784380" y="362072"/>
                    </a:moveTo>
                    <a:cubicBezTo>
                      <a:pt x="785750" y="361939"/>
                      <a:pt x="786943" y="362956"/>
                      <a:pt x="787076" y="364325"/>
                    </a:cubicBezTo>
                    <a:lnTo>
                      <a:pt x="794632" y="449431"/>
                    </a:lnTo>
                    <a:cubicBezTo>
                      <a:pt x="794764" y="450756"/>
                      <a:pt x="793748" y="451949"/>
                      <a:pt x="792422" y="452081"/>
                    </a:cubicBezTo>
                    <a:lnTo>
                      <a:pt x="764274" y="454556"/>
                    </a:lnTo>
                    <a:lnTo>
                      <a:pt x="761667" y="425127"/>
                    </a:lnTo>
                    <a:lnTo>
                      <a:pt x="732195" y="427735"/>
                    </a:lnTo>
                    <a:lnTo>
                      <a:pt x="729720" y="399631"/>
                    </a:lnTo>
                    <a:cubicBezTo>
                      <a:pt x="729587" y="398305"/>
                      <a:pt x="730604" y="397113"/>
                      <a:pt x="731930" y="396980"/>
                    </a:cubicBezTo>
                    <a:lnTo>
                      <a:pt x="758972" y="394593"/>
                    </a:lnTo>
                    <a:lnTo>
                      <a:pt x="756541" y="366977"/>
                    </a:lnTo>
                    <a:cubicBezTo>
                      <a:pt x="756409" y="365651"/>
                      <a:pt x="757425" y="364458"/>
                      <a:pt x="758751" y="364325"/>
                    </a:cubicBezTo>
                    <a:close/>
                    <a:moveTo>
                      <a:pt x="567861" y="321286"/>
                    </a:moveTo>
                    <a:lnTo>
                      <a:pt x="510858" y="326324"/>
                    </a:lnTo>
                    <a:cubicBezTo>
                      <a:pt x="509533" y="326456"/>
                      <a:pt x="508517" y="327650"/>
                      <a:pt x="508650" y="328975"/>
                    </a:cubicBezTo>
                    <a:lnTo>
                      <a:pt x="511035" y="355885"/>
                    </a:lnTo>
                    <a:cubicBezTo>
                      <a:pt x="511035" y="356018"/>
                      <a:pt x="511168" y="356107"/>
                      <a:pt x="511300" y="356107"/>
                    </a:cubicBezTo>
                    <a:lnTo>
                      <a:pt x="484082" y="358536"/>
                    </a:lnTo>
                    <a:cubicBezTo>
                      <a:pt x="482756" y="358669"/>
                      <a:pt x="481739" y="359862"/>
                      <a:pt x="481872" y="361188"/>
                    </a:cubicBezTo>
                    <a:lnTo>
                      <a:pt x="484258" y="388009"/>
                    </a:lnTo>
                    <a:cubicBezTo>
                      <a:pt x="484302" y="388098"/>
                      <a:pt x="484390" y="388186"/>
                      <a:pt x="484479" y="388186"/>
                    </a:cubicBezTo>
                    <a:lnTo>
                      <a:pt x="542718" y="383016"/>
                    </a:lnTo>
                    <a:cubicBezTo>
                      <a:pt x="544043" y="382884"/>
                      <a:pt x="545060" y="381691"/>
                      <a:pt x="544927" y="380365"/>
                    </a:cubicBezTo>
                    <a:lnTo>
                      <a:pt x="542541" y="353587"/>
                    </a:lnTo>
                    <a:cubicBezTo>
                      <a:pt x="542541" y="353455"/>
                      <a:pt x="542452" y="353410"/>
                      <a:pt x="542364" y="353410"/>
                    </a:cubicBezTo>
                    <a:lnTo>
                      <a:pt x="570556" y="350892"/>
                    </a:lnTo>
                    <a:cubicBezTo>
                      <a:pt x="571881" y="350760"/>
                      <a:pt x="572897" y="349566"/>
                      <a:pt x="572765" y="348241"/>
                    </a:cubicBezTo>
                    <a:lnTo>
                      <a:pt x="570556" y="323540"/>
                    </a:lnTo>
                    <a:cubicBezTo>
                      <a:pt x="570424" y="322170"/>
                      <a:pt x="569230" y="321154"/>
                      <a:pt x="567861" y="321286"/>
                    </a:cubicBezTo>
                    <a:close/>
                    <a:moveTo>
                      <a:pt x="233538" y="319873"/>
                    </a:moveTo>
                    <a:lnTo>
                      <a:pt x="204286" y="322480"/>
                    </a:lnTo>
                    <a:lnTo>
                      <a:pt x="206893" y="351733"/>
                    </a:lnTo>
                    <a:cubicBezTo>
                      <a:pt x="206981" y="352616"/>
                      <a:pt x="207733" y="353235"/>
                      <a:pt x="208572" y="353147"/>
                    </a:cubicBezTo>
                    <a:lnTo>
                      <a:pt x="236233" y="350672"/>
                    </a:lnTo>
                    <a:cubicBezTo>
                      <a:pt x="237073" y="350584"/>
                      <a:pt x="237736" y="349833"/>
                      <a:pt x="237648" y="348949"/>
                    </a:cubicBezTo>
                    <a:lnTo>
                      <a:pt x="235217" y="321287"/>
                    </a:lnTo>
                    <a:cubicBezTo>
                      <a:pt x="235129" y="320404"/>
                      <a:pt x="234377" y="319785"/>
                      <a:pt x="233538" y="319873"/>
                    </a:cubicBezTo>
                    <a:close/>
                    <a:moveTo>
                      <a:pt x="49233" y="306042"/>
                    </a:moveTo>
                    <a:cubicBezTo>
                      <a:pt x="50073" y="305999"/>
                      <a:pt x="50824" y="306617"/>
                      <a:pt x="50912" y="307456"/>
                    </a:cubicBezTo>
                    <a:lnTo>
                      <a:pt x="53298" y="334456"/>
                    </a:lnTo>
                    <a:cubicBezTo>
                      <a:pt x="53342" y="335295"/>
                      <a:pt x="52723" y="336046"/>
                      <a:pt x="51884" y="336135"/>
                    </a:cubicBezTo>
                    <a:lnTo>
                      <a:pt x="24885" y="338520"/>
                    </a:lnTo>
                    <a:cubicBezTo>
                      <a:pt x="24046" y="338609"/>
                      <a:pt x="23295" y="337990"/>
                      <a:pt x="23207" y="337106"/>
                    </a:cubicBezTo>
                    <a:lnTo>
                      <a:pt x="20820" y="310108"/>
                    </a:lnTo>
                    <a:cubicBezTo>
                      <a:pt x="20776" y="309268"/>
                      <a:pt x="21394" y="308517"/>
                      <a:pt x="22234" y="308429"/>
                    </a:cubicBezTo>
                    <a:close/>
                    <a:moveTo>
                      <a:pt x="109416" y="299635"/>
                    </a:moveTo>
                    <a:cubicBezTo>
                      <a:pt x="110742" y="299502"/>
                      <a:pt x="111934" y="300519"/>
                      <a:pt x="112067" y="301845"/>
                    </a:cubicBezTo>
                    <a:lnTo>
                      <a:pt x="117104" y="358625"/>
                    </a:lnTo>
                    <a:cubicBezTo>
                      <a:pt x="117237" y="359951"/>
                      <a:pt x="116220" y="361144"/>
                      <a:pt x="114895" y="361277"/>
                    </a:cubicBezTo>
                    <a:lnTo>
                      <a:pt x="88206" y="363663"/>
                    </a:lnTo>
                    <a:cubicBezTo>
                      <a:pt x="86881" y="363795"/>
                      <a:pt x="85688" y="362779"/>
                      <a:pt x="85555" y="361454"/>
                    </a:cubicBezTo>
                    <a:lnTo>
                      <a:pt x="80517" y="304672"/>
                    </a:lnTo>
                    <a:cubicBezTo>
                      <a:pt x="80385" y="303346"/>
                      <a:pt x="81401" y="302153"/>
                      <a:pt x="82727" y="302021"/>
                    </a:cubicBezTo>
                    <a:close/>
                    <a:moveTo>
                      <a:pt x="260228" y="286468"/>
                    </a:moveTo>
                    <a:cubicBezTo>
                      <a:pt x="261552" y="286335"/>
                      <a:pt x="262746" y="287352"/>
                      <a:pt x="262878" y="288678"/>
                    </a:cubicBezTo>
                    <a:lnTo>
                      <a:pt x="268048" y="346696"/>
                    </a:lnTo>
                    <a:lnTo>
                      <a:pt x="295621" y="344265"/>
                    </a:lnTo>
                    <a:cubicBezTo>
                      <a:pt x="296947" y="344133"/>
                      <a:pt x="298140" y="345148"/>
                      <a:pt x="298273" y="346474"/>
                    </a:cubicBezTo>
                    <a:lnTo>
                      <a:pt x="308834" y="465427"/>
                    </a:lnTo>
                    <a:lnTo>
                      <a:pt x="278079" y="468167"/>
                    </a:lnTo>
                    <a:lnTo>
                      <a:pt x="280730" y="497905"/>
                    </a:lnTo>
                    <a:lnTo>
                      <a:pt x="220636" y="503252"/>
                    </a:lnTo>
                    <a:cubicBezTo>
                      <a:pt x="219796" y="503340"/>
                      <a:pt x="219133" y="504091"/>
                      <a:pt x="219222" y="504975"/>
                    </a:cubicBezTo>
                    <a:lnTo>
                      <a:pt x="221740" y="533255"/>
                    </a:lnTo>
                    <a:cubicBezTo>
                      <a:pt x="221828" y="534139"/>
                      <a:pt x="222579" y="534757"/>
                      <a:pt x="223419" y="534669"/>
                    </a:cubicBezTo>
                    <a:lnTo>
                      <a:pt x="283647" y="529322"/>
                    </a:lnTo>
                    <a:lnTo>
                      <a:pt x="280907" y="498347"/>
                    </a:lnTo>
                    <a:lnTo>
                      <a:pt x="311529" y="495651"/>
                    </a:lnTo>
                    <a:lnTo>
                      <a:pt x="314136" y="524859"/>
                    </a:lnTo>
                    <a:cubicBezTo>
                      <a:pt x="314269" y="526185"/>
                      <a:pt x="313252" y="527378"/>
                      <a:pt x="311926" y="527510"/>
                    </a:cubicBezTo>
                    <a:lnTo>
                      <a:pt x="283735" y="530029"/>
                    </a:lnTo>
                    <a:lnTo>
                      <a:pt x="286077" y="556630"/>
                    </a:lnTo>
                    <a:cubicBezTo>
                      <a:pt x="286209" y="557956"/>
                      <a:pt x="285193" y="559149"/>
                      <a:pt x="283867" y="559282"/>
                    </a:cubicBezTo>
                    <a:lnTo>
                      <a:pt x="137696" y="572096"/>
                    </a:lnTo>
                    <a:cubicBezTo>
                      <a:pt x="136370" y="572228"/>
                      <a:pt x="135176" y="571212"/>
                      <a:pt x="135044" y="569887"/>
                    </a:cubicBezTo>
                    <a:lnTo>
                      <a:pt x="130051" y="513415"/>
                    </a:lnTo>
                    <a:lnTo>
                      <a:pt x="102081" y="515889"/>
                    </a:lnTo>
                    <a:cubicBezTo>
                      <a:pt x="101462" y="515933"/>
                      <a:pt x="100844" y="515756"/>
                      <a:pt x="100357" y="515359"/>
                    </a:cubicBezTo>
                    <a:cubicBezTo>
                      <a:pt x="100490" y="515579"/>
                      <a:pt x="100534" y="515889"/>
                      <a:pt x="100579" y="516154"/>
                    </a:cubicBezTo>
                    <a:lnTo>
                      <a:pt x="102964" y="542844"/>
                    </a:lnTo>
                    <a:cubicBezTo>
                      <a:pt x="103097" y="544169"/>
                      <a:pt x="102081" y="545362"/>
                      <a:pt x="100755" y="545495"/>
                    </a:cubicBezTo>
                    <a:lnTo>
                      <a:pt x="43975" y="550532"/>
                    </a:lnTo>
                    <a:cubicBezTo>
                      <a:pt x="42649" y="550665"/>
                      <a:pt x="41455" y="549648"/>
                      <a:pt x="41323" y="548322"/>
                    </a:cubicBezTo>
                    <a:lnTo>
                      <a:pt x="38937" y="521633"/>
                    </a:lnTo>
                    <a:cubicBezTo>
                      <a:pt x="38804" y="520308"/>
                      <a:pt x="39821" y="519115"/>
                      <a:pt x="41146" y="518983"/>
                    </a:cubicBezTo>
                    <a:lnTo>
                      <a:pt x="97927" y="513945"/>
                    </a:lnTo>
                    <a:cubicBezTo>
                      <a:pt x="98546" y="513901"/>
                      <a:pt x="99164" y="514078"/>
                      <a:pt x="99650" y="514475"/>
                    </a:cubicBezTo>
                    <a:cubicBezTo>
                      <a:pt x="99518" y="514210"/>
                      <a:pt x="99473" y="513945"/>
                      <a:pt x="99430" y="513680"/>
                    </a:cubicBezTo>
                    <a:lnTo>
                      <a:pt x="96822" y="484472"/>
                    </a:lnTo>
                    <a:lnTo>
                      <a:pt x="38495" y="489642"/>
                    </a:lnTo>
                    <a:cubicBezTo>
                      <a:pt x="37169" y="489774"/>
                      <a:pt x="35976" y="488758"/>
                      <a:pt x="35843" y="487432"/>
                    </a:cubicBezTo>
                    <a:lnTo>
                      <a:pt x="33457" y="460743"/>
                    </a:lnTo>
                    <a:cubicBezTo>
                      <a:pt x="33325" y="459417"/>
                      <a:pt x="34341" y="458225"/>
                      <a:pt x="35667" y="458091"/>
                    </a:cubicBezTo>
                    <a:lnTo>
                      <a:pt x="124395" y="450226"/>
                    </a:lnTo>
                    <a:lnTo>
                      <a:pt x="122053" y="423714"/>
                    </a:lnTo>
                    <a:cubicBezTo>
                      <a:pt x="121920" y="422388"/>
                      <a:pt x="122937" y="421196"/>
                      <a:pt x="124263" y="421063"/>
                    </a:cubicBezTo>
                    <a:lnTo>
                      <a:pt x="151040" y="418676"/>
                    </a:lnTo>
                    <a:lnTo>
                      <a:pt x="148477" y="389690"/>
                    </a:lnTo>
                    <a:cubicBezTo>
                      <a:pt x="148344" y="388364"/>
                      <a:pt x="149361" y="387171"/>
                      <a:pt x="150687" y="387039"/>
                    </a:cubicBezTo>
                    <a:lnTo>
                      <a:pt x="179007" y="384524"/>
                    </a:lnTo>
                    <a:lnTo>
                      <a:pt x="179011" y="384564"/>
                    </a:lnTo>
                    <a:lnTo>
                      <a:pt x="179059" y="384560"/>
                    </a:lnTo>
                    <a:lnTo>
                      <a:pt x="181706" y="414390"/>
                    </a:lnTo>
                    <a:cubicBezTo>
                      <a:pt x="181794" y="415274"/>
                      <a:pt x="182546" y="415893"/>
                      <a:pt x="183385" y="415804"/>
                    </a:cubicBezTo>
                    <a:lnTo>
                      <a:pt x="241271" y="410679"/>
                    </a:lnTo>
                    <a:lnTo>
                      <a:pt x="243878" y="439975"/>
                    </a:lnTo>
                    <a:lnTo>
                      <a:pt x="215244" y="442494"/>
                    </a:lnTo>
                    <a:cubicBezTo>
                      <a:pt x="214361" y="442582"/>
                      <a:pt x="213742" y="443334"/>
                      <a:pt x="213830" y="444173"/>
                    </a:cubicBezTo>
                    <a:lnTo>
                      <a:pt x="216217" y="471216"/>
                    </a:lnTo>
                    <a:cubicBezTo>
                      <a:pt x="216305" y="472055"/>
                      <a:pt x="217056" y="472718"/>
                      <a:pt x="217940" y="472630"/>
                    </a:cubicBezTo>
                    <a:lnTo>
                      <a:pt x="244982" y="470243"/>
                    </a:lnTo>
                    <a:cubicBezTo>
                      <a:pt x="245866" y="470155"/>
                      <a:pt x="246485" y="469404"/>
                      <a:pt x="246397" y="468564"/>
                    </a:cubicBezTo>
                    <a:lnTo>
                      <a:pt x="243878" y="440152"/>
                    </a:lnTo>
                    <a:lnTo>
                      <a:pt x="272909" y="437589"/>
                    </a:lnTo>
                    <a:cubicBezTo>
                      <a:pt x="273793" y="437501"/>
                      <a:pt x="274411" y="436750"/>
                      <a:pt x="274323" y="435910"/>
                    </a:cubicBezTo>
                    <a:lnTo>
                      <a:pt x="271540" y="404669"/>
                    </a:lnTo>
                    <a:cubicBezTo>
                      <a:pt x="271540" y="404626"/>
                      <a:pt x="271495" y="404581"/>
                      <a:pt x="271495" y="404537"/>
                    </a:cubicBezTo>
                    <a:lnTo>
                      <a:pt x="269153" y="378113"/>
                    </a:lnTo>
                    <a:cubicBezTo>
                      <a:pt x="269065" y="377229"/>
                      <a:pt x="268313" y="376610"/>
                      <a:pt x="267474" y="376699"/>
                    </a:cubicBezTo>
                    <a:lnTo>
                      <a:pt x="179059" y="384560"/>
                    </a:lnTo>
                    <a:lnTo>
                      <a:pt x="179055" y="384520"/>
                    </a:lnTo>
                    <a:lnTo>
                      <a:pt x="179007" y="384524"/>
                    </a:lnTo>
                    <a:lnTo>
                      <a:pt x="176581" y="357256"/>
                    </a:lnTo>
                    <a:cubicBezTo>
                      <a:pt x="176581" y="356859"/>
                      <a:pt x="176624" y="356505"/>
                      <a:pt x="176758" y="356152"/>
                    </a:cubicBezTo>
                    <a:lnTo>
                      <a:pt x="148124" y="358715"/>
                    </a:lnTo>
                    <a:cubicBezTo>
                      <a:pt x="146798" y="358847"/>
                      <a:pt x="145606" y="357831"/>
                      <a:pt x="145472" y="356505"/>
                    </a:cubicBezTo>
                    <a:lnTo>
                      <a:pt x="143086" y="329816"/>
                    </a:lnTo>
                    <a:cubicBezTo>
                      <a:pt x="142954" y="328490"/>
                      <a:pt x="143970" y="327297"/>
                      <a:pt x="145296" y="327164"/>
                    </a:cubicBezTo>
                    <a:lnTo>
                      <a:pt x="204153" y="321950"/>
                    </a:lnTo>
                    <a:lnTo>
                      <a:pt x="201679" y="294113"/>
                    </a:lnTo>
                    <a:cubicBezTo>
                      <a:pt x="201546" y="292787"/>
                      <a:pt x="202563" y="291593"/>
                      <a:pt x="203888" y="291461"/>
                    </a:cubicBezTo>
                    <a:close/>
                    <a:moveTo>
                      <a:pt x="688271" y="280148"/>
                    </a:moveTo>
                    <a:lnTo>
                      <a:pt x="690879" y="309931"/>
                    </a:lnTo>
                    <a:lnTo>
                      <a:pt x="721456" y="307236"/>
                    </a:lnTo>
                    <a:lnTo>
                      <a:pt x="724107" y="336974"/>
                    </a:lnTo>
                    <a:lnTo>
                      <a:pt x="693529" y="339669"/>
                    </a:lnTo>
                    <a:lnTo>
                      <a:pt x="695960" y="366932"/>
                    </a:lnTo>
                    <a:cubicBezTo>
                      <a:pt x="696092" y="368258"/>
                      <a:pt x="695076" y="369451"/>
                      <a:pt x="693751" y="369583"/>
                    </a:cubicBezTo>
                    <a:lnTo>
                      <a:pt x="668122" y="371837"/>
                    </a:lnTo>
                    <a:cubicBezTo>
                      <a:pt x="666752" y="371970"/>
                      <a:pt x="665559" y="370954"/>
                      <a:pt x="665426" y="369583"/>
                    </a:cubicBezTo>
                    <a:lnTo>
                      <a:pt x="657958" y="285274"/>
                    </a:lnTo>
                    <a:cubicBezTo>
                      <a:pt x="657826" y="283948"/>
                      <a:pt x="658842" y="282755"/>
                      <a:pt x="660168" y="282623"/>
                    </a:cubicBezTo>
                    <a:close/>
                    <a:moveTo>
                      <a:pt x="411614" y="273785"/>
                    </a:moveTo>
                    <a:cubicBezTo>
                      <a:pt x="412984" y="273652"/>
                      <a:pt x="414177" y="274669"/>
                      <a:pt x="414309" y="276038"/>
                    </a:cubicBezTo>
                    <a:lnTo>
                      <a:pt x="416607" y="301844"/>
                    </a:lnTo>
                    <a:cubicBezTo>
                      <a:pt x="416740" y="303170"/>
                      <a:pt x="415723" y="304362"/>
                      <a:pt x="414398" y="304495"/>
                    </a:cubicBezTo>
                    <a:lnTo>
                      <a:pt x="386118" y="307014"/>
                    </a:lnTo>
                    <a:lnTo>
                      <a:pt x="388548" y="334543"/>
                    </a:lnTo>
                    <a:cubicBezTo>
                      <a:pt x="388680" y="335868"/>
                      <a:pt x="387665" y="337061"/>
                      <a:pt x="386339" y="337194"/>
                    </a:cubicBezTo>
                    <a:lnTo>
                      <a:pt x="361064" y="339448"/>
                    </a:lnTo>
                    <a:cubicBezTo>
                      <a:pt x="359429" y="339624"/>
                      <a:pt x="357927" y="338387"/>
                      <a:pt x="357793" y="336708"/>
                    </a:cubicBezTo>
                    <a:lnTo>
                      <a:pt x="355320" y="309003"/>
                    </a:lnTo>
                    <a:lnTo>
                      <a:pt x="386030" y="306263"/>
                    </a:lnTo>
                    <a:lnTo>
                      <a:pt x="383599" y="278734"/>
                    </a:lnTo>
                    <a:cubicBezTo>
                      <a:pt x="383467" y="277409"/>
                      <a:pt x="384483" y="276215"/>
                      <a:pt x="385809" y="276083"/>
                    </a:cubicBezTo>
                    <a:close/>
                    <a:moveTo>
                      <a:pt x="713193" y="247140"/>
                    </a:moveTo>
                    <a:cubicBezTo>
                      <a:pt x="714519" y="247007"/>
                      <a:pt x="715712" y="247980"/>
                      <a:pt x="715756" y="249394"/>
                    </a:cubicBezTo>
                    <a:lnTo>
                      <a:pt x="718231" y="277055"/>
                    </a:lnTo>
                    <a:lnTo>
                      <a:pt x="688183" y="279707"/>
                    </a:lnTo>
                    <a:lnTo>
                      <a:pt x="685753" y="252089"/>
                    </a:lnTo>
                    <a:cubicBezTo>
                      <a:pt x="685620" y="250719"/>
                      <a:pt x="686637" y="249527"/>
                      <a:pt x="688006" y="249394"/>
                    </a:cubicBezTo>
                    <a:close/>
                    <a:moveTo>
                      <a:pt x="773686" y="241572"/>
                    </a:moveTo>
                    <a:cubicBezTo>
                      <a:pt x="775056" y="241440"/>
                      <a:pt x="776249" y="242456"/>
                      <a:pt x="776382" y="243826"/>
                    </a:cubicBezTo>
                    <a:lnTo>
                      <a:pt x="783893" y="328932"/>
                    </a:lnTo>
                    <a:cubicBezTo>
                      <a:pt x="784026" y="330257"/>
                      <a:pt x="783010" y="331450"/>
                      <a:pt x="781684" y="331582"/>
                    </a:cubicBezTo>
                    <a:lnTo>
                      <a:pt x="753581" y="334057"/>
                    </a:lnTo>
                    <a:lnTo>
                      <a:pt x="750973" y="304584"/>
                    </a:lnTo>
                    <a:lnTo>
                      <a:pt x="721500" y="307191"/>
                    </a:lnTo>
                    <a:lnTo>
                      <a:pt x="718849" y="277144"/>
                    </a:lnTo>
                    <a:lnTo>
                      <a:pt x="748323" y="274536"/>
                    </a:lnTo>
                    <a:lnTo>
                      <a:pt x="745848" y="246478"/>
                    </a:lnTo>
                    <a:cubicBezTo>
                      <a:pt x="745715" y="245152"/>
                      <a:pt x="746732" y="243958"/>
                      <a:pt x="748058" y="243826"/>
                    </a:cubicBezTo>
                    <a:close/>
                    <a:moveTo>
                      <a:pt x="344847" y="219036"/>
                    </a:moveTo>
                    <a:cubicBezTo>
                      <a:pt x="346216" y="218904"/>
                      <a:pt x="347410" y="219920"/>
                      <a:pt x="347542" y="221246"/>
                    </a:cubicBezTo>
                    <a:lnTo>
                      <a:pt x="355320" y="309003"/>
                    </a:lnTo>
                    <a:cubicBezTo>
                      <a:pt x="355320" y="309135"/>
                      <a:pt x="355232" y="309223"/>
                      <a:pt x="355143" y="309223"/>
                    </a:cubicBezTo>
                    <a:lnTo>
                      <a:pt x="327967" y="311653"/>
                    </a:lnTo>
                    <a:cubicBezTo>
                      <a:pt x="326333" y="311830"/>
                      <a:pt x="324830" y="310593"/>
                      <a:pt x="324697" y="308914"/>
                    </a:cubicBezTo>
                    <a:lnTo>
                      <a:pt x="317141" y="223942"/>
                    </a:lnTo>
                    <a:cubicBezTo>
                      <a:pt x="317009" y="222616"/>
                      <a:pt x="318025" y="221422"/>
                      <a:pt x="319351" y="221290"/>
                    </a:cubicBezTo>
                    <a:close/>
                    <a:moveTo>
                      <a:pt x="525927" y="201007"/>
                    </a:moveTo>
                    <a:cubicBezTo>
                      <a:pt x="527562" y="200831"/>
                      <a:pt x="529064" y="202068"/>
                      <a:pt x="529196" y="203747"/>
                    </a:cubicBezTo>
                    <a:lnTo>
                      <a:pt x="531539" y="230083"/>
                    </a:lnTo>
                    <a:cubicBezTo>
                      <a:pt x="531671" y="231409"/>
                      <a:pt x="530655" y="232601"/>
                      <a:pt x="529329" y="232734"/>
                    </a:cubicBezTo>
                    <a:lnTo>
                      <a:pt x="501491" y="235209"/>
                    </a:lnTo>
                    <a:lnTo>
                      <a:pt x="504186" y="265654"/>
                    </a:lnTo>
                    <a:lnTo>
                      <a:pt x="531981" y="263180"/>
                    </a:lnTo>
                    <a:cubicBezTo>
                      <a:pt x="533350" y="263047"/>
                      <a:pt x="534543" y="264063"/>
                      <a:pt x="534676" y="265434"/>
                    </a:cubicBezTo>
                    <a:lnTo>
                      <a:pt x="537194" y="293581"/>
                    </a:lnTo>
                    <a:lnTo>
                      <a:pt x="596935" y="288278"/>
                    </a:lnTo>
                    <a:lnTo>
                      <a:pt x="594417" y="259910"/>
                    </a:lnTo>
                    <a:cubicBezTo>
                      <a:pt x="594285" y="258585"/>
                      <a:pt x="595301" y="257391"/>
                      <a:pt x="596626" y="257259"/>
                    </a:cubicBezTo>
                    <a:lnTo>
                      <a:pt x="622299" y="254961"/>
                    </a:lnTo>
                    <a:cubicBezTo>
                      <a:pt x="623669" y="254828"/>
                      <a:pt x="624862" y="255845"/>
                      <a:pt x="624995" y="257214"/>
                    </a:cubicBezTo>
                    <a:lnTo>
                      <a:pt x="629943" y="312846"/>
                    </a:lnTo>
                    <a:cubicBezTo>
                      <a:pt x="630076" y="314172"/>
                      <a:pt x="629059" y="315365"/>
                      <a:pt x="627734" y="315498"/>
                    </a:cubicBezTo>
                    <a:lnTo>
                      <a:pt x="600515" y="317929"/>
                    </a:lnTo>
                    <a:lnTo>
                      <a:pt x="603166" y="347932"/>
                    </a:lnTo>
                    <a:lnTo>
                      <a:pt x="631269" y="345457"/>
                    </a:lnTo>
                    <a:cubicBezTo>
                      <a:pt x="632638" y="345324"/>
                      <a:pt x="633832" y="346341"/>
                      <a:pt x="633964" y="347710"/>
                    </a:cubicBezTo>
                    <a:lnTo>
                      <a:pt x="636130" y="372235"/>
                    </a:lnTo>
                    <a:cubicBezTo>
                      <a:pt x="636262" y="373560"/>
                      <a:pt x="635246" y="374753"/>
                      <a:pt x="633920" y="374886"/>
                    </a:cubicBezTo>
                    <a:lnTo>
                      <a:pt x="605773" y="377405"/>
                    </a:lnTo>
                    <a:lnTo>
                      <a:pt x="608469" y="407761"/>
                    </a:lnTo>
                    <a:lnTo>
                      <a:pt x="636572" y="405287"/>
                    </a:lnTo>
                    <a:cubicBezTo>
                      <a:pt x="637941" y="405154"/>
                      <a:pt x="639134" y="406170"/>
                      <a:pt x="639267" y="407541"/>
                    </a:cubicBezTo>
                    <a:lnTo>
                      <a:pt x="641520" y="432816"/>
                    </a:lnTo>
                    <a:cubicBezTo>
                      <a:pt x="641653" y="434142"/>
                      <a:pt x="640636" y="435334"/>
                      <a:pt x="639311" y="435467"/>
                    </a:cubicBezTo>
                    <a:lnTo>
                      <a:pt x="583989" y="440372"/>
                    </a:lnTo>
                    <a:cubicBezTo>
                      <a:pt x="582354" y="440549"/>
                      <a:pt x="580852" y="439311"/>
                      <a:pt x="580719" y="437632"/>
                    </a:cubicBezTo>
                    <a:lnTo>
                      <a:pt x="578332" y="410943"/>
                    </a:lnTo>
                    <a:cubicBezTo>
                      <a:pt x="578289" y="410678"/>
                      <a:pt x="578509" y="410456"/>
                      <a:pt x="578774" y="410413"/>
                    </a:cubicBezTo>
                    <a:lnTo>
                      <a:pt x="547799" y="413152"/>
                    </a:lnTo>
                    <a:lnTo>
                      <a:pt x="552439" y="465382"/>
                    </a:lnTo>
                    <a:cubicBezTo>
                      <a:pt x="552837" y="470110"/>
                      <a:pt x="549346" y="474264"/>
                      <a:pt x="544618" y="474706"/>
                    </a:cubicBezTo>
                    <a:lnTo>
                      <a:pt x="495349" y="479080"/>
                    </a:lnTo>
                    <a:cubicBezTo>
                      <a:pt x="493714" y="479257"/>
                      <a:pt x="492212" y="478020"/>
                      <a:pt x="492079" y="476340"/>
                    </a:cubicBezTo>
                    <a:lnTo>
                      <a:pt x="484302" y="388938"/>
                    </a:lnTo>
                    <a:lnTo>
                      <a:pt x="456375" y="391412"/>
                    </a:lnTo>
                    <a:cubicBezTo>
                      <a:pt x="454741" y="391588"/>
                      <a:pt x="453238" y="390352"/>
                      <a:pt x="453106" y="388673"/>
                    </a:cubicBezTo>
                    <a:lnTo>
                      <a:pt x="448289" y="333968"/>
                    </a:lnTo>
                    <a:cubicBezTo>
                      <a:pt x="448157" y="332643"/>
                      <a:pt x="449173" y="331450"/>
                      <a:pt x="450499" y="331317"/>
                    </a:cubicBezTo>
                    <a:lnTo>
                      <a:pt x="478999" y="328799"/>
                    </a:lnTo>
                    <a:lnTo>
                      <a:pt x="475377" y="288190"/>
                    </a:lnTo>
                    <a:lnTo>
                      <a:pt x="473829" y="270824"/>
                    </a:lnTo>
                    <a:lnTo>
                      <a:pt x="470825" y="237021"/>
                    </a:lnTo>
                    <a:lnTo>
                      <a:pt x="501093" y="234325"/>
                    </a:lnTo>
                    <a:lnTo>
                      <a:pt x="498574" y="205868"/>
                    </a:lnTo>
                    <a:cubicBezTo>
                      <a:pt x="498442" y="204543"/>
                      <a:pt x="499458" y="203350"/>
                      <a:pt x="500784" y="203217"/>
                    </a:cubicBezTo>
                    <a:close/>
                    <a:moveTo>
                      <a:pt x="282233" y="193586"/>
                    </a:moveTo>
                    <a:cubicBezTo>
                      <a:pt x="283603" y="193497"/>
                      <a:pt x="284796" y="194470"/>
                      <a:pt x="284928" y="195795"/>
                    </a:cubicBezTo>
                    <a:lnTo>
                      <a:pt x="289833" y="251074"/>
                    </a:lnTo>
                    <a:cubicBezTo>
                      <a:pt x="289966" y="252398"/>
                      <a:pt x="288949" y="253592"/>
                      <a:pt x="287623" y="253724"/>
                    </a:cubicBezTo>
                    <a:lnTo>
                      <a:pt x="262349" y="255978"/>
                    </a:lnTo>
                    <a:cubicBezTo>
                      <a:pt x="260714" y="256155"/>
                      <a:pt x="259212" y="254918"/>
                      <a:pt x="259079" y="253238"/>
                    </a:cubicBezTo>
                    <a:lnTo>
                      <a:pt x="254218" y="198534"/>
                    </a:lnTo>
                    <a:cubicBezTo>
                      <a:pt x="254086" y="197208"/>
                      <a:pt x="255102" y="196016"/>
                      <a:pt x="256428" y="195883"/>
                    </a:cubicBezTo>
                    <a:close/>
                    <a:moveTo>
                      <a:pt x="461015" y="146481"/>
                    </a:moveTo>
                    <a:cubicBezTo>
                      <a:pt x="461899" y="146392"/>
                      <a:pt x="462650" y="147011"/>
                      <a:pt x="462738" y="147894"/>
                    </a:cubicBezTo>
                    <a:lnTo>
                      <a:pt x="470648" y="237065"/>
                    </a:lnTo>
                    <a:lnTo>
                      <a:pt x="442324" y="239583"/>
                    </a:lnTo>
                    <a:cubicBezTo>
                      <a:pt x="441440" y="239627"/>
                      <a:pt x="440645" y="239008"/>
                      <a:pt x="440600" y="238169"/>
                    </a:cubicBezTo>
                    <a:lnTo>
                      <a:pt x="432780" y="150192"/>
                    </a:lnTo>
                    <a:cubicBezTo>
                      <a:pt x="432691" y="149529"/>
                      <a:pt x="433177" y="148954"/>
                      <a:pt x="433839" y="148911"/>
                    </a:cubicBezTo>
                    <a:close/>
                    <a:moveTo>
                      <a:pt x="151880" y="114136"/>
                    </a:moveTo>
                    <a:cubicBezTo>
                      <a:pt x="153736" y="114003"/>
                      <a:pt x="154399" y="114357"/>
                      <a:pt x="154576" y="116345"/>
                    </a:cubicBezTo>
                    <a:cubicBezTo>
                      <a:pt x="157050" y="144979"/>
                      <a:pt x="159569" y="173612"/>
                      <a:pt x="162176" y="202245"/>
                    </a:cubicBezTo>
                    <a:cubicBezTo>
                      <a:pt x="162353" y="204101"/>
                      <a:pt x="161823" y="204587"/>
                      <a:pt x="160055" y="204720"/>
                    </a:cubicBezTo>
                    <a:cubicBezTo>
                      <a:pt x="145694" y="205957"/>
                      <a:pt x="131333" y="207238"/>
                      <a:pt x="116972" y="208520"/>
                    </a:cubicBezTo>
                    <a:cubicBezTo>
                      <a:pt x="102877" y="209758"/>
                      <a:pt x="88780" y="210994"/>
                      <a:pt x="74685" y="212320"/>
                    </a:cubicBezTo>
                    <a:cubicBezTo>
                      <a:pt x="72564" y="212497"/>
                      <a:pt x="71725" y="212231"/>
                      <a:pt x="71548" y="209758"/>
                    </a:cubicBezTo>
                    <a:cubicBezTo>
                      <a:pt x="69117" y="181301"/>
                      <a:pt x="66599" y="152844"/>
                      <a:pt x="63992" y="124387"/>
                    </a:cubicBezTo>
                    <a:cubicBezTo>
                      <a:pt x="63815" y="122442"/>
                      <a:pt x="64301" y="121912"/>
                      <a:pt x="66245" y="121735"/>
                    </a:cubicBezTo>
                    <a:cubicBezTo>
                      <a:pt x="94790" y="119262"/>
                      <a:pt x="123336" y="116742"/>
                      <a:pt x="151880" y="114136"/>
                    </a:cubicBezTo>
                    <a:close/>
                    <a:moveTo>
                      <a:pt x="424074" y="88639"/>
                    </a:moveTo>
                    <a:cubicBezTo>
                      <a:pt x="425443" y="88507"/>
                      <a:pt x="426637" y="89523"/>
                      <a:pt x="426769" y="90893"/>
                    </a:cubicBezTo>
                    <a:lnTo>
                      <a:pt x="431984" y="149574"/>
                    </a:lnTo>
                    <a:lnTo>
                      <a:pt x="403350" y="152137"/>
                    </a:lnTo>
                    <a:lnTo>
                      <a:pt x="411216" y="240777"/>
                    </a:lnTo>
                    <a:cubicBezTo>
                      <a:pt x="411260" y="241617"/>
                      <a:pt x="410641" y="242368"/>
                      <a:pt x="409802" y="242456"/>
                    </a:cubicBezTo>
                    <a:lnTo>
                      <a:pt x="383024" y="244842"/>
                    </a:lnTo>
                    <a:cubicBezTo>
                      <a:pt x="382140" y="244931"/>
                      <a:pt x="381390" y="244268"/>
                      <a:pt x="381301" y="243385"/>
                    </a:cubicBezTo>
                    <a:lnTo>
                      <a:pt x="378694" y="214088"/>
                    </a:lnTo>
                    <a:lnTo>
                      <a:pt x="347365" y="216872"/>
                    </a:lnTo>
                    <a:cubicBezTo>
                      <a:pt x="346526" y="216916"/>
                      <a:pt x="345775" y="216297"/>
                      <a:pt x="345686" y="215458"/>
                    </a:cubicBezTo>
                    <a:lnTo>
                      <a:pt x="343255" y="187973"/>
                    </a:lnTo>
                    <a:cubicBezTo>
                      <a:pt x="343167" y="187089"/>
                      <a:pt x="343786" y="186339"/>
                      <a:pt x="344670" y="186250"/>
                    </a:cubicBezTo>
                    <a:lnTo>
                      <a:pt x="375955" y="183466"/>
                    </a:lnTo>
                    <a:lnTo>
                      <a:pt x="373392" y="154744"/>
                    </a:lnTo>
                    <a:lnTo>
                      <a:pt x="344626" y="157307"/>
                    </a:lnTo>
                    <a:cubicBezTo>
                      <a:pt x="342990" y="157483"/>
                      <a:pt x="341488" y="156246"/>
                      <a:pt x="341356" y="154567"/>
                    </a:cubicBezTo>
                    <a:lnTo>
                      <a:pt x="336186" y="96417"/>
                    </a:lnTo>
                    <a:close/>
                    <a:moveTo>
                      <a:pt x="178967" y="80952"/>
                    </a:moveTo>
                    <a:cubicBezTo>
                      <a:pt x="130449" y="85371"/>
                      <a:pt x="81887" y="89657"/>
                      <a:pt x="33369" y="93899"/>
                    </a:cubicBezTo>
                    <a:cubicBezTo>
                      <a:pt x="30895" y="94119"/>
                      <a:pt x="30674" y="95003"/>
                      <a:pt x="30850" y="97124"/>
                    </a:cubicBezTo>
                    <a:cubicBezTo>
                      <a:pt x="35181" y="145686"/>
                      <a:pt x="39511" y="194204"/>
                      <a:pt x="43753" y="242766"/>
                    </a:cubicBezTo>
                    <a:cubicBezTo>
                      <a:pt x="43975" y="245064"/>
                      <a:pt x="44549" y="245727"/>
                      <a:pt x="46979" y="245506"/>
                    </a:cubicBezTo>
                    <a:cubicBezTo>
                      <a:pt x="95497" y="241087"/>
                      <a:pt x="144059" y="236800"/>
                      <a:pt x="192577" y="232559"/>
                    </a:cubicBezTo>
                    <a:cubicBezTo>
                      <a:pt x="194874" y="232382"/>
                      <a:pt x="195581" y="231852"/>
                      <a:pt x="195361" y="229377"/>
                    </a:cubicBezTo>
                    <a:cubicBezTo>
                      <a:pt x="193108" y="205163"/>
                      <a:pt x="191030" y="180903"/>
                      <a:pt x="188865" y="156689"/>
                    </a:cubicBezTo>
                    <a:cubicBezTo>
                      <a:pt x="186700" y="132474"/>
                      <a:pt x="184535" y="108215"/>
                      <a:pt x="182458" y="84000"/>
                    </a:cubicBezTo>
                    <a:cubicBezTo>
                      <a:pt x="182237" y="81482"/>
                      <a:pt x="181706" y="80686"/>
                      <a:pt x="178967" y="80952"/>
                    </a:cubicBezTo>
                    <a:close/>
                    <a:moveTo>
                      <a:pt x="695518" y="65883"/>
                    </a:moveTo>
                    <a:cubicBezTo>
                      <a:pt x="697373" y="65751"/>
                      <a:pt x="698036" y="66104"/>
                      <a:pt x="698213" y="68092"/>
                    </a:cubicBezTo>
                    <a:cubicBezTo>
                      <a:pt x="700688" y="96726"/>
                      <a:pt x="703206" y="125359"/>
                      <a:pt x="705813" y="153992"/>
                    </a:cubicBezTo>
                    <a:cubicBezTo>
                      <a:pt x="705990" y="155848"/>
                      <a:pt x="705459" y="156334"/>
                      <a:pt x="703692" y="156467"/>
                    </a:cubicBezTo>
                    <a:cubicBezTo>
                      <a:pt x="689331" y="157704"/>
                      <a:pt x="674970" y="158985"/>
                      <a:pt x="660609" y="160267"/>
                    </a:cubicBezTo>
                    <a:cubicBezTo>
                      <a:pt x="646514" y="161505"/>
                      <a:pt x="632417" y="162741"/>
                      <a:pt x="618322" y="164067"/>
                    </a:cubicBezTo>
                    <a:cubicBezTo>
                      <a:pt x="616201" y="164244"/>
                      <a:pt x="615362" y="163978"/>
                      <a:pt x="615185" y="161505"/>
                    </a:cubicBezTo>
                    <a:cubicBezTo>
                      <a:pt x="612754" y="133048"/>
                      <a:pt x="610235" y="104591"/>
                      <a:pt x="607629" y="76134"/>
                    </a:cubicBezTo>
                    <a:cubicBezTo>
                      <a:pt x="607452" y="74189"/>
                      <a:pt x="607938" y="73659"/>
                      <a:pt x="609882" y="73482"/>
                    </a:cubicBezTo>
                    <a:cubicBezTo>
                      <a:pt x="638427" y="71009"/>
                      <a:pt x="666973" y="68489"/>
                      <a:pt x="695518" y="65883"/>
                    </a:cubicBezTo>
                    <a:close/>
                    <a:moveTo>
                      <a:pt x="515897" y="51964"/>
                    </a:moveTo>
                    <a:cubicBezTo>
                      <a:pt x="516781" y="51875"/>
                      <a:pt x="517532" y="52494"/>
                      <a:pt x="517620" y="53377"/>
                    </a:cubicBezTo>
                    <a:lnTo>
                      <a:pt x="522570" y="109185"/>
                    </a:lnTo>
                    <a:cubicBezTo>
                      <a:pt x="522613" y="110026"/>
                      <a:pt x="521995" y="110776"/>
                      <a:pt x="521155" y="110865"/>
                    </a:cubicBezTo>
                    <a:lnTo>
                      <a:pt x="499106" y="112809"/>
                    </a:lnTo>
                    <a:lnTo>
                      <a:pt x="494378" y="113251"/>
                    </a:lnTo>
                    <a:lnTo>
                      <a:pt x="461458" y="116168"/>
                    </a:lnTo>
                    <a:cubicBezTo>
                      <a:pt x="460618" y="116211"/>
                      <a:pt x="459867" y="115593"/>
                      <a:pt x="459779" y="114798"/>
                    </a:cubicBezTo>
                    <a:lnTo>
                      <a:pt x="457349" y="87313"/>
                    </a:lnTo>
                    <a:cubicBezTo>
                      <a:pt x="457260" y="86430"/>
                      <a:pt x="457879" y="85678"/>
                      <a:pt x="458762" y="85589"/>
                    </a:cubicBezTo>
                    <a:lnTo>
                      <a:pt x="490047" y="82806"/>
                    </a:lnTo>
                    <a:lnTo>
                      <a:pt x="487661" y="56028"/>
                    </a:lnTo>
                    <a:cubicBezTo>
                      <a:pt x="487617" y="55189"/>
                      <a:pt x="488236" y="54437"/>
                      <a:pt x="489075" y="54349"/>
                    </a:cubicBezTo>
                    <a:close/>
                    <a:moveTo>
                      <a:pt x="209854" y="48253"/>
                    </a:moveTo>
                    <a:cubicBezTo>
                      <a:pt x="210650" y="48165"/>
                      <a:pt x="211312" y="48739"/>
                      <a:pt x="211400" y="49534"/>
                    </a:cubicBezTo>
                    <a:lnTo>
                      <a:pt x="229915" y="258099"/>
                    </a:lnTo>
                    <a:cubicBezTo>
                      <a:pt x="230003" y="258895"/>
                      <a:pt x="229429" y="259557"/>
                      <a:pt x="228634" y="259646"/>
                    </a:cubicBezTo>
                    <a:lnTo>
                      <a:pt x="20069" y="278160"/>
                    </a:lnTo>
                    <a:cubicBezTo>
                      <a:pt x="19273" y="278248"/>
                      <a:pt x="18567" y="277674"/>
                      <a:pt x="18523" y="276879"/>
                    </a:cubicBezTo>
                    <a:lnTo>
                      <a:pt x="8" y="68314"/>
                    </a:lnTo>
                    <a:cubicBezTo>
                      <a:pt x="-80" y="67519"/>
                      <a:pt x="494" y="66856"/>
                      <a:pt x="1289" y="66768"/>
                    </a:cubicBezTo>
                    <a:close/>
                    <a:moveTo>
                      <a:pt x="328453" y="37779"/>
                    </a:moveTo>
                    <a:cubicBezTo>
                      <a:pt x="329823" y="37647"/>
                      <a:pt x="331016" y="38663"/>
                      <a:pt x="331149" y="40033"/>
                    </a:cubicBezTo>
                    <a:lnTo>
                      <a:pt x="336142" y="96151"/>
                    </a:lnTo>
                    <a:lnTo>
                      <a:pt x="306139" y="98802"/>
                    </a:lnTo>
                    <a:lnTo>
                      <a:pt x="311486" y="159074"/>
                    </a:lnTo>
                    <a:cubicBezTo>
                      <a:pt x="311529" y="159914"/>
                      <a:pt x="310911" y="160665"/>
                      <a:pt x="310071" y="160753"/>
                    </a:cubicBezTo>
                    <a:lnTo>
                      <a:pt x="283294" y="163139"/>
                    </a:lnTo>
                    <a:cubicBezTo>
                      <a:pt x="282410" y="163228"/>
                      <a:pt x="281658" y="162565"/>
                      <a:pt x="281570" y="161681"/>
                    </a:cubicBezTo>
                    <a:lnTo>
                      <a:pt x="278963" y="132385"/>
                    </a:lnTo>
                    <a:lnTo>
                      <a:pt x="249932" y="134947"/>
                    </a:lnTo>
                    <a:cubicBezTo>
                      <a:pt x="249092" y="134992"/>
                      <a:pt x="248341" y="134373"/>
                      <a:pt x="248253" y="133622"/>
                    </a:cubicBezTo>
                    <a:lnTo>
                      <a:pt x="245823" y="106138"/>
                    </a:lnTo>
                    <a:cubicBezTo>
                      <a:pt x="245734" y="105254"/>
                      <a:pt x="246353" y="104502"/>
                      <a:pt x="247237" y="104414"/>
                    </a:cubicBezTo>
                    <a:lnTo>
                      <a:pt x="276223" y="101851"/>
                    </a:lnTo>
                    <a:lnTo>
                      <a:pt x="273705" y="73527"/>
                    </a:lnTo>
                    <a:lnTo>
                      <a:pt x="244674" y="76090"/>
                    </a:lnTo>
                    <a:cubicBezTo>
                      <a:pt x="243834" y="76134"/>
                      <a:pt x="243083" y="75516"/>
                      <a:pt x="242995" y="74676"/>
                    </a:cubicBezTo>
                    <a:lnTo>
                      <a:pt x="240565" y="47191"/>
                    </a:lnTo>
                    <a:cubicBezTo>
                      <a:pt x="240476" y="46307"/>
                      <a:pt x="241095" y="45557"/>
                      <a:pt x="241978" y="45468"/>
                    </a:cubicBezTo>
                    <a:lnTo>
                      <a:pt x="290629" y="41138"/>
                    </a:lnTo>
                    <a:lnTo>
                      <a:pt x="304283" y="39945"/>
                    </a:lnTo>
                    <a:close/>
                    <a:moveTo>
                      <a:pt x="722561" y="32698"/>
                    </a:moveTo>
                    <a:cubicBezTo>
                      <a:pt x="674043" y="37117"/>
                      <a:pt x="625481" y="41403"/>
                      <a:pt x="576963" y="45646"/>
                    </a:cubicBezTo>
                    <a:cubicBezTo>
                      <a:pt x="574489" y="45866"/>
                      <a:pt x="574268" y="46750"/>
                      <a:pt x="574445" y="48871"/>
                    </a:cubicBezTo>
                    <a:cubicBezTo>
                      <a:pt x="578819" y="97433"/>
                      <a:pt x="583149" y="145951"/>
                      <a:pt x="587348" y="194513"/>
                    </a:cubicBezTo>
                    <a:cubicBezTo>
                      <a:pt x="587568" y="196811"/>
                      <a:pt x="588143" y="197474"/>
                      <a:pt x="590573" y="197253"/>
                    </a:cubicBezTo>
                    <a:cubicBezTo>
                      <a:pt x="639091" y="192834"/>
                      <a:pt x="687653" y="188548"/>
                      <a:pt x="736171" y="184306"/>
                    </a:cubicBezTo>
                    <a:cubicBezTo>
                      <a:pt x="738469" y="184129"/>
                      <a:pt x="739176" y="183599"/>
                      <a:pt x="738955" y="181124"/>
                    </a:cubicBezTo>
                    <a:cubicBezTo>
                      <a:pt x="736701" y="156909"/>
                      <a:pt x="734624" y="132651"/>
                      <a:pt x="732460" y="108436"/>
                    </a:cubicBezTo>
                    <a:cubicBezTo>
                      <a:pt x="730294" y="84221"/>
                      <a:pt x="728129" y="59963"/>
                      <a:pt x="726052" y="35748"/>
                    </a:cubicBezTo>
                    <a:cubicBezTo>
                      <a:pt x="725831" y="33229"/>
                      <a:pt x="725301" y="32433"/>
                      <a:pt x="722561" y="32698"/>
                    </a:cubicBezTo>
                    <a:close/>
                    <a:moveTo>
                      <a:pt x="388901" y="31505"/>
                    </a:moveTo>
                    <a:cubicBezTo>
                      <a:pt x="390846" y="31328"/>
                      <a:pt x="392569" y="32787"/>
                      <a:pt x="392746" y="34731"/>
                    </a:cubicBezTo>
                    <a:lnTo>
                      <a:pt x="394866" y="58592"/>
                    </a:lnTo>
                    <a:cubicBezTo>
                      <a:pt x="395043" y="60359"/>
                      <a:pt x="393718" y="61906"/>
                      <a:pt x="391951" y="62083"/>
                    </a:cubicBezTo>
                    <a:lnTo>
                      <a:pt x="368090" y="64203"/>
                    </a:lnTo>
                    <a:cubicBezTo>
                      <a:pt x="366145" y="64380"/>
                      <a:pt x="364466" y="62922"/>
                      <a:pt x="364246" y="60978"/>
                    </a:cubicBezTo>
                    <a:lnTo>
                      <a:pt x="362168" y="37470"/>
                    </a:lnTo>
                    <a:cubicBezTo>
                      <a:pt x="361991" y="35482"/>
                      <a:pt x="363450" y="33759"/>
                      <a:pt x="365395" y="33582"/>
                    </a:cubicBezTo>
                    <a:close/>
                    <a:moveTo>
                      <a:pt x="753493" y="0"/>
                    </a:moveTo>
                    <a:cubicBezTo>
                      <a:pt x="753758" y="0"/>
                      <a:pt x="753934" y="44"/>
                      <a:pt x="754155" y="132"/>
                    </a:cubicBezTo>
                    <a:cubicBezTo>
                      <a:pt x="754508" y="88"/>
                      <a:pt x="754774" y="220"/>
                      <a:pt x="754862" y="707"/>
                    </a:cubicBezTo>
                    <a:cubicBezTo>
                      <a:pt x="754862" y="751"/>
                      <a:pt x="754862" y="751"/>
                      <a:pt x="754862" y="751"/>
                    </a:cubicBezTo>
                    <a:cubicBezTo>
                      <a:pt x="754950" y="927"/>
                      <a:pt x="755039" y="1104"/>
                      <a:pt x="755039" y="1326"/>
                    </a:cubicBezTo>
                    <a:lnTo>
                      <a:pt x="773553" y="209891"/>
                    </a:lnTo>
                    <a:cubicBezTo>
                      <a:pt x="773642" y="210686"/>
                      <a:pt x="773068" y="211349"/>
                      <a:pt x="772272" y="211437"/>
                    </a:cubicBezTo>
                    <a:lnTo>
                      <a:pt x="563707" y="229951"/>
                    </a:lnTo>
                    <a:cubicBezTo>
                      <a:pt x="563265" y="229996"/>
                      <a:pt x="562868" y="229819"/>
                      <a:pt x="562558" y="229510"/>
                    </a:cubicBezTo>
                    <a:cubicBezTo>
                      <a:pt x="562514" y="229466"/>
                      <a:pt x="562514" y="229466"/>
                      <a:pt x="562514" y="229421"/>
                    </a:cubicBezTo>
                    <a:cubicBezTo>
                      <a:pt x="562338" y="229201"/>
                      <a:pt x="562204" y="228936"/>
                      <a:pt x="562161" y="228626"/>
                    </a:cubicBezTo>
                    <a:lnTo>
                      <a:pt x="543646" y="20061"/>
                    </a:lnTo>
                    <a:cubicBezTo>
                      <a:pt x="543558" y="19265"/>
                      <a:pt x="544132" y="18603"/>
                      <a:pt x="544927" y="185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 rot="-281536">
                <a:off x="2885741" y="3558786"/>
                <a:ext cx="1297586" cy="112186"/>
              </a:xfrm>
              <a:custGeom>
                <a:rect b="b" l="l" r="r" t="t"/>
                <a:pathLst>
                  <a:path extrusionOk="0" h="116003" w="1324515">
                    <a:moveTo>
                      <a:pt x="0" y="0"/>
                    </a:moveTo>
                    <a:lnTo>
                      <a:pt x="1324515" y="0"/>
                    </a:lnTo>
                    <a:lnTo>
                      <a:pt x="1324515" y="116004"/>
                    </a:lnTo>
                    <a:lnTo>
                      <a:pt x="0" y="116004"/>
                    </a:ln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1" name="Google Shape;651;p16"/>
          <p:cNvSpPr/>
          <p:nvPr/>
        </p:nvSpPr>
        <p:spPr>
          <a:xfrm>
            <a:off x="4739097" y="3232887"/>
            <a:ext cx="6956514" cy="1484251"/>
          </a:xfrm>
          <a:custGeom>
            <a:rect b="b" l="l" r="r" t="t"/>
            <a:pathLst>
              <a:path extrusionOk="0" h="1612056" w="7555521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kx="-1200000" rotWithShape="0" algn="bl" dir="11400000" dist="292100">
              <a:srgbClr val="000000">
                <a:alpha val="2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16"/>
          <p:cNvSpPr/>
          <p:nvPr/>
        </p:nvSpPr>
        <p:spPr>
          <a:xfrm>
            <a:off x="10694062" y="1525350"/>
            <a:ext cx="653789" cy="1319913"/>
          </a:xfrm>
          <a:prstGeom prst="upArrow">
            <a:avLst>
              <a:gd fmla="val 50000" name="adj1"/>
              <a:gd fmla="val 87522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16"/>
          <p:cNvSpPr/>
          <p:nvPr/>
        </p:nvSpPr>
        <p:spPr>
          <a:xfrm rot="10800000">
            <a:off x="5057855" y="4824309"/>
            <a:ext cx="653789" cy="1319913"/>
          </a:xfrm>
          <a:prstGeom prst="upArrow">
            <a:avLst>
              <a:gd fmla="val 50000" name="adj1"/>
              <a:gd fmla="val 87522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4" name="Google Shape;654;p16"/>
          <p:cNvGrpSpPr/>
          <p:nvPr/>
        </p:nvGrpSpPr>
        <p:grpSpPr>
          <a:xfrm>
            <a:off x="8739707" y="3777526"/>
            <a:ext cx="2635546" cy="2250087"/>
            <a:chOff x="6794397" y="4180221"/>
            <a:chExt cx="2635546" cy="2250087"/>
          </a:xfrm>
        </p:grpSpPr>
        <p:grpSp>
          <p:nvGrpSpPr>
            <p:cNvPr id="655" name="Google Shape;655;p16"/>
            <p:cNvGrpSpPr/>
            <p:nvPr/>
          </p:nvGrpSpPr>
          <p:grpSpPr>
            <a:xfrm>
              <a:off x="6794397" y="4180221"/>
              <a:ext cx="2102633" cy="678649"/>
              <a:chOff x="3233964" y="1954419"/>
              <a:chExt cx="1410044" cy="678649"/>
            </a:xfrm>
          </p:grpSpPr>
          <p:sp>
            <p:nvSpPr>
              <p:cNvPr id="656" name="Google Shape;656;p16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6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8" name="Google Shape;658;p16"/>
            <p:cNvGrpSpPr/>
            <p:nvPr/>
          </p:nvGrpSpPr>
          <p:grpSpPr>
            <a:xfrm>
              <a:off x="6794397" y="4965941"/>
              <a:ext cx="2102633" cy="678649"/>
              <a:chOff x="3233964" y="1954419"/>
              <a:chExt cx="1410044" cy="678649"/>
            </a:xfrm>
          </p:grpSpPr>
          <p:sp>
            <p:nvSpPr>
              <p:cNvPr id="659" name="Google Shape;659;p16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6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1" name="Google Shape;661;p16"/>
            <p:cNvGrpSpPr/>
            <p:nvPr/>
          </p:nvGrpSpPr>
          <p:grpSpPr>
            <a:xfrm>
              <a:off x="6794397" y="5751659"/>
              <a:ext cx="2102633" cy="678649"/>
              <a:chOff x="3233964" y="1954419"/>
              <a:chExt cx="1410044" cy="678649"/>
            </a:xfrm>
          </p:grpSpPr>
          <p:sp>
            <p:nvSpPr>
              <p:cNvPr id="662" name="Google Shape;662;p16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6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16"/>
            <p:cNvSpPr/>
            <p:nvPr/>
          </p:nvSpPr>
          <p:spPr>
            <a:xfrm flipH="1">
              <a:off x="9038261" y="5968643"/>
              <a:ext cx="391682" cy="323114"/>
            </a:xfrm>
            <a:custGeom>
              <a:rect b="b" l="l" r="r" t="t"/>
              <a:pathLst>
                <a:path extrusionOk="0" h="2654282" w="3217557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060904" y="5182925"/>
              <a:ext cx="346396" cy="266079"/>
            </a:xfrm>
            <a:custGeom>
              <a:rect b="b" l="l" r="r" t="t"/>
              <a:pathLst>
                <a:path extrusionOk="0" h="2447912" w="3186824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040516" y="4351220"/>
              <a:ext cx="387172" cy="387172"/>
            </a:xfrm>
            <a:custGeom>
              <a:rect b="b" l="l" r="r" t="t"/>
              <a:pathLst>
                <a:path extrusionOk="0" h="3240000" w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5118621" y="1850130"/>
            <a:ext cx="2736605" cy="2250087"/>
            <a:chOff x="8869185" y="4101067"/>
            <a:chExt cx="2736605" cy="2250087"/>
          </a:xfrm>
        </p:grpSpPr>
        <p:grpSp>
          <p:nvGrpSpPr>
            <p:cNvPr id="668" name="Google Shape;668;p16"/>
            <p:cNvGrpSpPr/>
            <p:nvPr/>
          </p:nvGrpSpPr>
          <p:grpSpPr>
            <a:xfrm>
              <a:off x="9520958" y="4101067"/>
              <a:ext cx="2084832" cy="678649"/>
              <a:chOff x="3233964" y="1954419"/>
              <a:chExt cx="1410044" cy="678649"/>
            </a:xfrm>
          </p:grpSpPr>
          <p:sp>
            <p:nvSpPr>
              <p:cNvPr id="669" name="Google Shape;669;p16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6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1" name="Google Shape;671;p16"/>
            <p:cNvGrpSpPr/>
            <p:nvPr/>
          </p:nvGrpSpPr>
          <p:grpSpPr>
            <a:xfrm>
              <a:off x="9520958" y="4886787"/>
              <a:ext cx="2084832" cy="678649"/>
              <a:chOff x="3233964" y="1954419"/>
              <a:chExt cx="1410044" cy="678649"/>
            </a:xfrm>
          </p:grpSpPr>
          <p:sp>
            <p:nvSpPr>
              <p:cNvPr id="672" name="Google Shape;672;p16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6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4" name="Google Shape;674;p16"/>
            <p:cNvGrpSpPr/>
            <p:nvPr/>
          </p:nvGrpSpPr>
          <p:grpSpPr>
            <a:xfrm>
              <a:off x="9520958" y="5672505"/>
              <a:ext cx="2084832" cy="678649"/>
              <a:chOff x="3233964" y="1954419"/>
              <a:chExt cx="1410044" cy="678649"/>
            </a:xfrm>
          </p:grpSpPr>
          <p:sp>
            <p:nvSpPr>
              <p:cNvPr id="675" name="Google Shape;675;p16"/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Add Text</a:t>
                </a:r>
                <a:endParaRPr b="1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6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rPr>
                  <a:t>Easy to change colors, photos and Text.</a:t>
                </a:r>
                <a:endParaRPr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7" name="Google Shape;677;p16"/>
            <p:cNvSpPr/>
            <p:nvPr/>
          </p:nvSpPr>
          <p:spPr>
            <a:xfrm rot="-2794009">
              <a:off x="8945708" y="5877739"/>
              <a:ext cx="376862" cy="372930"/>
            </a:xfrm>
            <a:custGeom>
              <a:rect b="b" l="l" r="r" t="t"/>
              <a:pathLst>
                <a:path extrusionOk="0" h="1788383" w="1807241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 rot="9900000">
              <a:off x="8936139" y="5086191"/>
              <a:ext cx="396000" cy="336326"/>
            </a:xfrm>
            <a:custGeom>
              <a:rect b="b" l="l" r="r" t="t"/>
              <a:pathLst>
                <a:path extrusionOk="0" h="2472345" w="2911009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8916226" y="4318051"/>
              <a:ext cx="435826" cy="295205"/>
            </a:xfrm>
            <a:custGeom>
              <a:rect b="b" l="l" r="r" t="t"/>
              <a:pathLst>
                <a:path extrusionOk="0" h="2180445" w="3219104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0" name="Google Shape;680;p16"/>
          <p:cNvSpPr txBox="1"/>
          <p:nvPr/>
        </p:nvSpPr>
        <p:spPr>
          <a:xfrm>
            <a:off x="5770394" y="4769808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16"/>
          <p:cNvSpPr txBox="1"/>
          <p:nvPr/>
        </p:nvSpPr>
        <p:spPr>
          <a:xfrm>
            <a:off x="9352101" y="2011593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7"/>
          <p:cNvSpPr/>
          <p:nvPr/>
        </p:nvSpPr>
        <p:spPr>
          <a:xfrm rot="10800000">
            <a:off x="1724026" y="-9526"/>
            <a:ext cx="10467974" cy="6867525"/>
          </a:xfrm>
          <a:custGeom>
            <a:rect b="b" l="l" r="r" t="t"/>
            <a:pathLst>
              <a:path extrusionOk="0" h="6867525" w="14656746">
                <a:moveTo>
                  <a:pt x="0" y="0"/>
                </a:moveTo>
                <a:lnTo>
                  <a:pt x="14656746" y="0"/>
                </a:lnTo>
                <a:lnTo>
                  <a:pt x="5500138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D2906">
                  <a:alpha val="69803"/>
                </a:srgbClr>
              </a:gs>
              <a:gs pos="100000">
                <a:srgbClr val="262626">
                  <a:alpha val="6980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7"/>
          <p:cNvSpPr/>
          <p:nvPr/>
        </p:nvSpPr>
        <p:spPr>
          <a:xfrm>
            <a:off x="7501410" y="2054687"/>
            <a:ext cx="1008112" cy="1008112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7"/>
          <p:cNvSpPr/>
          <p:nvPr/>
        </p:nvSpPr>
        <p:spPr>
          <a:xfrm>
            <a:off x="6913742" y="3473374"/>
            <a:ext cx="21834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7"/>
          <p:cNvSpPr/>
          <p:nvPr/>
        </p:nvSpPr>
        <p:spPr>
          <a:xfrm>
            <a:off x="6913742" y="3146458"/>
            <a:ext cx="2183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7"/>
          <p:cNvSpPr/>
          <p:nvPr/>
        </p:nvSpPr>
        <p:spPr>
          <a:xfrm>
            <a:off x="10334056" y="2054687"/>
            <a:ext cx="1008112" cy="1008112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7"/>
          <p:cNvSpPr/>
          <p:nvPr/>
        </p:nvSpPr>
        <p:spPr>
          <a:xfrm>
            <a:off x="9746388" y="3473374"/>
            <a:ext cx="21834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7"/>
          <p:cNvSpPr/>
          <p:nvPr/>
        </p:nvSpPr>
        <p:spPr>
          <a:xfrm>
            <a:off x="9746388" y="3146458"/>
            <a:ext cx="2183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7"/>
          <p:cNvSpPr/>
          <p:nvPr/>
        </p:nvSpPr>
        <p:spPr>
          <a:xfrm rot="9900000">
            <a:off x="10643548" y="2369888"/>
            <a:ext cx="459464" cy="3902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17"/>
          <p:cNvSpPr/>
          <p:nvPr/>
        </p:nvSpPr>
        <p:spPr>
          <a:xfrm>
            <a:off x="7804512" y="2393057"/>
            <a:ext cx="401910" cy="308721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7"/>
          <p:cNvSpPr/>
          <p:nvPr/>
        </p:nvSpPr>
        <p:spPr>
          <a:xfrm>
            <a:off x="10334056" y="4435571"/>
            <a:ext cx="1008112" cy="1008112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7"/>
          <p:cNvSpPr/>
          <p:nvPr/>
        </p:nvSpPr>
        <p:spPr>
          <a:xfrm>
            <a:off x="9746388" y="5854258"/>
            <a:ext cx="21834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7"/>
          <p:cNvSpPr/>
          <p:nvPr/>
        </p:nvSpPr>
        <p:spPr>
          <a:xfrm>
            <a:off x="9746388" y="5527342"/>
            <a:ext cx="2183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7"/>
          <p:cNvSpPr/>
          <p:nvPr/>
        </p:nvSpPr>
        <p:spPr>
          <a:xfrm>
            <a:off x="4668764" y="4435571"/>
            <a:ext cx="1008112" cy="1008112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7"/>
          <p:cNvSpPr/>
          <p:nvPr/>
        </p:nvSpPr>
        <p:spPr>
          <a:xfrm>
            <a:off x="4081096" y="5854258"/>
            <a:ext cx="21834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7"/>
          <p:cNvSpPr/>
          <p:nvPr/>
        </p:nvSpPr>
        <p:spPr>
          <a:xfrm>
            <a:off x="4081096" y="5527342"/>
            <a:ext cx="2183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7"/>
          <p:cNvSpPr/>
          <p:nvPr/>
        </p:nvSpPr>
        <p:spPr>
          <a:xfrm>
            <a:off x="7501410" y="4435571"/>
            <a:ext cx="1008112" cy="1008112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7"/>
          <p:cNvSpPr/>
          <p:nvPr/>
        </p:nvSpPr>
        <p:spPr>
          <a:xfrm>
            <a:off x="6913742" y="5854258"/>
            <a:ext cx="21834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7"/>
          <p:cNvSpPr/>
          <p:nvPr/>
        </p:nvSpPr>
        <p:spPr>
          <a:xfrm>
            <a:off x="6913742" y="5527342"/>
            <a:ext cx="21834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7"/>
          <p:cNvSpPr/>
          <p:nvPr/>
        </p:nvSpPr>
        <p:spPr>
          <a:xfrm>
            <a:off x="10628524" y="4722459"/>
            <a:ext cx="419176" cy="419176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7"/>
          <p:cNvSpPr/>
          <p:nvPr/>
        </p:nvSpPr>
        <p:spPr>
          <a:xfrm>
            <a:off x="7776190" y="4700903"/>
            <a:ext cx="458555" cy="462288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7"/>
          <p:cNvSpPr/>
          <p:nvPr/>
        </p:nvSpPr>
        <p:spPr>
          <a:xfrm>
            <a:off x="4936604" y="4699006"/>
            <a:ext cx="472432" cy="466085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7"/>
          <p:cNvSpPr txBox="1"/>
          <p:nvPr/>
        </p:nvSpPr>
        <p:spPr>
          <a:xfrm>
            <a:off x="4723658" y="224697"/>
            <a:ext cx="6849217" cy="1008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Info</a:t>
            </a: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graphic Style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13" name="Google Shape;713;p18"/>
          <p:cNvSpPr/>
          <p:nvPr/>
        </p:nvSpPr>
        <p:spPr>
          <a:xfrm>
            <a:off x="1395201" y="3141773"/>
            <a:ext cx="1620651" cy="1611647"/>
          </a:xfrm>
          <a:custGeom>
            <a:rect b="b" l="l" r="r" t="t"/>
            <a:pathLst>
              <a:path extrusionOk="0" h="1847198" w="185751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8"/>
          <p:cNvSpPr/>
          <p:nvPr/>
        </p:nvSpPr>
        <p:spPr>
          <a:xfrm>
            <a:off x="3966061" y="3141773"/>
            <a:ext cx="1620651" cy="1611647"/>
          </a:xfrm>
          <a:custGeom>
            <a:rect b="b" l="l" r="r" t="t"/>
            <a:pathLst>
              <a:path extrusionOk="0" h="1847198" w="185751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8"/>
          <p:cNvSpPr/>
          <p:nvPr/>
        </p:nvSpPr>
        <p:spPr>
          <a:xfrm>
            <a:off x="6536921" y="3141773"/>
            <a:ext cx="1620651" cy="1611647"/>
          </a:xfrm>
          <a:custGeom>
            <a:rect b="b" l="l" r="r" t="t"/>
            <a:pathLst>
              <a:path extrusionOk="0" h="1847198" w="185751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8"/>
          <p:cNvSpPr/>
          <p:nvPr/>
        </p:nvSpPr>
        <p:spPr>
          <a:xfrm>
            <a:off x="9107781" y="3141773"/>
            <a:ext cx="1620651" cy="1611647"/>
          </a:xfrm>
          <a:custGeom>
            <a:rect b="b" l="l" r="r" t="t"/>
            <a:pathLst>
              <a:path extrusionOk="0" h="1847198" w="185751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8"/>
          <p:cNvSpPr/>
          <p:nvPr/>
        </p:nvSpPr>
        <p:spPr>
          <a:xfrm flipH="1">
            <a:off x="1170284" y="2824610"/>
            <a:ext cx="2070484" cy="2070484"/>
          </a:xfrm>
          <a:prstGeom prst="arc">
            <a:avLst>
              <a:gd fmla="val 12320660" name="adj1"/>
              <a:gd fmla="val 19941231" name="adj2"/>
            </a:avLst>
          </a:prstGeom>
          <a:noFill/>
          <a:ln cap="flat" cmpd="sng" w="88900">
            <a:solidFill>
              <a:schemeClr val="accent1"/>
            </a:solidFill>
            <a:prstDash val="solid"/>
            <a:miter lim="800000"/>
            <a:headEnd len="sm" w="sm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8"/>
          <p:cNvSpPr/>
          <p:nvPr/>
        </p:nvSpPr>
        <p:spPr>
          <a:xfrm flipH="1">
            <a:off x="6312005" y="2824610"/>
            <a:ext cx="2070484" cy="2070484"/>
          </a:xfrm>
          <a:prstGeom prst="arc">
            <a:avLst>
              <a:gd fmla="val 12320660" name="adj1"/>
              <a:gd fmla="val 19941231" name="adj2"/>
            </a:avLst>
          </a:prstGeom>
          <a:noFill/>
          <a:ln cap="flat" cmpd="sng" w="88900">
            <a:solidFill>
              <a:schemeClr val="accent3"/>
            </a:solidFill>
            <a:prstDash val="solid"/>
            <a:miter lim="800000"/>
            <a:headEnd len="sm" w="sm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8"/>
          <p:cNvSpPr/>
          <p:nvPr/>
        </p:nvSpPr>
        <p:spPr>
          <a:xfrm rot="10800000">
            <a:off x="3741143" y="2978434"/>
            <a:ext cx="2070484" cy="2070484"/>
          </a:xfrm>
          <a:prstGeom prst="arc">
            <a:avLst>
              <a:gd fmla="val 12320660" name="adj1"/>
              <a:gd fmla="val 19941231" name="adj2"/>
            </a:avLst>
          </a:prstGeom>
          <a:noFill/>
          <a:ln cap="flat" cmpd="sng" w="88900">
            <a:solidFill>
              <a:schemeClr val="accent2"/>
            </a:solidFill>
            <a:prstDash val="solid"/>
            <a:miter lim="800000"/>
            <a:headEnd len="sm" w="sm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8"/>
          <p:cNvSpPr/>
          <p:nvPr/>
        </p:nvSpPr>
        <p:spPr>
          <a:xfrm rot="10800000">
            <a:off x="8882864" y="2978434"/>
            <a:ext cx="2070484" cy="2070484"/>
          </a:xfrm>
          <a:prstGeom prst="arc">
            <a:avLst>
              <a:gd fmla="val 12320660" name="adj1"/>
              <a:gd fmla="val 19941231" name="adj2"/>
            </a:avLst>
          </a:prstGeom>
          <a:noFill/>
          <a:ln cap="flat" cmpd="sng" w="88900">
            <a:solidFill>
              <a:schemeClr val="accent4"/>
            </a:solidFill>
            <a:prstDash val="solid"/>
            <a:miter lim="800000"/>
            <a:headEnd len="sm" w="sm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18"/>
          <p:cNvSpPr/>
          <p:nvPr/>
        </p:nvSpPr>
        <p:spPr>
          <a:xfrm>
            <a:off x="2045787" y="3787857"/>
            <a:ext cx="319477" cy="31947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18"/>
          <p:cNvSpPr/>
          <p:nvPr/>
        </p:nvSpPr>
        <p:spPr>
          <a:xfrm>
            <a:off x="7189692" y="3780798"/>
            <a:ext cx="320069" cy="320069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18"/>
          <p:cNvSpPr/>
          <p:nvPr/>
        </p:nvSpPr>
        <p:spPr>
          <a:xfrm>
            <a:off x="4607269" y="3787857"/>
            <a:ext cx="326841" cy="30595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18"/>
          <p:cNvSpPr/>
          <p:nvPr/>
        </p:nvSpPr>
        <p:spPr>
          <a:xfrm>
            <a:off x="9733583" y="3749548"/>
            <a:ext cx="344262" cy="344262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18"/>
          <p:cNvGrpSpPr/>
          <p:nvPr/>
        </p:nvGrpSpPr>
        <p:grpSpPr>
          <a:xfrm>
            <a:off x="779641" y="1508632"/>
            <a:ext cx="2834675" cy="1107997"/>
            <a:chOff x="6210993" y="1433695"/>
            <a:chExt cx="2245430" cy="788254"/>
          </a:xfrm>
        </p:grpSpPr>
        <p:sp>
          <p:nvSpPr>
            <p:cNvPr id="726" name="Google Shape;726;p18"/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8"/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8" name="Google Shape;728;p18"/>
          <p:cNvGrpSpPr/>
          <p:nvPr/>
        </p:nvGrpSpPr>
        <p:grpSpPr>
          <a:xfrm>
            <a:off x="3344805" y="5300153"/>
            <a:ext cx="2834675" cy="1107997"/>
            <a:chOff x="6210993" y="1433695"/>
            <a:chExt cx="2245430" cy="788254"/>
          </a:xfrm>
        </p:grpSpPr>
        <p:sp>
          <p:nvSpPr>
            <p:cNvPr id="729" name="Google Shape;729;p18"/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8"/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18"/>
          <p:cNvGrpSpPr/>
          <p:nvPr/>
        </p:nvGrpSpPr>
        <p:grpSpPr>
          <a:xfrm>
            <a:off x="5995422" y="1508333"/>
            <a:ext cx="2834675" cy="1107997"/>
            <a:chOff x="6210993" y="1433695"/>
            <a:chExt cx="2245430" cy="788254"/>
          </a:xfrm>
        </p:grpSpPr>
        <p:sp>
          <p:nvSpPr>
            <p:cNvPr id="732" name="Google Shape;732;p18"/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8"/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4" name="Google Shape;734;p18"/>
          <p:cNvGrpSpPr/>
          <p:nvPr/>
        </p:nvGrpSpPr>
        <p:grpSpPr>
          <a:xfrm>
            <a:off x="8560586" y="5299854"/>
            <a:ext cx="2834675" cy="1107997"/>
            <a:chOff x="6210993" y="1433695"/>
            <a:chExt cx="2245430" cy="788254"/>
          </a:xfrm>
        </p:grpSpPr>
        <p:sp>
          <p:nvSpPr>
            <p:cNvPr id="735" name="Google Shape;735;p18"/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  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742" name="Google Shape;742;p19"/>
          <p:cNvSpPr/>
          <p:nvPr/>
        </p:nvSpPr>
        <p:spPr>
          <a:xfrm>
            <a:off x="821635" y="1774186"/>
            <a:ext cx="5062329" cy="1143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9"/>
          <p:cNvSpPr/>
          <p:nvPr/>
        </p:nvSpPr>
        <p:spPr>
          <a:xfrm>
            <a:off x="6308038" y="1774186"/>
            <a:ext cx="5062329" cy="1143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9"/>
          <p:cNvSpPr/>
          <p:nvPr/>
        </p:nvSpPr>
        <p:spPr>
          <a:xfrm>
            <a:off x="821635" y="3344568"/>
            <a:ext cx="5062329" cy="1143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9"/>
          <p:cNvSpPr/>
          <p:nvPr/>
        </p:nvSpPr>
        <p:spPr>
          <a:xfrm>
            <a:off x="6308038" y="3344568"/>
            <a:ext cx="5062329" cy="1143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19"/>
          <p:cNvSpPr/>
          <p:nvPr/>
        </p:nvSpPr>
        <p:spPr>
          <a:xfrm>
            <a:off x="821635" y="4914950"/>
            <a:ext cx="5062329" cy="1143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19"/>
          <p:cNvSpPr/>
          <p:nvPr/>
        </p:nvSpPr>
        <p:spPr>
          <a:xfrm>
            <a:off x="6308038" y="4914950"/>
            <a:ext cx="5062329" cy="1143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8" name="Google Shape;748;p19"/>
          <p:cNvGrpSpPr/>
          <p:nvPr/>
        </p:nvGrpSpPr>
        <p:grpSpPr>
          <a:xfrm>
            <a:off x="1023731" y="1684731"/>
            <a:ext cx="660951" cy="1043612"/>
            <a:chOff x="1003853" y="1565545"/>
            <a:chExt cx="660951" cy="1043612"/>
          </a:xfrm>
        </p:grpSpPr>
        <p:sp>
          <p:nvSpPr>
            <p:cNvPr id="749" name="Google Shape;749;p19"/>
            <p:cNvSpPr/>
            <p:nvPr/>
          </p:nvSpPr>
          <p:spPr>
            <a:xfrm rot="-5400000">
              <a:off x="1185241" y="2129594"/>
              <a:ext cx="298175" cy="660951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" name="Google Shape;751;p19"/>
          <p:cNvGrpSpPr/>
          <p:nvPr/>
        </p:nvGrpSpPr>
        <p:grpSpPr>
          <a:xfrm>
            <a:off x="1018763" y="3255116"/>
            <a:ext cx="660951" cy="1043612"/>
            <a:chOff x="1003853" y="1565545"/>
            <a:chExt cx="660951" cy="1043612"/>
          </a:xfrm>
        </p:grpSpPr>
        <p:sp>
          <p:nvSpPr>
            <p:cNvPr id="752" name="Google Shape;752;p19"/>
            <p:cNvSpPr/>
            <p:nvPr/>
          </p:nvSpPr>
          <p:spPr>
            <a:xfrm rot="-5400000">
              <a:off x="1185241" y="2129594"/>
              <a:ext cx="298175" cy="660951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4" name="Google Shape;754;p19"/>
          <p:cNvGrpSpPr/>
          <p:nvPr/>
        </p:nvGrpSpPr>
        <p:grpSpPr>
          <a:xfrm>
            <a:off x="1013795" y="4825501"/>
            <a:ext cx="660951" cy="1043612"/>
            <a:chOff x="1003853" y="1565545"/>
            <a:chExt cx="660951" cy="1043612"/>
          </a:xfrm>
        </p:grpSpPr>
        <p:sp>
          <p:nvSpPr>
            <p:cNvPr id="755" name="Google Shape;755;p19"/>
            <p:cNvSpPr/>
            <p:nvPr/>
          </p:nvSpPr>
          <p:spPr>
            <a:xfrm rot="-5400000">
              <a:off x="1185241" y="2129594"/>
              <a:ext cx="298175" cy="660951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19"/>
          <p:cNvGrpSpPr/>
          <p:nvPr/>
        </p:nvGrpSpPr>
        <p:grpSpPr>
          <a:xfrm>
            <a:off x="6523383" y="1684731"/>
            <a:ext cx="660951" cy="1043612"/>
            <a:chOff x="1003853" y="1565545"/>
            <a:chExt cx="660951" cy="1043612"/>
          </a:xfrm>
        </p:grpSpPr>
        <p:sp>
          <p:nvSpPr>
            <p:cNvPr id="758" name="Google Shape;758;p19"/>
            <p:cNvSpPr/>
            <p:nvPr/>
          </p:nvSpPr>
          <p:spPr>
            <a:xfrm rot="-5400000">
              <a:off x="1185241" y="2129594"/>
              <a:ext cx="298175" cy="660951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19"/>
          <p:cNvGrpSpPr/>
          <p:nvPr/>
        </p:nvGrpSpPr>
        <p:grpSpPr>
          <a:xfrm>
            <a:off x="6518415" y="3255116"/>
            <a:ext cx="660951" cy="1043612"/>
            <a:chOff x="1003853" y="1565545"/>
            <a:chExt cx="660951" cy="1043612"/>
          </a:xfrm>
        </p:grpSpPr>
        <p:sp>
          <p:nvSpPr>
            <p:cNvPr id="761" name="Google Shape;761;p19"/>
            <p:cNvSpPr/>
            <p:nvPr/>
          </p:nvSpPr>
          <p:spPr>
            <a:xfrm rot="-5400000">
              <a:off x="1185241" y="2129594"/>
              <a:ext cx="298175" cy="660951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19"/>
          <p:cNvGrpSpPr/>
          <p:nvPr/>
        </p:nvGrpSpPr>
        <p:grpSpPr>
          <a:xfrm>
            <a:off x="6513447" y="4825501"/>
            <a:ext cx="660951" cy="1043612"/>
            <a:chOff x="1003853" y="1565545"/>
            <a:chExt cx="660951" cy="1043612"/>
          </a:xfrm>
        </p:grpSpPr>
        <p:sp>
          <p:nvSpPr>
            <p:cNvPr id="764" name="Google Shape;764;p19"/>
            <p:cNvSpPr/>
            <p:nvPr/>
          </p:nvSpPr>
          <p:spPr>
            <a:xfrm rot="-5400000">
              <a:off x="1185241" y="2129594"/>
              <a:ext cx="298175" cy="660951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19"/>
          <p:cNvSpPr txBox="1"/>
          <p:nvPr/>
        </p:nvSpPr>
        <p:spPr>
          <a:xfrm>
            <a:off x="1028702" y="1884336"/>
            <a:ext cx="655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9"/>
          <p:cNvSpPr txBox="1"/>
          <p:nvPr/>
        </p:nvSpPr>
        <p:spPr>
          <a:xfrm>
            <a:off x="1028702" y="3463400"/>
            <a:ext cx="655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9"/>
          <p:cNvSpPr txBox="1"/>
          <p:nvPr/>
        </p:nvSpPr>
        <p:spPr>
          <a:xfrm>
            <a:off x="1028702" y="5042464"/>
            <a:ext cx="655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9"/>
          <p:cNvSpPr txBox="1"/>
          <p:nvPr/>
        </p:nvSpPr>
        <p:spPr>
          <a:xfrm>
            <a:off x="6528353" y="1884336"/>
            <a:ext cx="655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9"/>
          <p:cNvSpPr txBox="1"/>
          <p:nvPr/>
        </p:nvSpPr>
        <p:spPr>
          <a:xfrm>
            <a:off x="6528353" y="3463400"/>
            <a:ext cx="655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9"/>
          <p:cNvSpPr txBox="1"/>
          <p:nvPr/>
        </p:nvSpPr>
        <p:spPr>
          <a:xfrm>
            <a:off x="6528353" y="5042464"/>
            <a:ext cx="65598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2" name="Google Shape;772;p19"/>
          <p:cNvGrpSpPr/>
          <p:nvPr/>
        </p:nvGrpSpPr>
        <p:grpSpPr>
          <a:xfrm>
            <a:off x="1941993" y="1884336"/>
            <a:ext cx="3786262" cy="909377"/>
            <a:chOff x="2079598" y="4324401"/>
            <a:chExt cx="3255729" cy="909377"/>
          </a:xfrm>
        </p:grpSpPr>
        <p:sp>
          <p:nvSpPr>
            <p:cNvPr id="773" name="Google Shape;773;p19"/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9"/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19"/>
          <p:cNvGrpSpPr/>
          <p:nvPr/>
        </p:nvGrpSpPr>
        <p:grpSpPr>
          <a:xfrm>
            <a:off x="1941993" y="3458064"/>
            <a:ext cx="3786262" cy="909377"/>
            <a:chOff x="2079598" y="4324401"/>
            <a:chExt cx="3255729" cy="909377"/>
          </a:xfrm>
        </p:grpSpPr>
        <p:sp>
          <p:nvSpPr>
            <p:cNvPr id="776" name="Google Shape;776;p19"/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9"/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19"/>
          <p:cNvGrpSpPr/>
          <p:nvPr/>
        </p:nvGrpSpPr>
        <p:grpSpPr>
          <a:xfrm>
            <a:off x="1941993" y="5031792"/>
            <a:ext cx="3786262" cy="909377"/>
            <a:chOff x="2079598" y="4324401"/>
            <a:chExt cx="3255729" cy="909377"/>
          </a:xfrm>
        </p:grpSpPr>
        <p:sp>
          <p:nvSpPr>
            <p:cNvPr id="779" name="Google Shape;779;p19"/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9"/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19"/>
          <p:cNvGrpSpPr/>
          <p:nvPr/>
        </p:nvGrpSpPr>
        <p:grpSpPr>
          <a:xfrm>
            <a:off x="7394711" y="1884336"/>
            <a:ext cx="3786262" cy="909377"/>
            <a:chOff x="2079598" y="4324401"/>
            <a:chExt cx="3255729" cy="909377"/>
          </a:xfrm>
        </p:grpSpPr>
        <p:sp>
          <p:nvSpPr>
            <p:cNvPr id="782" name="Google Shape;782;p19"/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9"/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p19"/>
          <p:cNvGrpSpPr/>
          <p:nvPr/>
        </p:nvGrpSpPr>
        <p:grpSpPr>
          <a:xfrm>
            <a:off x="7394711" y="3458064"/>
            <a:ext cx="3786262" cy="909377"/>
            <a:chOff x="2079598" y="4324401"/>
            <a:chExt cx="3255729" cy="909377"/>
          </a:xfrm>
        </p:grpSpPr>
        <p:sp>
          <p:nvSpPr>
            <p:cNvPr id="785" name="Google Shape;785;p19"/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9"/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" name="Google Shape;787;p19"/>
          <p:cNvGrpSpPr/>
          <p:nvPr/>
        </p:nvGrpSpPr>
        <p:grpSpPr>
          <a:xfrm>
            <a:off x="7394711" y="5031792"/>
            <a:ext cx="3786262" cy="909377"/>
            <a:chOff x="2079598" y="4324401"/>
            <a:chExt cx="3255729" cy="909377"/>
          </a:xfrm>
        </p:grpSpPr>
        <p:sp>
          <p:nvSpPr>
            <p:cNvPr id="788" name="Google Shape;788;p19"/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9"/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"/>
          <p:cNvGrpSpPr/>
          <p:nvPr/>
        </p:nvGrpSpPr>
        <p:grpSpPr>
          <a:xfrm>
            <a:off x="7292213" y="5113151"/>
            <a:ext cx="4797245" cy="1142740"/>
            <a:chOff x="6665542" y="2749602"/>
            <a:chExt cx="4797245" cy="1142740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Section</a:t>
              </a:r>
              <a:r>
                <a:rPr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4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Break</a:t>
              </a:r>
              <a:endPara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0"/>
          <p:cNvSpPr/>
          <p:nvPr>
            <p:ph idx="2" type="pic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5" name="Google Shape;795;p20"/>
          <p:cNvSpPr txBox="1"/>
          <p:nvPr/>
        </p:nvSpPr>
        <p:spPr>
          <a:xfrm>
            <a:off x="6407733" y="3429000"/>
            <a:ext cx="2899749" cy="11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/>
          </a:p>
        </p:txBody>
      </p:sp>
      <p:sp>
        <p:nvSpPr>
          <p:cNvPr id="796" name="Google Shape;796;p20"/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Reports and Presentations with our Templates. Get a modern PowerPoint  Presentation that is beautifully designed. You can simply impress your audience and add a unique zing and appeal to your Reports and Presentations with our Templates.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>
            <a:gsLst>
              <a:gs pos="0">
                <a:srgbClr val="FD2906">
                  <a:alpha val="80000"/>
                </a:srgbClr>
              </a:gs>
              <a:gs pos="100000">
                <a:srgbClr val="262626">
                  <a:alpha val="80000"/>
                </a:srgbClr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2056339" y="3101760"/>
            <a:ext cx="6858004" cy="65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 Presentation</a:t>
            </a:r>
            <a:endParaRPr/>
          </a:p>
        </p:txBody>
      </p:sp>
      <p:sp>
        <p:nvSpPr>
          <p:cNvPr id="799" name="Google Shape;799;p20"/>
          <p:cNvSpPr/>
          <p:nvPr/>
        </p:nvSpPr>
        <p:spPr>
          <a:xfrm rot="5400000">
            <a:off x="6179133" y="460487"/>
            <a:ext cx="457200" cy="457200"/>
          </a:xfrm>
          <a:prstGeom prst="corner">
            <a:avLst>
              <a:gd fmla="val 27084" name="adj1"/>
              <a:gd fmla="val 26042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11398113" y="2830950"/>
            <a:ext cx="457200" cy="457200"/>
          </a:xfrm>
          <a:prstGeom prst="corner">
            <a:avLst>
              <a:gd fmla="val 27084" name="adj1"/>
              <a:gd fmla="val 26042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8526922" y="2821595"/>
            <a:ext cx="457200" cy="457200"/>
          </a:xfrm>
          <a:prstGeom prst="corner">
            <a:avLst>
              <a:gd fmla="val 27084" name="adj1"/>
              <a:gd fmla="val 26042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5400000">
            <a:off x="9050782" y="463774"/>
            <a:ext cx="457200" cy="457200"/>
          </a:xfrm>
          <a:prstGeom prst="corner">
            <a:avLst>
              <a:gd fmla="val 27084" name="adj1"/>
              <a:gd fmla="val 26042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>
            <p:ph idx="3" type="pic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4" name="Google Shape;804;p20"/>
          <p:cNvSpPr/>
          <p:nvPr>
            <p:ph idx="4" type="pic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10" name="Google Shape;810;p21"/>
          <p:cNvGrpSpPr/>
          <p:nvPr/>
        </p:nvGrpSpPr>
        <p:grpSpPr>
          <a:xfrm>
            <a:off x="5439111" y="3438525"/>
            <a:ext cx="1975762" cy="3429000"/>
            <a:chOff x="8528048" y="3188450"/>
            <a:chExt cx="1965005" cy="3410330"/>
          </a:xfrm>
        </p:grpSpPr>
        <p:grpSp>
          <p:nvGrpSpPr>
            <p:cNvPr id="811" name="Google Shape;811;p21"/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812" name="Google Shape;812;p21"/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fmla="val 12305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fmla="val 50000" name="adj"/>
                </a:avLst>
              </a:prstGeom>
              <a:solidFill>
                <a:srgbClr val="ECECEC">
                  <a:alpha val="509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1"/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6666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21"/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cap="flat" cmpd="sng" w="12700">
                <a:solidFill>
                  <a:srgbClr val="262626">
                    <a:alpha val="21960"/>
                  </a:srgbClr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21"/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rect b="b" l="l" r="r" t="t"/>
                <a:pathLst>
                  <a:path extrusionOk="0" h="533856" w="1349069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alpha val="1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8" name="Google Shape;818;p21"/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819" name="Google Shape;819;p21"/>
              <p:cNvSpPr/>
              <p:nvPr/>
            </p:nvSpPr>
            <p:spPr>
              <a:xfrm>
                <a:off x="9190506" y="4311678"/>
                <a:ext cx="1312275" cy="2287102"/>
              </a:xfrm>
              <a:custGeom>
                <a:rect b="b" l="l" r="r" t="t"/>
                <a:pathLst>
                  <a:path extrusionOk="0" h="2287102" w="1218293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21"/>
              <p:cNvSpPr/>
              <p:nvPr/>
            </p:nvSpPr>
            <p:spPr>
              <a:xfrm>
                <a:off x="9269274" y="4680765"/>
                <a:ext cx="279222" cy="174825"/>
              </a:xfrm>
              <a:custGeom>
                <a:rect b="b" l="l" r="r" t="t"/>
                <a:pathLst>
                  <a:path extrusionOk="0" h="210671" w="336474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lt1">
                  <a:alpha val="60000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21" name="Google Shape;821;p21"/>
          <p:cNvSpPr/>
          <p:nvPr/>
        </p:nvSpPr>
        <p:spPr>
          <a:xfrm rot="10800000">
            <a:off x="5673739" y="2598991"/>
            <a:ext cx="843350" cy="645303"/>
          </a:xfrm>
          <a:custGeom>
            <a:rect b="b" l="l" r="r" t="t"/>
            <a:pathLst>
              <a:path extrusionOk="0" h="3085493" w="4032450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2" name="Google Shape;822;p21"/>
          <p:cNvGrpSpPr/>
          <p:nvPr/>
        </p:nvGrpSpPr>
        <p:grpSpPr>
          <a:xfrm>
            <a:off x="573065" y="3371913"/>
            <a:ext cx="11045870" cy="2566470"/>
            <a:chOff x="573065" y="3371913"/>
            <a:chExt cx="11045870" cy="2566470"/>
          </a:xfrm>
        </p:grpSpPr>
        <p:sp>
          <p:nvSpPr>
            <p:cNvPr id="823" name="Google Shape;823;p21"/>
            <p:cNvSpPr/>
            <p:nvPr/>
          </p:nvSpPr>
          <p:spPr>
            <a:xfrm>
              <a:off x="3852704" y="3664357"/>
              <a:ext cx="707178" cy="706350"/>
            </a:xfrm>
            <a:custGeom>
              <a:rect b="b" l="l" r="r" t="t"/>
              <a:pathLst>
                <a:path extrusionOk="0" h="3905794" w="3910377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1"/>
            <p:cNvSpPr/>
            <p:nvPr/>
          </p:nvSpPr>
          <p:spPr>
            <a:xfrm>
              <a:off x="7752109" y="5032647"/>
              <a:ext cx="596412" cy="710732"/>
            </a:xfrm>
            <a:custGeom>
              <a:rect b="b" l="l" r="r" t="t"/>
              <a:pathLst>
                <a:path extrusionOk="0" h="3947283" w="3312367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1"/>
            <p:cNvSpPr/>
            <p:nvPr/>
          </p:nvSpPr>
          <p:spPr>
            <a:xfrm>
              <a:off x="3908386" y="5073287"/>
              <a:ext cx="629452" cy="629452"/>
            </a:xfrm>
            <a:custGeom>
              <a:rect b="b" l="l" r="r" t="t"/>
              <a:pathLst>
                <a:path extrusionOk="0" h="3902714" w="3888432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1"/>
            <p:cNvSpPr/>
            <p:nvPr/>
          </p:nvSpPr>
          <p:spPr>
            <a:xfrm>
              <a:off x="7672113" y="3727022"/>
              <a:ext cx="756404" cy="581020"/>
            </a:xfrm>
            <a:custGeom>
              <a:rect b="b" l="l" r="r" t="t"/>
              <a:pathLst>
                <a:path extrusionOk="0" h="2447912" w="3186824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7" name="Google Shape;827;p21"/>
            <p:cNvGrpSpPr/>
            <p:nvPr/>
          </p:nvGrpSpPr>
          <p:grpSpPr>
            <a:xfrm>
              <a:off x="8632094" y="4742394"/>
              <a:ext cx="2986841" cy="1195989"/>
              <a:chOff x="8632094" y="4742394"/>
              <a:chExt cx="2986841" cy="1195989"/>
            </a:xfrm>
          </p:grpSpPr>
          <p:sp>
            <p:nvSpPr>
              <p:cNvPr id="828" name="Google Shape;828;p21"/>
              <p:cNvSpPr txBox="1"/>
              <p:nvPr/>
            </p:nvSpPr>
            <p:spPr>
              <a:xfrm>
                <a:off x="8641319" y="5107386"/>
                <a:ext cx="29776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Time, Money and Reputation.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1"/>
              <p:cNvSpPr txBox="1"/>
              <p:nvPr/>
            </p:nvSpPr>
            <p:spPr>
              <a:xfrm>
                <a:off x="8632094" y="4742394"/>
                <a:ext cx="298684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Contents_Here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30" name="Google Shape;830;p21"/>
              <p:cNvCxnSpPr/>
              <p:nvPr/>
            </p:nvCxnSpPr>
            <p:spPr>
              <a:xfrm>
                <a:off x="8685757" y="5073287"/>
                <a:ext cx="2810918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31" name="Google Shape;831;p21"/>
            <p:cNvGrpSpPr/>
            <p:nvPr/>
          </p:nvGrpSpPr>
          <p:grpSpPr>
            <a:xfrm>
              <a:off x="8632094" y="3371913"/>
              <a:ext cx="2986841" cy="1195989"/>
              <a:chOff x="8632094" y="3371913"/>
              <a:chExt cx="2986841" cy="1195989"/>
            </a:xfrm>
          </p:grpSpPr>
          <p:sp>
            <p:nvSpPr>
              <p:cNvPr id="832" name="Google Shape;832;p21"/>
              <p:cNvSpPr txBox="1"/>
              <p:nvPr/>
            </p:nvSpPr>
            <p:spPr>
              <a:xfrm>
                <a:off x="8641319" y="3736905"/>
                <a:ext cx="29776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Time, Money and Reputation.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1"/>
              <p:cNvSpPr txBox="1"/>
              <p:nvPr/>
            </p:nvSpPr>
            <p:spPr>
              <a:xfrm>
                <a:off x="8632094" y="3371913"/>
                <a:ext cx="298684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Contents_Here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34" name="Google Shape;834;p21"/>
              <p:cNvCxnSpPr/>
              <p:nvPr/>
            </p:nvCxnSpPr>
            <p:spPr>
              <a:xfrm>
                <a:off x="8641319" y="3690673"/>
                <a:ext cx="2810918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35" name="Google Shape;835;p21"/>
            <p:cNvGrpSpPr/>
            <p:nvPr/>
          </p:nvGrpSpPr>
          <p:grpSpPr>
            <a:xfrm>
              <a:off x="573065" y="4742394"/>
              <a:ext cx="2986841" cy="1195989"/>
              <a:chOff x="573065" y="4742394"/>
              <a:chExt cx="2986841" cy="1195989"/>
            </a:xfrm>
          </p:grpSpPr>
          <p:sp>
            <p:nvSpPr>
              <p:cNvPr id="836" name="Google Shape;836;p21"/>
              <p:cNvSpPr txBox="1"/>
              <p:nvPr/>
            </p:nvSpPr>
            <p:spPr>
              <a:xfrm>
                <a:off x="582290" y="5107386"/>
                <a:ext cx="29776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Time, Money and Reputation.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21"/>
              <p:cNvSpPr txBox="1"/>
              <p:nvPr/>
            </p:nvSpPr>
            <p:spPr>
              <a:xfrm>
                <a:off x="573065" y="4742394"/>
                <a:ext cx="298684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Contents_Here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38" name="Google Shape;838;p21"/>
              <p:cNvCxnSpPr/>
              <p:nvPr/>
            </p:nvCxnSpPr>
            <p:spPr>
              <a:xfrm>
                <a:off x="705464" y="5073287"/>
                <a:ext cx="2810918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39" name="Google Shape;839;p21"/>
            <p:cNvGrpSpPr/>
            <p:nvPr/>
          </p:nvGrpSpPr>
          <p:grpSpPr>
            <a:xfrm>
              <a:off x="573065" y="3371913"/>
              <a:ext cx="2986841" cy="1195989"/>
              <a:chOff x="573065" y="3371913"/>
              <a:chExt cx="2986841" cy="1195989"/>
            </a:xfrm>
          </p:grpSpPr>
          <p:sp>
            <p:nvSpPr>
              <p:cNvPr id="840" name="Google Shape;840;p21"/>
              <p:cNvSpPr txBox="1"/>
              <p:nvPr/>
            </p:nvSpPr>
            <p:spPr>
              <a:xfrm>
                <a:off x="582290" y="3736905"/>
                <a:ext cx="297761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Get a modern PowerPoint  Presentation that is beautifully designed. I hope and I believe that this Template will your Time, Money and Reputation.   </a:t>
                </a:r>
                <a:endParaRPr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21"/>
              <p:cNvSpPr txBox="1"/>
              <p:nvPr/>
            </p:nvSpPr>
            <p:spPr>
              <a:xfrm>
                <a:off x="573065" y="3371913"/>
                <a:ext cx="298684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Contents_Here</a:t>
                </a:r>
                <a:endParaRPr b="1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42" name="Google Shape;842;p21"/>
              <p:cNvCxnSpPr/>
              <p:nvPr/>
            </p:nvCxnSpPr>
            <p:spPr>
              <a:xfrm>
                <a:off x="661026" y="3690673"/>
                <a:ext cx="2810918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843" name="Google Shape;843;p21"/>
          <p:cNvGrpSpPr/>
          <p:nvPr/>
        </p:nvGrpSpPr>
        <p:grpSpPr>
          <a:xfrm>
            <a:off x="5722302" y="4002571"/>
            <a:ext cx="775650" cy="775650"/>
            <a:chOff x="5572899" y="3891288"/>
            <a:chExt cx="1045029" cy="1045029"/>
          </a:xfrm>
        </p:grpSpPr>
        <p:sp>
          <p:nvSpPr>
            <p:cNvPr id="844" name="Google Shape;844;p21"/>
            <p:cNvSpPr/>
            <p:nvPr/>
          </p:nvSpPr>
          <p:spPr>
            <a:xfrm>
              <a:off x="5572899" y="3891288"/>
              <a:ext cx="1045029" cy="10450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5" name="Google Shape;845;p21"/>
            <p:cNvGrpSpPr/>
            <p:nvPr/>
          </p:nvGrpSpPr>
          <p:grpSpPr>
            <a:xfrm>
              <a:off x="5637139" y="3939653"/>
              <a:ext cx="917684" cy="916899"/>
              <a:chOff x="3590925" y="923925"/>
              <a:chExt cx="5010626" cy="5006339"/>
            </a:xfrm>
          </p:grpSpPr>
          <p:sp>
            <p:nvSpPr>
              <p:cNvPr id="846" name="Google Shape;846;p21"/>
              <p:cNvSpPr/>
              <p:nvPr/>
            </p:nvSpPr>
            <p:spPr>
              <a:xfrm>
                <a:off x="8000428" y="2529649"/>
                <a:ext cx="199167" cy="199358"/>
              </a:xfrm>
              <a:custGeom>
                <a:rect b="b" l="l" r="r" t="t"/>
                <a:pathLst>
                  <a:path extrusionOk="0" h="199358" w="199167">
                    <a:moveTo>
                      <a:pt x="0" y="199358"/>
                    </a:moveTo>
                    <a:lnTo>
                      <a:pt x="0" y="16383"/>
                    </a:lnTo>
                    <a:cubicBezTo>
                      <a:pt x="0" y="7334"/>
                      <a:pt x="7334" y="0"/>
                      <a:pt x="16383" y="0"/>
                    </a:cubicBezTo>
                    <a:lnTo>
                      <a:pt x="183071" y="0"/>
                    </a:lnTo>
                    <a:cubicBezTo>
                      <a:pt x="191929" y="0"/>
                      <a:pt x="199168" y="7239"/>
                      <a:pt x="199168" y="16097"/>
                    </a:cubicBezTo>
                    <a:lnTo>
                      <a:pt x="199168" y="199358"/>
                    </a:lnTo>
                    <a:lnTo>
                      <a:pt x="0" y="1993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7869269" y="2929508"/>
                <a:ext cx="333755" cy="196881"/>
              </a:xfrm>
              <a:custGeom>
                <a:rect b="b" l="l" r="r" t="t"/>
                <a:pathLst>
                  <a:path extrusionOk="0" h="196881" w="333755">
                    <a:moveTo>
                      <a:pt x="333756" y="196882"/>
                    </a:moveTo>
                    <a:lnTo>
                      <a:pt x="16383" y="196882"/>
                    </a:lnTo>
                    <a:cubicBezTo>
                      <a:pt x="7334" y="196882"/>
                      <a:pt x="0" y="189548"/>
                      <a:pt x="0" y="180499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33661" y="0"/>
                    </a:lnTo>
                    <a:lnTo>
                      <a:pt x="333661" y="1968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7798212" y="2732150"/>
                <a:ext cx="202215" cy="590931"/>
              </a:xfrm>
              <a:custGeom>
                <a:rect b="b" l="l" r="r" t="t"/>
                <a:pathLst>
                  <a:path extrusionOk="0" h="590931" w="202215">
                    <a:moveTo>
                      <a:pt x="186119" y="590931"/>
                    </a:moveTo>
                    <a:lnTo>
                      <a:pt x="16383" y="590931"/>
                    </a:lnTo>
                    <a:cubicBezTo>
                      <a:pt x="7334" y="590931"/>
                      <a:pt x="0" y="583597"/>
                      <a:pt x="0" y="574548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202216" y="0"/>
                    </a:lnTo>
                    <a:lnTo>
                      <a:pt x="202216" y="574738"/>
                    </a:lnTo>
                    <a:cubicBezTo>
                      <a:pt x="202216" y="583692"/>
                      <a:pt x="194977" y="590931"/>
                      <a:pt x="186119" y="5909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8203025" y="2730436"/>
                <a:ext cx="340042" cy="199167"/>
              </a:xfrm>
              <a:custGeom>
                <a:rect b="b" l="l" r="r" t="t"/>
                <a:pathLst>
                  <a:path extrusionOk="0" h="199167" w="340042">
                    <a:moveTo>
                      <a:pt x="0" y="0"/>
                    </a:moveTo>
                    <a:lnTo>
                      <a:pt x="323660" y="0"/>
                    </a:lnTo>
                    <a:cubicBezTo>
                      <a:pt x="332708" y="0"/>
                      <a:pt x="340042" y="7334"/>
                      <a:pt x="340042" y="16383"/>
                    </a:cubicBezTo>
                    <a:lnTo>
                      <a:pt x="340042" y="183071"/>
                    </a:lnTo>
                    <a:cubicBezTo>
                      <a:pt x="340042" y="191929"/>
                      <a:pt x="332804" y="199168"/>
                      <a:pt x="323945" y="199168"/>
                    </a:cubicBezTo>
                    <a:lnTo>
                      <a:pt x="95" y="19916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21"/>
              <p:cNvSpPr/>
              <p:nvPr/>
            </p:nvSpPr>
            <p:spPr>
              <a:xfrm>
                <a:off x="8398383" y="2528601"/>
                <a:ext cx="202215" cy="596169"/>
              </a:xfrm>
              <a:custGeom>
                <a:rect b="b" l="l" r="r" t="t"/>
                <a:pathLst>
                  <a:path extrusionOk="0" h="596169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2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1"/>
              <p:cNvSpPr/>
              <p:nvPr/>
            </p:nvSpPr>
            <p:spPr>
              <a:xfrm>
                <a:off x="7990808" y="4331112"/>
                <a:ext cx="275463" cy="202215"/>
              </a:xfrm>
              <a:custGeom>
                <a:rect b="b" l="l" r="r" t="t"/>
                <a:pathLst>
                  <a:path extrusionOk="0" h="202215" w="275463">
                    <a:moveTo>
                      <a:pt x="16097" y="0"/>
                    </a:moveTo>
                    <a:lnTo>
                      <a:pt x="259080" y="0"/>
                    </a:lnTo>
                    <a:cubicBezTo>
                      <a:pt x="268129" y="0"/>
                      <a:pt x="275463" y="7334"/>
                      <a:pt x="275463" y="16383"/>
                    </a:cubicBezTo>
                    <a:lnTo>
                      <a:pt x="275463" y="186119"/>
                    </a:lnTo>
                    <a:cubicBezTo>
                      <a:pt x="275463" y="194977"/>
                      <a:pt x="268224" y="202216"/>
                      <a:pt x="259366" y="202216"/>
                    </a:cubicBezTo>
                    <a:lnTo>
                      <a:pt x="0" y="202216"/>
                    </a:ln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1"/>
              <p:cNvSpPr/>
              <p:nvPr/>
            </p:nvSpPr>
            <p:spPr>
              <a:xfrm>
                <a:off x="8398383" y="4329969"/>
                <a:ext cx="203168" cy="802290"/>
              </a:xfrm>
              <a:custGeom>
                <a:rect b="b" l="l" r="r" t="t"/>
                <a:pathLst>
                  <a:path extrusionOk="0" h="802290" w="203168">
                    <a:moveTo>
                      <a:pt x="476" y="0"/>
                    </a:moveTo>
                    <a:lnTo>
                      <a:pt x="186785" y="0"/>
                    </a:lnTo>
                    <a:cubicBezTo>
                      <a:pt x="195834" y="0"/>
                      <a:pt x="203168" y="7334"/>
                      <a:pt x="203168" y="16383"/>
                    </a:cubicBezTo>
                    <a:lnTo>
                      <a:pt x="203168" y="786194"/>
                    </a:lnTo>
                    <a:cubicBezTo>
                      <a:pt x="203168" y="795052"/>
                      <a:pt x="195929" y="802291"/>
                      <a:pt x="187071" y="802291"/>
                    </a:cubicBez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571"/>
                    </a:lnTo>
                    <a:cubicBezTo>
                      <a:pt x="0" y="190"/>
                      <a:pt x="190" y="0"/>
                      <a:pt x="4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21"/>
              <p:cNvSpPr/>
              <p:nvPr/>
            </p:nvSpPr>
            <p:spPr>
              <a:xfrm>
                <a:off x="8202739" y="4127182"/>
                <a:ext cx="195643" cy="802290"/>
              </a:xfrm>
              <a:custGeom>
                <a:rect b="b" l="l" r="r" t="t"/>
                <a:pathLst>
                  <a:path extrusionOk="0" h="802290" w="195643">
                    <a:moveTo>
                      <a:pt x="16097" y="0"/>
                    </a:moveTo>
                    <a:lnTo>
                      <a:pt x="179261" y="0"/>
                    </a:lnTo>
                    <a:cubicBezTo>
                      <a:pt x="188309" y="0"/>
                      <a:pt x="195644" y="7334"/>
                      <a:pt x="195644" y="16383"/>
                    </a:cubicBezTo>
                    <a:lnTo>
                      <a:pt x="195644" y="802291"/>
                    </a:ln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21"/>
              <p:cNvSpPr/>
              <p:nvPr/>
            </p:nvSpPr>
            <p:spPr>
              <a:xfrm>
                <a:off x="7792974" y="3724656"/>
                <a:ext cx="409670" cy="202215"/>
              </a:xfrm>
              <a:custGeom>
                <a:rect b="b" l="l" r="r" t="t"/>
                <a:pathLst>
                  <a:path extrusionOk="0" h="202215" w="409670">
                    <a:moveTo>
                      <a:pt x="16097" y="0"/>
                    </a:moveTo>
                    <a:lnTo>
                      <a:pt x="405289" y="0"/>
                    </a:lnTo>
                    <a:cubicBezTo>
                      <a:pt x="407670" y="0"/>
                      <a:pt x="409670" y="2000"/>
                      <a:pt x="409670" y="4381"/>
                    </a:cubicBezTo>
                    <a:lnTo>
                      <a:pt x="409670" y="186118"/>
                    </a:lnTo>
                    <a:cubicBezTo>
                      <a:pt x="409670" y="194977"/>
                      <a:pt x="402431" y="202216"/>
                      <a:pt x="393573" y="202216"/>
                    </a:cubicBezTo>
                    <a:lnTo>
                      <a:pt x="18479" y="202216"/>
                    </a:lnTo>
                    <a:cubicBezTo>
                      <a:pt x="8287" y="202216"/>
                      <a:pt x="0" y="193929"/>
                      <a:pt x="0" y="18373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1"/>
              <p:cNvSpPr/>
              <p:nvPr/>
            </p:nvSpPr>
            <p:spPr>
              <a:xfrm>
                <a:off x="8203212" y="3525488"/>
                <a:ext cx="339950" cy="202215"/>
              </a:xfrm>
              <a:custGeom>
                <a:rect b="b" l="l" r="r" t="t"/>
                <a:pathLst>
                  <a:path extrusionOk="0" h="202215" w="339950">
                    <a:moveTo>
                      <a:pt x="16006" y="0"/>
                    </a:moveTo>
                    <a:lnTo>
                      <a:pt x="323568" y="0"/>
                    </a:lnTo>
                    <a:cubicBezTo>
                      <a:pt x="332617" y="0"/>
                      <a:pt x="339951" y="7334"/>
                      <a:pt x="339951" y="16383"/>
                    </a:cubicBezTo>
                    <a:lnTo>
                      <a:pt x="339951" y="186119"/>
                    </a:lnTo>
                    <a:cubicBezTo>
                      <a:pt x="339951" y="194977"/>
                      <a:pt x="332712" y="202216"/>
                      <a:pt x="323853" y="202216"/>
                    </a:cubicBezTo>
                    <a:lnTo>
                      <a:pt x="4" y="202216"/>
                    </a:lnTo>
                    <a:lnTo>
                      <a:pt x="4" y="16097"/>
                    </a:lnTo>
                    <a:cubicBezTo>
                      <a:pt x="-187" y="7239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1"/>
              <p:cNvSpPr/>
              <p:nvPr/>
            </p:nvSpPr>
            <p:spPr>
              <a:xfrm>
                <a:off x="8398383" y="3326511"/>
                <a:ext cx="202215" cy="596169"/>
              </a:xfrm>
              <a:custGeom>
                <a:rect b="b" l="l" r="r" t="t"/>
                <a:pathLst>
                  <a:path extrusionOk="0" h="596169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3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1"/>
              <p:cNvSpPr/>
              <p:nvPr/>
            </p:nvSpPr>
            <p:spPr>
              <a:xfrm>
                <a:off x="7808118" y="5722619"/>
                <a:ext cx="202215" cy="202216"/>
              </a:xfrm>
              <a:custGeom>
                <a:rect b="b" l="l" r="r" t="t"/>
                <a:pathLst>
                  <a:path extrusionOk="0" h="202216" w="202215">
                    <a:moveTo>
                      <a:pt x="18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7" y="202216"/>
                      <a:pt x="186119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8098"/>
                    </a:lnTo>
                    <a:cubicBezTo>
                      <a:pt x="0" y="8096"/>
                      <a:pt x="8096" y="0"/>
                      <a:pt x="18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1"/>
              <p:cNvSpPr/>
              <p:nvPr/>
            </p:nvSpPr>
            <p:spPr>
              <a:xfrm>
                <a:off x="8399335" y="5722619"/>
                <a:ext cx="202215" cy="202216"/>
              </a:xfrm>
              <a:custGeom>
                <a:rect b="b" l="l" r="r" t="t"/>
                <a:pathLst>
                  <a:path extrusionOk="0" h="202216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2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6" y="202216"/>
                      <a:pt x="186118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1"/>
              <p:cNvSpPr/>
              <p:nvPr/>
            </p:nvSpPr>
            <p:spPr>
              <a:xfrm>
                <a:off x="6797325" y="2117312"/>
                <a:ext cx="202501" cy="210597"/>
              </a:xfrm>
              <a:custGeom>
                <a:rect b="b" l="l" r="r" t="t"/>
                <a:pathLst>
                  <a:path extrusionOk="0" h="210597" w="202501">
                    <a:moveTo>
                      <a:pt x="186404" y="210598"/>
                    </a:moveTo>
                    <a:lnTo>
                      <a:pt x="381" y="210598"/>
                    </a:lnTo>
                    <a:cubicBezTo>
                      <a:pt x="190" y="210598"/>
                      <a:pt x="0" y="210407"/>
                      <a:pt x="0" y="21021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82499" y="0"/>
                    </a:lnTo>
                    <a:cubicBezTo>
                      <a:pt x="193548" y="0"/>
                      <a:pt x="202502" y="8954"/>
                      <a:pt x="202502" y="20002"/>
                    </a:cubicBezTo>
                    <a:lnTo>
                      <a:pt x="202502" y="194501"/>
                    </a:lnTo>
                    <a:cubicBezTo>
                      <a:pt x="202502" y="203454"/>
                      <a:pt x="195263" y="210598"/>
                      <a:pt x="186404" y="2105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1"/>
              <p:cNvSpPr/>
              <p:nvPr/>
            </p:nvSpPr>
            <p:spPr>
              <a:xfrm>
                <a:off x="6595586" y="1319784"/>
                <a:ext cx="259556" cy="202501"/>
              </a:xfrm>
              <a:custGeom>
                <a:rect b="b" l="l" r="r" t="t"/>
                <a:pathLst>
                  <a:path extrusionOk="0" h="202501" w="259556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01"/>
                    </a:lnTo>
                    <a:lnTo>
                      <a:pt x="10096" y="202501"/>
                    </a:lnTo>
                    <a:cubicBezTo>
                      <a:pt x="4572" y="202501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1"/>
              <p:cNvSpPr/>
              <p:nvPr/>
            </p:nvSpPr>
            <p:spPr>
              <a:xfrm>
                <a:off x="6813232" y="1132141"/>
                <a:ext cx="198215" cy="390143"/>
              </a:xfrm>
              <a:custGeom>
                <a:rect b="b" l="l" r="r" t="t"/>
                <a:pathLst>
                  <a:path extrusionOk="0" h="390143" w="198215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379952"/>
                    </a:lnTo>
                    <a:cubicBezTo>
                      <a:pt x="198215" y="385572"/>
                      <a:pt x="193643" y="390144"/>
                      <a:pt x="188024" y="390144"/>
                    </a:cubicBezTo>
                    <a:lnTo>
                      <a:pt x="10573" y="390144"/>
                    </a:lnTo>
                    <a:cubicBezTo>
                      <a:pt x="4763" y="390144"/>
                      <a:pt x="0" y="385382"/>
                      <a:pt x="0" y="3795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1"/>
              <p:cNvSpPr/>
              <p:nvPr/>
            </p:nvSpPr>
            <p:spPr>
              <a:xfrm>
                <a:off x="6397275" y="1721072"/>
                <a:ext cx="198215" cy="600932"/>
              </a:xfrm>
              <a:custGeom>
                <a:rect b="b" l="l" r="r" t="t"/>
                <a:pathLst>
                  <a:path extrusionOk="0" h="600932" w="198215">
                    <a:moveTo>
                      <a:pt x="7906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00932"/>
                    </a:lnTo>
                    <a:lnTo>
                      <a:pt x="10573" y="600932"/>
                    </a:lnTo>
                    <a:cubicBezTo>
                      <a:pt x="4763" y="600932"/>
                      <a:pt x="0" y="596170"/>
                      <a:pt x="0" y="590359"/>
                    </a:cubicBezTo>
                    <a:lnTo>
                      <a:pt x="0" y="7906"/>
                    </a:lnTo>
                    <a:cubicBezTo>
                      <a:pt x="95" y="3524"/>
                      <a:pt x="3620" y="0"/>
                      <a:pt x="79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1"/>
              <p:cNvSpPr/>
              <p:nvPr/>
            </p:nvSpPr>
            <p:spPr>
              <a:xfrm>
                <a:off x="5999225" y="923925"/>
                <a:ext cx="202501" cy="202596"/>
              </a:xfrm>
              <a:custGeom>
                <a:rect b="b" l="l" r="r" t="t"/>
                <a:pathLst>
                  <a:path extrusionOk="0" h="202596" w="202501">
                    <a:moveTo>
                      <a:pt x="0" y="179261"/>
                    </a:moveTo>
                    <a:lnTo>
                      <a:pt x="0" y="23527"/>
                    </a:lnTo>
                    <a:cubicBezTo>
                      <a:pt x="0" y="10478"/>
                      <a:pt x="10573" y="0"/>
                      <a:pt x="23527" y="0"/>
                    </a:cubicBezTo>
                    <a:lnTo>
                      <a:pt x="179165" y="0"/>
                    </a:lnTo>
                    <a:cubicBezTo>
                      <a:pt x="192024" y="0"/>
                      <a:pt x="202502" y="10478"/>
                      <a:pt x="202502" y="23336"/>
                    </a:cubicBezTo>
                    <a:lnTo>
                      <a:pt x="202502" y="181356"/>
                    </a:lnTo>
                    <a:cubicBezTo>
                      <a:pt x="202502" y="193072"/>
                      <a:pt x="192977" y="202597"/>
                      <a:pt x="181261" y="202597"/>
                    </a:cubicBezTo>
                    <a:lnTo>
                      <a:pt x="23241" y="202597"/>
                    </a:lnTo>
                    <a:cubicBezTo>
                      <a:pt x="10478" y="202502"/>
                      <a:pt x="0" y="192119"/>
                      <a:pt x="0" y="179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1"/>
              <p:cNvSpPr/>
              <p:nvPr/>
            </p:nvSpPr>
            <p:spPr>
              <a:xfrm>
                <a:off x="5194649" y="1319784"/>
                <a:ext cx="259556" cy="202596"/>
              </a:xfrm>
              <a:custGeom>
                <a:rect b="b" l="l" r="r" t="t"/>
                <a:pathLst>
                  <a:path extrusionOk="0" h="202596" w="25955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5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096" y="202597"/>
                    </a:lnTo>
                    <a:cubicBezTo>
                      <a:pt x="4572" y="202501"/>
                      <a:pt x="0" y="197929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1"/>
              <p:cNvSpPr/>
              <p:nvPr/>
            </p:nvSpPr>
            <p:spPr>
              <a:xfrm>
                <a:off x="5397150" y="1033367"/>
                <a:ext cx="198215" cy="693610"/>
              </a:xfrm>
              <a:custGeom>
                <a:rect b="b" l="l" r="r" t="t"/>
                <a:pathLst>
                  <a:path extrusionOk="0" h="693610" w="198215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83419"/>
                    </a:lnTo>
                    <a:cubicBezTo>
                      <a:pt x="198215" y="689039"/>
                      <a:pt x="193643" y="693611"/>
                      <a:pt x="188023" y="693611"/>
                    </a:cubicBezTo>
                    <a:lnTo>
                      <a:pt x="10573" y="693611"/>
                    </a:lnTo>
                    <a:cubicBezTo>
                      <a:pt x="4763" y="693611"/>
                      <a:pt x="0" y="688848"/>
                      <a:pt x="0" y="683038"/>
                    </a:cubicBezTo>
                    <a:lnTo>
                      <a:pt x="0" y="10097"/>
                    </a:lnTo>
                    <a:cubicBezTo>
                      <a:pt x="0" y="4477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1"/>
              <p:cNvSpPr/>
              <p:nvPr/>
            </p:nvSpPr>
            <p:spPr>
              <a:xfrm>
                <a:off x="5511165" y="929544"/>
                <a:ext cx="282892" cy="387953"/>
              </a:xfrm>
              <a:custGeom>
                <a:rect b="b" l="l" r="r" t="t"/>
                <a:pathLst>
                  <a:path extrusionOk="0" h="387953" w="282892">
                    <a:moveTo>
                      <a:pt x="16097" y="0"/>
                    </a:moveTo>
                    <a:lnTo>
                      <a:pt x="266509" y="0"/>
                    </a:lnTo>
                    <a:cubicBezTo>
                      <a:pt x="275558" y="0"/>
                      <a:pt x="282892" y="7334"/>
                      <a:pt x="282892" y="16383"/>
                    </a:cubicBezTo>
                    <a:lnTo>
                      <a:pt x="282892" y="387953"/>
                    </a:lnTo>
                    <a:lnTo>
                      <a:pt x="20002" y="387953"/>
                    </a:lnTo>
                    <a:cubicBezTo>
                      <a:pt x="8953" y="387953"/>
                      <a:pt x="0" y="379000"/>
                      <a:pt x="0" y="367951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1"/>
              <p:cNvSpPr/>
              <p:nvPr/>
            </p:nvSpPr>
            <p:spPr>
              <a:xfrm>
                <a:off x="5194649" y="929640"/>
                <a:ext cx="433197" cy="202596"/>
              </a:xfrm>
              <a:custGeom>
                <a:rect b="b" l="l" r="r" t="t"/>
                <a:pathLst>
                  <a:path extrusionOk="0" h="202596" w="433197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423005" y="0"/>
                    </a:lnTo>
                    <a:cubicBezTo>
                      <a:pt x="428625" y="0"/>
                      <a:pt x="433197" y="4572"/>
                      <a:pt x="433197" y="10192"/>
                    </a:cubicBezTo>
                    <a:lnTo>
                      <a:pt x="433197" y="202597"/>
                    </a:lnTo>
                    <a:lnTo>
                      <a:pt x="10192" y="202597"/>
                    </a:lnTo>
                    <a:cubicBezTo>
                      <a:pt x="4572" y="202502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1"/>
              <p:cNvSpPr/>
              <p:nvPr/>
            </p:nvSpPr>
            <p:spPr>
              <a:xfrm>
                <a:off x="5594413" y="2130361"/>
                <a:ext cx="201358" cy="598931"/>
              </a:xfrm>
              <a:custGeom>
                <a:rect b="b" l="l" r="r" t="t"/>
                <a:pathLst>
                  <a:path extrusionOk="0" h="598931" w="201358">
                    <a:moveTo>
                      <a:pt x="16097" y="0"/>
                    </a:moveTo>
                    <a:lnTo>
                      <a:pt x="184975" y="0"/>
                    </a:lnTo>
                    <a:cubicBezTo>
                      <a:pt x="194024" y="0"/>
                      <a:pt x="201359" y="7334"/>
                      <a:pt x="201359" y="16383"/>
                    </a:cubicBezTo>
                    <a:lnTo>
                      <a:pt x="201359" y="597598"/>
                    </a:lnTo>
                    <a:cubicBezTo>
                      <a:pt x="201359" y="598360"/>
                      <a:pt x="200787" y="598932"/>
                      <a:pt x="200025" y="598932"/>
                    </a:cubicBezTo>
                    <a:lnTo>
                      <a:pt x="20003" y="598932"/>
                    </a:lnTo>
                    <a:cubicBezTo>
                      <a:pt x="8954" y="598932"/>
                      <a:pt x="0" y="589979"/>
                      <a:pt x="0" y="578930"/>
                    </a:cubicBezTo>
                    <a:lnTo>
                      <a:pt x="0" y="16192"/>
                    </a:lnTo>
                    <a:cubicBezTo>
                      <a:pt x="0" y="7144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1"/>
              <p:cNvSpPr/>
              <p:nvPr/>
            </p:nvSpPr>
            <p:spPr>
              <a:xfrm>
                <a:off x="5795771" y="2727769"/>
                <a:ext cx="203454" cy="203454"/>
              </a:xfrm>
              <a:custGeom>
                <a:rect b="b" l="l" r="r" t="t"/>
                <a:pathLst>
                  <a:path extrusionOk="0" h="203454" w="203454">
                    <a:moveTo>
                      <a:pt x="0" y="0"/>
                    </a:moveTo>
                    <a:lnTo>
                      <a:pt x="203454" y="0"/>
                    </a:lnTo>
                    <a:cubicBezTo>
                      <a:pt x="203454" y="0"/>
                      <a:pt x="203454" y="0"/>
                      <a:pt x="203454" y="0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20003" y="203454"/>
                    </a:lnTo>
                    <a:cubicBezTo>
                      <a:pt x="8954" y="203454"/>
                      <a:pt x="0" y="194500"/>
                      <a:pt x="0" y="183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1"/>
              <p:cNvSpPr/>
              <p:nvPr/>
            </p:nvSpPr>
            <p:spPr>
              <a:xfrm>
                <a:off x="5999225" y="2529458"/>
                <a:ext cx="203454" cy="203454"/>
              </a:xfrm>
              <a:custGeom>
                <a:rect b="b" l="l" r="r" t="t"/>
                <a:pathLst>
                  <a:path extrusionOk="0" h="203454" w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0" y="203454"/>
                    </a:ln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1"/>
              <p:cNvSpPr/>
              <p:nvPr/>
            </p:nvSpPr>
            <p:spPr>
              <a:xfrm>
                <a:off x="5195696" y="1926716"/>
                <a:ext cx="203454" cy="398430"/>
              </a:xfrm>
              <a:custGeom>
                <a:rect b="b" l="l" r="r" t="t"/>
                <a:pathLst>
                  <a:path extrusionOk="0" h="398430" w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382334"/>
                    </a:lnTo>
                    <a:cubicBezTo>
                      <a:pt x="203454" y="391192"/>
                      <a:pt x="196215" y="398431"/>
                      <a:pt x="187357" y="398431"/>
                    </a:cubicBezTo>
                    <a:lnTo>
                      <a:pt x="20003" y="398431"/>
                    </a:lnTo>
                    <a:cubicBezTo>
                      <a:pt x="8954" y="398431"/>
                      <a:pt x="0" y="389477"/>
                      <a:pt x="0" y="378428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1"/>
              <p:cNvSpPr/>
              <p:nvPr/>
            </p:nvSpPr>
            <p:spPr>
              <a:xfrm>
                <a:off x="5786723" y="1914810"/>
                <a:ext cx="259556" cy="202596"/>
              </a:xfrm>
              <a:custGeom>
                <a:rect b="b" l="l" r="r" t="t"/>
                <a:pathLst>
                  <a:path extrusionOk="0" h="202596" w="25955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192" y="202597"/>
                    </a:lnTo>
                    <a:cubicBezTo>
                      <a:pt x="4572" y="202597"/>
                      <a:pt x="0" y="198025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1"/>
              <p:cNvSpPr/>
              <p:nvPr/>
            </p:nvSpPr>
            <p:spPr>
              <a:xfrm>
                <a:off x="6004463" y="1628393"/>
                <a:ext cx="198121" cy="693610"/>
              </a:xfrm>
              <a:custGeom>
                <a:rect b="b" l="l" r="r" t="t"/>
                <a:pathLst>
                  <a:path extrusionOk="0" h="693610" w="198121">
                    <a:moveTo>
                      <a:pt x="10098" y="0"/>
                    </a:moveTo>
                    <a:lnTo>
                      <a:pt x="187739" y="0"/>
                    </a:lnTo>
                    <a:cubicBezTo>
                      <a:pt x="193454" y="0"/>
                      <a:pt x="198121" y="4667"/>
                      <a:pt x="198121" y="10382"/>
                    </a:cubicBezTo>
                    <a:lnTo>
                      <a:pt x="198121" y="683419"/>
                    </a:lnTo>
                    <a:cubicBezTo>
                      <a:pt x="198121" y="689039"/>
                      <a:pt x="193549" y="693611"/>
                      <a:pt x="187930" y="693611"/>
                    </a:cubicBezTo>
                    <a:lnTo>
                      <a:pt x="10574" y="693611"/>
                    </a:lnTo>
                    <a:cubicBezTo>
                      <a:pt x="4764" y="693611"/>
                      <a:pt x="1" y="688848"/>
                      <a:pt x="1" y="683038"/>
                    </a:cubicBezTo>
                    <a:lnTo>
                      <a:pt x="1" y="10192"/>
                    </a:lnTo>
                    <a:cubicBezTo>
                      <a:pt x="-94" y="4572"/>
                      <a:pt x="4478" y="0"/>
                      <a:pt x="10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1"/>
              <p:cNvSpPr/>
              <p:nvPr/>
            </p:nvSpPr>
            <p:spPr>
              <a:xfrm>
                <a:off x="5794533" y="4135183"/>
                <a:ext cx="407955" cy="194786"/>
              </a:xfrm>
              <a:custGeom>
                <a:rect b="b" l="l" r="r" t="t"/>
                <a:pathLst>
                  <a:path extrusionOk="0" h="194786" w="407955">
                    <a:moveTo>
                      <a:pt x="16097" y="0"/>
                    </a:moveTo>
                    <a:lnTo>
                      <a:pt x="391573" y="0"/>
                    </a:lnTo>
                    <a:cubicBezTo>
                      <a:pt x="400621" y="0"/>
                      <a:pt x="407956" y="7334"/>
                      <a:pt x="407956" y="16383"/>
                    </a:cubicBezTo>
                    <a:lnTo>
                      <a:pt x="407956" y="194786"/>
                    </a:lnTo>
                    <a:lnTo>
                      <a:pt x="2762" y="194786"/>
                    </a:lnTo>
                    <a:cubicBezTo>
                      <a:pt x="1238" y="194786"/>
                      <a:pt x="0" y="193548"/>
                      <a:pt x="0" y="192024"/>
                    </a:cubicBezTo>
                    <a:lnTo>
                      <a:pt x="0" y="16192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1"/>
              <p:cNvSpPr/>
              <p:nvPr/>
            </p:nvSpPr>
            <p:spPr>
              <a:xfrm>
                <a:off x="5598033" y="4728591"/>
                <a:ext cx="597026" cy="196691"/>
              </a:xfrm>
              <a:custGeom>
                <a:rect b="b" l="l" r="r" t="t"/>
                <a:pathLst>
                  <a:path extrusionOk="0" h="196691" w="597026">
                    <a:moveTo>
                      <a:pt x="16097" y="0"/>
                    </a:moveTo>
                    <a:lnTo>
                      <a:pt x="592931" y="0"/>
                    </a:lnTo>
                    <a:cubicBezTo>
                      <a:pt x="595217" y="0"/>
                      <a:pt x="597027" y="1810"/>
                      <a:pt x="597027" y="4096"/>
                    </a:cubicBezTo>
                    <a:lnTo>
                      <a:pt x="597027" y="180594"/>
                    </a:lnTo>
                    <a:cubicBezTo>
                      <a:pt x="597027" y="189452"/>
                      <a:pt x="589788" y="196691"/>
                      <a:pt x="580930" y="196691"/>
                    </a:cubicBezTo>
                    <a:lnTo>
                      <a:pt x="20003" y="196691"/>
                    </a:lnTo>
                    <a:cubicBezTo>
                      <a:pt x="8954" y="196691"/>
                      <a:pt x="0" y="187738"/>
                      <a:pt x="0" y="176689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5999797" y="4328064"/>
                <a:ext cx="400526" cy="400526"/>
              </a:xfrm>
              <a:custGeom>
                <a:rect b="b" l="l" r="r" t="t"/>
                <a:pathLst>
                  <a:path extrusionOk="0" h="400526" w="400526">
                    <a:moveTo>
                      <a:pt x="8477" y="0"/>
                    </a:moveTo>
                    <a:lnTo>
                      <a:pt x="384143" y="0"/>
                    </a:lnTo>
                    <a:cubicBezTo>
                      <a:pt x="393192" y="0"/>
                      <a:pt x="400526" y="7334"/>
                      <a:pt x="400526" y="16383"/>
                    </a:cubicBezTo>
                    <a:lnTo>
                      <a:pt x="400526" y="384429"/>
                    </a:lnTo>
                    <a:cubicBezTo>
                      <a:pt x="400526" y="393287"/>
                      <a:pt x="393287" y="400526"/>
                      <a:pt x="384429" y="400526"/>
                    </a:cubicBezTo>
                    <a:lnTo>
                      <a:pt x="0" y="400526"/>
                    </a:lnTo>
                    <a:lnTo>
                      <a:pt x="0" y="8572"/>
                    </a:lnTo>
                    <a:cubicBezTo>
                      <a:pt x="0" y="3810"/>
                      <a:pt x="3810" y="0"/>
                      <a:pt x="8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1"/>
              <p:cNvSpPr/>
              <p:nvPr/>
            </p:nvSpPr>
            <p:spPr>
              <a:xfrm>
                <a:off x="5598033" y="4328064"/>
                <a:ext cx="194691" cy="194690"/>
              </a:xfrm>
              <a:custGeom>
                <a:rect b="b" l="l" r="r" t="t"/>
                <a:pathLst>
                  <a:path extrusionOk="0" h="194690" w="194691">
                    <a:moveTo>
                      <a:pt x="16097" y="0"/>
                    </a:moveTo>
                    <a:lnTo>
                      <a:pt x="191738" y="0"/>
                    </a:lnTo>
                    <a:cubicBezTo>
                      <a:pt x="193358" y="0"/>
                      <a:pt x="194691" y="1333"/>
                      <a:pt x="194691" y="2953"/>
                    </a:cubicBezTo>
                    <a:lnTo>
                      <a:pt x="194691" y="178594"/>
                    </a:lnTo>
                    <a:cubicBezTo>
                      <a:pt x="194691" y="187452"/>
                      <a:pt x="187452" y="194691"/>
                      <a:pt x="178594" y="194691"/>
                    </a:cubicBezTo>
                    <a:lnTo>
                      <a:pt x="20003" y="194691"/>
                    </a:lnTo>
                    <a:cubicBezTo>
                      <a:pt x="8954" y="194691"/>
                      <a:pt x="0" y="185738"/>
                      <a:pt x="0" y="174688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1"/>
              <p:cNvSpPr/>
              <p:nvPr/>
            </p:nvSpPr>
            <p:spPr>
              <a:xfrm>
                <a:off x="5799954" y="5736621"/>
                <a:ext cx="600368" cy="193643"/>
              </a:xfrm>
              <a:custGeom>
                <a:rect b="b" l="l" r="r" t="t"/>
                <a:pathLst>
                  <a:path extrusionOk="0" h="193643" w="600368">
                    <a:moveTo>
                      <a:pt x="1627" y="0"/>
                    </a:moveTo>
                    <a:lnTo>
                      <a:pt x="583986" y="0"/>
                    </a:lnTo>
                    <a:cubicBezTo>
                      <a:pt x="593035" y="0"/>
                      <a:pt x="600369" y="7334"/>
                      <a:pt x="600369" y="16383"/>
                    </a:cubicBezTo>
                    <a:lnTo>
                      <a:pt x="600369" y="177546"/>
                    </a:lnTo>
                    <a:cubicBezTo>
                      <a:pt x="600369" y="186405"/>
                      <a:pt x="593130" y="193643"/>
                      <a:pt x="584272" y="193643"/>
                    </a:cubicBezTo>
                    <a:lnTo>
                      <a:pt x="20011" y="193643"/>
                    </a:lnTo>
                    <a:cubicBezTo>
                      <a:pt x="8962" y="193643"/>
                      <a:pt x="8" y="184690"/>
                      <a:pt x="8" y="173641"/>
                    </a:cubicBezTo>
                    <a:lnTo>
                      <a:pt x="8" y="1715"/>
                    </a:lnTo>
                    <a:cubicBezTo>
                      <a:pt x="-87" y="762"/>
                      <a:pt x="675" y="0"/>
                      <a:pt x="16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1"/>
              <p:cNvSpPr/>
              <p:nvPr/>
            </p:nvSpPr>
            <p:spPr>
              <a:xfrm>
                <a:off x="6196202" y="5537168"/>
                <a:ext cx="204120" cy="248126"/>
              </a:xfrm>
              <a:custGeom>
                <a:rect b="b" l="l" r="r" t="t"/>
                <a:pathLst>
                  <a:path extrusionOk="0" h="248126" w="204120">
                    <a:moveTo>
                      <a:pt x="16097" y="0"/>
                    </a:moveTo>
                    <a:lnTo>
                      <a:pt x="187738" y="0"/>
                    </a:lnTo>
                    <a:cubicBezTo>
                      <a:pt x="196787" y="0"/>
                      <a:pt x="204121" y="7334"/>
                      <a:pt x="204121" y="16383"/>
                    </a:cubicBezTo>
                    <a:lnTo>
                      <a:pt x="204121" y="232029"/>
                    </a:lnTo>
                    <a:cubicBezTo>
                      <a:pt x="204121" y="240887"/>
                      <a:pt x="196882" y="248126"/>
                      <a:pt x="188024" y="248126"/>
                    </a:cubicBezTo>
                    <a:lnTo>
                      <a:pt x="20003" y="248126"/>
                    </a:lnTo>
                    <a:cubicBezTo>
                      <a:pt x="8954" y="248126"/>
                      <a:pt x="0" y="239173"/>
                      <a:pt x="0" y="228124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1"/>
              <p:cNvSpPr/>
              <p:nvPr/>
            </p:nvSpPr>
            <p:spPr>
              <a:xfrm>
                <a:off x="5399150" y="5132927"/>
                <a:ext cx="401288" cy="599122"/>
              </a:xfrm>
              <a:custGeom>
                <a:rect b="b" l="l" r="r" t="t"/>
                <a:pathLst>
                  <a:path extrusionOk="0" h="599122" w="401288">
                    <a:moveTo>
                      <a:pt x="25717" y="0"/>
                    </a:moveTo>
                    <a:lnTo>
                      <a:pt x="375285" y="0"/>
                    </a:lnTo>
                    <a:cubicBezTo>
                      <a:pt x="389668" y="0"/>
                      <a:pt x="401288" y="11620"/>
                      <a:pt x="401288" y="26003"/>
                    </a:cubicBezTo>
                    <a:lnTo>
                      <a:pt x="401288" y="589502"/>
                    </a:lnTo>
                    <a:cubicBezTo>
                      <a:pt x="401288" y="594836"/>
                      <a:pt x="397002" y="599122"/>
                      <a:pt x="391668" y="599122"/>
                    </a:cubicBezTo>
                    <a:lnTo>
                      <a:pt x="10382" y="599122"/>
                    </a:lnTo>
                    <a:cubicBezTo>
                      <a:pt x="4667" y="599122"/>
                      <a:pt x="0" y="594455"/>
                      <a:pt x="0" y="588740"/>
                    </a:cubicBezTo>
                    <a:lnTo>
                      <a:pt x="0" y="25717"/>
                    </a:lnTo>
                    <a:cubicBezTo>
                      <a:pt x="0" y="11525"/>
                      <a:pt x="11525" y="0"/>
                      <a:pt x="25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5192552" y="5331142"/>
                <a:ext cx="808006" cy="193643"/>
              </a:xfrm>
              <a:custGeom>
                <a:rect b="b" l="l" r="r" t="t"/>
                <a:pathLst>
                  <a:path extrusionOk="0" h="193643" w="808006">
                    <a:moveTo>
                      <a:pt x="16003" y="0"/>
                    </a:moveTo>
                    <a:lnTo>
                      <a:pt x="791624" y="0"/>
                    </a:lnTo>
                    <a:cubicBezTo>
                      <a:pt x="800673" y="0"/>
                      <a:pt x="808007" y="7334"/>
                      <a:pt x="808007" y="16383"/>
                    </a:cubicBezTo>
                    <a:lnTo>
                      <a:pt x="808007" y="177546"/>
                    </a:lnTo>
                    <a:cubicBezTo>
                      <a:pt x="808007" y="186404"/>
                      <a:pt x="800768" y="193643"/>
                      <a:pt x="791909" y="193643"/>
                    </a:cubicBezTo>
                    <a:lnTo>
                      <a:pt x="20003" y="193643"/>
                    </a:lnTo>
                    <a:cubicBezTo>
                      <a:pt x="8954" y="193643"/>
                      <a:pt x="1" y="184690"/>
                      <a:pt x="1" y="173641"/>
                    </a:cubicBezTo>
                    <a:lnTo>
                      <a:pt x="1" y="16192"/>
                    </a:lnTo>
                    <a:cubicBezTo>
                      <a:pt x="-94" y="7239"/>
                      <a:pt x="7145" y="0"/>
                      <a:pt x="16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5192458" y="5735478"/>
                <a:ext cx="206692" cy="194786"/>
              </a:xfrm>
              <a:custGeom>
                <a:rect b="b" l="l" r="r" t="t"/>
                <a:pathLst>
                  <a:path extrusionOk="0" h="194786" w="206692">
                    <a:moveTo>
                      <a:pt x="16097" y="0"/>
                    </a:moveTo>
                    <a:lnTo>
                      <a:pt x="202025" y="0"/>
                    </a:lnTo>
                    <a:cubicBezTo>
                      <a:pt x="204597" y="0"/>
                      <a:pt x="206692" y="2096"/>
                      <a:pt x="206692" y="4667"/>
                    </a:cubicBezTo>
                    <a:lnTo>
                      <a:pt x="206692" y="178689"/>
                    </a:lnTo>
                    <a:cubicBezTo>
                      <a:pt x="206692" y="187548"/>
                      <a:pt x="199454" y="194786"/>
                      <a:pt x="190595" y="194786"/>
                    </a:cubicBezTo>
                    <a:lnTo>
                      <a:pt x="20003" y="194786"/>
                    </a:lnTo>
                    <a:cubicBezTo>
                      <a:pt x="8954" y="194786"/>
                      <a:pt x="0" y="185833"/>
                      <a:pt x="0" y="174784"/>
                    </a:cubicBezTo>
                    <a:lnTo>
                      <a:pt x="0" y="16193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1"/>
              <p:cNvSpPr/>
              <p:nvPr/>
            </p:nvSpPr>
            <p:spPr>
              <a:xfrm>
                <a:off x="5196458" y="4328064"/>
                <a:ext cx="202787" cy="400526"/>
              </a:xfrm>
              <a:custGeom>
                <a:rect b="b" l="l" r="r" t="t"/>
                <a:pathLst>
                  <a:path extrusionOk="0" h="400526" w="202787">
                    <a:moveTo>
                      <a:pt x="0" y="0"/>
                    </a:moveTo>
                    <a:lnTo>
                      <a:pt x="186404" y="0"/>
                    </a:lnTo>
                    <a:cubicBezTo>
                      <a:pt x="195453" y="0"/>
                      <a:pt x="202787" y="7334"/>
                      <a:pt x="202787" y="16383"/>
                    </a:cubicBezTo>
                    <a:lnTo>
                      <a:pt x="202787" y="384429"/>
                    </a:lnTo>
                    <a:cubicBezTo>
                      <a:pt x="202787" y="393287"/>
                      <a:pt x="195548" y="400526"/>
                      <a:pt x="186690" y="400526"/>
                    </a:cubicBezTo>
                    <a:lnTo>
                      <a:pt x="20098" y="400526"/>
                    </a:lnTo>
                    <a:cubicBezTo>
                      <a:pt x="9049" y="400526"/>
                      <a:pt x="95" y="391573"/>
                      <a:pt x="95" y="38052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1"/>
              <p:cNvSpPr/>
              <p:nvPr/>
            </p:nvSpPr>
            <p:spPr>
              <a:xfrm>
                <a:off x="6196389" y="3524059"/>
                <a:ext cx="202504" cy="194786"/>
              </a:xfrm>
              <a:custGeom>
                <a:rect b="b" l="l" r="r" t="t"/>
                <a:pathLst>
                  <a:path extrusionOk="0" h="194786" w="202504">
                    <a:moveTo>
                      <a:pt x="16006" y="0"/>
                    </a:moveTo>
                    <a:lnTo>
                      <a:pt x="186122" y="0"/>
                    </a:lnTo>
                    <a:cubicBezTo>
                      <a:pt x="195171" y="0"/>
                      <a:pt x="202505" y="7334"/>
                      <a:pt x="202505" y="16383"/>
                    </a:cubicBezTo>
                    <a:lnTo>
                      <a:pt x="202505" y="178689"/>
                    </a:lnTo>
                    <a:cubicBezTo>
                      <a:pt x="202505" y="187547"/>
                      <a:pt x="195266" y="194786"/>
                      <a:pt x="186408" y="194786"/>
                    </a:cubicBezTo>
                    <a:lnTo>
                      <a:pt x="20006" y="194786"/>
                    </a:lnTo>
                    <a:cubicBezTo>
                      <a:pt x="8957" y="194786"/>
                      <a:pt x="4" y="185833"/>
                      <a:pt x="4" y="174784"/>
                    </a:cubicBezTo>
                    <a:lnTo>
                      <a:pt x="4" y="16192"/>
                    </a:lnTo>
                    <a:cubicBezTo>
                      <a:pt x="-187" y="7144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5795771" y="3128771"/>
                <a:ext cx="202596" cy="395192"/>
              </a:xfrm>
              <a:custGeom>
                <a:rect b="b" l="l" r="r" t="t"/>
                <a:pathLst>
                  <a:path extrusionOk="0" h="395192" w="202596">
                    <a:moveTo>
                      <a:pt x="10192" y="0"/>
                    </a:moveTo>
                    <a:lnTo>
                      <a:pt x="192215" y="0"/>
                    </a:lnTo>
                    <a:cubicBezTo>
                      <a:pt x="197929" y="0"/>
                      <a:pt x="202597" y="4667"/>
                      <a:pt x="202597" y="10382"/>
                    </a:cubicBezTo>
                    <a:lnTo>
                      <a:pt x="202597" y="385000"/>
                    </a:lnTo>
                    <a:cubicBezTo>
                      <a:pt x="202597" y="390620"/>
                      <a:pt x="198025" y="395192"/>
                      <a:pt x="192405" y="395192"/>
                    </a:cubicBezTo>
                    <a:lnTo>
                      <a:pt x="0" y="395192"/>
                    </a:ln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5597937" y="3512819"/>
                <a:ext cx="202596" cy="227552"/>
              </a:xfrm>
              <a:custGeom>
                <a:rect b="b" l="l" r="r" t="t"/>
                <a:pathLst>
                  <a:path extrusionOk="0" h="227552" w="202596">
                    <a:moveTo>
                      <a:pt x="10192" y="0"/>
                    </a:moveTo>
                    <a:lnTo>
                      <a:pt x="192214" y="0"/>
                    </a:lnTo>
                    <a:cubicBezTo>
                      <a:pt x="197929" y="0"/>
                      <a:pt x="202597" y="4667"/>
                      <a:pt x="202597" y="10383"/>
                    </a:cubicBezTo>
                    <a:lnTo>
                      <a:pt x="202597" y="217361"/>
                    </a:lnTo>
                    <a:cubicBezTo>
                      <a:pt x="202597" y="222980"/>
                      <a:pt x="198025" y="227552"/>
                      <a:pt x="192405" y="227552"/>
                    </a:cubicBezTo>
                    <a:lnTo>
                      <a:pt x="0" y="227552"/>
                    </a:lnTo>
                    <a:lnTo>
                      <a:pt x="0" y="10192"/>
                    </a:lnTo>
                    <a:cubicBezTo>
                      <a:pt x="95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21"/>
              <p:cNvSpPr/>
              <p:nvPr/>
            </p:nvSpPr>
            <p:spPr>
              <a:xfrm>
                <a:off x="5393340" y="3730466"/>
                <a:ext cx="595979" cy="198215"/>
              </a:xfrm>
              <a:custGeom>
                <a:rect b="b" l="l" r="r" t="t"/>
                <a:pathLst>
                  <a:path extrusionOk="0" h="198215" w="595979">
                    <a:moveTo>
                      <a:pt x="595979" y="10192"/>
                    </a:moveTo>
                    <a:lnTo>
                      <a:pt x="595979" y="187833"/>
                    </a:lnTo>
                    <a:cubicBezTo>
                      <a:pt x="595979" y="193548"/>
                      <a:pt x="591312" y="198215"/>
                      <a:pt x="585597" y="198215"/>
                    </a:cubicBezTo>
                    <a:lnTo>
                      <a:pt x="10192" y="198215"/>
                    </a:lnTo>
                    <a:cubicBezTo>
                      <a:pt x="4572" y="198215"/>
                      <a:pt x="0" y="193643"/>
                      <a:pt x="0" y="188024"/>
                    </a:cubicBezTo>
                    <a:lnTo>
                      <a:pt x="0" y="0"/>
                    </a:lnTo>
                    <a:lnTo>
                      <a:pt x="585788" y="0"/>
                    </a:lnTo>
                    <a:cubicBezTo>
                      <a:pt x="591407" y="95"/>
                      <a:pt x="595979" y="4572"/>
                      <a:pt x="595979" y="101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>
                <a:off x="3592258" y="3924966"/>
                <a:ext cx="408336" cy="208883"/>
              </a:xfrm>
              <a:custGeom>
                <a:rect b="b" l="l" r="r" t="t"/>
                <a:pathLst>
                  <a:path extrusionOk="0" h="208883" w="408336">
                    <a:moveTo>
                      <a:pt x="408337" y="16097"/>
                    </a:moveTo>
                    <a:lnTo>
                      <a:pt x="408337" y="192786"/>
                    </a:lnTo>
                    <a:cubicBezTo>
                      <a:pt x="408337" y="201644"/>
                      <a:pt x="401098" y="208883"/>
                      <a:pt x="392240" y="208883"/>
                    </a:cubicBezTo>
                    <a:lnTo>
                      <a:pt x="16097" y="208883"/>
                    </a:lnTo>
                    <a:cubicBezTo>
                      <a:pt x="7239" y="208883"/>
                      <a:pt x="0" y="201644"/>
                      <a:pt x="0" y="192786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92240" y="0"/>
                    </a:lnTo>
                    <a:cubicBezTo>
                      <a:pt x="401193" y="0"/>
                      <a:pt x="408337" y="7239"/>
                      <a:pt x="408337" y="160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1"/>
              <p:cNvSpPr/>
              <p:nvPr/>
            </p:nvSpPr>
            <p:spPr>
              <a:xfrm>
                <a:off x="3993165" y="3121628"/>
                <a:ext cx="208121" cy="208121"/>
              </a:xfrm>
              <a:custGeom>
                <a:rect b="b" l="l" r="r" t="t"/>
                <a:pathLst>
                  <a:path extrusionOk="0" h="208121" w="208121">
                    <a:moveTo>
                      <a:pt x="198025" y="208121"/>
                    </a:moveTo>
                    <a:lnTo>
                      <a:pt x="10192" y="208121"/>
                    </a:lnTo>
                    <a:cubicBezTo>
                      <a:pt x="4572" y="208121"/>
                      <a:pt x="0" y="203549"/>
                      <a:pt x="0" y="197929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97929" y="0"/>
                    </a:lnTo>
                    <a:cubicBezTo>
                      <a:pt x="203549" y="0"/>
                      <a:pt x="208121" y="4572"/>
                      <a:pt x="208121" y="10192"/>
                    </a:cubicBezTo>
                    <a:lnTo>
                      <a:pt x="208121" y="197929"/>
                    </a:lnTo>
                    <a:cubicBezTo>
                      <a:pt x="208121" y="203549"/>
                      <a:pt x="203645" y="208121"/>
                      <a:pt x="198025" y="2081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1"/>
              <p:cNvSpPr/>
              <p:nvPr/>
            </p:nvSpPr>
            <p:spPr>
              <a:xfrm>
                <a:off x="3992498" y="2522600"/>
                <a:ext cx="208883" cy="408336"/>
              </a:xfrm>
              <a:custGeom>
                <a:rect b="b" l="l" r="r" t="t"/>
                <a:pathLst>
                  <a:path extrusionOk="0" h="408336" w="208883">
                    <a:moveTo>
                      <a:pt x="192786" y="408337"/>
                    </a:moveTo>
                    <a:lnTo>
                      <a:pt x="16097" y="408337"/>
                    </a:lnTo>
                    <a:cubicBezTo>
                      <a:pt x="7239" y="408337"/>
                      <a:pt x="0" y="401098"/>
                      <a:pt x="0" y="392240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92786" y="0"/>
                    </a:lnTo>
                    <a:cubicBezTo>
                      <a:pt x="201644" y="0"/>
                      <a:pt x="208883" y="7239"/>
                      <a:pt x="208883" y="16097"/>
                    </a:cubicBezTo>
                    <a:lnTo>
                      <a:pt x="208883" y="392240"/>
                    </a:lnTo>
                    <a:cubicBezTo>
                      <a:pt x="208883" y="401098"/>
                      <a:pt x="201740" y="408337"/>
                      <a:pt x="192786" y="408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21"/>
              <p:cNvSpPr/>
              <p:nvPr/>
            </p:nvSpPr>
            <p:spPr>
              <a:xfrm>
                <a:off x="3597020" y="2529649"/>
                <a:ext cx="199262" cy="199262"/>
              </a:xfrm>
              <a:custGeom>
                <a:rect b="b" l="l" r="r" t="t"/>
                <a:pathLst>
                  <a:path extrusionOk="0" h="199262" w="199262">
                    <a:moveTo>
                      <a:pt x="189071" y="199263"/>
                    </a:moveTo>
                    <a:lnTo>
                      <a:pt x="10192" y="199263"/>
                    </a:lnTo>
                    <a:cubicBezTo>
                      <a:pt x="4572" y="199263"/>
                      <a:pt x="0" y="194691"/>
                      <a:pt x="0" y="1890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89071" y="0"/>
                    </a:lnTo>
                    <a:cubicBezTo>
                      <a:pt x="194691" y="0"/>
                      <a:pt x="199263" y="4572"/>
                      <a:pt x="199263" y="10192"/>
                    </a:cubicBezTo>
                    <a:lnTo>
                      <a:pt x="199263" y="189071"/>
                    </a:lnTo>
                    <a:cubicBezTo>
                      <a:pt x="199263" y="194691"/>
                      <a:pt x="194691" y="199263"/>
                      <a:pt x="189071" y="1992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21"/>
              <p:cNvSpPr/>
              <p:nvPr/>
            </p:nvSpPr>
            <p:spPr>
              <a:xfrm>
                <a:off x="7201661" y="929544"/>
                <a:ext cx="1399889" cy="1399889"/>
              </a:xfrm>
              <a:custGeom>
                <a:rect b="b" l="l" r="r" t="t"/>
                <a:pathLst>
                  <a:path extrusionOk="0" h="1399889" w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5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2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6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21"/>
              <p:cNvSpPr/>
              <p:nvPr/>
            </p:nvSpPr>
            <p:spPr>
              <a:xfrm>
                <a:off x="7589042" y="1328546"/>
                <a:ext cx="600171" cy="599982"/>
              </a:xfrm>
              <a:custGeom>
                <a:rect b="b" l="l" r="r" t="t"/>
                <a:pathLst>
                  <a:path extrusionOk="0" h="599982" w="600171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80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21"/>
              <p:cNvSpPr/>
              <p:nvPr/>
            </p:nvSpPr>
            <p:spPr>
              <a:xfrm>
                <a:off x="3590925" y="4530280"/>
                <a:ext cx="1399890" cy="1399889"/>
              </a:xfrm>
              <a:custGeom>
                <a:rect b="b" l="l" r="r" t="t"/>
                <a:pathLst>
                  <a:path extrusionOk="0" h="1399889" w="1399890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9"/>
                      <a:pt x="4191" y="1399890"/>
                      <a:pt x="9335" y="1399890"/>
                    </a:cubicBezTo>
                    <a:lnTo>
                      <a:pt x="1390555" y="1399890"/>
                    </a:lnTo>
                    <a:cubicBezTo>
                      <a:pt x="1395698" y="1399890"/>
                      <a:pt x="1399889" y="1395699"/>
                      <a:pt x="1399889" y="1390555"/>
                    </a:cubicBezTo>
                    <a:lnTo>
                      <a:pt x="1399889" y="9430"/>
                    </a:lnTo>
                    <a:cubicBezTo>
                      <a:pt x="1399985" y="4191"/>
                      <a:pt x="1395793" y="0"/>
                      <a:pt x="1390555" y="0"/>
                    </a:cubicBezTo>
                    <a:close/>
                    <a:moveTo>
                      <a:pt x="1201674" y="1192339"/>
                    </a:moveTo>
                    <a:cubicBezTo>
                      <a:pt x="1201674" y="1197483"/>
                      <a:pt x="1197483" y="1201674"/>
                      <a:pt x="1192340" y="1201674"/>
                    </a:cubicBezTo>
                    <a:lnTo>
                      <a:pt x="207645" y="1201674"/>
                    </a:lnTo>
                    <a:cubicBezTo>
                      <a:pt x="202502" y="1201674"/>
                      <a:pt x="198311" y="1197483"/>
                      <a:pt x="198311" y="1192339"/>
                    </a:cubicBezTo>
                    <a:lnTo>
                      <a:pt x="198311" y="207645"/>
                    </a:lnTo>
                    <a:cubicBezTo>
                      <a:pt x="198311" y="202502"/>
                      <a:pt x="202502" y="198311"/>
                      <a:pt x="207645" y="198311"/>
                    </a:cubicBezTo>
                    <a:lnTo>
                      <a:pt x="1192340" y="198311"/>
                    </a:lnTo>
                    <a:cubicBezTo>
                      <a:pt x="1197483" y="198311"/>
                      <a:pt x="1201674" y="202502"/>
                      <a:pt x="1201674" y="207645"/>
                    </a:cubicBezTo>
                    <a:lnTo>
                      <a:pt x="1201674" y="11923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21"/>
              <p:cNvSpPr/>
              <p:nvPr/>
            </p:nvSpPr>
            <p:spPr>
              <a:xfrm>
                <a:off x="3990975" y="4930425"/>
                <a:ext cx="599790" cy="599789"/>
              </a:xfrm>
              <a:custGeom>
                <a:rect b="b" l="l" r="r" t="t"/>
                <a:pathLst>
                  <a:path extrusionOk="0" h="599789" w="599790">
                    <a:moveTo>
                      <a:pt x="590455" y="599789"/>
                    </a:moveTo>
                    <a:lnTo>
                      <a:pt x="9334" y="599789"/>
                    </a:lnTo>
                    <a:cubicBezTo>
                      <a:pt x="4191" y="599789"/>
                      <a:pt x="0" y="595598"/>
                      <a:pt x="0" y="590455"/>
                    </a:cubicBezTo>
                    <a:lnTo>
                      <a:pt x="0" y="9334"/>
                    </a:lnTo>
                    <a:cubicBezTo>
                      <a:pt x="0" y="4191"/>
                      <a:pt x="4191" y="0"/>
                      <a:pt x="9334" y="0"/>
                    </a:cubicBezTo>
                    <a:lnTo>
                      <a:pt x="590455" y="0"/>
                    </a:lnTo>
                    <a:cubicBezTo>
                      <a:pt x="595598" y="0"/>
                      <a:pt x="599789" y="4191"/>
                      <a:pt x="599789" y="9334"/>
                    </a:cubicBezTo>
                    <a:lnTo>
                      <a:pt x="599789" y="590455"/>
                    </a:lnTo>
                    <a:cubicBezTo>
                      <a:pt x="599885" y="595598"/>
                      <a:pt x="595694" y="599789"/>
                      <a:pt x="590455" y="5997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21"/>
              <p:cNvSpPr/>
              <p:nvPr/>
            </p:nvSpPr>
            <p:spPr>
              <a:xfrm>
                <a:off x="7201757" y="930666"/>
                <a:ext cx="1399508" cy="1397299"/>
              </a:xfrm>
              <a:custGeom>
                <a:rect b="b" l="l" r="r" t="t"/>
                <a:pathLst>
                  <a:path extrusionOk="0" h="1397299" w="1399508">
                    <a:moveTo>
                      <a:pt x="0" y="1387718"/>
                    </a:moveTo>
                    <a:cubicBezTo>
                      <a:pt x="17621" y="1393624"/>
                      <a:pt x="35909" y="1391814"/>
                      <a:pt x="54007" y="1391814"/>
                    </a:cubicBezTo>
                    <a:cubicBezTo>
                      <a:pt x="492252" y="1391909"/>
                      <a:pt x="930497" y="1391909"/>
                      <a:pt x="1368742" y="1391814"/>
                    </a:cubicBezTo>
                    <a:cubicBezTo>
                      <a:pt x="1397699" y="1391814"/>
                      <a:pt x="1395127" y="1395434"/>
                      <a:pt x="1395127" y="1364858"/>
                    </a:cubicBezTo>
                    <a:cubicBezTo>
                      <a:pt x="1395127" y="924232"/>
                      <a:pt x="1395127" y="483700"/>
                      <a:pt x="1395031" y="43074"/>
                    </a:cubicBezTo>
                    <a:cubicBezTo>
                      <a:pt x="1395031" y="29739"/>
                      <a:pt x="1398175" y="15547"/>
                      <a:pt x="1387888" y="3831"/>
                    </a:cubicBezTo>
                    <a:cubicBezTo>
                      <a:pt x="1387792" y="3736"/>
                      <a:pt x="1390079" y="1545"/>
                      <a:pt x="1391222" y="307"/>
                    </a:cubicBezTo>
                    <a:cubicBezTo>
                      <a:pt x="1394746" y="-265"/>
                      <a:pt x="1398366" y="-551"/>
                      <a:pt x="1398842" y="4307"/>
                    </a:cubicBezTo>
                    <a:cubicBezTo>
                      <a:pt x="1399223" y="8879"/>
                      <a:pt x="1399127" y="13451"/>
                      <a:pt x="1399127" y="18023"/>
                    </a:cubicBezTo>
                    <a:cubicBezTo>
                      <a:pt x="1399127" y="470746"/>
                      <a:pt x="1399032" y="923374"/>
                      <a:pt x="1399509" y="1376098"/>
                    </a:cubicBezTo>
                    <a:cubicBezTo>
                      <a:pt x="1399509" y="1393052"/>
                      <a:pt x="1394936" y="1396386"/>
                      <a:pt x="1378744" y="1396386"/>
                    </a:cubicBezTo>
                    <a:cubicBezTo>
                      <a:pt x="924973" y="1395910"/>
                      <a:pt x="471106" y="1396100"/>
                      <a:pt x="17336" y="1395719"/>
                    </a:cubicBezTo>
                    <a:cubicBezTo>
                      <a:pt x="11525" y="1395719"/>
                      <a:pt x="0" y="1402577"/>
                      <a:pt x="0" y="13877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21"/>
              <p:cNvSpPr/>
              <p:nvPr/>
            </p:nvSpPr>
            <p:spPr>
              <a:xfrm>
                <a:off x="3603944" y="930683"/>
                <a:ext cx="1394835" cy="1395964"/>
              </a:xfrm>
              <a:custGeom>
                <a:rect b="b" l="l" r="r" t="t"/>
                <a:pathLst>
                  <a:path extrusionOk="0" h="1395964" w="1394835">
                    <a:moveTo>
                      <a:pt x="30" y="1394559"/>
                    </a:moveTo>
                    <a:cubicBezTo>
                      <a:pt x="2983" y="1393988"/>
                      <a:pt x="-4542" y="1382558"/>
                      <a:pt x="5174" y="1389416"/>
                    </a:cubicBezTo>
                    <a:cubicBezTo>
                      <a:pt x="10031" y="1392845"/>
                      <a:pt x="15080" y="1391702"/>
                      <a:pt x="20033" y="1391702"/>
                    </a:cubicBezTo>
                    <a:cubicBezTo>
                      <a:pt x="470851" y="1391797"/>
                      <a:pt x="921669" y="1391702"/>
                      <a:pt x="1372487" y="1392083"/>
                    </a:cubicBezTo>
                    <a:cubicBezTo>
                      <a:pt x="1386394" y="1392083"/>
                      <a:pt x="1389728" y="1387606"/>
                      <a:pt x="1389728" y="1374366"/>
                    </a:cubicBezTo>
                    <a:cubicBezTo>
                      <a:pt x="1389442" y="923548"/>
                      <a:pt x="1389442" y="472635"/>
                      <a:pt x="1390013" y="21816"/>
                    </a:cubicBezTo>
                    <a:cubicBezTo>
                      <a:pt x="1390013" y="14482"/>
                      <a:pt x="1382393" y="7529"/>
                      <a:pt x="1388870" y="194"/>
                    </a:cubicBezTo>
                    <a:cubicBezTo>
                      <a:pt x="1391537" y="-472"/>
                      <a:pt x="1393157" y="575"/>
                      <a:pt x="1393633" y="3338"/>
                    </a:cubicBezTo>
                    <a:cubicBezTo>
                      <a:pt x="1395347" y="9529"/>
                      <a:pt x="1394490" y="15911"/>
                      <a:pt x="1394490" y="22102"/>
                    </a:cubicBezTo>
                    <a:cubicBezTo>
                      <a:pt x="1394490" y="472825"/>
                      <a:pt x="1394585" y="923453"/>
                      <a:pt x="1394395" y="1374176"/>
                    </a:cubicBezTo>
                    <a:cubicBezTo>
                      <a:pt x="1394395" y="1380939"/>
                      <a:pt x="1396109" y="1387892"/>
                      <a:pt x="1392776" y="1394464"/>
                    </a:cubicBezTo>
                    <a:cubicBezTo>
                      <a:pt x="1386584" y="1394940"/>
                      <a:pt x="1380393" y="1395893"/>
                      <a:pt x="1374107" y="1395893"/>
                    </a:cubicBezTo>
                    <a:cubicBezTo>
                      <a:pt x="922336" y="1395988"/>
                      <a:pt x="470470" y="1395988"/>
                      <a:pt x="18699" y="1395893"/>
                    </a:cubicBezTo>
                    <a:cubicBezTo>
                      <a:pt x="12413" y="1395893"/>
                      <a:pt x="6221" y="1395036"/>
                      <a:pt x="30" y="13945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21"/>
              <p:cNvSpPr/>
              <p:nvPr/>
            </p:nvSpPr>
            <p:spPr>
              <a:xfrm>
                <a:off x="4996296" y="934021"/>
                <a:ext cx="2911" cy="1391126"/>
              </a:xfrm>
              <a:custGeom>
                <a:rect b="b" l="l" r="r" t="t"/>
                <a:pathLst>
                  <a:path extrusionOk="0" h="1391126" w="2911">
                    <a:moveTo>
                      <a:pt x="328" y="1391126"/>
                    </a:moveTo>
                    <a:cubicBezTo>
                      <a:pt x="233" y="1341882"/>
                      <a:pt x="42" y="1292638"/>
                      <a:pt x="42" y="1243394"/>
                    </a:cubicBezTo>
                    <a:cubicBezTo>
                      <a:pt x="42" y="835152"/>
                      <a:pt x="-53" y="427006"/>
                      <a:pt x="42" y="18764"/>
                    </a:cubicBezTo>
                    <a:cubicBezTo>
                      <a:pt x="42" y="12478"/>
                      <a:pt x="804" y="6191"/>
                      <a:pt x="1185" y="0"/>
                    </a:cubicBezTo>
                    <a:cubicBezTo>
                      <a:pt x="1662" y="5620"/>
                      <a:pt x="2424" y="11335"/>
                      <a:pt x="2424" y="16955"/>
                    </a:cubicBezTo>
                    <a:cubicBezTo>
                      <a:pt x="2519" y="470059"/>
                      <a:pt x="2519" y="923258"/>
                      <a:pt x="2424" y="1376363"/>
                    </a:cubicBezTo>
                    <a:cubicBezTo>
                      <a:pt x="2424" y="1381220"/>
                      <a:pt x="4424" y="1386650"/>
                      <a:pt x="328" y="1391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21"/>
              <p:cNvSpPr/>
              <p:nvPr/>
            </p:nvSpPr>
            <p:spPr>
              <a:xfrm>
                <a:off x="4384643" y="3729227"/>
                <a:ext cx="3671" cy="199167"/>
              </a:xfrm>
              <a:custGeom>
                <a:rect b="b" l="l" r="r" t="t"/>
                <a:pathLst>
                  <a:path extrusionOk="0" h="199167" w="3671">
                    <a:moveTo>
                      <a:pt x="0" y="199168"/>
                    </a:moveTo>
                    <a:cubicBezTo>
                      <a:pt x="0" y="132779"/>
                      <a:pt x="0" y="66389"/>
                      <a:pt x="0" y="0"/>
                    </a:cubicBezTo>
                    <a:cubicBezTo>
                      <a:pt x="5239" y="2096"/>
                      <a:pt x="3334" y="6763"/>
                      <a:pt x="3334" y="10382"/>
                    </a:cubicBezTo>
                    <a:cubicBezTo>
                      <a:pt x="3429" y="69818"/>
                      <a:pt x="3429" y="129350"/>
                      <a:pt x="3334" y="188786"/>
                    </a:cubicBezTo>
                    <a:cubicBezTo>
                      <a:pt x="3238" y="192405"/>
                      <a:pt x="5048" y="196977"/>
                      <a:pt x="0" y="199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1"/>
              <p:cNvSpPr/>
              <p:nvPr/>
            </p:nvSpPr>
            <p:spPr>
              <a:xfrm>
                <a:off x="3601402" y="929544"/>
                <a:ext cx="1399889" cy="1399889"/>
              </a:xfrm>
              <a:custGeom>
                <a:rect b="b" l="l" r="r" t="t"/>
                <a:pathLst>
                  <a:path extrusionOk="0" h="1399889" w="1399889">
                    <a:moveTo>
                      <a:pt x="1390555" y="0"/>
                    </a:moveTo>
                    <a:lnTo>
                      <a:pt x="9334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4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1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5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1"/>
              <p:cNvSpPr/>
              <p:nvPr/>
            </p:nvSpPr>
            <p:spPr>
              <a:xfrm>
                <a:off x="6196202" y="4703825"/>
                <a:ext cx="52768" cy="2857"/>
              </a:xfrm>
              <a:custGeom>
                <a:rect b="b" l="l" r="r" t="t"/>
                <a:pathLst>
                  <a:path extrusionOk="0" h="2857" w="52768">
                    <a:moveTo>
                      <a:pt x="0" y="0"/>
                    </a:moveTo>
                    <a:cubicBezTo>
                      <a:pt x="17526" y="0"/>
                      <a:pt x="35052" y="0"/>
                      <a:pt x="52483" y="0"/>
                    </a:cubicBezTo>
                    <a:cubicBezTo>
                      <a:pt x="52578" y="953"/>
                      <a:pt x="52673" y="1905"/>
                      <a:pt x="52769" y="2858"/>
                    </a:cubicBezTo>
                    <a:cubicBezTo>
                      <a:pt x="35243" y="2858"/>
                      <a:pt x="17812" y="2858"/>
                      <a:pt x="286" y="2858"/>
                    </a:cubicBezTo>
                    <a:cubicBezTo>
                      <a:pt x="191" y="1905"/>
                      <a:pt x="95" y="95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1"/>
              <p:cNvSpPr/>
              <p:nvPr/>
            </p:nvSpPr>
            <p:spPr>
              <a:xfrm>
                <a:off x="6170199" y="4134181"/>
                <a:ext cx="14909" cy="10594"/>
              </a:xfrm>
              <a:custGeom>
                <a:rect b="b" l="l" r="r" t="t"/>
                <a:pathLst>
                  <a:path extrusionOk="0" h="10594" w="14909">
                    <a:moveTo>
                      <a:pt x="0" y="8146"/>
                    </a:moveTo>
                    <a:cubicBezTo>
                      <a:pt x="4191" y="3574"/>
                      <a:pt x="6382" y="-2141"/>
                      <a:pt x="13525" y="812"/>
                    </a:cubicBezTo>
                    <a:cubicBezTo>
                      <a:pt x="14478" y="1193"/>
                      <a:pt x="15240" y="4145"/>
                      <a:pt x="14764" y="5193"/>
                    </a:cubicBezTo>
                    <a:cubicBezTo>
                      <a:pt x="11525" y="11575"/>
                      <a:pt x="6763" y="11956"/>
                      <a:pt x="0" y="8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1"/>
              <p:cNvSpPr/>
              <p:nvPr/>
            </p:nvSpPr>
            <p:spPr>
              <a:xfrm>
                <a:off x="5799947" y="4138097"/>
                <a:ext cx="13541" cy="8230"/>
              </a:xfrm>
              <a:custGeom>
                <a:rect b="b" l="l" r="r" t="t"/>
                <a:pathLst>
                  <a:path extrusionOk="0" h="8230" w="13541">
                    <a:moveTo>
                      <a:pt x="13541" y="3467"/>
                    </a:moveTo>
                    <a:cubicBezTo>
                      <a:pt x="9731" y="7754"/>
                      <a:pt x="5826" y="9944"/>
                      <a:pt x="778" y="6611"/>
                    </a:cubicBezTo>
                    <a:cubicBezTo>
                      <a:pt x="16" y="6039"/>
                      <a:pt x="-270" y="2801"/>
                      <a:pt x="302" y="2324"/>
                    </a:cubicBezTo>
                    <a:cubicBezTo>
                      <a:pt x="4683" y="-628"/>
                      <a:pt x="9160" y="-1295"/>
                      <a:pt x="13541" y="34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21"/>
              <p:cNvSpPr/>
              <p:nvPr/>
            </p:nvSpPr>
            <p:spPr>
              <a:xfrm>
                <a:off x="6170000" y="4738399"/>
                <a:ext cx="8876" cy="10384"/>
              </a:xfrm>
              <a:custGeom>
                <a:rect b="b" l="l" r="r" t="t"/>
                <a:pathLst>
                  <a:path extrusionOk="0" h="10384" w="8876">
                    <a:moveTo>
                      <a:pt x="3343" y="10385"/>
                    </a:moveTo>
                    <a:cubicBezTo>
                      <a:pt x="295" y="10099"/>
                      <a:pt x="-277" y="7908"/>
                      <a:pt x="104" y="5527"/>
                    </a:cubicBezTo>
                    <a:cubicBezTo>
                      <a:pt x="485" y="2479"/>
                      <a:pt x="2295" y="98"/>
                      <a:pt x="5534" y="3"/>
                    </a:cubicBezTo>
                    <a:cubicBezTo>
                      <a:pt x="8582" y="-93"/>
                      <a:pt x="9153" y="2384"/>
                      <a:pt x="8772" y="4765"/>
                    </a:cubicBezTo>
                    <a:cubicBezTo>
                      <a:pt x="8391" y="7813"/>
                      <a:pt x="6581" y="9909"/>
                      <a:pt x="3343" y="103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21"/>
              <p:cNvSpPr/>
              <p:nvPr/>
            </p:nvSpPr>
            <p:spPr>
              <a:xfrm>
                <a:off x="7189849" y="4529707"/>
                <a:ext cx="200804" cy="200791"/>
              </a:xfrm>
              <a:custGeom>
                <a:rect b="b" l="l" r="r" t="t"/>
                <a:pathLst>
                  <a:path extrusionOk="0" h="200791" w="200804">
                    <a:moveTo>
                      <a:pt x="200789" y="187453"/>
                    </a:moveTo>
                    <a:cubicBezTo>
                      <a:pt x="201075" y="198312"/>
                      <a:pt x="197550" y="200884"/>
                      <a:pt x="187168" y="200789"/>
                    </a:cubicBezTo>
                    <a:cubicBezTo>
                      <a:pt x="129351" y="200312"/>
                      <a:pt x="71630" y="200312"/>
                      <a:pt x="13813" y="200789"/>
                    </a:cubicBezTo>
                    <a:cubicBezTo>
                      <a:pt x="3717" y="200884"/>
                      <a:pt x="-94" y="198693"/>
                      <a:pt x="2" y="187644"/>
                    </a:cubicBezTo>
                    <a:cubicBezTo>
                      <a:pt x="573" y="129256"/>
                      <a:pt x="478" y="70963"/>
                      <a:pt x="97" y="12575"/>
                    </a:cubicBezTo>
                    <a:cubicBezTo>
                      <a:pt x="2" y="2668"/>
                      <a:pt x="3240" y="97"/>
                      <a:pt x="12861" y="97"/>
                    </a:cubicBezTo>
                    <a:cubicBezTo>
                      <a:pt x="71249" y="478"/>
                      <a:pt x="129542" y="573"/>
                      <a:pt x="187930" y="1"/>
                    </a:cubicBezTo>
                    <a:cubicBezTo>
                      <a:pt x="199360" y="-94"/>
                      <a:pt x="200979" y="4478"/>
                      <a:pt x="200789" y="14099"/>
                    </a:cubicBezTo>
                    <a:cubicBezTo>
                      <a:pt x="200217" y="43245"/>
                      <a:pt x="200027" y="158878"/>
                      <a:pt x="200789" y="1874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21"/>
              <p:cNvSpPr/>
              <p:nvPr/>
            </p:nvSpPr>
            <p:spPr>
              <a:xfrm>
                <a:off x="3988783" y="1328546"/>
                <a:ext cx="600171" cy="599982"/>
              </a:xfrm>
              <a:custGeom>
                <a:rect b="b" l="l" r="r" t="t"/>
                <a:pathLst>
                  <a:path extrusionOk="0" h="599982" w="600171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79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21"/>
              <p:cNvSpPr/>
              <p:nvPr/>
            </p:nvSpPr>
            <p:spPr>
              <a:xfrm>
                <a:off x="3592258" y="2524887"/>
                <a:ext cx="1806892" cy="1805463"/>
              </a:xfrm>
              <a:custGeom>
                <a:rect b="b" l="l" r="r" t="t"/>
                <a:pathLst>
                  <a:path extrusionOk="0" h="1805463" w="1806892">
                    <a:moveTo>
                      <a:pt x="1604201" y="1403794"/>
                    </a:moveTo>
                    <a:lnTo>
                      <a:pt x="1604201" y="1608963"/>
                    </a:lnTo>
                    <a:lnTo>
                      <a:pt x="1205198" y="1608963"/>
                    </a:lnTo>
                    <a:cubicBezTo>
                      <a:pt x="1199579" y="1608963"/>
                      <a:pt x="1195007" y="1604391"/>
                      <a:pt x="1195007" y="1598771"/>
                    </a:cubicBezTo>
                    <a:lnTo>
                      <a:pt x="1195007" y="1411415"/>
                    </a:lnTo>
                    <a:cubicBezTo>
                      <a:pt x="1195007" y="1405700"/>
                      <a:pt x="1199674" y="1401032"/>
                      <a:pt x="1205389" y="1401032"/>
                    </a:cubicBezTo>
                    <a:lnTo>
                      <a:pt x="1603248" y="1401032"/>
                    </a:lnTo>
                    <a:lnTo>
                      <a:pt x="1603248" y="1204055"/>
                    </a:lnTo>
                    <a:lnTo>
                      <a:pt x="1806893" y="1204055"/>
                    </a:lnTo>
                    <a:lnTo>
                      <a:pt x="1806893" y="416338"/>
                    </a:lnTo>
                    <a:cubicBezTo>
                      <a:pt x="1806893" y="407480"/>
                      <a:pt x="1799654" y="400241"/>
                      <a:pt x="1790795" y="400241"/>
                    </a:cubicBezTo>
                    <a:lnTo>
                      <a:pt x="1608201" y="400241"/>
                    </a:lnTo>
                    <a:lnTo>
                      <a:pt x="1608201" y="16097"/>
                    </a:lnTo>
                    <a:cubicBezTo>
                      <a:pt x="1608201" y="7239"/>
                      <a:pt x="1600962" y="0"/>
                      <a:pt x="1592104" y="0"/>
                    </a:cubicBezTo>
                    <a:lnTo>
                      <a:pt x="1219105" y="0"/>
                    </a:lnTo>
                    <a:cubicBezTo>
                      <a:pt x="1210247" y="0"/>
                      <a:pt x="1203008" y="7239"/>
                      <a:pt x="1203008" y="16097"/>
                    </a:cubicBezTo>
                    <a:lnTo>
                      <a:pt x="1203008" y="200406"/>
                    </a:lnTo>
                    <a:lnTo>
                      <a:pt x="813244" y="200406"/>
                    </a:lnTo>
                    <a:cubicBezTo>
                      <a:pt x="804386" y="200406"/>
                      <a:pt x="797147" y="207645"/>
                      <a:pt x="797147" y="216503"/>
                    </a:cubicBezTo>
                    <a:lnTo>
                      <a:pt x="797147" y="393192"/>
                    </a:lnTo>
                    <a:cubicBezTo>
                      <a:pt x="797147" y="402050"/>
                      <a:pt x="804386" y="409289"/>
                      <a:pt x="813244" y="409289"/>
                    </a:cubicBezTo>
                    <a:lnTo>
                      <a:pt x="1002887" y="409289"/>
                    </a:lnTo>
                    <a:cubicBezTo>
                      <a:pt x="1001840" y="411385"/>
                      <a:pt x="1001173" y="413766"/>
                      <a:pt x="1001173" y="416338"/>
                    </a:cubicBezTo>
                    <a:lnTo>
                      <a:pt x="1001173" y="597122"/>
                    </a:lnTo>
                    <a:lnTo>
                      <a:pt x="813244" y="597122"/>
                    </a:lnTo>
                    <a:cubicBezTo>
                      <a:pt x="804386" y="597122"/>
                      <a:pt x="797147" y="604361"/>
                      <a:pt x="797147" y="613220"/>
                    </a:cubicBezTo>
                    <a:lnTo>
                      <a:pt x="797147" y="805053"/>
                    </a:lnTo>
                    <a:lnTo>
                      <a:pt x="619792" y="805053"/>
                    </a:lnTo>
                    <a:cubicBezTo>
                      <a:pt x="610934" y="805053"/>
                      <a:pt x="603695" y="812292"/>
                      <a:pt x="603695" y="821150"/>
                    </a:cubicBezTo>
                    <a:lnTo>
                      <a:pt x="603695" y="996696"/>
                    </a:lnTo>
                    <a:lnTo>
                      <a:pt x="16097" y="996696"/>
                    </a:lnTo>
                    <a:cubicBezTo>
                      <a:pt x="7239" y="996696"/>
                      <a:pt x="0" y="1003935"/>
                      <a:pt x="0" y="1012793"/>
                    </a:cubicBezTo>
                    <a:lnTo>
                      <a:pt x="0" y="1189482"/>
                    </a:lnTo>
                    <a:cubicBezTo>
                      <a:pt x="0" y="1198340"/>
                      <a:pt x="7239" y="1205579"/>
                      <a:pt x="16097" y="1205579"/>
                    </a:cubicBezTo>
                    <a:lnTo>
                      <a:pt x="402336" y="1205579"/>
                    </a:lnTo>
                    <a:lnTo>
                      <a:pt x="402336" y="1399127"/>
                    </a:lnTo>
                    <a:cubicBezTo>
                      <a:pt x="402336" y="1407985"/>
                      <a:pt x="409575" y="1415225"/>
                      <a:pt x="418433" y="1415225"/>
                    </a:cubicBezTo>
                    <a:lnTo>
                      <a:pt x="603695" y="1415225"/>
                    </a:lnTo>
                    <a:lnTo>
                      <a:pt x="603695" y="1789367"/>
                    </a:lnTo>
                    <a:cubicBezTo>
                      <a:pt x="603695" y="1798225"/>
                      <a:pt x="610934" y="1805464"/>
                      <a:pt x="619792" y="1805464"/>
                    </a:cubicBezTo>
                    <a:lnTo>
                      <a:pt x="1588008" y="1805464"/>
                    </a:lnTo>
                    <a:cubicBezTo>
                      <a:pt x="1596866" y="1805464"/>
                      <a:pt x="1604105" y="1798225"/>
                      <a:pt x="1604105" y="1789367"/>
                    </a:cubicBezTo>
                    <a:lnTo>
                      <a:pt x="1604105" y="1613249"/>
                    </a:lnTo>
                    <a:lnTo>
                      <a:pt x="1790795" y="1613249"/>
                    </a:lnTo>
                    <a:cubicBezTo>
                      <a:pt x="1799654" y="1613249"/>
                      <a:pt x="1806893" y="1606010"/>
                      <a:pt x="1806893" y="1597152"/>
                    </a:cubicBezTo>
                    <a:lnTo>
                      <a:pt x="1806893" y="1403794"/>
                    </a:lnTo>
                    <a:lnTo>
                      <a:pt x="1604201" y="1403794"/>
                    </a:lnTo>
                    <a:close/>
                    <a:moveTo>
                      <a:pt x="803434" y="1395222"/>
                    </a:moveTo>
                    <a:cubicBezTo>
                      <a:pt x="803434" y="1400842"/>
                      <a:pt x="798862" y="1405414"/>
                      <a:pt x="793242" y="1405414"/>
                    </a:cubicBezTo>
                    <a:lnTo>
                      <a:pt x="603695" y="1405414"/>
                    </a:lnTo>
                    <a:lnTo>
                      <a:pt x="603695" y="1215866"/>
                    </a:lnTo>
                    <a:cubicBezTo>
                      <a:pt x="603695" y="1210247"/>
                      <a:pt x="608267" y="1205675"/>
                      <a:pt x="613886" y="1205675"/>
                    </a:cubicBezTo>
                    <a:lnTo>
                      <a:pt x="793337" y="1205675"/>
                    </a:lnTo>
                    <a:cubicBezTo>
                      <a:pt x="798957" y="1205675"/>
                      <a:pt x="803529" y="1210247"/>
                      <a:pt x="803529" y="1215866"/>
                    </a:cubicBezTo>
                    <a:lnTo>
                      <a:pt x="803529" y="1395222"/>
                    </a:lnTo>
                    <a:close/>
                    <a:moveTo>
                      <a:pt x="1203008" y="202883"/>
                    </a:moveTo>
                    <a:lnTo>
                      <a:pt x="1396746" y="202883"/>
                    </a:lnTo>
                    <a:cubicBezTo>
                      <a:pt x="1402366" y="202883"/>
                      <a:pt x="1406938" y="207454"/>
                      <a:pt x="1406938" y="213074"/>
                    </a:cubicBezTo>
                    <a:lnTo>
                      <a:pt x="1406938" y="396430"/>
                    </a:lnTo>
                    <a:cubicBezTo>
                      <a:pt x="1406938" y="402146"/>
                      <a:pt x="1402271" y="406813"/>
                      <a:pt x="1396556" y="406813"/>
                    </a:cubicBezTo>
                    <a:lnTo>
                      <a:pt x="1213199" y="406813"/>
                    </a:lnTo>
                    <a:cubicBezTo>
                      <a:pt x="1207580" y="406813"/>
                      <a:pt x="1203008" y="402241"/>
                      <a:pt x="1203008" y="396621"/>
                    </a:cubicBezTo>
                    <a:lnTo>
                      <a:pt x="1203008" y="202883"/>
                    </a:lnTo>
                    <a:close/>
                    <a:moveTo>
                      <a:pt x="1001173" y="794956"/>
                    </a:moveTo>
                    <a:lnTo>
                      <a:pt x="1001173" y="597218"/>
                    </a:lnTo>
                    <a:lnTo>
                      <a:pt x="1586960" y="597218"/>
                    </a:lnTo>
                    <a:cubicBezTo>
                      <a:pt x="1592580" y="597218"/>
                      <a:pt x="1597152" y="601789"/>
                      <a:pt x="1597152" y="607409"/>
                    </a:cubicBezTo>
                    <a:lnTo>
                      <a:pt x="1597152" y="782479"/>
                    </a:lnTo>
                    <a:cubicBezTo>
                      <a:pt x="1597152" y="782860"/>
                      <a:pt x="1597343" y="783146"/>
                      <a:pt x="1597343" y="783431"/>
                    </a:cubicBezTo>
                    <a:lnTo>
                      <a:pt x="1597343" y="990409"/>
                    </a:lnTo>
                    <a:cubicBezTo>
                      <a:pt x="1597343" y="996029"/>
                      <a:pt x="1592771" y="1000601"/>
                      <a:pt x="1587151" y="1000601"/>
                    </a:cubicBezTo>
                    <a:lnTo>
                      <a:pt x="1394746" y="1000601"/>
                    </a:lnTo>
                    <a:lnTo>
                      <a:pt x="1394746" y="1188815"/>
                    </a:lnTo>
                    <a:cubicBezTo>
                      <a:pt x="1394746" y="1194435"/>
                      <a:pt x="1390174" y="1199007"/>
                      <a:pt x="1384554" y="1199007"/>
                    </a:cubicBezTo>
                    <a:lnTo>
                      <a:pt x="1205389" y="1199007"/>
                    </a:lnTo>
                    <a:cubicBezTo>
                      <a:pt x="1199674" y="1199007"/>
                      <a:pt x="1195007" y="1194340"/>
                      <a:pt x="1195007" y="1188625"/>
                    </a:cubicBezTo>
                    <a:lnTo>
                      <a:pt x="1195007" y="1009459"/>
                    </a:lnTo>
                    <a:cubicBezTo>
                      <a:pt x="1195007" y="1003840"/>
                      <a:pt x="1199579" y="999268"/>
                      <a:pt x="1205198" y="999268"/>
                    </a:cubicBezTo>
                    <a:lnTo>
                      <a:pt x="1394746" y="999268"/>
                    </a:lnTo>
                    <a:lnTo>
                      <a:pt x="1394746" y="805053"/>
                    </a:lnTo>
                    <a:lnTo>
                      <a:pt x="1011269" y="805053"/>
                    </a:lnTo>
                    <a:cubicBezTo>
                      <a:pt x="1005650" y="805053"/>
                      <a:pt x="1001173" y="800481"/>
                      <a:pt x="1001173" y="7949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21"/>
              <p:cNvSpPr/>
              <p:nvPr/>
            </p:nvSpPr>
            <p:spPr>
              <a:xfrm>
                <a:off x="6392322" y="3922680"/>
                <a:ext cx="202501" cy="215455"/>
              </a:xfrm>
              <a:custGeom>
                <a:rect b="b" l="l" r="r" t="t"/>
                <a:pathLst>
                  <a:path extrusionOk="0" h="215455" w="202501">
                    <a:moveTo>
                      <a:pt x="16097" y="0"/>
                    </a:moveTo>
                    <a:lnTo>
                      <a:pt x="202121" y="0"/>
                    </a:lnTo>
                    <a:cubicBezTo>
                      <a:pt x="202311" y="0"/>
                      <a:pt x="202502" y="191"/>
                      <a:pt x="202502" y="381"/>
                    </a:cubicBezTo>
                    <a:lnTo>
                      <a:pt x="202502" y="199358"/>
                    </a:lnTo>
                    <a:cubicBezTo>
                      <a:pt x="202502" y="208217"/>
                      <a:pt x="195263" y="215456"/>
                      <a:pt x="186404" y="215456"/>
                    </a:cubicBezTo>
                    <a:lnTo>
                      <a:pt x="20003" y="215456"/>
                    </a:lnTo>
                    <a:cubicBezTo>
                      <a:pt x="8954" y="215456"/>
                      <a:pt x="0" y="206502"/>
                      <a:pt x="0" y="195453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21"/>
              <p:cNvSpPr/>
              <p:nvPr/>
            </p:nvSpPr>
            <p:spPr>
              <a:xfrm>
                <a:off x="5793962" y="1319784"/>
                <a:ext cx="598360" cy="405098"/>
              </a:xfrm>
              <a:custGeom>
                <a:rect b="b" l="l" r="r" t="t"/>
                <a:pathLst>
                  <a:path extrusionOk="0" h="405098" w="598360">
                    <a:moveTo>
                      <a:pt x="0" y="0"/>
                    </a:moveTo>
                    <a:lnTo>
                      <a:pt x="581978" y="0"/>
                    </a:lnTo>
                    <a:cubicBezTo>
                      <a:pt x="591026" y="0"/>
                      <a:pt x="598360" y="7334"/>
                      <a:pt x="598360" y="16383"/>
                    </a:cubicBezTo>
                    <a:lnTo>
                      <a:pt x="598360" y="405098"/>
                    </a:lnTo>
                    <a:lnTo>
                      <a:pt x="20098" y="405098"/>
                    </a:lnTo>
                    <a:cubicBezTo>
                      <a:pt x="9049" y="405098"/>
                      <a:pt x="95" y="396145"/>
                      <a:pt x="95" y="3850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1"/>
              <p:cNvSpPr/>
              <p:nvPr/>
            </p:nvSpPr>
            <p:spPr>
              <a:xfrm>
                <a:off x="6391751" y="2322004"/>
                <a:ext cx="1212437" cy="1604867"/>
              </a:xfrm>
              <a:custGeom>
                <a:rect b="b" l="l" r="r" t="t"/>
                <a:pathLst>
                  <a:path extrusionOk="0" h="1604867" w="1212437">
                    <a:moveTo>
                      <a:pt x="1196340" y="1001078"/>
                    </a:moveTo>
                    <a:cubicBezTo>
                      <a:pt x="1205198" y="1001078"/>
                      <a:pt x="1212437" y="993838"/>
                      <a:pt x="1212437" y="984980"/>
                    </a:cubicBezTo>
                    <a:lnTo>
                      <a:pt x="1212437" y="822674"/>
                    </a:lnTo>
                    <a:cubicBezTo>
                      <a:pt x="1212437" y="813626"/>
                      <a:pt x="1205103" y="806291"/>
                      <a:pt x="1196054" y="806291"/>
                    </a:cubicBezTo>
                    <a:lnTo>
                      <a:pt x="1009841" y="806291"/>
                    </a:lnTo>
                    <a:lnTo>
                      <a:pt x="1009841" y="607600"/>
                    </a:lnTo>
                    <a:lnTo>
                      <a:pt x="1190149" y="607600"/>
                    </a:lnTo>
                    <a:cubicBezTo>
                      <a:pt x="1199007" y="607600"/>
                      <a:pt x="1206246" y="600361"/>
                      <a:pt x="1206246" y="591503"/>
                    </a:cubicBezTo>
                    <a:lnTo>
                      <a:pt x="1206246" y="222980"/>
                    </a:lnTo>
                    <a:cubicBezTo>
                      <a:pt x="1206246" y="213932"/>
                      <a:pt x="1198912" y="206597"/>
                      <a:pt x="1189863" y="206597"/>
                    </a:cubicBezTo>
                    <a:lnTo>
                      <a:pt x="1019747" y="206597"/>
                    </a:lnTo>
                    <a:cubicBezTo>
                      <a:pt x="1010888" y="206597"/>
                      <a:pt x="1003650" y="213836"/>
                      <a:pt x="1003650" y="222695"/>
                    </a:cubicBezTo>
                    <a:lnTo>
                      <a:pt x="1003650" y="410432"/>
                    </a:lnTo>
                    <a:lnTo>
                      <a:pt x="607981" y="410432"/>
                    </a:lnTo>
                    <a:lnTo>
                      <a:pt x="607981" y="224028"/>
                    </a:lnTo>
                    <a:cubicBezTo>
                      <a:pt x="607981" y="214979"/>
                      <a:pt x="600647" y="207645"/>
                      <a:pt x="591598" y="207645"/>
                    </a:cubicBezTo>
                    <a:lnTo>
                      <a:pt x="407480" y="207645"/>
                    </a:lnTo>
                    <a:lnTo>
                      <a:pt x="407480" y="0"/>
                    </a:lnTo>
                    <a:lnTo>
                      <a:pt x="204978" y="0"/>
                    </a:lnTo>
                    <a:lnTo>
                      <a:pt x="204978" y="223838"/>
                    </a:lnTo>
                    <a:lnTo>
                      <a:pt x="204978" y="338709"/>
                    </a:lnTo>
                    <a:lnTo>
                      <a:pt x="204978" y="607600"/>
                    </a:lnTo>
                    <a:lnTo>
                      <a:pt x="16097" y="607600"/>
                    </a:lnTo>
                    <a:cubicBezTo>
                      <a:pt x="7239" y="607600"/>
                      <a:pt x="0" y="614839"/>
                      <a:pt x="0" y="623697"/>
                    </a:cubicBezTo>
                    <a:lnTo>
                      <a:pt x="0" y="986028"/>
                    </a:lnTo>
                    <a:cubicBezTo>
                      <a:pt x="0" y="997077"/>
                      <a:pt x="8954" y="1006030"/>
                      <a:pt x="20003" y="1006030"/>
                    </a:cubicBezTo>
                    <a:lnTo>
                      <a:pt x="204978" y="1006030"/>
                    </a:lnTo>
                    <a:lnTo>
                      <a:pt x="204978" y="1584865"/>
                    </a:lnTo>
                    <a:cubicBezTo>
                      <a:pt x="204978" y="1595914"/>
                      <a:pt x="213932" y="1604867"/>
                      <a:pt x="224981" y="1604867"/>
                    </a:cubicBezTo>
                    <a:lnTo>
                      <a:pt x="551117" y="1604867"/>
                    </a:lnTo>
                    <a:cubicBezTo>
                      <a:pt x="582454" y="1604867"/>
                      <a:pt x="607981" y="1579436"/>
                      <a:pt x="607981" y="1548003"/>
                    </a:cubicBezTo>
                    <a:lnTo>
                      <a:pt x="607981" y="1201960"/>
                    </a:lnTo>
                    <a:lnTo>
                      <a:pt x="812959" y="1201960"/>
                    </a:lnTo>
                    <a:cubicBezTo>
                      <a:pt x="811149" y="1201960"/>
                      <a:pt x="809720" y="1203389"/>
                      <a:pt x="809720" y="1205198"/>
                    </a:cubicBezTo>
                    <a:lnTo>
                      <a:pt x="809720" y="1381887"/>
                    </a:lnTo>
                    <a:cubicBezTo>
                      <a:pt x="809720" y="1392936"/>
                      <a:pt x="818674" y="1401889"/>
                      <a:pt x="829723" y="1401889"/>
                    </a:cubicBezTo>
                    <a:lnTo>
                      <a:pt x="1196245" y="1401889"/>
                    </a:lnTo>
                    <a:cubicBezTo>
                      <a:pt x="1205103" y="1401889"/>
                      <a:pt x="1212342" y="1394651"/>
                      <a:pt x="1212342" y="1385792"/>
                    </a:cubicBezTo>
                    <a:lnTo>
                      <a:pt x="1212342" y="1218248"/>
                    </a:lnTo>
                    <a:cubicBezTo>
                      <a:pt x="1212342" y="1209199"/>
                      <a:pt x="1205008" y="1201864"/>
                      <a:pt x="1195959" y="1201864"/>
                    </a:cubicBezTo>
                    <a:lnTo>
                      <a:pt x="1009745" y="1201864"/>
                    </a:lnTo>
                    <a:lnTo>
                      <a:pt x="1009745" y="1000887"/>
                    </a:lnTo>
                    <a:lnTo>
                      <a:pt x="1196340" y="1000887"/>
                    </a:lnTo>
                    <a:close/>
                    <a:moveTo>
                      <a:pt x="809816" y="790194"/>
                    </a:moveTo>
                    <a:cubicBezTo>
                      <a:pt x="809816" y="799052"/>
                      <a:pt x="802577" y="806291"/>
                      <a:pt x="793718" y="806291"/>
                    </a:cubicBezTo>
                    <a:lnTo>
                      <a:pt x="606933" y="806291"/>
                    </a:lnTo>
                    <a:cubicBezTo>
                      <a:pt x="607600" y="806291"/>
                      <a:pt x="608076" y="806863"/>
                      <a:pt x="608076" y="807434"/>
                    </a:cubicBezTo>
                    <a:lnTo>
                      <a:pt x="608076" y="984885"/>
                    </a:lnTo>
                    <a:cubicBezTo>
                      <a:pt x="608076" y="993743"/>
                      <a:pt x="600837" y="1000982"/>
                      <a:pt x="591979" y="1000982"/>
                    </a:cubicBezTo>
                    <a:lnTo>
                      <a:pt x="206312" y="1000982"/>
                    </a:lnTo>
                    <a:cubicBezTo>
                      <a:pt x="205645" y="1000982"/>
                      <a:pt x="205073" y="1000411"/>
                      <a:pt x="205073" y="999744"/>
                    </a:cubicBezTo>
                    <a:lnTo>
                      <a:pt x="205073" y="822388"/>
                    </a:lnTo>
                    <a:cubicBezTo>
                      <a:pt x="205073" y="813530"/>
                      <a:pt x="212312" y="806291"/>
                      <a:pt x="221171" y="806291"/>
                    </a:cubicBezTo>
                    <a:lnTo>
                      <a:pt x="401479" y="806291"/>
                    </a:lnTo>
                    <a:cubicBezTo>
                      <a:pt x="400621" y="806291"/>
                      <a:pt x="399860" y="805529"/>
                      <a:pt x="399860" y="804672"/>
                    </a:cubicBezTo>
                    <a:lnTo>
                      <a:pt x="399860" y="626364"/>
                    </a:lnTo>
                    <a:cubicBezTo>
                      <a:pt x="399860" y="617506"/>
                      <a:pt x="407099" y="610267"/>
                      <a:pt x="415957" y="610267"/>
                    </a:cubicBezTo>
                    <a:lnTo>
                      <a:pt x="793433" y="610267"/>
                    </a:lnTo>
                    <a:cubicBezTo>
                      <a:pt x="802481" y="610267"/>
                      <a:pt x="809816" y="617601"/>
                      <a:pt x="809816" y="626650"/>
                    </a:cubicBezTo>
                    <a:lnTo>
                      <a:pt x="809816" y="790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1"/>
              <p:cNvSpPr/>
              <p:nvPr/>
            </p:nvSpPr>
            <p:spPr>
              <a:xfrm>
                <a:off x="6194964" y="3922585"/>
                <a:ext cx="2406586" cy="2007679"/>
              </a:xfrm>
              <a:custGeom>
                <a:rect b="b" l="l" r="r" t="t"/>
                <a:pathLst>
                  <a:path extrusionOk="0" h="2007679" w="2406586">
                    <a:moveTo>
                      <a:pt x="2390204" y="1404271"/>
                    </a:moveTo>
                    <a:lnTo>
                      <a:pt x="2203418" y="1404271"/>
                    </a:lnTo>
                    <a:lnTo>
                      <a:pt x="2203418" y="1221772"/>
                    </a:lnTo>
                    <a:cubicBezTo>
                      <a:pt x="2203418" y="1212723"/>
                      <a:pt x="2196084" y="1205389"/>
                      <a:pt x="2187035" y="1205389"/>
                    </a:cubicBezTo>
                    <a:lnTo>
                      <a:pt x="1806892" y="1204817"/>
                    </a:lnTo>
                    <a:lnTo>
                      <a:pt x="1806892" y="1018984"/>
                    </a:lnTo>
                    <a:cubicBezTo>
                      <a:pt x="1806892" y="1009936"/>
                      <a:pt x="1799558" y="1002601"/>
                      <a:pt x="1790509" y="1002601"/>
                    </a:cubicBezTo>
                    <a:lnTo>
                      <a:pt x="1605248" y="1002601"/>
                    </a:lnTo>
                    <a:lnTo>
                      <a:pt x="1605248" y="808577"/>
                    </a:lnTo>
                    <a:lnTo>
                      <a:pt x="1798701" y="808577"/>
                    </a:lnTo>
                    <a:cubicBezTo>
                      <a:pt x="1800987" y="808577"/>
                      <a:pt x="1802797" y="806767"/>
                      <a:pt x="1802797" y="804481"/>
                    </a:cubicBezTo>
                    <a:lnTo>
                      <a:pt x="1802797" y="610743"/>
                    </a:lnTo>
                    <a:cubicBezTo>
                      <a:pt x="1802797" y="608362"/>
                      <a:pt x="1800797" y="606362"/>
                      <a:pt x="1798415" y="606362"/>
                    </a:cubicBezTo>
                    <a:lnTo>
                      <a:pt x="1605153" y="606362"/>
                    </a:lnTo>
                    <a:lnTo>
                      <a:pt x="1605153" y="225742"/>
                    </a:lnTo>
                    <a:cubicBezTo>
                      <a:pt x="1605153" y="216694"/>
                      <a:pt x="1597819" y="209359"/>
                      <a:pt x="1588770" y="209359"/>
                    </a:cubicBezTo>
                    <a:lnTo>
                      <a:pt x="1409128" y="209359"/>
                    </a:lnTo>
                    <a:lnTo>
                      <a:pt x="1409128" y="16383"/>
                    </a:lnTo>
                    <a:cubicBezTo>
                      <a:pt x="1409128" y="7334"/>
                      <a:pt x="1401794" y="0"/>
                      <a:pt x="1392745" y="0"/>
                    </a:cubicBezTo>
                    <a:lnTo>
                      <a:pt x="1010888" y="0"/>
                    </a:lnTo>
                    <a:cubicBezTo>
                      <a:pt x="1002030" y="0"/>
                      <a:pt x="994791" y="7239"/>
                      <a:pt x="994791" y="16097"/>
                    </a:cubicBezTo>
                    <a:lnTo>
                      <a:pt x="994791" y="209359"/>
                    </a:lnTo>
                    <a:lnTo>
                      <a:pt x="611886" y="209359"/>
                    </a:lnTo>
                    <a:cubicBezTo>
                      <a:pt x="603028" y="209359"/>
                      <a:pt x="595789" y="216598"/>
                      <a:pt x="595789" y="225457"/>
                    </a:cubicBezTo>
                    <a:lnTo>
                      <a:pt x="595789" y="405384"/>
                    </a:lnTo>
                    <a:lnTo>
                      <a:pt x="417862" y="405384"/>
                    </a:lnTo>
                    <a:cubicBezTo>
                      <a:pt x="409003" y="405384"/>
                      <a:pt x="401764" y="412623"/>
                      <a:pt x="401764" y="421481"/>
                    </a:cubicBezTo>
                    <a:lnTo>
                      <a:pt x="401764" y="587597"/>
                    </a:lnTo>
                    <a:cubicBezTo>
                      <a:pt x="401764" y="598646"/>
                      <a:pt x="410718" y="607600"/>
                      <a:pt x="421767" y="607600"/>
                    </a:cubicBezTo>
                    <a:lnTo>
                      <a:pt x="595789" y="607600"/>
                    </a:lnTo>
                    <a:lnTo>
                      <a:pt x="595789" y="807720"/>
                    </a:lnTo>
                    <a:lnTo>
                      <a:pt x="212503" y="807720"/>
                    </a:lnTo>
                    <a:cubicBezTo>
                      <a:pt x="208502" y="807720"/>
                      <a:pt x="205264" y="810958"/>
                      <a:pt x="205264" y="814959"/>
                    </a:cubicBezTo>
                    <a:lnTo>
                      <a:pt x="205264" y="1007269"/>
                    </a:lnTo>
                    <a:lnTo>
                      <a:pt x="16097" y="1007269"/>
                    </a:lnTo>
                    <a:cubicBezTo>
                      <a:pt x="7239" y="1007269"/>
                      <a:pt x="0" y="1014508"/>
                      <a:pt x="0" y="1023366"/>
                    </a:cubicBezTo>
                    <a:lnTo>
                      <a:pt x="0" y="1388364"/>
                    </a:lnTo>
                    <a:cubicBezTo>
                      <a:pt x="0" y="1399413"/>
                      <a:pt x="8953" y="1408366"/>
                      <a:pt x="20002" y="1408366"/>
                    </a:cubicBezTo>
                    <a:lnTo>
                      <a:pt x="189071" y="1408366"/>
                    </a:lnTo>
                    <a:cubicBezTo>
                      <a:pt x="197929" y="1408366"/>
                      <a:pt x="205168" y="1401128"/>
                      <a:pt x="205168" y="1392269"/>
                    </a:cubicBezTo>
                    <a:lnTo>
                      <a:pt x="205168" y="1207580"/>
                    </a:lnTo>
                    <a:cubicBezTo>
                      <a:pt x="205168" y="1209008"/>
                      <a:pt x="206311" y="1210056"/>
                      <a:pt x="207645" y="1210056"/>
                    </a:cubicBezTo>
                    <a:lnTo>
                      <a:pt x="400050" y="1210056"/>
                    </a:lnTo>
                    <a:lnTo>
                      <a:pt x="400050" y="1586960"/>
                    </a:lnTo>
                    <a:cubicBezTo>
                      <a:pt x="400050" y="1598009"/>
                      <a:pt x="409003" y="1606963"/>
                      <a:pt x="420052" y="1606963"/>
                    </a:cubicBezTo>
                    <a:lnTo>
                      <a:pt x="595217" y="1606963"/>
                    </a:lnTo>
                    <a:lnTo>
                      <a:pt x="595217" y="1220724"/>
                    </a:lnTo>
                    <a:cubicBezTo>
                      <a:pt x="595217" y="1211866"/>
                      <a:pt x="602456" y="1204627"/>
                      <a:pt x="611314" y="1204627"/>
                    </a:cubicBezTo>
                    <a:lnTo>
                      <a:pt x="781431" y="1204627"/>
                    </a:lnTo>
                    <a:cubicBezTo>
                      <a:pt x="790480" y="1204627"/>
                      <a:pt x="797814" y="1211961"/>
                      <a:pt x="797814" y="1221010"/>
                    </a:cubicBezTo>
                    <a:lnTo>
                      <a:pt x="797814" y="1413034"/>
                    </a:lnTo>
                    <a:lnTo>
                      <a:pt x="993838" y="1413034"/>
                    </a:lnTo>
                    <a:lnTo>
                      <a:pt x="993838" y="1220819"/>
                    </a:lnTo>
                    <a:cubicBezTo>
                      <a:pt x="993838" y="1211961"/>
                      <a:pt x="1001077" y="1204722"/>
                      <a:pt x="1009936" y="1204722"/>
                    </a:cubicBezTo>
                    <a:lnTo>
                      <a:pt x="1180052" y="1204722"/>
                    </a:lnTo>
                    <a:cubicBezTo>
                      <a:pt x="1189101" y="1204722"/>
                      <a:pt x="1196435" y="1212056"/>
                      <a:pt x="1196435" y="1221105"/>
                    </a:cubicBezTo>
                    <a:lnTo>
                      <a:pt x="1196435" y="1413129"/>
                    </a:lnTo>
                    <a:lnTo>
                      <a:pt x="1382649" y="1413129"/>
                    </a:lnTo>
                    <a:cubicBezTo>
                      <a:pt x="1391698" y="1413129"/>
                      <a:pt x="1399032" y="1420463"/>
                      <a:pt x="1399032" y="1429512"/>
                    </a:cubicBezTo>
                    <a:lnTo>
                      <a:pt x="1399032" y="1599629"/>
                    </a:lnTo>
                    <a:cubicBezTo>
                      <a:pt x="1399032" y="1608487"/>
                      <a:pt x="1391793" y="1615726"/>
                      <a:pt x="1382935" y="1615726"/>
                    </a:cubicBezTo>
                    <a:lnTo>
                      <a:pt x="1195578" y="1615726"/>
                    </a:lnTo>
                    <a:lnTo>
                      <a:pt x="1195578" y="1799844"/>
                    </a:lnTo>
                    <a:cubicBezTo>
                      <a:pt x="1195578" y="1808702"/>
                      <a:pt x="1188339" y="1815941"/>
                      <a:pt x="1179481" y="1815941"/>
                    </a:cubicBezTo>
                    <a:lnTo>
                      <a:pt x="812863" y="1815941"/>
                    </a:lnTo>
                    <a:cubicBezTo>
                      <a:pt x="801814" y="1815941"/>
                      <a:pt x="792861" y="1806988"/>
                      <a:pt x="792861" y="1795939"/>
                    </a:cubicBezTo>
                    <a:lnTo>
                      <a:pt x="792861" y="1607630"/>
                    </a:lnTo>
                    <a:lnTo>
                      <a:pt x="595979" y="1607630"/>
                    </a:lnTo>
                    <a:lnTo>
                      <a:pt x="595979" y="1987677"/>
                    </a:lnTo>
                    <a:cubicBezTo>
                      <a:pt x="595979" y="1998726"/>
                      <a:pt x="604933" y="2007679"/>
                      <a:pt x="615982" y="2007679"/>
                    </a:cubicBezTo>
                    <a:lnTo>
                      <a:pt x="1201579" y="2007679"/>
                    </a:lnTo>
                    <a:lnTo>
                      <a:pt x="1201579" y="1814703"/>
                    </a:lnTo>
                    <a:cubicBezTo>
                      <a:pt x="1201579" y="1812131"/>
                      <a:pt x="1203674" y="1810131"/>
                      <a:pt x="1206151" y="1810131"/>
                    </a:cubicBezTo>
                    <a:lnTo>
                      <a:pt x="1605343" y="1810131"/>
                    </a:lnTo>
                    <a:lnTo>
                      <a:pt x="1605343" y="1407700"/>
                    </a:lnTo>
                    <a:lnTo>
                      <a:pt x="2000345" y="1407700"/>
                    </a:lnTo>
                    <a:lnTo>
                      <a:pt x="2000345" y="1586579"/>
                    </a:lnTo>
                    <a:cubicBezTo>
                      <a:pt x="2000345" y="1597628"/>
                      <a:pt x="2009299" y="1606582"/>
                      <a:pt x="2020348" y="1606582"/>
                    </a:cubicBezTo>
                    <a:lnTo>
                      <a:pt x="2390489" y="1606582"/>
                    </a:lnTo>
                    <a:cubicBezTo>
                      <a:pt x="2399347" y="1606582"/>
                      <a:pt x="2406586" y="1599343"/>
                      <a:pt x="2406586" y="1590484"/>
                    </a:cubicBezTo>
                    <a:lnTo>
                      <a:pt x="2406586" y="1420749"/>
                    </a:lnTo>
                    <a:cubicBezTo>
                      <a:pt x="2406586" y="1411605"/>
                      <a:pt x="2399253" y="1404271"/>
                      <a:pt x="2390204" y="1404271"/>
                    </a:cubicBezTo>
                    <a:close/>
                    <a:moveTo>
                      <a:pt x="1397698" y="992696"/>
                    </a:moveTo>
                    <a:cubicBezTo>
                      <a:pt x="1397698" y="1006126"/>
                      <a:pt x="1394460" y="1009936"/>
                      <a:pt x="1380649" y="1009840"/>
                    </a:cubicBezTo>
                    <a:cubicBezTo>
                      <a:pt x="1191006" y="1009364"/>
                      <a:pt x="1001458" y="1009364"/>
                      <a:pt x="811816" y="1009840"/>
                    </a:cubicBezTo>
                    <a:cubicBezTo>
                      <a:pt x="796861" y="1009840"/>
                      <a:pt x="792670" y="1006412"/>
                      <a:pt x="792861" y="990981"/>
                    </a:cubicBezTo>
                    <a:cubicBezTo>
                      <a:pt x="793623" y="896493"/>
                      <a:pt x="793528" y="517207"/>
                      <a:pt x="792956" y="422148"/>
                    </a:cubicBezTo>
                    <a:cubicBezTo>
                      <a:pt x="792861" y="408622"/>
                      <a:pt x="796385" y="404908"/>
                      <a:pt x="810006" y="405003"/>
                    </a:cubicBezTo>
                    <a:cubicBezTo>
                      <a:pt x="1000220" y="405479"/>
                      <a:pt x="1190339" y="405479"/>
                      <a:pt x="1380553" y="405003"/>
                    </a:cubicBezTo>
                    <a:cubicBezTo>
                      <a:pt x="1394079" y="405003"/>
                      <a:pt x="1397698" y="408432"/>
                      <a:pt x="1397698" y="422053"/>
                    </a:cubicBezTo>
                    <a:cubicBezTo>
                      <a:pt x="1397222" y="612267"/>
                      <a:pt x="1397222" y="802481"/>
                      <a:pt x="1397698" y="9926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12" name="Google Shape;912;p21"/>
          <p:cNvSpPr/>
          <p:nvPr/>
        </p:nvSpPr>
        <p:spPr>
          <a:xfrm>
            <a:off x="5509501" y="4181375"/>
            <a:ext cx="1183732" cy="1747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1"/>
          <p:cNvSpPr/>
          <p:nvPr/>
        </p:nvSpPr>
        <p:spPr>
          <a:xfrm>
            <a:off x="4718548" y="1630645"/>
            <a:ext cx="2754904" cy="646576"/>
          </a:xfrm>
          <a:custGeom>
            <a:rect b="b" l="l" r="r" t="t"/>
            <a:pathLst>
              <a:path extrusionOk="0" h="499281" w="2127312">
                <a:moveTo>
                  <a:pt x="1993032" y="198909"/>
                </a:moveTo>
                <a:cubicBezTo>
                  <a:pt x="1976735" y="198909"/>
                  <a:pt x="1963006" y="206194"/>
                  <a:pt x="1951844" y="220764"/>
                </a:cubicBezTo>
                <a:cubicBezTo>
                  <a:pt x="1940458" y="235557"/>
                  <a:pt x="1934877" y="256177"/>
                  <a:pt x="1935100" y="282625"/>
                </a:cubicBezTo>
                <a:lnTo>
                  <a:pt x="2050628" y="282625"/>
                </a:lnTo>
                <a:cubicBezTo>
                  <a:pt x="2049959" y="254831"/>
                  <a:pt x="2044043" y="233930"/>
                  <a:pt x="2032880" y="219921"/>
                </a:cubicBezTo>
                <a:cubicBezTo>
                  <a:pt x="2021718" y="205913"/>
                  <a:pt x="2008435" y="198909"/>
                  <a:pt x="1993032" y="198909"/>
                </a:cubicBezTo>
                <a:close/>
                <a:moveTo>
                  <a:pt x="1014338" y="198909"/>
                </a:moveTo>
                <a:cubicBezTo>
                  <a:pt x="996479" y="198909"/>
                  <a:pt x="981298" y="207641"/>
                  <a:pt x="968797" y="225107"/>
                </a:cubicBezTo>
                <a:cubicBezTo>
                  <a:pt x="956295" y="242572"/>
                  <a:pt x="950044" y="269328"/>
                  <a:pt x="950044" y="305374"/>
                </a:cubicBezTo>
                <a:cubicBezTo>
                  <a:pt x="950044" y="336049"/>
                  <a:pt x="952947" y="359448"/>
                  <a:pt x="958751" y="375570"/>
                </a:cubicBezTo>
                <a:cubicBezTo>
                  <a:pt x="964555" y="391692"/>
                  <a:pt x="972815" y="403952"/>
                  <a:pt x="983531" y="412348"/>
                </a:cubicBezTo>
                <a:cubicBezTo>
                  <a:pt x="994246" y="420744"/>
                  <a:pt x="1005520" y="424942"/>
                  <a:pt x="1017352" y="424942"/>
                </a:cubicBezTo>
                <a:cubicBezTo>
                  <a:pt x="1034318" y="424942"/>
                  <a:pt x="1048829" y="416041"/>
                  <a:pt x="1060884" y="398241"/>
                </a:cubicBezTo>
                <a:cubicBezTo>
                  <a:pt x="1072939" y="380441"/>
                  <a:pt x="1078967" y="352285"/>
                  <a:pt x="1078967" y="313772"/>
                </a:cubicBezTo>
                <a:cubicBezTo>
                  <a:pt x="1078967" y="273247"/>
                  <a:pt x="1072883" y="243971"/>
                  <a:pt x="1060717" y="225946"/>
                </a:cubicBezTo>
                <a:cubicBezTo>
                  <a:pt x="1048550" y="207921"/>
                  <a:pt x="1033090" y="198909"/>
                  <a:pt x="1014338" y="198909"/>
                </a:cubicBezTo>
                <a:close/>
                <a:moveTo>
                  <a:pt x="678582" y="198909"/>
                </a:moveTo>
                <a:cubicBezTo>
                  <a:pt x="662285" y="198909"/>
                  <a:pt x="648556" y="206194"/>
                  <a:pt x="637394" y="220764"/>
                </a:cubicBezTo>
                <a:cubicBezTo>
                  <a:pt x="626008" y="235557"/>
                  <a:pt x="620427" y="256177"/>
                  <a:pt x="620650" y="282625"/>
                </a:cubicBezTo>
                <a:lnTo>
                  <a:pt x="736178" y="282625"/>
                </a:lnTo>
                <a:cubicBezTo>
                  <a:pt x="735509" y="254831"/>
                  <a:pt x="729593" y="233930"/>
                  <a:pt x="718431" y="219921"/>
                </a:cubicBezTo>
                <a:cubicBezTo>
                  <a:pt x="707268" y="205913"/>
                  <a:pt x="693986" y="198909"/>
                  <a:pt x="678582" y="198909"/>
                </a:cubicBezTo>
                <a:close/>
                <a:moveTo>
                  <a:pt x="1534269" y="135285"/>
                </a:moveTo>
                <a:lnTo>
                  <a:pt x="1611622" y="135285"/>
                </a:lnTo>
                <a:lnTo>
                  <a:pt x="1611622" y="490910"/>
                </a:lnTo>
                <a:lnTo>
                  <a:pt x="1534269" y="490910"/>
                </a:lnTo>
                <a:close/>
                <a:moveTo>
                  <a:pt x="1988344" y="126913"/>
                </a:moveTo>
                <a:cubicBezTo>
                  <a:pt x="2030090" y="126913"/>
                  <a:pt x="2062795" y="142341"/>
                  <a:pt x="2086459" y="173198"/>
                </a:cubicBezTo>
                <a:cubicBezTo>
                  <a:pt x="2113694" y="208526"/>
                  <a:pt x="2127312" y="260623"/>
                  <a:pt x="2127312" y="329490"/>
                </a:cubicBezTo>
                <a:lnTo>
                  <a:pt x="2126977" y="340221"/>
                </a:lnTo>
                <a:lnTo>
                  <a:pt x="1933761" y="340221"/>
                </a:lnTo>
                <a:cubicBezTo>
                  <a:pt x="1934207" y="368458"/>
                  <a:pt x="1940532" y="390307"/>
                  <a:pt x="1952736" y="405768"/>
                </a:cubicBezTo>
                <a:cubicBezTo>
                  <a:pt x="1964939" y="421229"/>
                  <a:pt x="1979662" y="428960"/>
                  <a:pt x="1996904" y="428960"/>
                </a:cubicBezTo>
                <a:cubicBezTo>
                  <a:pt x="2021757" y="428960"/>
                  <a:pt x="2038326" y="411993"/>
                  <a:pt x="2046610" y="378061"/>
                </a:cubicBezTo>
                <a:lnTo>
                  <a:pt x="2123294" y="393799"/>
                </a:lnTo>
                <a:cubicBezTo>
                  <a:pt x="2113010" y="429518"/>
                  <a:pt x="2097029" y="456028"/>
                  <a:pt x="2075348" y="473329"/>
                </a:cubicBezTo>
                <a:cubicBezTo>
                  <a:pt x="2053667" y="490631"/>
                  <a:pt x="2027292" y="499281"/>
                  <a:pt x="1996223" y="499281"/>
                </a:cubicBezTo>
                <a:cubicBezTo>
                  <a:pt x="1953082" y="499281"/>
                  <a:pt x="1919777" y="484856"/>
                  <a:pt x="1896309" y="456005"/>
                </a:cubicBezTo>
                <a:cubicBezTo>
                  <a:pt x="1868592" y="422460"/>
                  <a:pt x="1854733" y="375495"/>
                  <a:pt x="1854733" y="315112"/>
                </a:cubicBezTo>
                <a:cubicBezTo>
                  <a:pt x="1854733" y="255621"/>
                  <a:pt x="1868686" y="207985"/>
                  <a:pt x="1896591" y="172203"/>
                </a:cubicBezTo>
                <a:cubicBezTo>
                  <a:pt x="1920255" y="142010"/>
                  <a:pt x="1950839" y="126913"/>
                  <a:pt x="1988344" y="126913"/>
                </a:cubicBezTo>
                <a:close/>
                <a:moveTo>
                  <a:pt x="1326431" y="126913"/>
                </a:moveTo>
                <a:cubicBezTo>
                  <a:pt x="1364605" y="126913"/>
                  <a:pt x="1393627" y="134336"/>
                  <a:pt x="1413495" y="149182"/>
                </a:cubicBezTo>
                <a:cubicBezTo>
                  <a:pt x="1433364" y="164027"/>
                  <a:pt x="1447316" y="187970"/>
                  <a:pt x="1455353" y="221010"/>
                </a:cubicBezTo>
                <a:lnTo>
                  <a:pt x="1382688" y="237418"/>
                </a:lnTo>
                <a:cubicBezTo>
                  <a:pt x="1376214" y="208843"/>
                  <a:pt x="1357908" y="194556"/>
                  <a:pt x="1327770" y="194556"/>
                </a:cubicBezTo>
                <a:cubicBezTo>
                  <a:pt x="1308795" y="194556"/>
                  <a:pt x="1295288" y="197296"/>
                  <a:pt x="1287252" y="202778"/>
                </a:cubicBezTo>
                <a:cubicBezTo>
                  <a:pt x="1279215" y="208260"/>
                  <a:pt x="1275197" y="215362"/>
                  <a:pt x="1275197" y="224086"/>
                </a:cubicBezTo>
                <a:cubicBezTo>
                  <a:pt x="1275197" y="231917"/>
                  <a:pt x="1278878" y="238407"/>
                  <a:pt x="1286242" y="243555"/>
                </a:cubicBezTo>
                <a:cubicBezTo>
                  <a:pt x="1293602" y="248924"/>
                  <a:pt x="1316470" y="257032"/>
                  <a:pt x="1354847" y="267880"/>
                </a:cubicBezTo>
                <a:cubicBezTo>
                  <a:pt x="1397908" y="280082"/>
                  <a:pt x="1427155" y="294783"/>
                  <a:pt x="1442586" y="311983"/>
                </a:cubicBezTo>
                <a:cubicBezTo>
                  <a:pt x="1457795" y="329183"/>
                  <a:pt x="1465399" y="352079"/>
                  <a:pt x="1465399" y="380672"/>
                </a:cubicBezTo>
                <a:cubicBezTo>
                  <a:pt x="1465399" y="415068"/>
                  <a:pt x="1453623" y="443436"/>
                  <a:pt x="1430071" y="465774"/>
                </a:cubicBezTo>
                <a:cubicBezTo>
                  <a:pt x="1406519" y="488112"/>
                  <a:pt x="1373981" y="499281"/>
                  <a:pt x="1332458" y="499281"/>
                </a:cubicBezTo>
                <a:cubicBezTo>
                  <a:pt x="1294730" y="499281"/>
                  <a:pt x="1263923" y="489961"/>
                  <a:pt x="1240036" y="471320"/>
                </a:cubicBezTo>
                <a:cubicBezTo>
                  <a:pt x="1216149" y="452679"/>
                  <a:pt x="1200410" y="425500"/>
                  <a:pt x="1192820" y="389781"/>
                </a:cubicBezTo>
                <a:lnTo>
                  <a:pt x="1270174" y="375382"/>
                </a:lnTo>
                <a:cubicBezTo>
                  <a:pt x="1276871" y="412663"/>
                  <a:pt x="1297632" y="431304"/>
                  <a:pt x="1332458" y="431304"/>
                </a:cubicBezTo>
                <a:cubicBezTo>
                  <a:pt x="1350987" y="431304"/>
                  <a:pt x="1364828" y="427730"/>
                  <a:pt x="1373981" y="420583"/>
                </a:cubicBezTo>
                <a:cubicBezTo>
                  <a:pt x="1383134" y="413436"/>
                  <a:pt x="1387711" y="404166"/>
                  <a:pt x="1387711" y="392774"/>
                </a:cubicBezTo>
                <a:cubicBezTo>
                  <a:pt x="1387711" y="384953"/>
                  <a:pt x="1385701" y="378811"/>
                  <a:pt x="1381683" y="374346"/>
                </a:cubicBezTo>
                <a:cubicBezTo>
                  <a:pt x="1377441" y="369877"/>
                  <a:pt x="1369042" y="365974"/>
                  <a:pt x="1356485" y="362636"/>
                </a:cubicBezTo>
                <a:cubicBezTo>
                  <a:pt x="1293140" y="345785"/>
                  <a:pt x="1252872" y="329751"/>
                  <a:pt x="1235683" y="314536"/>
                </a:cubicBezTo>
                <a:cubicBezTo>
                  <a:pt x="1214251" y="295515"/>
                  <a:pt x="1203536" y="269446"/>
                  <a:pt x="1203536" y="236330"/>
                </a:cubicBezTo>
                <a:cubicBezTo>
                  <a:pt x="1203536" y="203213"/>
                  <a:pt x="1214028" y="176698"/>
                  <a:pt x="1235013" y="156784"/>
                </a:cubicBezTo>
                <a:cubicBezTo>
                  <a:pt x="1255998" y="136870"/>
                  <a:pt x="1286470" y="126913"/>
                  <a:pt x="1326431" y="126913"/>
                </a:cubicBezTo>
                <a:close/>
                <a:moveTo>
                  <a:pt x="673894" y="126913"/>
                </a:moveTo>
                <a:cubicBezTo>
                  <a:pt x="715640" y="126913"/>
                  <a:pt x="748345" y="142341"/>
                  <a:pt x="772009" y="173198"/>
                </a:cubicBezTo>
                <a:cubicBezTo>
                  <a:pt x="799244" y="208526"/>
                  <a:pt x="812862" y="260623"/>
                  <a:pt x="812862" y="329490"/>
                </a:cubicBezTo>
                <a:lnTo>
                  <a:pt x="812527" y="340221"/>
                </a:lnTo>
                <a:lnTo>
                  <a:pt x="619311" y="340221"/>
                </a:lnTo>
                <a:cubicBezTo>
                  <a:pt x="619758" y="368458"/>
                  <a:pt x="626082" y="390307"/>
                  <a:pt x="638286" y="405768"/>
                </a:cubicBezTo>
                <a:cubicBezTo>
                  <a:pt x="650489" y="421229"/>
                  <a:pt x="665212" y="428960"/>
                  <a:pt x="682454" y="428960"/>
                </a:cubicBezTo>
                <a:cubicBezTo>
                  <a:pt x="707307" y="428960"/>
                  <a:pt x="723876" y="411993"/>
                  <a:pt x="732160" y="378061"/>
                </a:cubicBezTo>
                <a:lnTo>
                  <a:pt x="808844" y="393799"/>
                </a:lnTo>
                <a:cubicBezTo>
                  <a:pt x="798561" y="429518"/>
                  <a:pt x="782579" y="456028"/>
                  <a:pt x="760898" y="473329"/>
                </a:cubicBezTo>
                <a:cubicBezTo>
                  <a:pt x="739217" y="490631"/>
                  <a:pt x="712843" y="499281"/>
                  <a:pt x="681773" y="499281"/>
                </a:cubicBezTo>
                <a:cubicBezTo>
                  <a:pt x="638632" y="499281"/>
                  <a:pt x="605327" y="484856"/>
                  <a:pt x="581859" y="456005"/>
                </a:cubicBezTo>
                <a:cubicBezTo>
                  <a:pt x="554142" y="422460"/>
                  <a:pt x="540283" y="375495"/>
                  <a:pt x="540283" y="315112"/>
                </a:cubicBezTo>
                <a:cubicBezTo>
                  <a:pt x="540283" y="255621"/>
                  <a:pt x="554236" y="207985"/>
                  <a:pt x="582141" y="172203"/>
                </a:cubicBezTo>
                <a:cubicBezTo>
                  <a:pt x="605805" y="142010"/>
                  <a:pt x="636389" y="126913"/>
                  <a:pt x="673894" y="126913"/>
                </a:cubicBezTo>
                <a:close/>
                <a:moveTo>
                  <a:pt x="1767371" y="9711"/>
                </a:moveTo>
                <a:lnTo>
                  <a:pt x="1767371" y="135285"/>
                </a:lnTo>
                <a:lnTo>
                  <a:pt x="1819945" y="135285"/>
                </a:lnTo>
                <a:lnTo>
                  <a:pt x="1819945" y="210294"/>
                </a:lnTo>
                <a:lnTo>
                  <a:pt x="1767371" y="210294"/>
                </a:lnTo>
                <a:lnTo>
                  <a:pt x="1767371" y="353846"/>
                </a:lnTo>
                <a:cubicBezTo>
                  <a:pt x="1767371" y="384925"/>
                  <a:pt x="1768152" y="402924"/>
                  <a:pt x="1769715" y="407843"/>
                </a:cubicBezTo>
                <a:cubicBezTo>
                  <a:pt x="1772841" y="416786"/>
                  <a:pt x="1779203" y="421258"/>
                  <a:pt x="1788802" y="421258"/>
                </a:cubicBezTo>
                <a:cubicBezTo>
                  <a:pt x="1795946" y="421258"/>
                  <a:pt x="1806215" y="418244"/>
                  <a:pt x="1819610" y="412217"/>
                </a:cubicBezTo>
                <a:lnTo>
                  <a:pt x="1826307" y="485217"/>
                </a:lnTo>
                <a:cubicBezTo>
                  <a:pt x="1808448" y="494593"/>
                  <a:pt x="1788244" y="499281"/>
                  <a:pt x="1765697" y="499281"/>
                </a:cubicBezTo>
                <a:cubicBezTo>
                  <a:pt x="1746051" y="499281"/>
                  <a:pt x="1730313" y="494588"/>
                  <a:pt x="1718481" y="485201"/>
                </a:cubicBezTo>
                <a:cubicBezTo>
                  <a:pt x="1706649" y="475815"/>
                  <a:pt x="1698724" y="462293"/>
                  <a:pt x="1694706" y="444636"/>
                </a:cubicBezTo>
                <a:cubicBezTo>
                  <a:pt x="1691580" y="431674"/>
                  <a:pt x="1690018" y="405300"/>
                  <a:pt x="1690018" y="365514"/>
                </a:cubicBezTo>
                <a:lnTo>
                  <a:pt x="1690018" y="210294"/>
                </a:lnTo>
                <a:lnTo>
                  <a:pt x="1654522" y="210294"/>
                </a:lnTo>
                <a:lnTo>
                  <a:pt x="1654522" y="135285"/>
                </a:lnTo>
                <a:lnTo>
                  <a:pt x="1690018" y="135285"/>
                </a:lnTo>
                <a:lnTo>
                  <a:pt x="1690018" y="64629"/>
                </a:lnTo>
                <a:close/>
                <a:moveTo>
                  <a:pt x="1534269" y="0"/>
                </a:moveTo>
                <a:lnTo>
                  <a:pt x="1611622" y="0"/>
                </a:lnTo>
                <a:lnTo>
                  <a:pt x="1611622" y="87064"/>
                </a:lnTo>
                <a:lnTo>
                  <a:pt x="1534269" y="87064"/>
                </a:lnTo>
                <a:close/>
                <a:moveTo>
                  <a:pt x="873361" y="0"/>
                </a:moveTo>
                <a:lnTo>
                  <a:pt x="950714" y="0"/>
                </a:lnTo>
                <a:lnTo>
                  <a:pt x="950714" y="176473"/>
                </a:lnTo>
                <a:cubicBezTo>
                  <a:pt x="962529" y="159953"/>
                  <a:pt x="975511" y="147563"/>
                  <a:pt x="989663" y="139303"/>
                </a:cubicBezTo>
                <a:cubicBezTo>
                  <a:pt x="1003814" y="131043"/>
                  <a:pt x="1019026" y="126913"/>
                  <a:pt x="1035299" y="126913"/>
                </a:cubicBezTo>
                <a:cubicBezTo>
                  <a:pt x="1069622" y="126913"/>
                  <a:pt x="1098652" y="142456"/>
                  <a:pt x="1122389" y="173543"/>
                </a:cubicBezTo>
                <a:cubicBezTo>
                  <a:pt x="1146126" y="204629"/>
                  <a:pt x="1157994" y="250476"/>
                  <a:pt x="1157994" y="311083"/>
                </a:cubicBezTo>
                <a:cubicBezTo>
                  <a:pt x="1157994" y="371466"/>
                  <a:pt x="1145847" y="417929"/>
                  <a:pt x="1121552" y="450470"/>
                </a:cubicBezTo>
                <a:cubicBezTo>
                  <a:pt x="1097257" y="483011"/>
                  <a:pt x="1068727" y="499281"/>
                  <a:pt x="1035963" y="499281"/>
                </a:cubicBezTo>
                <a:cubicBezTo>
                  <a:pt x="1019244" y="499281"/>
                  <a:pt x="1002750" y="494091"/>
                  <a:pt x="986479" y="483710"/>
                </a:cubicBezTo>
                <a:cubicBezTo>
                  <a:pt x="970208" y="473329"/>
                  <a:pt x="956389" y="458316"/>
                  <a:pt x="945021" y="438671"/>
                </a:cubicBezTo>
                <a:lnTo>
                  <a:pt x="945021" y="490910"/>
                </a:lnTo>
                <a:lnTo>
                  <a:pt x="873361" y="490910"/>
                </a:lnTo>
                <a:close/>
                <a:moveTo>
                  <a:pt x="0" y="0"/>
                </a:moveTo>
                <a:lnTo>
                  <a:pt x="83386" y="0"/>
                </a:lnTo>
                <a:lnTo>
                  <a:pt x="143824" y="337375"/>
                </a:lnTo>
                <a:lnTo>
                  <a:pt x="217400" y="0"/>
                </a:lnTo>
                <a:lnTo>
                  <a:pt x="314269" y="0"/>
                </a:lnTo>
                <a:lnTo>
                  <a:pt x="384925" y="343067"/>
                </a:lnTo>
                <a:lnTo>
                  <a:pt x="447037" y="0"/>
                </a:lnTo>
                <a:lnTo>
                  <a:pt x="528749" y="0"/>
                </a:lnTo>
                <a:lnTo>
                  <a:pt x="430985" y="490910"/>
                </a:lnTo>
                <a:lnTo>
                  <a:pt x="344459" y="490910"/>
                </a:lnTo>
                <a:lnTo>
                  <a:pt x="264040" y="123732"/>
                </a:lnTo>
                <a:lnTo>
                  <a:pt x="184342" y="490910"/>
                </a:lnTo>
                <a:lnTo>
                  <a:pt x="96477" y="4909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21"/>
          <p:cNvGrpSpPr/>
          <p:nvPr/>
        </p:nvGrpSpPr>
        <p:grpSpPr>
          <a:xfrm>
            <a:off x="8200614" y="1507820"/>
            <a:ext cx="2655380" cy="1107996"/>
            <a:chOff x="2551705" y="4283314"/>
            <a:chExt cx="2357003" cy="1107996"/>
          </a:xfrm>
        </p:grpSpPr>
        <p:sp>
          <p:nvSpPr>
            <p:cNvPr id="915" name="Google Shape;915;p21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" name="Google Shape;917;p21"/>
          <p:cNvGrpSpPr/>
          <p:nvPr/>
        </p:nvGrpSpPr>
        <p:grpSpPr>
          <a:xfrm>
            <a:off x="1304827" y="1507820"/>
            <a:ext cx="2655638" cy="1107996"/>
            <a:chOff x="2551705" y="4283314"/>
            <a:chExt cx="2357003" cy="1107996"/>
          </a:xfrm>
        </p:grpSpPr>
        <p:sp>
          <p:nvSpPr>
            <p:cNvPr id="918" name="Google Shape;918;p21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1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925" name="Google Shape;925;p22"/>
          <p:cNvGraphicFramePr/>
          <p:nvPr/>
        </p:nvGraphicFramePr>
        <p:xfrm>
          <a:off x="934152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{F0642ED0-519E-423E-B878-00EFB48F11A4}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6" name="Google Shape;926;p22"/>
          <p:cNvGraphicFramePr/>
          <p:nvPr/>
        </p:nvGraphicFramePr>
        <p:xfrm>
          <a:off x="3650941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{F0642ED0-519E-423E-B878-00EFB48F11A4}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7" name="Google Shape;927;p22"/>
          <p:cNvGraphicFramePr/>
          <p:nvPr/>
        </p:nvGraphicFramePr>
        <p:xfrm>
          <a:off x="6367730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{F0642ED0-519E-423E-B878-00EFB48F11A4}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8" name="Google Shape;928;p22"/>
          <p:cNvGraphicFramePr/>
          <p:nvPr/>
        </p:nvGraphicFramePr>
        <p:xfrm>
          <a:off x="9084519" y="18342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{F0642ED0-519E-423E-B878-00EFB48F11A4}</a:tableStyleId>
              </a:tblPr>
              <a:tblGrid>
                <a:gridCol w="208275"/>
                <a:gridCol w="1800000"/>
                <a:gridCol w="208275"/>
              </a:tblGrid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</a:t>
                      </a:r>
                      <a:endParaRPr b="1" sz="18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F3F3F"/>
                    </a:solidFill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PowerPoint Presentation </a:t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5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 can simply impress your audience and add a unique zing.</a:t>
                      </a:r>
                      <a:endParaRPr sz="12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Easy to change colors, photos and Text.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3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</a:t>
                      </a:r>
                      <a:r>
                        <a:rPr b="1"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Here</a:t>
                      </a:r>
                      <a:endParaRPr b="1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9" name="Google Shape;929;p22"/>
          <p:cNvSpPr/>
          <p:nvPr/>
        </p:nvSpPr>
        <p:spPr>
          <a:xfrm>
            <a:off x="10006908" y="3260302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2"/>
          <p:cNvSpPr/>
          <p:nvPr/>
        </p:nvSpPr>
        <p:spPr>
          <a:xfrm>
            <a:off x="4545502" y="3273404"/>
            <a:ext cx="427438" cy="34497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2"/>
          <p:cNvSpPr/>
          <p:nvPr/>
        </p:nvSpPr>
        <p:spPr>
          <a:xfrm>
            <a:off x="1826678" y="3299752"/>
            <a:ext cx="431509" cy="292281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2"/>
          <p:cNvSpPr/>
          <p:nvPr/>
        </p:nvSpPr>
        <p:spPr>
          <a:xfrm>
            <a:off x="7278010" y="3289349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3"/>
          <p:cNvSpPr/>
          <p:nvPr/>
        </p:nvSpPr>
        <p:spPr>
          <a:xfrm>
            <a:off x="568826" y="448005"/>
            <a:ext cx="4396803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  <a:endParaRPr/>
          </a:p>
        </p:txBody>
      </p:sp>
      <p:sp>
        <p:nvSpPr>
          <p:cNvPr id="938" name="Google Shape;938;p23"/>
          <p:cNvSpPr/>
          <p:nvPr/>
        </p:nvSpPr>
        <p:spPr>
          <a:xfrm>
            <a:off x="1735933" y="1280902"/>
            <a:ext cx="5600047" cy="720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939" name="Google Shape;939;p23"/>
          <p:cNvSpPr txBox="1"/>
          <p:nvPr/>
        </p:nvSpPr>
        <p:spPr>
          <a:xfrm>
            <a:off x="734821" y="5287913"/>
            <a:ext cx="442505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</a:t>
            </a:r>
            <a:endParaRPr/>
          </a:p>
        </p:txBody>
      </p:sp>
      <p:sp>
        <p:nvSpPr>
          <p:cNvPr id="940" name="Google Shape;940;p23"/>
          <p:cNvSpPr txBox="1"/>
          <p:nvPr/>
        </p:nvSpPr>
        <p:spPr>
          <a:xfrm>
            <a:off x="734822" y="4355005"/>
            <a:ext cx="4425054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Create Quality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Professional Presentation</a:t>
            </a:r>
            <a:endParaRPr sz="2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2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46" name="Google Shape;946;p24"/>
          <p:cNvGrpSpPr/>
          <p:nvPr/>
        </p:nvGrpSpPr>
        <p:grpSpPr>
          <a:xfrm>
            <a:off x="3337064" y="2335694"/>
            <a:ext cx="1149625" cy="1134717"/>
            <a:chOff x="2206487" y="2723322"/>
            <a:chExt cx="1149625" cy="1134717"/>
          </a:xfrm>
        </p:grpSpPr>
        <p:sp>
          <p:nvSpPr>
            <p:cNvPr id="947" name="Google Shape;947;p24"/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4"/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24"/>
          <p:cNvGrpSpPr/>
          <p:nvPr/>
        </p:nvGrpSpPr>
        <p:grpSpPr>
          <a:xfrm>
            <a:off x="1152940" y="2335694"/>
            <a:ext cx="1149625" cy="1134717"/>
            <a:chOff x="2206487" y="2723322"/>
            <a:chExt cx="1149625" cy="1134717"/>
          </a:xfrm>
        </p:grpSpPr>
        <p:sp>
          <p:nvSpPr>
            <p:cNvPr id="950" name="Google Shape;950;p24"/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4"/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2" name="Google Shape;952;p24"/>
          <p:cNvGrpSpPr/>
          <p:nvPr/>
        </p:nvGrpSpPr>
        <p:grpSpPr>
          <a:xfrm>
            <a:off x="5521188" y="2335694"/>
            <a:ext cx="1149625" cy="1134717"/>
            <a:chOff x="2206487" y="2723322"/>
            <a:chExt cx="1149625" cy="1134717"/>
          </a:xfrm>
        </p:grpSpPr>
        <p:sp>
          <p:nvSpPr>
            <p:cNvPr id="953" name="Google Shape;953;p24"/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4"/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4"/>
          <p:cNvGrpSpPr/>
          <p:nvPr/>
        </p:nvGrpSpPr>
        <p:grpSpPr>
          <a:xfrm>
            <a:off x="7705312" y="2335694"/>
            <a:ext cx="1149625" cy="1134717"/>
            <a:chOff x="2206487" y="2723322"/>
            <a:chExt cx="1149625" cy="1134717"/>
          </a:xfrm>
        </p:grpSpPr>
        <p:sp>
          <p:nvSpPr>
            <p:cNvPr id="956" name="Google Shape;956;p24"/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8" name="Google Shape;958;p24"/>
          <p:cNvGrpSpPr/>
          <p:nvPr/>
        </p:nvGrpSpPr>
        <p:grpSpPr>
          <a:xfrm>
            <a:off x="9889436" y="2335694"/>
            <a:ext cx="1149625" cy="1134717"/>
            <a:chOff x="2206487" y="2723322"/>
            <a:chExt cx="1149625" cy="1134717"/>
          </a:xfrm>
        </p:grpSpPr>
        <p:sp>
          <p:nvSpPr>
            <p:cNvPr id="959" name="Google Shape;959;p24"/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4"/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fmla="val 13889" name="adj1"/>
                <a:gd fmla="val 13889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1" name="Google Shape;961;p24"/>
          <p:cNvGrpSpPr/>
          <p:nvPr/>
        </p:nvGrpSpPr>
        <p:grpSpPr>
          <a:xfrm>
            <a:off x="946240" y="4056975"/>
            <a:ext cx="1563024" cy="1881141"/>
            <a:chOff x="862535" y="3526314"/>
            <a:chExt cx="1563024" cy="1881141"/>
          </a:xfrm>
        </p:grpSpPr>
        <p:sp>
          <p:nvSpPr>
            <p:cNvPr id="962" name="Google Shape;962;p24"/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4"/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4" name="Google Shape;964;p24"/>
          <p:cNvGrpSpPr/>
          <p:nvPr/>
        </p:nvGrpSpPr>
        <p:grpSpPr>
          <a:xfrm>
            <a:off x="3130364" y="4056975"/>
            <a:ext cx="1563024" cy="1881141"/>
            <a:chOff x="862535" y="3526314"/>
            <a:chExt cx="1563024" cy="1881141"/>
          </a:xfrm>
        </p:grpSpPr>
        <p:sp>
          <p:nvSpPr>
            <p:cNvPr id="965" name="Google Shape;965;p24"/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4"/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24"/>
          <p:cNvGrpSpPr/>
          <p:nvPr/>
        </p:nvGrpSpPr>
        <p:grpSpPr>
          <a:xfrm>
            <a:off x="5314488" y="4056975"/>
            <a:ext cx="1563024" cy="1881141"/>
            <a:chOff x="862535" y="3526314"/>
            <a:chExt cx="1563024" cy="1881141"/>
          </a:xfrm>
        </p:grpSpPr>
        <p:sp>
          <p:nvSpPr>
            <p:cNvPr id="968" name="Google Shape;968;p24"/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4"/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24"/>
          <p:cNvGrpSpPr/>
          <p:nvPr/>
        </p:nvGrpSpPr>
        <p:grpSpPr>
          <a:xfrm>
            <a:off x="7498612" y="4056975"/>
            <a:ext cx="1563024" cy="1881141"/>
            <a:chOff x="862535" y="3526314"/>
            <a:chExt cx="1563024" cy="1881141"/>
          </a:xfrm>
        </p:grpSpPr>
        <p:sp>
          <p:nvSpPr>
            <p:cNvPr id="971" name="Google Shape;971;p24"/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4"/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3" name="Google Shape;973;p24"/>
          <p:cNvGrpSpPr/>
          <p:nvPr/>
        </p:nvGrpSpPr>
        <p:grpSpPr>
          <a:xfrm>
            <a:off x="9682736" y="4056975"/>
            <a:ext cx="1563024" cy="1881141"/>
            <a:chOff x="862535" y="3526314"/>
            <a:chExt cx="1563024" cy="1881141"/>
          </a:xfrm>
        </p:grpSpPr>
        <p:sp>
          <p:nvSpPr>
            <p:cNvPr id="974" name="Google Shape;974;p24"/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4"/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    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6" name="Google Shape;976;p24"/>
          <p:cNvSpPr/>
          <p:nvPr/>
        </p:nvSpPr>
        <p:spPr>
          <a:xfrm rot="2700000">
            <a:off x="5963039" y="2659541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4"/>
          <p:cNvSpPr/>
          <p:nvPr/>
        </p:nvSpPr>
        <p:spPr>
          <a:xfrm>
            <a:off x="3753627" y="2754724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4"/>
          <p:cNvSpPr/>
          <p:nvPr/>
        </p:nvSpPr>
        <p:spPr>
          <a:xfrm>
            <a:off x="10325010" y="2725396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4"/>
          <p:cNvSpPr/>
          <p:nvPr/>
        </p:nvSpPr>
        <p:spPr>
          <a:xfrm>
            <a:off x="1510851" y="2776476"/>
            <a:ext cx="435826" cy="295205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4"/>
          <p:cNvSpPr/>
          <p:nvPr/>
        </p:nvSpPr>
        <p:spPr>
          <a:xfrm flipH="1">
            <a:off x="8081718" y="2744336"/>
            <a:ext cx="396811" cy="327345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86" name="Google Shape;986;p25"/>
          <p:cNvGrpSpPr/>
          <p:nvPr/>
        </p:nvGrpSpPr>
        <p:grpSpPr>
          <a:xfrm>
            <a:off x="6417626" y="2638528"/>
            <a:ext cx="5036706" cy="2955886"/>
            <a:chOff x="2687161" y="3731096"/>
            <a:chExt cx="5158677" cy="3027467"/>
          </a:xfrm>
        </p:grpSpPr>
        <p:sp>
          <p:nvSpPr>
            <p:cNvPr id="987" name="Google Shape;987;p25"/>
            <p:cNvSpPr/>
            <p:nvPr/>
          </p:nvSpPr>
          <p:spPr>
            <a:xfrm>
              <a:off x="2725967" y="4290519"/>
              <a:ext cx="1906137" cy="2468044"/>
            </a:xfrm>
            <a:custGeom>
              <a:rect b="b" l="l" r="r" t="t"/>
              <a:pathLst>
                <a:path extrusionOk="0" h="2468044" w="1906136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3644576" y="3731096"/>
              <a:ext cx="2992697" cy="1030680"/>
            </a:xfrm>
            <a:custGeom>
              <a:rect b="b" l="l" r="r" t="t"/>
              <a:pathLst>
                <a:path extrusionOk="0" h="1030680" w="2992697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3709769" y="4075070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3530642" y="4043094"/>
              <a:ext cx="34149" cy="9313"/>
            </a:xfrm>
            <a:custGeom>
              <a:rect b="b" l="l" r="r" t="t"/>
              <a:pathLst>
                <a:path extrusionOk="0" h="9313" w="34149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3730569" y="4013602"/>
              <a:ext cx="37253" cy="40358"/>
            </a:xfrm>
            <a:custGeom>
              <a:rect b="b" l="l" r="r" t="t"/>
              <a:pathLst>
                <a:path extrusionOk="0" h="40357" w="37253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3457998" y="4104562"/>
              <a:ext cx="170745" cy="90029"/>
            </a:xfrm>
            <a:custGeom>
              <a:rect b="b" l="l" r="r" t="t"/>
              <a:pathLst>
                <a:path extrusionOk="0" h="90029" w="170745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3317366" y="4178759"/>
              <a:ext cx="139701" cy="152118"/>
            </a:xfrm>
            <a:custGeom>
              <a:rect b="b" l="l" r="r" t="t"/>
              <a:pathLst>
                <a:path extrusionOk="0" h="152118" w="13970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3770306" y="4054891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3430679" y="4132192"/>
              <a:ext cx="12418" cy="6209"/>
            </a:xfrm>
            <a:custGeom>
              <a:rect b="b" l="l" r="r" t="t"/>
              <a:pathLst>
                <a:path extrusionOk="0" h="6208" w="12417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3367348" y="4082210"/>
              <a:ext cx="96238" cy="58985"/>
            </a:xfrm>
            <a:custGeom>
              <a:rect b="b" l="l" r="r" t="t"/>
              <a:pathLst>
                <a:path extrusionOk="0" h="58984" w="96238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3502702" y="4062342"/>
              <a:ext cx="43462" cy="27940"/>
            </a:xfrm>
            <a:custGeom>
              <a:rect b="b" l="l" r="r" t="t"/>
              <a:pathLst>
                <a:path extrusionOk="0" h="27940" w="43462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5862400" y="4041231"/>
              <a:ext cx="260774" cy="310446"/>
            </a:xfrm>
            <a:custGeom>
              <a:rect b="b" l="l" r="r" t="t"/>
              <a:pathLst>
                <a:path extrusionOk="0" h="310445" w="260774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7125604" y="4179690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3826497" y="4062342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7212839" y="4119464"/>
              <a:ext cx="71403" cy="49671"/>
            </a:xfrm>
            <a:custGeom>
              <a:rect b="b" l="l" r="r" t="t"/>
              <a:pathLst>
                <a:path extrusionOk="0" h="49671" w="71402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7085867" y="4082210"/>
              <a:ext cx="108656" cy="80716"/>
            </a:xfrm>
            <a:custGeom>
              <a:rect b="b" l="l" r="r" t="t"/>
              <a:pathLst>
                <a:path extrusionOk="0" h="80715" w="108656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4090065" y="4082210"/>
              <a:ext cx="12418" cy="9313"/>
            </a:xfrm>
            <a:custGeom>
              <a:rect b="b" l="l" r="r" t="t"/>
              <a:pathLst>
                <a:path extrusionOk="0" h="9313" w="12417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6122554" y="4209183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4937582" y="4135296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5256410" y="5105129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3850401" y="4200801"/>
              <a:ext cx="406684" cy="447042"/>
            </a:xfrm>
            <a:custGeom>
              <a:rect b="b" l="l" r="r" t="t"/>
              <a:pathLst>
                <a:path extrusionOk="0" h="447041" w="406683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5463788" y="5234275"/>
              <a:ext cx="43462" cy="15522"/>
            </a:xfrm>
            <a:custGeom>
              <a:rect b="b" l="l" r="r" t="t"/>
              <a:pathLst>
                <a:path extrusionOk="0" h="15522" w="4346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5144029" y="5162562"/>
              <a:ext cx="24836" cy="9313"/>
            </a:xfrm>
            <a:custGeom>
              <a:rect b="b" l="l" r="r" t="t"/>
              <a:pathLst>
                <a:path extrusionOk="0" h="9313" w="24835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5247097" y="5141141"/>
              <a:ext cx="24836" cy="40358"/>
            </a:xfrm>
            <a:custGeom>
              <a:rect b="b" l="l" r="r" t="t"/>
              <a:pathLst>
                <a:path extrusionOk="0" h="40357" w="24835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5592933" y="5239552"/>
              <a:ext cx="34149" cy="21731"/>
            </a:xfrm>
            <a:custGeom>
              <a:rect b="b" l="l" r="r" t="t"/>
              <a:pathLst>
                <a:path extrusionOk="0" h="21731" w="34149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4877977" y="3996527"/>
              <a:ext cx="2967861" cy="2340761"/>
            </a:xfrm>
            <a:custGeom>
              <a:rect b="b" l="l" r="r" t="t"/>
              <a:pathLst>
                <a:path extrusionOk="0" h="2340761" w="29678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3690211" y="4196454"/>
              <a:ext cx="74507" cy="99343"/>
            </a:xfrm>
            <a:custGeom>
              <a:rect b="b" l="l" r="r" t="t"/>
              <a:pathLst>
                <a:path extrusionOk="0" h="99342" w="74506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3753542" y="4135296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3770306" y="4179690"/>
              <a:ext cx="55880" cy="96238"/>
            </a:xfrm>
            <a:custGeom>
              <a:rect b="b" l="l" r="r" t="t"/>
              <a:pathLst>
                <a:path extrusionOk="0" h="96238" w="5588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3630606" y="4070724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3646438" y="4107667"/>
              <a:ext cx="86925" cy="68298"/>
            </a:xfrm>
            <a:custGeom>
              <a:rect b="b" l="l" r="r" t="t"/>
              <a:pathLst>
                <a:path extrusionOk="0" h="68298" w="86924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3750438" y="4075070"/>
              <a:ext cx="235939" cy="102447"/>
            </a:xfrm>
            <a:custGeom>
              <a:rect b="b" l="l" r="r" t="t"/>
              <a:pathLst>
                <a:path extrusionOk="0" h="102447" w="235938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6856448" y="5409987"/>
              <a:ext cx="24836" cy="58985"/>
            </a:xfrm>
            <a:custGeom>
              <a:rect b="b" l="l" r="r" t="t"/>
              <a:pathLst>
                <a:path extrusionOk="0" h="58984" w="24835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6876316" y="5644063"/>
              <a:ext cx="68298" cy="65194"/>
            </a:xfrm>
            <a:custGeom>
              <a:rect b="b" l="l" r="r" t="t"/>
              <a:pathLst>
                <a:path extrusionOk="0" h="65193" w="68298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6851170" y="5514917"/>
              <a:ext cx="83820" cy="139701"/>
            </a:xfrm>
            <a:custGeom>
              <a:rect b="b" l="l" r="r" t="t"/>
              <a:pathLst>
                <a:path extrusionOk="0" h="139700" w="8382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6849307" y="5908563"/>
              <a:ext cx="46567" cy="15522"/>
            </a:xfrm>
            <a:custGeom>
              <a:rect b="b" l="l" r="r" t="t"/>
              <a:pathLst>
                <a:path extrusionOk="0" h="15522" w="46566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6900220" y="5913840"/>
              <a:ext cx="55880" cy="31045"/>
            </a:xfrm>
            <a:custGeom>
              <a:rect b="b" l="l" r="r" t="t"/>
              <a:pathLst>
                <a:path extrusionOk="0" h="31044" w="5588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6939958" y="5274633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6808639" y="5623884"/>
              <a:ext cx="40358" cy="46567"/>
            </a:xfrm>
            <a:custGeom>
              <a:rect b="b" l="l" r="r" t="t"/>
              <a:pathLst>
                <a:path extrusionOk="0" h="46566" w="40357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4168919" y="5514917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2808235" y="5420542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4243736" y="5014168"/>
              <a:ext cx="18627" cy="37253"/>
            </a:xfrm>
            <a:custGeom>
              <a:rect b="b" l="l" r="r" t="t"/>
              <a:pathLst>
                <a:path extrusionOk="0" h="37253" w="18626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6688807" y="5690630"/>
              <a:ext cx="149014" cy="161432"/>
            </a:xfrm>
            <a:custGeom>
              <a:rect b="b" l="l" r="r" t="t"/>
              <a:pathLst>
                <a:path extrusionOk="0" h="161431" w="149013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6961689" y="5762343"/>
              <a:ext cx="15522" cy="46567"/>
            </a:xfrm>
            <a:custGeom>
              <a:rect b="b" l="l" r="r" t="t"/>
              <a:pathLst>
                <a:path extrusionOk="0" h="46566" w="15522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7269030" y="5852372"/>
              <a:ext cx="58985" cy="31045"/>
            </a:xfrm>
            <a:custGeom>
              <a:rect b="b" l="l" r="r" t="t"/>
              <a:pathLst>
                <a:path extrusionOk="0" h="31044" w="5898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7008566" y="5801459"/>
              <a:ext cx="291819" cy="152118"/>
            </a:xfrm>
            <a:custGeom>
              <a:rect b="b" l="l" r="r" t="t"/>
              <a:pathLst>
                <a:path extrusionOk="0" h="152118" w="291819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7300385" y="5823811"/>
              <a:ext cx="37253" cy="34149"/>
            </a:xfrm>
            <a:custGeom>
              <a:rect b="b" l="l" r="r" t="t"/>
              <a:pathLst>
                <a:path extrusionOk="0" h="34149" w="37253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7503417" y="6096693"/>
              <a:ext cx="43462" cy="34149"/>
            </a:xfrm>
            <a:custGeom>
              <a:rect b="b" l="l" r="r" t="t"/>
              <a:pathLst>
                <a:path extrusionOk="0" h="34149" w="43462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7529494" y="6010079"/>
              <a:ext cx="18627" cy="31045"/>
            </a:xfrm>
            <a:custGeom>
              <a:rect b="b" l="l" r="r" t="t"/>
              <a:pathLst>
                <a:path extrusionOk="0" h="31044" w="18626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7059479" y="5873482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6836579" y="5928431"/>
              <a:ext cx="24836" cy="15522"/>
            </a:xfrm>
            <a:custGeom>
              <a:rect b="b" l="l" r="r" t="t"/>
              <a:pathLst>
                <a:path extrusionOk="0" h="15522" w="24835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6939958" y="5836539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6803361" y="5908563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2868772" y="5437617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6993044" y="5054526"/>
              <a:ext cx="229730" cy="266983"/>
            </a:xfrm>
            <a:custGeom>
              <a:rect b="b" l="l" r="r" t="t"/>
              <a:pathLst>
                <a:path extrusionOk="0" h="266983" w="229729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6968829" y="5832193"/>
              <a:ext cx="43462" cy="18627"/>
            </a:xfrm>
            <a:custGeom>
              <a:rect b="b" l="l" r="r" t="t"/>
              <a:pathLst>
                <a:path extrusionOk="0" h="18626" w="43462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6983420" y="5324304"/>
              <a:ext cx="15522" cy="24836"/>
            </a:xfrm>
            <a:custGeom>
              <a:rect b="b" l="l" r="r" t="t"/>
              <a:pathLst>
                <a:path extrusionOk="0" h="24835" w="15522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6832543" y="5765758"/>
              <a:ext cx="99343" cy="108656"/>
            </a:xfrm>
            <a:custGeom>
              <a:rect b="b" l="l" r="r" t="t"/>
              <a:pathLst>
                <a:path extrusionOk="0" h="108656" w="99342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7352229" y="5852372"/>
              <a:ext cx="21731" cy="34149"/>
            </a:xfrm>
            <a:custGeom>
              <a:rect b="b" l="l" r="r" t="t"/>
              <a:pathLst>
                <a:path extrusionOk="0" h="34149" w="21731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6269084" y="5666105"/>
              <a:ext cx="24836" cy="55880"/>
            </a:xfrm>
            <a:custGeom>
              <a:rect b="b" l="l" r="r" t="t"/>
              <a:pathLst>
                <a:path extrusionOk="0" h="55880" w="24835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6752448" y="5941160"/>
              <a:ext cx="599160" cy="468773"/>
            </a:xfrm>
            <a:custGeom>
              <a:rect b="b" l="l" r="r" t="t"/>
              <a:pathLst>
                <a:path extrusionOk="0" h="468773" w="59916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7376444" y="5893661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2900127" y="5457796"/>
              <a:ext cx="55880" cy="37253"/>
            </a:xfrm>
            <a:custGeom>
              <a:rect b="b" l="l" r="r" t="t"/>
              <a:pathLst>
                <a:path extrusionOk="0" h="37253" w="5588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6488880" y="5710498"/>
              <a:ext cx="301132" cy="207999"/>
            </a:xfrm>
            <a:custGeom>
              <a:rect b="b" l="l" r="r" t="t"/>
              <a:pathLst>
                <a:path extrusionOk="0" h="207998" w="301132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7403453" y="590111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7568921" y="6290411"/>
              <a:ext cx="93134" cy="145910"/>
            </a:xfrm>
            <a:custGeom>
              <a:rect b="b" l="l" r="r" t="t"/>
              <a:pathLst>
                <a:path extrusionOk="0" h="145909" w="93133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7483548" y="6426076"/>
              <a:ext cx="117969" cy="136596"/>
            </a:xfrm>
            <a:custGeom>
              <a:rect b="b" l="l" r="r" t="t"/>
              <a:pathLst>
                <a:path extrusionOk="0" h="136596" w="117969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7696203" y="6032431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7436671" y="5917876"/>
              <a:ext cx="18627" cy="21731"/>
            </a:xfrm>
            <a:custGeom>
              <a:rect b="b" l="l" r="r" t="t"/>
              <a:pathLst>
                <a:path extrusionOk="0" h="21731" w="18626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7423321" y="5928431"/>
              <a:ext cx="18627" cy="15522"/>
            </a:xfrm>
            <a:custGeom>
              <a:rect b="b" l="l" r="r" t="t"/>
              <a:pathLst>
                <a:path extrusionOk="0" h="15522" w="18626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7449089" y="5945506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7229293" y="6429180"/>
              <a:ext cx="52776" cy="68298"/>
            </a:xfrm>
            <a:custGeom>
              <a:rect b="b" l="l" r="r" t="t"/>
              <a:pathLst>
                <a:path extrusionOk="0" h="68298" w="52775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4103104" y="5644063"/>
              <a:ext cx="9313" cy="12418"/>
            </a:xfrm>
            <a:custGeom>
              <a:rect b="b" l="l" r="r" t="t"/>
              <a:pathLst>
                <a:path extrusionOk="0" h="12417" w="9313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4008418" y="5514917"/>
              <a:ext cx="34149" cy="18627"/>
            </a:xfrm>
            <a:custGeom>
              <a:rect b="b" l="l" r="r" t="t"/>
              <a:pathLst>
                <a:path extrusionOk="0" h="18626" w="34149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3912490" y="5445999"/>
              <a:ext cx="155223" cy="58985"/>
            </a:xfrm>
            <a:custGeom>
              <a:rect b="b" l="l" r="r" t="t"/>
              <a:pathLst>
                <a:path extrusionOk="0" h="58984" w="155222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4008418" y="5417438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4000036" y="5393223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5743810" y="6002628"/>
              <a:ext cx="99343" cy="207999"/>
            </a:xfrm>
            <a:custGeom>
              <a:rect b="b" l="l" r="r" t="t"/>
              <a:pathLst>
                <a:path extrusionOk="0" h="207998" w="99342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4236596" y="6662015"/>
              <a:ext cx="74507" cy="31045"/>
            </a:xfrm>
            <a:custGeom>
              <a:rect b="b" l="l" r="r" t="t"/>
              <a:pathLst>
                <a:path extrusionOk="0" h="31044" w="74506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4403305" y="5779417"/>
              <a:ext cx="34149" cy="31045"/>
            </a:xfrm>
            <a:custGeom>
              <a:rect b="b" l="l" r="r" t="t"/>
              <a:pathLst>
                <a:path extrusionOk="0" h="31044" w="34149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4237527" y="6453395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4152155" y="6693680"/>
              <a:ext cx="58985" cy="52776"/>
            </a:xfrm>
            <a:custGeom>
              <a:rect b="b" l="l" r="r" t="t"/>
              <a:pathLst>
                <a:path extrusionOk="0" h="52775" w="58984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4063677" y="5497843"/>
              <a:ext cx="86925" cy="34149"/>
            </a:xfrm>
            <a:custGeom>
              <a:rect b="b" l="l" r="r" t="t"/>
              <a:pathLst>
                <a:path extrusionOk="0" h="34149" w="86924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4215796" y="5526404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3707286" y="4372477"/>
              <a:ext cx="55880" cy="43462"/>
            </a:xfrm>
            <a:custGeom>
              <a:rect b="b" l="l" r="r" t="t"/>
              <a:pathLst>
                <a:path extrusionOk="0" h="43462" w="5588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3927081" y="462642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3587454" y="4223153"/>
              <a:ext cx="37253" cy="31045"/>
            </a:xfrm>
            <a:custGeom>
              <a:rect b="b" l="l" r="r" t="t"/>
              <a:pathLst>
                <a:path extrusionOk="0" h="31044" w="3725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2717274" y="4696893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2917512" y="4768295"/>
              <a:ext cx="31045" cy="34149"/>
            </a:xfrm>
            <a:custGeom>
              <a:rect b="b" l="l" r="r" t="t"/>
              <a:pathLst>
                <a:path extrusionOk="0" h="34149" w="31044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3423849" y="4239917"/>
              <a:ext cx="245252" cy="170745"/>
            </a:xfrm>
            <a:custGeom>
              <a:rect b="b" l="l" r="r" t="t"/>
              <a:pathLst>
                <a:path extrusionOk="0" h="170745" w="245252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5"/>
            <p:cNvSpPr/>
            <p:nvPr/>
          </p:nvSpPr>
          <p:spPr>
            <a:xfrm>
              <a:off x="2687161" y="4573956"/>
              <a:ext cx="37253" cy="27940"/>
            </a:xfrm>
            <a:custGeom>
              <a:rect b="b" l="l" r="r" t="t"/>
              <a:pathLst>
                <a:path extrusionOk="0" h="27940" w="37253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5"/>
            <p:cNvSpPr/>
            <p:nvPr/>
          </p:nvSpPr>
          <p:spPr>
            <a:xfrm>
              <a:off x="3878341" y="4529873"/>
              <a:ext cx="93134" cy="86925"/>
            </a:xfrm>
            <a:custGeom>
              <a:rect b="b" l="l" r="r" t="t"/>
              <a:pathLst>
                <a:path extrusionOk="0" h="86924" w="93133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5"/>
            <p:cNvSpPr/>
            <p:nvPr/>
          </p:nvSpPr>
          <p:spPr>
            <a:xfrm>
              <a:off x="4263915" y="4941524"/>
              <a:ext cx="93134" cy="111760"/>
            </a:xfrm>
            <a:custGeom>
              <a:rect b="b" l="l" r="r" t="t"/>
              <a:pathLst>
                <a:path extrusionOk="0" h="111760" w="93133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5"/>
            <p:cNvSpPr/>
            <p:nvPr/>
          </p:nvSpPr>
          <p:spPr>
            <a:xfrm>
              <a:off x="4034496" y="4432083"/>
              <a:ext cx="27940" cy="40358"/>
            </a:xfrm>
            <a:custGeom>
              <a:rect b="b" l="l" r="r" t="t"/>
              <a:pathLst>
                <a:path extrusionOk="0" h="40357" w="2794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5"/>
            <p:cNvSpPr/>
            <p:nvPr/>
          </p:nvSpPr>
          <p:spPr>
            <a:xfrm>
              <a:off x="3958436" y="4877572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5"/>
            <p:cNvSpPr/>
            <p:nvPr/>
          </p:nvSpPr>
          <p:spPr>
            <a:xfrm>
              <a:off x="4347115" y="4401659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4024251" y="4593825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3970854" y="4639150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7159753" y="4855531"/>
              <a:ext cx="43462" cy="189372"/>
            </a:xfrm>
            <a:custGeom>
              <a:rect b="b" l="l" r="r" t="t"/>
              <a:pathLst>
                <a:path extrusionOk="0" h="189371" w="43462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5"/>
            <p:cNvSpPr/>
            <p:nvPr/>
          </p:nvSpPr>
          <p:spPr>
            <a:xfrm>
              <a:off x="3223922" y="4869190"/>
              <a:ext cx="34149" cy="43462"/>
            </a:xfrm>
            <a:custGeom>
              <a:rect b="b" l="l" r="r" t="t"/>
              <a:pathLst>
                <a:path extrusionOk="0" h="43462" w="34149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5"/>
            <p:cNvSpPr/>
            <p:nvPr/>
          </p:nvSpPr>
          <p:spPr>
            <a:xfrm>
              <a:off x="5439263" y="4744081"/>
              <a:ext cx="18627" cy="18627"/>
            </a:xfrm>
            <a:custGeom>
              <a:rect b="b" l="l" r="r" t="t"/>
              <a:pathLst>
                <a:path extrusionOk="0" h="18626" w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5"/>
            <p:cNvSpPr/>
            <p:nvPr/>
          </p:nvSpPr>
          <p:spPr>
            <a:xfrm>
              <a:off x="5039098" y="4734767"/>
              <a:ext cx="111760" cy="217312"/>
            </a:xfrm>
            <a:custGeom>
              <a:rect b="b" l="l" r="r" t="t"/>
              <a:pathLst>
                <a:path extrusionOk="0" h="217312" w="11176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5"/>
            <p:cNvSpPr/>
            <p:nvPr/>
          </p:nvSpPr>
          <p:spPr>
            <a:xfrm>
              <a:off x="5278762" y="4812379"/>
              <a:ext cx="24836" cy="34149"/>
            </a:xfrm>
            <a:custGeom>
              <a:rect b="b" l="l" r="r" t="t"/>
              <a:pathLst>
                <a:path extrusionOk="0" h="34149" w="24835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5"/>
            <p:cNvSpPr/>
            <p:nvPr/>
          </p:nvSpPr>
          <p:spPr>
            <a:xfrm>
              <a:off x="7689063" y="4320943"/>
              <a:ext cx="49671" cy="27940"/>
            </a:xfrm>
            <a:custGeom>
              <a:rect b="b" l="l" r="r" t="t"/>
              <a:pathLst>
                <a:path extrusionOk="0" h="27940" w="49671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5774854" y="4394519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7132744" y="4215702"/>
              <a:ext cx="55880" cy="21731"/>
            </a:xfrm>
            <a:custGeom>
              <a:rect b="b" l="l" r="r" t="t"/>
              <a:pathLst>
                <a:path extrusionOk="0" h="21731" w="5588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5371586" y="4771400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4983839" y="4840940"/>
              <a:ext cx="52776" cy="80716"/>
            </a:xfrm>
            <a:custGeom>
              <a:rect b="b" l="l" r="r" t="t"/>
              <a:pathLst>
                <a:path extrusionOk="0" h="80715" w="5277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4217969" y="4962635"/>
              <a:ext cx="31045" cy="18627"/>
            </a:xfrm>
            <a:custGeom>
              <a:rect b="b" l="l" r="r" t="t"/>
              <a:pathLst>
                <a:path extrusionOk="0" h="18626" w="31044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4778634" y="4498518"/>
              <a:ext cx="158327" cy="117969"/>
            </a:xfrm>
            <a:custGeom>
              <a:rect b="b" l="l" r="r" t="t"/>
              <a:pathLst>
                <a:path extrusionOk="0" h="117969" w="158327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099" name="Google Shape;1099;p25"/>
          <p:cNvCxnSpPr/>
          <p:nvPr/>
        </p:nvCxnSpPr>
        <p:spPr>
          <a:xfrm>
            <a:off x="6097022" y="2258320"/>
            <a:ext cx="1111710" cy="1499577"/>
          </a:xfrm>
          <a:prstGeom prst="straightConnector1">
            <a:avLst/>
          </a:prstGeom>
          <a:noFill/>
          <a:ln cap="flat" cmpd="sng" w="50800">
            <a:solidFill>
              <a:srgbClr val="FE7D6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100" name="Google Shape;1100;p25"/>
          <p:cNvGrpSpPr/>
          <p:nvPr/>
        </p:nvGrpSpPr>
        <p:grpSpPr>
          <a:xfrm>
            <a:off x="6088965" y="1808546"/>
            <a:ext cx="1784000" cy="408045"/>
            <a:chOff x="3675972" y="1580795"/>
            <a:chExt cx="1784000" cy="408045"/>
          </a:xfrm>
        </p:grpSpPr>
        <p:sp>
          <p:nvSpPr>
            <p:cNvPr id="1101" name="Google Shape;1101;p25"/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5"/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03" name="Google Shape;1103;p25"/>
          <p:cNvCxnSpPr/>
          <p:nvPr/>
        </p:nvCxnSpPr>
        <p:spPr>
          <a:xfrm flipH="1">
            <a:off x="10127561" y="2251267"/>
            <a:ext cx="1431796" cy="1134107"/>
          </a:xfrm>
          <a:prstGeom prst="straightConnector1">
            <a:avLst/>
          </a:prstGeom>
          <a:noFill/>
          <a:ln cap="flat" cmpd="sng" w="50800">
            <a:solidFill>
              <a:srgbClr val="7C7C7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104" name="Google Shape;1104;p25"/>
          <p:cNvGrpSpPr/>
          <p:nvPr/>
        </p:nvGrpSpPr>
        <p:grpSpPr>
          <a:xfrm>
            <a:off x="9769186" y="1806315"/>
            <a:ext cx="1784000" cy="408045"/>
            <a:chOff x="3675972" y="1580795"/>
            <a:chExt cx="1784000" cy="408045"/>
          </a:xfrm>
        </p:grpSpPr>
        <p:sp>
          <p:nvSpPr>
            <p:cNvPr id="1105" name="Google Shape;1105;p25"/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5"/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07" name="Google Shape;1107;p25"/>
          <p:cNvCxnSpPr/>
          <p:nvPr/>
        </p:nvCxnSpPr>
        <p:spPr>
          <a:xfrm flipH="1" rot="10800000">
            <a:off x="6070158" y="4794821"/>
            <a:ext cx="1933013" cy="834211"/>
          </a:xfrm>
          <a:prstGeom prst="straightConnector1">
            <a:avLst/>
          </a:prstGeom>
          <a:noFill/>
          <a:ln cap="flat" cmpd="sng" w="50800">
            <a:solidFill>
              <a:srgbClr val="7C7C7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108" name="Google Shape;1108;p25"/>
          <p:cNvGrpSpPr/>
          <p:nvPr/>
        </p:nvGrpSpPr>
        <p:grpSpPr>
          <a:xfrm>
            <a:off x="6088965" y="5631262"/>
            <a:ext cx="1784000" cy="408045"/>
            <a:chOff x="3675972" y="1580795"/>
            <a:chExt cx="1784000" cy="408045"/>
          </a:xfrm>
        </p:grpSpPr>
        <p:sp>
          <p:nvSpPr>
            <p:cNvPr id="1109" name="Google Shape;1109;p25"/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5"/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11" name="Google Shape;1111;p25"/>
          <p:cNvCxnSpPr/>
          <p:nvPr/>
        </p:nvCxnSpPr>
        <p:spPr>
          <a:xfrm rot="10800000">
            <a:off x="10686566" y="5020698"/>
            <a:ext cx="872792" cy="588498"/>
          </a:xfrm>
          <a:prstGeom prst="straightConnector1">
            <a:avLst/>
          </a:prstGeom>
          <a:noFill/>
          <a:ln cap="flat" cmpd="sng" w="50800">
            <a:solidFill>
              <a:srgbClr val="FE7D6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112" name="Google Shape;1112;p25"/>
          <p:cNvGrpSpPr/>
          <p:nvPr/>
        </p:nvGrpSpPr>
        <p:grpSpPr>
          <a:xfrm>
            <a:off x="9769186" y="5629031"/>
            <a:ext cx="1784000" cy="408045"/>
            <a:chOff x="3675972" y="1580795"/>
            <a:chExt cx="1784000" cy="408045"/>
          </a:xfrm>
        </p:grpSpPr>
        <p:sp>
          <p:nvSpPr>
            <p:cNvPr id="1113" name="Google Shape;1113;p25"/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lt1"/>
            </a:solidFill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5"/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25"/>
          <p:cNvGrpSpPr/>
          <p:nvPr/>
        </p:nvGrpSpPr>
        <p:grpSpPr>
          <a:xfrm rot="-172221">
            <a:off x="3972038" y="2744714"/>
            <a:ext cx="1354256" cy="2226676"/>
            <a:chOff x="5095920" y="2830970"/>
            <a:chExt cx="2335782" cy="3840507"/>
          </a:xfrm>
        </p:grpSpPr>
        <p:sp>
          <p:nvSpPr>
            <p:cNvPr id="1116" name="Google Shape;1116;p25"/>
            <p:cNvSpPr/>
            <p:nvPr/>
          </p:nvSpPr>
          <p:spPr>
            <a:xfrm>
              <a:off x="5095920" y="3144617"/>
              <a:ext cx="2291255" cy="3273141"/>
            </a:xfrm>
            <a:custGeom>
              <a:rect b="b" l="l" r="r" t="t"/>
              <a:pathLst>
                <a:path extrusionOk="0" h="3273141" w="2291255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5760142" y="3492690"/>
              <a:ext cx="734248" cy="1043224"/>
            </a:xfrm>
            <a:custGeom>
              <a:rect b="b" l="l" r="r" t="t"/>
              <a:pathLst>
                <a:path extrusionOk="0" h="1043224" w="734248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5"/>
            <p:cNvSpPr/>
            <p:nvPr/>
          </p:nvSpPr>
          <p:spPr>
            <a:xfrm>
              <a:off x="6007802" y="3076450"/>
              <a:ext cx="362840" cy="472812"/>
            </a:xfrm>
            <a:custGeom>
              <a:rect b="b" l="l" r="r" t="t"/>
              <a:pathLst>
                <a:path extrusionOk="0" h="472812" w="362840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6549109" y="6389494"/>
              <a:ext cx="383970" cy="281983"/>
            </a:xfrm>
            <a:custGeom>
              <a:rect b="b" l="l" r="r" t="t"/>
              <a:pathLst>
                <a:path extrusionOk="0" h="281983" w="383971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5315642" y="6383875"/>
              <a:ext cx="330686" cy="279309"/>
            </a:xfrm>
            <a:custGeom>
              <a:rect b="b" l="l" r="r" t="t"/>
              <a:pathLst>
                <a:path extrusionOk="0" h="279309" w="330686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7212033" y="2960734"/>
              <a:ext cx="219669" cy="309517"/>
            </a:xfrm>
            <a:custGeom>
              <a:rect b="b" l="l" r="r" t="t"/>
              <a:pathLst>
                <a:path extrusionOk="0" h="309517" w="219669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5129326" y="2830970"/>
              <a:ext cx="227894" cy="283627"/>
            </a:xfrm>
            <a:custGeom>
              <a:rect b="b" l="l" r="r" t="t"/>
              <a:pathLst>
                <a:path extrusionOk="0" h="283627" w="227894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5119063" y="3098324"/>
              <a:ext cx="173481" cy="58332"/>
            </a:xfrm>
            <a:custGeom>
              <a:rect b="b" l="l" r="r" t="t"/>
              <a:pathLst>
                <a:path extrusionOk="0" h="58332" w="173481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7216308" y="3234561"/>
              <a:ext cx="161117" cy="83834"/>
            </a:xfrm>
            <a:custGeom>
              <a:rect b="b" l="l" r="r" t="t"/>
              <a:pathLst>
                <a:path extrusionOk="0" h="83834" w="161117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6158357" y="3053558"/>
              <a:ext cx="160262" cy="55093"/>
            </a:xfrm>
            <a:custGeom>
              <a:rect b="b" l="l" r="r" t="t"/>
              <a:pathLst>
                <a:path extrusionOk="0" h="55093" w="160262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6036480" y="3149271"/>
              <a:ext cx="48024" cy="124219"/>
            </a:xfrm>
            <a:custGeom>
              <a:rect b="b" l="l" r="r" t="t"/>
              <a:pathLst>
                <a:path extrusionOk="0" h="124219" w="48024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6350109" y="3206877"/>
              <a:ext cx="33038" cy="136259"/>
            </a:xfrm>
            <a:custGeom>
              <a:rect b="b" l="l" r="r" t="t"/>
              <a:pathLst>
                <a:path extrusionOk="0" h="136259" w="33038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5800738" y="3543878"/>
              <a:ext cx="416702" cy="670672"/>
            </a:xfrm>
            <a:custGeom>
              <a:rect b="b" l="l" r="r" t="t"/>
              <a:pathLst>
                <a:path extrusionOk="0" h="670672" w="41670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5"/>
            <p:cNvGrpSpPr/>
            <p:nvPr/>
          </p:nvGrpSpPr>
          <p:grpSpPr>
            <a:xfrm>
              <a:off x="5782940" y="4525838"/>
              <a:ext cx="721882" cy="70961"/>
              <a:chOff x="5782940" y="4525838"/>
              <a:chExt cx="721882" cy="70961"/>
            </a:xfrm>
          </p:grpSpPr>
          <p:sp>
            <p:nvSpPr>
              <p:cNvPr id="1130" name="Google Shape;1130;p25"/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rect b="b" l="l" r="r" t="t"/>
                <a:pathLst>
                  <a:path extrusionOk="0" h="66468" w="415056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5"/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rect b="b" l="l" r="r" t="t"/>
                <a:pathLst>
                  <a:path extrusionOk="0" h="63214" w="171581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5"/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rect b="b" l="l" r="r" t="t"/>
                <a:pathLst>
                  <a:path extrusionOk="0" h="69484" w="104225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3" name="Google Shape;1133;p25"/>
            <p:cNvSpPr/>
            <p:nvPr/>
          </p:nvSpPr>
          <p:spPr>
            <a:xfrm>
              <a:off x="6100752" y="4521469"/>
              <a:ext cx="110780" cy="89362"/>
            </a:xfrm>
            <a:custGeom>
              <a:rect b="b" l="l" r="r" t="t"/>
              <a:pathLst>
                <a:path extrusionOk="0" h="89362" w="110780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5589641" y="4999062"/>
              <a:ext cx="1040918" cy="1422672"/>
            </a:xfrm>
            <a:custGeom>
              <a:rect b="b" l="l" r="r" t="t"/>
              <a:pathLst>
                <a:path extrusionOk="0" h="1422672" w="1040918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5336672" y="3995263"/>
              <a:ext cx="490059" cy="735629"/>
            </a:xfrm>
            <a:custGeom>
              <a:rect b="b" l="l" r="r" t="t"/>
              <a:pathLst>
                <a:path extrusionOk="0" h="735629" w="49005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6523875" y="4626341"/>
              <a:ext cx="68630" cy="246309"/>
            </a:xfrm>
            <a:custGeom>
              <a:rect b="b" l="l" r="r" t="t"/>
              <a:pathLst>
                <a:path extrusionOk="0" h="246309" w="68630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6057547" y="3423619"/>
              <a:ext cx="243347" cy="125199"/>
            </a:xfrm>
            <a:custGeom>
              <a:rect b="b" l="l" r="r" t="t"/>
              <a:pathLst>
                <a:path extrusionOk="0" h="125199" w="243347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5"/>
            <p:cNvSpPr/>
            <p:nvPr/>
          </p:nvSpPr>
          <p:spPr>
            <a:xfrm>
              <a:off x="7265790" y="3015966"/>
              <a:ext cx="147337" cy="75484"/>
            </a:xfrm>
            <a:custGeom>
              <a:rect b="b" l="l" r="r" t="t"/>
              <a:pathLst>
                <a:path extrusionOk="0" h="75484" w="147337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5"/>
            <p:cNvSpPr/>
            <p:nvPr/>
          </p:nvSpPr>
          <p:spPr>
            <a:xfrm>
              <a:off x="5185338" y="2895954"/>
              <a:ext cx="132197" cy="57564"/>
            </a:xfrm>
            <a:custGeom>
              <a:rect b="b" l="l" r="r" t="t"/>
              <a:pathLst>
                <a:path extrusionOk="0" h="57564" w="132197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25"/>
          <p:cNvSpPr txBox="1"/>
          <p:nvPr/>
        </p:nvSpPr>
        <p:spPr>
          <a:xfrm>
            <a:off x="1986847" y="5166577"/>
            <a:ext cx="362475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ALLPPT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25"/>
          <p:cNvSpPr/>
          <p:nvPr/>
        </p:nvSpPr>
        <p:spPr>
          <a:xfrm rot="188866">
            <a:off x="3755126" y="1179710"/>
            <a:ext cx="1798345" cy="1796807"/>
          </a:xfrm>
          <a:custGeom>
            <a:rect b="b" l="l" r="r" t="t"/>
            <a:pathLst>
              <a:path extrusionOk="0" h="1713864" w="1715332">
                <a:moveTo>
                  <a:pt x="553778" y="1647181"/>
                </a:moveTo>
                <a:lnTo>
                  <a:pt x="617428" y="1647181"/>
                </a:lnTo>
                <a:cubicBezTo>
                  <a:pt x="618309" y="1647181"/>
                  <a:pt x="619026" y="1647899"/>
                  <a:pt x="619026" y="1648779"/>
                </a:cubicBezTo>
                <a:lnTo>
                  <a:pt x="619026" y="1708354"/>
                </a:lnTo>
                <a:cubicBezTo>
                  <a:pt x="619026" y="1711386"/>
                  <a:pt x="616548" y="1713864"/>
                  <a:pt x="613515" y="1713864"/>
                </a:cubicBezTo>
                <a:lnTo>
                  <a:pt x="555115" y="1713864"/>
                </a:lnTo>
                <a:cubicBezTo>
                  <a:pt x="551332" y="1713864"/>
                  <a:pt x="548267" y="1710799"/>
                  <a:pt x="548267" y="1707017"/>
                </a:cubicBezTo>
                <a:lnTo>
                  <a:pt x="548267" y="1652725"/>
                </a:lnTo>
                <a:cubicBezTo>
                  <a:pt x="548267" y="1649659"/>
                  <a:pt x="550745" y="1647181"/>
                  <a:pt x="553778" y="1647181"/>
                </a:cubicBezTo>
                <a:close/>
                <a:moveTo>
                  <a:pt x="1651617" y="1642779"/>
                </a:moveTo>
                <a:lnTo>
                  <a:pt x="1709724" y="1642779"/>
                </a:lnTo>
                <a:cubicBezTo>
                  <a:pt x="1712822" y="1642779"/>
                  <a:pt x="1715332" y="1645290"/>
                  <a:pt x="1715332" y="1648388"/>
                </a:cubicBezTo>
                <a:lnTo>
                  <a:pt x="1715332" y="1706495"/>
                </a:lnTo>
                <a:cubicBezTo>
                  <a:pt x="1715332" y="1709527"/>
                  <a:pt x="1712854" y="1712005"/>
                  <a:pt x="1709821" y="1712005"/>
                </a:cubicBezTo>
                <a:lnTo>
                  <a:pt x="1652954" y="1712005"/>
                </a:lnTo>
                <a:cubicBezTo>
                  <a:pt x="1649171" y="1712005"/>
                  <a:pt x="1646106" y="1708940"/>
                  <a:pt x="1646106" y="1705157"/>
                </a:cubicBezTo>
                <a:lnTo>
                  <a:pt x="1646106" y="1648290"/>
                </a:lnTo>
                <a:cubicBezTo>
                  <a:pt x="1646106" y="1645257"/>
                  <a:pt x="1648552" y="1642779"/>
                  <a:pt x="1651617" y="1642779"/>
                </a:cubicBezTo>
                <a:close/>
                <a:moveTo>
                  <a:pt x="1449904" y="1642779"/>
                </a:moveTo>
                <a:lnTo>
                  <a:pt x="1507327" y="1642779"/>
                </a:lnTo>
                <a:cubicBezTo>
                  <a:pt x="1510424" y="1642779"/>
                  <a:pt x="1512935" y="1645290"/>
                  <a:pt x="1512935" y="1648388"/>
                </a:cubicBezTo>
                <a:lnTo>
                  <a:pt x="1512935" y="1706495"/>
                </a:lnTo>
                <a:cubicBezTo>
                  <a:pt x="1512935" y="1709527"/>
                  <a:pt x="1510457" y="1712005"/>
                  <a:pt x="1507425" y="1712005"/>
                </a:cubicBezTo>
                <a:lnTo>
                  <a:pt x="1450557" y="1712005"/>
                </a:lnTo>
                <a:cubicBezTo>
                  <a:pt x="1446774" y="1712005"/>
                  <a:pt x="1443709" y="1708940"/>
                  <a:pt x="1443709" y="1705157"/>
                </a:cubicBezTo>
                <a:lnTo>
                  <a:pt x="1443709" y="1648975"/>
                </a:lnTo>
                <a:cubicBezTo>
                  <a:pt x="1443709" y="1645551"/>
                  <a:pt x="1446481" y="1642779"/>
                  <a:pt x="1449904" y="1642779"/>
                </a:cubicBezTo>
                <a:close/>
                <a:moveTo>
                  <a:pt x="897399" y="1579292"/>
                </a:moveTo>
                <a:lnTo>
                  <a:pt x="956158" y="1579292"/>
                </a:lnTo>
                <a:cubicBezTo>
                  <a:pt x="959256" y="1579292"/>
                  <a:pt x="961766" y="1581803"/>
                  <a:pt x="961766" y="1584901"/>
                </a:cubicBezTo>
                <a:lnTo>
                  <a:pt x="961766" y="1658725"/>
                </a:lnTo>
                <a:lnTo>
                  <a:pt x="961765" y="1658726"/>
                </a:lnTo>
                <a:lnTo>
                  <a:pt x="961765" y="1708354"/>
                </a:lnTo>
                <a:cubicBezTo>
                  <a:pt x="961765" y="1711386"/>
                  <a:pt x="959287" y="1713864"/>
                  <a:pt x="956255" y="1713864"/>
                </a:cubicBezTo>
                <a:lnTo>
                  <a:pt x="763087" y="1713864"/>
                </a:lnTo>
                <a:cubicBezTo>
                  <a:pt x="759304" y="1713864"/>
                  <a:pt x="756239" y="1710799"/>
                  <a:pt x="756239" y="1707017"/>
                </a:cubicBezTo>
                <a:lnTo>
                  <a:pt x="756239" y="1648159"/>
                </a:lnTo>
                <a:cubicBezTo>
                  <a:pt x="756206" y="1647833"/>
                  <a:pt x="756467" y="1647572"/>
                  <a:pt x="756793" y="1647572"/>
                </a:cubicBezTo>
                <a:lnTo>
                  <a:pt x="891888" y="1647572"/>
                </a:lnTo>
                <a:lnTo>
                  <a:pt x="891888" y="1584803"/>
                </a:lnTo>
                <a:cubicBezTo>
                  <a:pt x="891888" y="1581770"/>
                  <a:pt x="894366" y="1579292"/>
                  <a:pt x="897399" y="1579292"/>
                </a:cubicBezTo>
                <a:close/>
                <a:moveTo>
                  <a:pt x="627830" y="1440905"/>
                </a:moveTo>
                <a:lnTo>
                  <a:pt x="747500" y="1440905"/>
                </a:lnTo>
                <a:cubicBezTo>
                  <a:pt x="752424" y="1440905"/>
                  <a:pt x="756402" y="1444883"/>
                  <a:pt x="756402" y="1449807"/>
                </a:cubicBezTo>
                <a:lnTo>
                  <a:pt x="756402" y="1508761"/>
                </a:lnTo>
                <a:lnTo>
                  <a:pt x="819303" y="1508761"/>
                </a:lnTo>
                <a:cubicBezTo>
                  <a:pt x="822401" y="1508761"/>
                  <a:pt x="824911" y="1511272"/>
                  <a:pt x="824911" y="1514370"/>
                </a:cubicBezTo>
                <a:lnTo>
                  <a:pt x="824911" y="1569543"/>
                </a:lnTo>
                <a:cubicBezTo>
                  <a:pt x="824911" y="1572575"/>
                  <a:pt x="822433" y="1575053"/>
                  <a:pt x="819400" y="1575053"/>
                </a:cubicBezTo>
                <a:lnTo>
                  <a:pt x="756402" y="1575053"/>
                </a:lnTo>
                <a:lnTo>
                  <a:pt x="756402" y="1642715"/>
                </a:lnTo>
                <a:cubicBezTo>
                  <a:pt x="756402" y="1644541"/>
                  <a:pt x="754935" y="1646008"/>
                  <a:pt x="753109" y="1646008"/>
                </a:cubicBezTo>
                <a:lnTo>
                  <a:pt x="622580" y="1646008"/>
                </a:lnTo>
                <a:cubicBezTo>
                  <a:pt x="620624" y="1646008"/>
                  <a:pt x="619026" y="1644411"/>
                  <a:pt x="619026" y="1642454"/>
                </a:cubicBezTo>
                <a:lnTo>
                  <a:pt x="619026" y="1575053"/>
                </a:lnTo>
                <a:lnTo>
                  <a:pt x="555147" y="1575053"/>
                </a:lnTo>
                <a:cubicBezTo>
                  <a:pt x="551364" y="1575053"/>
                  <a:pt x="548299" y="1571988"/>
                  <a:pt x="548299" y="1568206"/>
                </a:cubicBezTo>
                <a:lnTo>
                  <a:pt x="548299" y="1514304"/>
                </a:lnTo>
                <a:cubicBezTo>
                  <a:pt x="548267" y="1511239"/>
                  <a:pt x="550745" y="1508761"/>
                  <a:pt x="553777" y="1508761"/>
                </a:cubicBezTo>
                <a:lnTo>
                  <a:pt x="619026" y="1508761"/>
                </a:lnTo>
                <a:lnTo>
                  <a:pt x="619026" y="1449709"/>
                </a:lnTo>
                <a:cubicBezTo>
                  <a:pt x="619026" y="1444851"/>
                  <a:pt x="622971" y="1440905"/>
                  <a:pt x="627830" y="1440905"/>
                </a:cubicBezTo>
                <a:close/>
                <a:moveTo>
                  <a:pt x="140148" y="1371580"/>
                </a:moveTo>
                <a:lnTo>
                  <a:pt x="339088" y="1371580"/>
                </a:lnTo>
                <a:cubicBezTo>
                  <a:pt x="340849" y="1371580"/>
                  <a:pt x="342284" y="1373015"/>
                  <a:pt x="342284" y="1374776"/>
                </a:cubicBezTo>
                <a:lnTo>
                  <a:pt x="342284" y="1573716"/>
                </a:lnTo>
                <a:cubicBezTo>
                  <a:pt x="342317" y="1575477"/>
                  <a:pt x="340882" y="1576911"/>
                  <a:pt x="339088" y="1576911"/>
                </a:cubicBezTo>
                <a:lnTo>
                  <a:pt x="140148" y="1576911"/>
                </a:lnTo>
                <a:cubicBezTo>
                  <a:pt x="138388" y="1576911"/>
                  <a:pt x="136953" y="1575477"/>
                  <a:pt x="136953" y="1573716"/>
                </a:cubicBezTo>
                <a:lnTo>
                  <a:pt x="136953" y="1374776"/>
                </a:lnTo>
                <a:cubicBezTo>
                  <a:pt x="136953" y="1373015"/>
                  <a:pt x="138388" y="1371580"/>
                  <a:pt x="140148" y="1371580"/>
                </a:cubicBezTo>
                <a:close/>
                <a:moveTo>
                  <a:pt x="71085" y="1302485"/>
                </a:moveTo>
                <a:cubicBezTo>
                  <a:pt x="69324" y="1302485"/>
                  <a:pt x="67890" y="1303919"/>
                  <a:pt x="67890" y="1305680"/>
                </a:cubicBezTo>
                <a:lnTo>
                  <a:pt x="67890" y="1642779"/>
                </a:lnTo>
                <a:cubicBezTo>
                  <a:pt x="67890" y="1644540"/>
                  <a:pt x="69324" y="1645975"/>
                  <a:pt x="71085" y="1645975"/>
                </a:cubicBezTo>
                <a:lnTo>
                  <a:pt x="408185" y="1645975"/>
                </a:lnTo>
                <a:cubicBezTo>
                  <a:pt x="409945" y="1645975"/>
                  <a:pt x="411380" y="1644540"/>
                  <a:pt x="411380" y="1642779"/>
                </a:cubicBezTo>
                <a:lnTo>
                  <a:pt x="411380" y="1305680"/>
                </a:lnTo>
                <a:cubicBezTo>
                  <a:pt x="411380" y="1303919"/>
                  <a:pt x="409945" y="1302485"/>
                  <a:pt x="408185" y="1302485"/>
                </a:cubicBezTo>
                <a:close/>
                <a:moveTo>
                  <a:pt x="3196" y="1234595"/>
                </a:moveTo>
                <a:lnTo>
                  <a:pt x="476041" y="1234595"/>
                </a:lnTo>
                <a:cubicBezTo>
                  <a:pt x="477834" y="1234595"/>
                  <a:pt x="479270" y="1236030"/>
                  <a:pt x="479237" y="1237824"/>
                </a:cubicBezTo>
                <a:lnTo>
                  <a:pt x="479237" y="1710636"/>
                </a:lnTo>
                <a:cubicBezTo>
                  <a:pt x="479237" y="1712397"/>
                  <a:pt x="477802" y="1713832"/>
                  <a:pt x="476041" y="1713832"/>
                </a:cubicBezTo>
                <a:lnTo>
                  <a:pt x="3196" y="1713832"/>
                </a:lnTo>
                <a:cubicBezTo>
                  <a:pt x="1435" y="1713832"/>
                  <a:pt x="0" y="1712397"/>
                  <a:pt x="0" y="1710636"/>
                </a:cubicBezTo>
                <a:lnTo>
                  <a:pt x="0" y="1237791"/>
                </a:lnTo>
                <a:cubicBezTo>
                  <a:pt x="0" y="1236030"/>
                  <a:pt x="1435" y="1234595"/>
                  <a:pt x="3196" y="1234595"/>
                </a:cubicBezTo>
                <a:close/>
                <a:moveTo>
                  <a:pt x="1296388" y="1234400"/>
                </a:moveTo>
                <a:cubicBezTo>
                  <a:pt x="1300301" y="1234367"/>
                  <a:pt x="1300855" y="1235932"/>
                  <a:pt x="1300790" y="1239226"/>
                </a:cubicBezTo>
                <a:cubicBezTo>
                  <a:pt x="1300594" y="1249204"/>
                  <a:pt x="1300529" y="1288790"/>
                  <a:pt x="1300790" y="1298572"/>
                </a:cubicBezTo>
                <a:cubicBezTo>
                  <a:pt x="1300888" y="1302290"/>
                  <a:pt x="1299681" y="1303170"/>
                  <a:pt x="1296127" y="1303138"/>
                </a:cubicBezTo>
                <a:cubicBezTo>
                  <a:pt x="1276334" y="1302974"/>
                  <a:pt x="1256574" y="1302974"/>
                  <a:pt x="1236781" y="1303138"/>
                </a:cubicBezTo>
                <a:cubicBezTo>
                  <a:pt x="1233324" y="1303170"/>
                  <a:pt x="1232020" y="1302420"/>
                  <a:pt x="1232053" y="1298637"/>
                </a:cubicBezTo>
                <a:cubicBezTo>
                  <a:pt x="1232248" y="1278649"/>
                  <a:pt x="1232216" y="1258693"/>
                  <a:pt x="1232085" y="1238704"/>
                </a:cubicBezTo>
                <a:cubicBezTo>
                  <a:pt x="1232053" y="1235313"/>
                  <a:pt x="1233161" y="1234432"/>
                  <a:pt x="1236455" y="1234432"/>
                </a:cubicBezTo>
                <a:cubicBezTo>
                  <a:pt x="1256443" y="1234563"/>
                  <a:pt x="1276399" y="1234595"/>
                  <a:pt x="1296388" y="1234400"/>
                </a:cubicBezTo>
                <a:close/>
                <a:moveTo>
                  <a:pt x="1645943" y="1166021"/>
                </a:moveTo>
                <a:lnTo>
                  <a:pt x="1709723" y="1166021"/>
                </a:lnTo>
                <a:cubicBezTo>
                  <a:pt x="1712821" y="1166021"/>
                  <a:pt x="1715332" y="1168532"/>
                  <a:pt x="1715332" y="1171630"/>
                </a:cubicBezTo>
                <a:lnTo>
                  <a:pt x="1715332" y="1435166"/>
                </a:lnTo>
                <a:cubicBezTo>
                  <a:pt x="1715332" y="1438198"/>
                  <a:pt x="1712854" y="1440677"/>
                  <a:pt x="1709821" y="1440677"/>
                </a:cubicBezTo>
                <a:lnTo>
                  <a:pt x="1652628" y="1440677"/>
                </a:lnTo>
                <a:cubicBezTo>
                  <a:pt x="1648845" y="1440677"/>
                  <a:pt x="1645780" y="1437611"/>
                  <a:pt x="1645780" y="1433829"/>
                </a:cubicBezTo>
                <a:lnTo>
                  <a:pt x="1645780" y="1166217"/>
                </a:lnTo>
                <a:cubicBezTo>
                  <a:pt x="1645780" y="1166086"/>
                  <a:pt x="1645845" y="1166021"/>
                  <a:pt x="1645943" y="1166021"/>
                </a:cubicBezTo>
                <a:close/>
                <a:moveTo>
                  <a:pt x="692622" y="1165369"/>
                </a:moveTo>
                <a:lnTo>
                  <a:pt x="752750" y="1165369"/>
                </a:lnTo>
                <a:cubicBezTo>
                  <a:pt x="753305" y="1165369"/>
                  <a:pt x="753761" y="1165826"/>
                  <a:pt x="753761" y="1166380"/>
                </a:cubicBezTo>
                <a:lnTo>
                  <a:pt x="753761" y="1226509"/>
                </a:lnTo>
                <a:cubicBezTo>
                  <a:pt x="753761" y="1229541"/>
                  <a:pt x="751283" y="1232020"/>
                  <a:pt x="748250" y="1232020"/>
                </a:cubicBezTo>
                <a:lnTo>
                  <a:pt x="693959" y="1232020"/>
                </a:lnTo>
                <a:cubicBezTo>
                  <a:pt x="690176" y="1232020"/>
                  <a:pt x="687111" y="1228955"/>
                  <a:pt x="687111" y="1225172"/>
                </a:cubicBezTo>
                <a:lnTo>
                  <a:pt x="687111" y="1170880"/>
                </a:lnTo>
                <a:cubicBezTo>
                  <a:pt x="687111" y="1167847"/>
                  <a:pt x="689557" y="1165369"/>
                  <a:pt x="692622" y="1165369"/>
                </a:cubicBezTo>
                <a:close/>
                <a:moveTo>
                  <a:pt x="549669" y="1165369"/>
                </a:moveTo>
                <a:lnTo>
                  <a:pt x="613449" y="1165369"/>
                </a:lnTo>
                <a:cubicBezTo>
                  <a:pt x="616547" y="1165369"/>
                  <a:pt x="619058" y="1167880"/>
                  <a:pt x="619058" y="1170978"/>
                </a:cubicBezTo>
                <a:lnTo>
                  <a:pt x="619058" y="1296975"/>
                </a:lnTo>
                <a:cubicBezTo>
                  <a:pt x="619058" y="1300007"/>
                  <a:pt x="616580" y="1302485"/>
                  <a:pt x="613547" y="1302485"/>
                </a:cubicBezTo>
                <a:lnTo>
                  <a:pt x="556516" y="1302485"/>
                </a:lnTo>
                <a:cubicBezTo>
                  <a:pt x="552734" y="1302485"/>
                  <a:pt x="549669" y="1299420"/>
                  <a:pt x="549669" y="1295638"/>
                </a:cubicBezTo>
                <a:close/>
                <a:moveTo>
                  <a:pt x="1168761" y="1165206"/>
                </a:moveTo>
                <a:cubicBezTo>
                  <a:pt x="1164098" y="1165174"/>
                  <a:pt x="1162891" y="1166445"/>
                  <a:pt x="1162924" y="1171076"/>
                </a:cubicBezTo>
                <a:cubicBezTo>
                  <a:pt x="1163119" y="1203618"/>
                  <a:pt x="1163152" y="1333462"/>
                  <a:pt x="1162891" y="1365809"/>
                </a:cubicBezTo>
                <a:cubicBezTo>
                  <a:pt x="1162826" y="1371092"/>
                  <a:pt x="1164261" y="1372265"/>
                  <a:pt x="1169380" y="1372265"/>
                </a:cubicBezTo>
                <a:cubicBezTo>
                  <a:pt x="1234302" y="1372102"/>
                  <a:pt x="1299192" y="1372102"/>
                  <a:pt x="1364114" y="1372265"/>
                </a:cubicBezTo>
                <a:cubicBezTo>
                  <a:pt x="1368842" y="1372298"/>
                  <a:pt x="1369950" y="1370994"/>
                  <a:pt x="1369950" y="1366396"/>
                </a:cubicBezTo>
                <a:cubicBezTo>
                  <a:pt x="1369787" y="1301278"/>
                  <a:pt x="1369787" y="1236161"/>
                  <a:pt x="1369950" y="1171043"/>
                </a:cubicBezTo>
                <a:cubicBezTo>
                  <a:pt x="1369950" y="1166380"/>
                  <a:pt x="1368711" y="1165206"/>
                  <a:pt x="1364081" y="1165206"/>
                </a:cubicBezTo>
                <a:cubicBezTo>
                  <a:pt x="1298963" y="1165369"/>
                  <a:pt x="1233878" y="1165369"/>
                  <a:pt x="1168761" y="1165206"/>
                </a:cubicBezTo>
                <a:close/>
                <a:moveTo>
                  <a:pt x="887616" y="1099273"/>
                </a:moveTo>
                <a:lnTo>
                  <a:pt x="887634" y="1099338"/>
                </a:lnTo>
                <a:lnTo>
                  <a:pt x="888432" y="1099338"/>
                </a:lnTo>
                <a:cubicBezTo>
                  <a:pt x="891529" y="1099338"/>
                  <a:pt x="894040" y="1101849"/>
                  <a:pt x="894040" y="1104947"/>
                </a:cubicBezTo>
                <a:lnTo>
                  <a:pt x="894040" y="1165369"/>
                </a:lnTo>
                <a:lnTo>
                  <a:pt x="956157" y="1165369"/>
                </a:lnTo>
                <a:cubicBezTo>
                  <a:pt x="959255" y="1165369"/>
                  <a:pt x="961766" y="1167880"/>
                  <a:pt x="961766" y="1170978"/>
                </a:cubicBezTo>
                <a:lnTo>
                  <a:pt x="961766" y="1296975"/>
                </a:lnTo>
                <a:cubicBezTo>
                  <a:pt x="961766" y="1300007"/>
                  <a:pt x="959288" y="1302485"/>
                  <a:pt x="956255" y="1302485"/>
                </a:cubicBezTo>
                <a:lnTo>
                  <a:pt x="890094" y="1302485"/>
                </a:lnTo>
                <a:cubicBezTo>
                  <a:pt x="890877" y="1302485"/>
                  <a:pt x="891496" y="1303105"/>
                  <a:pt x="891496" y="1303887"/>
                </a:cubicBezTo>
                <a:lnTo>
                  <a:pt x="891496" y="1364310"/>
                </a:lnTo>
                <a:cubicBezTo>
                  <a:pt x="891496" y="1367342"/>
                  <a:pt x="889018" y="1369820"/>
                  <a:pt x="885986" y="1369820"/>
                </a:cubicBezTo>
                <a:lnTo>
                  <a:pt x="693959" y="1369820"/>
                </a:lnTo>
                <a:cubicBezTo>
                  <a:pt x="690176" y="1369820"/>
                  <a:pt x="687111" y="1366755"/>
                  <a:pt x="687111" y="1362973"/>
                </a:cubicBezTo>
                <a:lnTo>
                  <a:pt x="687111" y="1308029"/>
                </a:lnTo>
                <a:cubicBezTo>
                  <a:pt x="687111" y="1304963"/>
                  <a:pt x="689557" y="1302485"/>
                  <a:pt x="692622" y="1302485"/>
                </a:cubicBezTo>
                <a:lnTo>
                  <a:pt x="824650" y="1302485"/>
                </a:lnTo>
                <a:lnTo>
                  <a:pt x="824650" y="1168304"/>
                </a:lnTo>
                <a:lnTo>
                  <a:pt x="826907" y="1166021"/>
                </a:lnTo>
                <a:lnTo>
                  <a:pt x="755327" y="1166021"/>
                </a:lnTo>
                <a:cubicBezTo>
                  <a:pt x="754805" y="1166021"/>
                  <a:pt x="754381" y="1165597"/>
                  <a:pt x="754381" y="1165076"/>
                </a:cubicBezTo>
                <a:lnTo>
                  <a:pt x="754381" y="1104881"/>
                </a:lnTo>
                <a:lnTo>
                  <a:pt x="756698" y="1102550"/>
                </a:lnTo>
                <a:lnTo>
                  <a:pt x="756500" y="1102599"/>
                </a:lnTo>
                <a:cubicBezTo>
                  <a:pt x="756239" y="1102403"/>
                  <a:pt x="756142" y="1101295"/>
                  <a:pt x="756337" y="1101132"/>
                </a:cubicBezTo>
                <a:lnTo>
                  <a:pt x="757969" y="1101273"/>
                </a:lnTo>
                <a:lnTo>
                  <a:pt x="759892" y="1099338"/>
                </a:lnTo>
                <a:lnTo>
                  <a:pt x="887496" y="1099338"/>
                </a:lnTo>
                <a:close/>
                <a:moveTo>
                  <a:pt x="5967" y="1027373"/>
                </a:moveTo>
                <a:lnTo>
                  <a:pt x="134735" y="1027373"/>
                </a:lnTo>
                <a:cubicBezTo>
                  <a:pt x="137800" y="1027373"/>
                  <a:pt x="140245" y="1029851"/>
                  <a:pt x="140245" y="1032884"/>
                </a:cubicBezTo>
                <a:lnTo>
                  <a:pt x="140245" y="1093372"/>
                </a:lnTo>
                <a:cubicBezTo>
                  <a:pt x="140245" y="1096404"/>
                  <a:pt x="137767" y="1098882"/>
                  <a:pt x="134735" y="1098882"/>
                </a:cubicBezTo>
                <a:lnTo>
                  <a:pt x="5967" y="1098882"/>
                </a:lnTo>
                <a:cubicBezTo>
                  <a:pt x="2934" y="1098882"/>
                  <a:pt x="456" y="1096404"/>
                  <a:pt x="456" y="1093372"/>
                </a:cubicBezTo>
                <a:lnTo>
                  <a:pt x="456" y="1032884"/>
                </a:lnTo>
                <a:cubicBezTo>
                  <a:pt x="456" y="1029851"/>
                  <a:pt x="2934" y="1027373"/>
                  <a:pt x="5967" y="1027373"/>
                </a:cubicBezTo>
                <a:close/>
                <a:moveTo>
                  <a:pt x="964538" y="1026590"/>
                </a:moveTo>
                <a:lnTo>
                  <a:pt x="1028221" y="1026590"/>
                </a:lnTo>
                <a:cubicBezTo>
                  <a:pt x="1028286" y="1026590"/>
                  <a:pt x="1028351" y="1026656"/>
                  <a:pt x="1028351" y="1026721"/>
                </a:cubicBezTo>
                <a:lnTo>
                  <a:pt x="1028351" y="1094839"/>
                </a:lnTo>
                <a:cubicBezTo>
                  <a:pt x="1028351" y="1097871"/>
                  <a:pt x="1025873" y="1100350"/>
                  <a:pt x="1022840" y="1100350"/>
                </a:cubicBezTo>
                <a:lnTo>
                  <a:pt x="965875" y="1100350"/>
                </a:lnTo>
                <a:cubicBezTo>
                  <a:pt x="962092" y="1100350"/>
                  <a:pt x="959027" y="1097284"/>
                  <a:pt x="959027" y="1093502"/>
                </a:cubicBezTo>
                <a:lnTo>
                  <a:pt x="959027" y="1032101"/>
                </a:lnTo>
                <a:cubicBezTo>
                  <a:pt x="959027" y="1029036"/>
                  <a:pt x="961505" y="1026590"/>
                  <a:pt x="964538" y="1026590"/>
                </a:cubicBezTo>
                <a:close/>
                <a:moveTo>
                  <a:pt x="1237530" y="1026558"/>
                </a:moveTo>
                <a:lnTo>
                  <a:pt x="1368255" y="1026558"/>
                </a:lnTo>
                <a:cubicBezTo>
                  <a:pt x="1371353" y="1026558"/>
                  <a:pt x="1373863" y="1029069"/>
                  <a:pt x="1373863" y="1032167"/>
                </a:cubicBezTo>
                <a:lnTo>
                  <a:pt x="1373863" y="1098230"/>
                </a:lnTo>
                <a:lnTo>
                  <a:pt x="1435362" y="1098230"/>
                </a:lnTo>
                <a:cubicBezTo>
                  <a:pt x="1438460" y="1098230"/>
                  <a:pt x="1440970" y="1100741"/>
                  <a:pt x="1440970" y="1103838"/>
                </a:cubicBezTo>
                <a:lnTo>
                  <a:pt x="1440970" y="1234139"/>
                </a:lnTo>
                <a:lnTo>
                  <a:pt x="1506251" y="1234139"/>
                </a:lnTo>
                <a:lnTo>
                  <a:pt x="1506251" y="1171923"/>
                </a:lnTo>
                <a:cubicBezTo>
                  <a:pt x="1506251" y="1168890"/>
                  <a:pt x="1508697" y="1166412"/>
                  <a:pt x="1511762" y="1166412"/>
                </a:cubicBezTo>
                <a:lnTo>
                  <a:pt x="1578803" y="1166412"/>
                </a:lnTo>
                <a:lnTo>
                  <a:pt x="1578803" y="1102143"/>
                </a:lnTo>
                <a:cubicBezTo>
                  <a:pt x="1578803" y="1099077"/>
                  <a:pt x="1581249" y="1096599"/>
                  <a:pt x="1584314" y="1096599"/>
                </a:cubicBezTo>
                <a:lnTo>
                  <a:pt x="1640171" y="1096599"/>
                </a:lnTo>
                <a:cubicBezTo>
                  <a:pt x="1643268" y="1096599"/>
                  <a:pt x="1645779" y="1099110"/>
                  <a:pt x="1645779" y="1102208"/>
                </a:cubicBezTo>
                <a:lnTo>
                  <a:pt x="1645779" y="1371255"/>
                </a:lnTo>
                <a:lnTo>
                  <a:pt x="1585651" y="1371255"/>
                </a:lnTo>
                <a:cubicBezTo>
                  <a:pt x="1581868" y="1371255"/>
                  <a:pt x="1578803" y="1368189"/>
                  <a:pt x="1578803" y="1364407"/>
                </a:cubicBezTo>
                <a:lnTo>
                  <a:pt x="1578803" y="1235639"/>
                </a:lnTo>
                <a:lnTo>
                  <a:pt x="1508631" y="1235639"/>
                </a:lnTo>
                <a:lnTo>
                  <a:pt x="1508632" y="1235639"/>
                </a:lnTo>
                <a:lnTo>
                  <a:pt x="1508632" y="1301963"/>
                </a:lnTo>
                <a:cubicBezTo>
                  <a:pt x="1508632" y="1302746"/>
                  <a:pt x="1508012" y="1303365"/>
                  <a:pt x="1507229" y="1303365"/>
                </a:cubicBezTo>
                <a:lnTo>
                  <a:pt x="1441003" y="1303365"/>
                </a:lnTo>
                <a:lnTo>
                  <a:pt x="1441003" y="1369787"/>
                </a:lnTo>
                <a:lnTo>
                  <a:pt x="1504425" y="1369787"/>
                </a:lnTo>
                <a:cubicBezTo>
                  <a:pt x="1507523" y="1369787"/>
                  <a:pt x="1510033" y="1372298"/>
                  <a:pt x="1510033" y="1375396"/>
                </a:cubicBezTo>
                <a:lnTo>
                  <a:pt x="1510033" y="1439014"/>
                </a:lnTo>
                <a:lnTo>
                  <a:pt x="1640171" y="1439209"/>
                </a:lnTo>
                <a:cubicBezTo>
                  <a:pt x="1643269" y="1439209"/>
                  <a:pt x="1645780" y="1441720"/>
                  <a:pt x="1645780" y="1444818"/>
                </a:cubicBezTo>
                <a:lnTo>
                  <a:pt x="1645780" y="1507294"/>
                </a:lnTo>
                <a:lnTo>
                  <a:pt x="1709724" y="1507294"/>
                </a:lnTo>
                <a:cubicBezTo>
                  <a:pt x="1712822" y="1507294"/>
                  <a:pt x="1715332" y="1509805"/>
                  <a:pt x="1715332" y="1512935"/>
                </a:cubicBezTo>
                <a:lnTo>
                  <a:pt x="1715332" y="1571042"/>
                </a:lnTo>
                <a:cubicBezTo>
                  <a:pt x="1715332" y="1574075"/>
                  <a:pt x="1712854" y="1576553"/>
                  <a:pt x="1709821" y="1576553"/>
                </a:cubicBezTo>
                <a:lnTo>
                  <a:pt x="1583108" y="1576553"/>
                </a:lnTo>
                <a:cubicBezTo>
                  <a:pt x="1579325" y="1576553"/>
                  <a:pt x="1576260" y="1573488"/>
                  <a:pt x="1576260" y="1569705"/>
                </a:cubicBezTo>
                <a:lnTo>
                  <a:pt x="1576260" y="1508468"/>
                </a:lnTo>
                <a:lnTo>
                  <a:pt x="1441035" y="1508468"/>
                </a:lnTo>
                <a:lnTo>
                  <a:pt x="1441035" y="1646236"/>
                </a:lnTo>
                <a:lnTo>
                  <a:pt x="1304376" y="1646236"/>
                </a:lnTo>
                <a:cubicBezTo>
                  <a:pt x="1303528" y="1646236"/>
                  <a:pt x="1302811" y="1646921"/>
                  <a:pt x="1302811" y="1647801"/>
                </a:cubicBezTo>
                <a:lnTo>
                  <a:pt x="1302811" y="1713864"/>
                </a:lnTo>
                <a:lnTo>
                  <a:pt x="1102339" y="1713864"/>
                </a:lnTo>
                <a:cubicBezTo>
                  <a:pt x="1098556" y="1713864"/>
                  <a:pt x="1095491" y="1710799"/>
                  <a:pt x="1095491" y="1707017"/>
                </a:cubicBezTo>
                <a:lnTo>
                  <a:pt x="1095491" y="1576912"/>
                </a:lnTo>
                <a:lnTo>
                  <a:pt x="1162891" y="1576912"/>
                </a:lnTo>
                <a:lnTo>
                  <a:pt x="1162891" y="1641377"/>
                </a:lnTo>
                <a:cubicBezTo>
                  <a:pt x="1162891" y="1645160"/>
                  <a:pt x="1165956" y="1648225"/>
                  <a:pt x="1169739" y="1648225"/>
                </a:cubicBezTo>
                <a:lnTo>
                  <a:pt x="1295246" y="1648225"/>
                </a:lnTo>
                <a:cubicBezTo>
                  <a:pt x="1298279" y="1648225"/>
                  <a:pt x="1300757" y="1645747"/>
                  <a:pt x="1300757" y="1642714"/>
                </a:cubicBezTo>
                <a:lnTo>
                  <a:pt x="1300757" y="1579684"/>
                </a:lnTo>
                <a:lnTo>
                  <a:pt x="1364896" y="1579684"/>
                </a:lnTo>
                <a:cubicBezTo>
                  <a:pt x="1367929" y="1579684"/>
                  <a:pt x="1370407" y="1577205"/>
                  <a:pt x="1370407" y="1574173"/>
                </a:cubicBezTo>
                <a:lnTo>
                  <a:pt x="1370407" y="1515935"/>
                </a:lnTo>
                <a:cubicBezTo>
                  <a:pt x="1370407" y="1512838"/>
                  <a:pt x="1367896" y="1510327"/>
                  <a:pt x="1364799" y="1510327"/>
                </a:cubicBezTo>
                <a:lnTo>
                  <a:pt x="1301050" y="1510327"/>
                </a:lnTo>
                <a:lnTo>
                  <a:pt x="1301050" y="1444590"/>
                </a:lnTo>
                <a:cubicBezTo>
                  <a:pt x="1301050" y="1441492"/>
                  <a:pt x="1298540" y="1438981"/>
                  <a:pt x="1295442" y="1438981"/>
                </a:cubicBezTo>
                <a:lnTo>
                  <a:pt x="1237204" y="1438981"/>
                </a:lnTo>
                <a:cubicBezTo>
                  <a:pt x="1234172" y="1438981"/>
                  <a:pt x="1231693" y="1441459"/>
                  <a:pt x="1231693" y="1444492"/>
                </a:cubicBezTo>
                <a:lnTo>
                  <a:pt x="1231693" y="1510294"/>
                </a:lnTo>
                <a:lnTo>
                  <a:pt x="1164587" y="1510294"/>
                </a:lnTo>
                <a:lnTo>
                  <a:pt x="1164587" y="1444557"/>
                </a:lnTo>
                <a:cubicBezTo>
                  <a:pt x="1164587" y="1441459"/>
                  <a:pt x="1162076" y="1438949"/>
                  <a:pt x="1158978" y="1438949"/>
                </a:cubicBezTo>
                <a:lnTo>
                  <a:pt x="1100741" y="1438949"/>
                </a:lnTo>
                <a:cubicBezTo>
                  <a:pt x="1097708" y="1438949"/>
                  <a:pt x="1095230" y="1441427"/>
                  <a:pt x="1095230" y="1444459"/>
                </a:cubicBezTo>
                <a:lnTo>
                  <a:pt x="1095230" y="1576684"/>
                </a:lnTo>
                <a:lnTo>
                  <a:pt x="1035264" y="1576684"/>
                </a:lnTo>
                <a:cubicBezTo>
                  <a:pt x="1031482" y="1576684"/>
                  <a:pt x="1028417" y="1573618"/>
                  <a:pt x="1028417" y="1569836"/>
                </a:cubicBezTo>
                <a:lnTo>
                  <a:pt x="1028417" y="1440807"/>
                </a:lnTo>
                <a:lnTo>
                  <a:pt x="962549" y="1440807"/>
                </a:lnTo>
                <a:cubicBezTo>
                  <a:pt x="962092" y="1440807"/>
                  <a:pt x="961701" y="1440448"/>
                  <a:pt x="961701" y="1439959"/>
                </a:cubicBezTo>
                <a:lnTo>
                  <a:pt x="961701" y="1503186"/>
                </a:lnTo>
                <a:cubicBezTo>
                  <a:pt x="961701" y="1506218"/>
                  <a:pt x="959223" y="1508696"/>
                  <a:pt x="956190" y="1508696"/>
                </a:cubicBezTo>
                <a:lnTo>
                  <a:pt x="898311" y="1508696"/>
                </a:lnTo>
                <a:cubicBezTo>
                  <a:pt x="894529" y="1508696"/>
                  <a:pt x="891464" y="1505631"/>
                  <a:pt x="891464" y="1501849"/>
                </a:cubicBezTo>
                <a:lnTo>
                  <a:pt x="891464" y="1376896"/>
                </a:lnTo>
                <a:cubicBezTo>
                  <a:pt x="891464" y="1373863"/>
                  <a:pt x="893942" y="1371385"/>
                  <a:pt x="896975" y="1371385"/>
                </a:cubicBezTo>
                <a:lnTo>
                  <a:pt x="961734" y="1371385"/>
                </a:lnTo>
                <a:lnTo>
                  <a:pt x="961734" y="1305550"/>
                </a:lnTo>
                <a:cubicBezTo>
                  <a:pt x="961734" y="1304180"/>
                  <a:pt x="962842" y="1303072"/>
                  <a:pt x="964212" y="1303072"/>
                </a:cubicBezTo>
                <a:lnTo>
                  <a:pt x="1095426" y="1303072"/>
                </a:lnTo>
                <a:lnTo>
                  <a:pt x="1095426" y="1234563"/>
                </a:lnTo>
                <a:lnTo>
                  <a:pt x="1035851" y="1234563"/>
                </a:lnTo>
                <a:cubicBezTo>
                  <a:pt x="1032069" y="1234563"/>
                  <a:pt x="1029003" y="1231498"/>
                  <a:pt x="1029003" y="1227715"/>
                </a:cubicBezTo>
                <a:lnTo>
                  <a:pt x="1029003" y="1170847"/>
                </a:lnTo>
                <a:cubicBezTo>
                  <a:pt x="1029003" y="1167815"/>
                  <a:pt x="1031482" y="1165337"/>
                  <a:pt x="1034514" y="1165337"/>
                </a:cubicBezTo>
                <a:lnTo>
                  <a:pt x="1095426" y="1165337"/>
                </a:lnTo>
                <a:lnTo>
                  <a:pt x="1095426" y="1103741"/>
                </a:lnTo>
                <a:cubicBezTo>
                  <a:pt x="1095426" y="1100708"/>
                  <a:pt x="1097904" y="1098230"/>
                  <a:pt x="1100936" y="1098230"/>
                </a:cubicBezTo>
                <a:lnTo>
                  <a:pt x="1232020" y="1098230"/>
                </a:lnTo>
                <a:lnTo>
                  <a:pt x="1232020" y="1032069"/>
                </a:lnTo>
                <a:cubicBezTo>
                  <a:pt x="1232020" y="1029036"/>
                  <a:pt x="1234498" y="1026558"/>
                  <a:pt x="1237530" y="1026558"/>
                </a:cubicBezTo>
                <a:close/>
                <a:moveTo>
                  <a:pt x="210613" y="960821"/>
                </a:moveTo>
                <a:cubicBezTo>
                  <a:pt x="208689" y="960821"/>
                  <a:pt x="207124" y="962386"/>
                  <a:pt x="207124" y="964309"/>
                </a:cubicBezTo>
                <a:lnTo>
                  <a:pt x="207124" y="1029199"/>
                </a:lnTo>
                <a:lnTo>
                  <a:pt x="272013" y="1029199"/>
                </a:lnTo>
                <a:cubicBezTo>
                  <a:pt x="273937" y="1029199"/>
                  <a:pt x="275503" y="1027634"/>
                  <a:pt x="275503" y="1025710"/>
                </a:cubicBezTo>
                <a:lnTo>
                  <a:pt x="275535" y="1025710"/>
                </a:lnTo>
                <a:lnTo>
                  <a:pt x="275535" y="964309"/>
                </a:lnTo>
                <a:cubicBezTo>
                  <a:pt x="275535" y="962386"/>
                  <a:pt x="273970" y="960821"/>
                  <a:pt x="272046" y="960821"/>
                </a:cubicBezTo>
                <a:lnTo>
                  <a:pt x="271868" y="960821"/>
                </a:lnTo>
                <a:lnTo>
                  <a:pt x="272863" y="963918"/>
                </a:lnTo>
                <a:cubicBezTo>
                  <a:pt x="272895" y="984266"/>
                  <a:pt x="272895" y="1004646"/>
                  <a:pt x="272863" y="1024993"/>
                </a:cubicBezTo>
                <a:cubicBezTo>
                  <a:pt x="272830" y="1026232"/>
                  <a:pt x="273450" y="1027798"/>
                  <a:pt x="271721" y="1028548"/>
                </a:cubicBezTo>
                <a:lnTo>
                  <a:pt x="271721" y="960821"/>
                </a:lnTo>
                <a:close/>
                <a:moveTo>
                  <a:pt x="1444036" y="958799"/>
                </a:moveTo>
                <a:lnTo>
                  <a:pt x="1577271" y="958799"/>
                </a:lnTo>
                <a:cubicBezTo>
                  <a:pt x="1578086" y="958799"/>
                  <a:pt x="1578771" y="959484"/>
                  <a:pt x="1578771" y="960299"/>
                </a:cubicBezTo>
                <a:lnTo>
                  <a:pt x="1578771" y="1022515"/>
                </a:lnTo>
                <a:cubicBezTo>
                  <a:pt x="1578771" y="1025547"/>
                  <a:pt x="1576293" y="1028026"/>
                  <a:pt x="1573260" y="1028026"/>
                </a:cubicBezTo>
                <a:lnTo>
                  <a:pt x="1444851" y="1028026"/>
                </a:lnTo>
                <a:cubicBezTo>
                  <a:pt x="1441362" y="1028026"/>
                  <a:pt x="1438525" y="1025189"/>
                  <a:pt x="1438525" y="1021700"/>
                </a:cubicBezTo>
                <a:lnTo>
                  <a:pt x="1438525" y="964310"/>
                </a:lnTo>
                <a:cubicBezTo>
                  <a:pt x="1438525" y="961277"/>
                  <a:pt x="1441003" y="958799"/>
                  <a:pt x="1444036" y="958799"/>
                </a:cubicBezTo>
                <a:close/>
                <a:moveTo>
                  <a:pt x="897431" y="890127"/>
                </a:moveTo>
                <a:lnTo>
                  <a:pt x="955669" y="890127"/>
                </a:lnTo>
                <a:cubicBezTo>
                  <a:pt x="958767" y="890127"/>
                  <a:pt x="961277" y="892638"/>
                  <a:pt x="961277" y="895736"/>
                </a:cubicBezTo>
                <a:lnTo>
                  <a:pt x="961277" y="951300"/>
                </a:lnTo>
                <a:cubicBezTo>
                  <a:pt x="961277" y="954332"/>
                  <a:pt x="958799" y="956810"/>
                  <a:pt x="955767" y="956810"/>
                </a:cubicBezTo>
                <a:lnTo>
                  <a:pt x="898801" y="956810"/>
                </a:lnTo>
                <a:cubicBezTo>
                  <a:pt x="895018" y="956810"/>
                  <a:pt x="891953" y="953745"/>
                  <a:pt x="891953" y="949963"/>
                </a:cubicBezTo>
                <a:lnTo>
                  <a:pt x="891953" y="895670"/>
                </a:lnTo>
                <a:cubicBezTo>
                  <a:pt x="891888" y="892573"/>
                  <a:pt x="894366" y="890127"/>
                  <a:pt x="897431" y="890127"/>
                </a:cubicBezTo>
                <a:close/>
                <a:moveTo>
                  <a:pt x="1651291" y="822498"/>
                </a:moveTo>
                <a:lnTo>
                  <a:pt x="1709398" y="822498"/>
                </a:lnTo>
                <a:cubicBezTo>
                  <a:pt x="1712495" y="822498"/>
                  <a:pt x="1715006" y="825009"/>
                  <a:pt x="1715006" y="828107"/>
                </a:cubicBezTo>
                <a:lnTo>
                  <a:pt x="1715006" y="1021080"/>
                </a:lnTo>
                <a:cubicBezTo>
                  <a:pt x="1715006" y="1024112"/>
                  <a:pt x="1712528" y="1026591"/>
                  <a:pt x="1709496" y="1026591"/>
                </a:cubicBezTo>
                <a:lnTo>
                  <a:pt x="1645780" y="1026591"/>
                </a:lnTo>
                <a:lnTo>
                  <a:pt x="1645780" y="959843"/>
                </a:lnTo>
                <a:lnTo>
                  <a:pt x="1578966" y="959843"/>
                </a:lnTo>
                <a:lnTo>
                  <a:pt x="1578966" y="896127"/>
                </a:lnTo>
                <a:cubicBezTo>
                  <a:pt x="1578901" y="893094"/>
                  <a:pt x="1581379" y="890616"/>
                  <a:pt x="1584444" y="890616"/>
                </a:cubicBezTo>
                <a:lnTo>
                  <a:pt x="1645780" y="890616"/>
                </a:lnTo>
                <a:lnTo>
                  <a:pt x="1645780" y="828041"/>
                </a:lnTo>
                <a:cubicBezTo>
                  <a:pt x="1645780" y="824976"/>
                  <a:pt x="1648258" y="822498"/>
                  <a:pt x="1651291" y="822498"/>
                </a:cubicBezTo>
                <a:close/>
                <a:moveTo>
                  <a:pt x="758293" y="754804"/>
                </a:moveTo>
                <a:lnTo>
                  <a:pt x="820606" y="754804"/>
                </a:lnTo>
                <a:cubicBezTo>
                  <a:pt x="822562" y="754804"/>
                  <a:pt x="824160" y="756402"/>
                  <a:pt x="824160" y="758358"/>
                </a:cubicBezTo>
                <a:lnTo>
                  <a:pt x="824160" y="886605"/>
                </a:lnTo>
                <a:cubicBezTo>
                  <a:pt x="824160" y="888529"/>
                  <a:pt x="822595" y="890094"/>
                  <a:pt x="820671" y="890094"/>
                </a:cubicBezTo>
                <a:lnTo>
                  <a:pt x="756434" y="890094"/>
                </a:lnTo>
                <a:lnTo>
                  <a:pt x="756434" y="960690"/>
                </a:lnTo>
                <a:lnTo>
                  <a:pt x="756336" y="960788"/>
                </a:lnTo>
                <a:lnTo>
                  <a:pt x="817575" y="960788"/>
                </a:lnTo>
                <a:cubicBezTo>
                  <a:pt x="819499" y="960821"/>
                  <a:pt x="821064" y="962353"/>
                  <a:pt x="821064" y="964277"/>
                </a:cubicBezTo>
                <a:lnTo>
                  <a:pt x="821064" y="1025091"/>
                </a:lnTo>
                <a:cubicBezTo>
                  <a:pt x="821064" y="1027048"/>
                  <a:pt x="819466" y="1028645"/>
                  <a:pt x="817510" y="1028645"/>
                </a:cubicBezTo>
                <a:lnTo>
                  <a:pt x="620526" y="1028645"/>
                </a:lnTo>
                <a:cubicBezTo>
                  <a:pt x="618602" y="1028645"/>
                  <a:pt x="617037" y="1027080"/>
                  <a:pt x="617037" y="1025156"/>
                </a:cubicBezTo>
                <a:lnTo>
                  <a:pt x="617037" y="960788"/>
                </a:lnTo>
                <a:lnTo>
                  <a:pt x="687078" y="960788"/>
                </a:lnTo>
                <a:lnTo>
                  <a:pt x="687078" y="889768"/>
                </a:lnTo>
                <a:cubicBezTo>
                  <a:pt x="687111" y="887844"/>
                  <a:pt x="688643" y="886279"/>
                  <a:pt x="690567" y="886279"/>
                </a:cubicBezTo>
                <a:lnTo>
                  <a:pt x="752880" y="886279"/>
                </a:lnTo>
                <a:lnTo>
                  <a:pt x="754804" y="888204"/>
                </a:lnTo>
                <a:lnTo>
                  <a:pt x="754804" y="758293"/>
                </a:lnTo>
                <a:cubicBezTo>
                  <a:pt x="754804" y="756369"/>
                  <a:pt x="756369" y="754804"/>
                  <a:pt x="758293" y="754804"/>
                </a:cubicBezTo>
                <a:close/>
                <a:moveTo>
                  <a:pt x="343196" y="752522"/>
                </a:moveTo>
                <a:lnTo>
                  <a:pt x="343196" y="820216"/>
                </a:lnTo>
                <a:cubicBezTo>
                  <a:pt x="343196" y="822107"/>
                  <a:pt x="344729" y="823672"/>
                  <a:pt x="346652" y="823672"/>
                </a:cubicBezTo>
                <a:lnTo>
                  <a:pt x="477931" y="823672"/>
                </a:lnTo>
                <a:lnTo>
                  <a:pt x="477931" y="890159"/>
                </a:lnTo>
                <a:lnTo>
                  <a:pt x="413042" y="890159"/>
                </a:lnTo>
                <a:cubicBezTo>
                  <a:pt x="411118" y="890159"/>
                  <a:pt x="409553" y="891725"/>
                  <a:pt x="409553" y="893648"/>
                </a:cubicBezTo>
                <a:lnTo>
                  <a:pt x="409553" y="954984"/>
                </a:lnTo>
                <a:cubicBezTo>
                  <a:pt x="409553" y="956940"/>
                  <a:pt x="411151" y="958538"/>
                  <a:pt x="413107" y="958538"/>
                </a:cubicBezTo>
                <a:lnTo>
                  <a:pt x="474442" y="958538"/>
                </a:lnTo>
                <a:cubicBezTo>
                  <a:pt x="476366" y="958538"/>
                  <a:pt x="477931" y="956973"/>
                  <a:pt x="477931" y="955049"/>
                </a:cubicBezTo>
                <a:lnTo>
                  <a:pt x="477931" y="890616"/>
                </a:lnTo>
                <a:lnTo>
                  <a:pt x="543799" y="890616"/>
                </a:lnTo>
                <a:cubicBezTo>
                  <a:pt x="545723" y="890616"/>
                  <a:pt x="547288" y="889051"/>
                  <a:pt x="547288" y="887127"/>
                </a:cubicBezTo>
                <a:lnTo>
                  <a:pt x="547288" y="816270"/>
                </a:lnTo>
                <a:cubicBezTo>
                  <a:pt x="547288" y="816172"/>
                  <a:pt x="547223" y="816075"/>
                  <a:pt x="547223" y="815944"/>
                </a:cubicBezTo>
                <a:lnTo>
                  <a:pt x="547223" y="756011"/>
                </a:lnTo>
                <a:cubicBezTo>
                  <a:pt x="547223" y="754087"/>
                  <a:pt x="545658" y="752522"/>
                  <a:pt x="543734" y="752522"/>
                </a:cubicBezTo>
                <a:close/>
                <a:moveTo>
                  <a:pt x="141191" y="752359"/>
                </a:moveTo>
                <a:lnTo>
                  <a:pt x="205461" y="752359"/>
                </a:lnTo>
                <a:cubicBezTo>
                  <a:pt x="207385" y="752359"/>
                  <a:pt x="208950" y="753924"/>
                  <a:pt x="208950" y="755848"/>
                </a:cubicBezTo>
                <a:lnTo>
                  <a:pt x="208950" y="820118"/>
                </a:lnTo>
                <a:cubicBezTo>
                  <a:pt x="208950" y="822042"/>
                  <a:pt x="207418" y="823607"/>
                  <a:pt x="205494" y="823607"/>
                </a:cubicBezTo>
                <a:lnTo>
                  <a:pt x="141191" y="823607"/>
                </a:lnTo>
                <a:cubicBezTo>
                  <a:pt x="139267" y="823607"/>
                  <a:pt x="137702" y="822042"/>
                  <a:pt x="137702" y="820118"/>
                </a:cubicBezTo>
                <a:lnTo>
                  <a:pt x="137702" y="755848"/>
                </a:lnTo>
                <a:cubicBezTo>
                  <a:pt x="137702" y="753924"/>
                  <a:pt x="139267" y="752359"/>
                  <a:pt x="141191" y="752359"/>
                </a:cubicBezTo>
                <a:close/>
                <a:moveTo>
                  <a:pt x="1101230" y="687535"/>
                </a:moveTo>
                <a:cubicBezTo>
                  <a:pt x="1098198" y="687535"/>
                  <a:pt x="1095720" y="690013"/>
                  <a:pt x="1095720" y="693046"/>
                </a:cubicBezTo>
                <a:lnTo>
                  <a:pt x="1095720" y="754088"/>
                </a:lnTo>
                <a:cubicBezTo>
                  <a:pt x="1095720" y="754381"/>
                  <a:pt x="1095980" y="754642"/>
                  <a:pt x="1096274" y="754642"/>
                </a:cubicBezTo>
                <a:lnTo>
                  <a:pt x="1034547" y="754642"/>
                </a:lnTo>
                <a:cubicBezTo>
                  <a:pt x="1031515" y="754642"/>
                  <a:pt x="1029036" y="757120"/>
                  <a:pt x="1029036" y="760152"/>
                </a:cubicBezTo>
                <a:lnTo>
                  <a:pt x="1029036" y="820868"/>
                </a:lnTo>
                <a:cubicBezTo>
                  <a:pt x="1029036" y="821097"/>
                  <a:pt x="1029232" y="821292"/>
                  <a:pt x="1029461" y="821292"/>
                </a:cubicBezTo>
                <a:lnTo>
                  <a:pt x="1161489" y="821292"/>
                </a:lnTo>
                <a:cubicBezTo>
                  <a:pt x="1164522" y="821292"/>
                  <a:pt x="1167000" y="818814"/>
                  <a:pt x="1167000" y="815781"/>
                </a:cubicBezTo>
                <a:lnTo>
                  <a:pt x="1167000" y="755033"/>
                </a:lnTo>
                <a:cubicBezTo>
                  <a:pt x="1167000" y="754838"/>
                  <a:pt x="1166837" y="754642"/>
                  <a:pt x="1166609" y="754642"/>
                </a:cubicBezTo>
                <a:lnTo>
                  <a:pt x="1230552" y="754642"/>
                </a:lnTo>
                <a:cubicBezTo>
                  <a:pt x="1233585" y="754642"/>
                  <a:pt x="1236063" y="752164"/>
                  <a:pt x="1236063" y="749131"/>
                </a:cubicBezTo>
                <a:lnTo>
                  <a:pt x="1236063" y="693144"/>
                </a:lnTo>
                <a:cubicBezTo>
                  <a:pt x="1236063" y="690046"/>
                  <a:pt x="1233552" y="687535"/>
                  <a:pt x="1230455" y="687535"/>
                </a:cubicBezTo>
                <a:close/>
                <a:moveTo>
                  <a:pt x="1445829" y="619026"/>
                </a:moveTo>
                <a:lnTo>
                  <a:pt x="1509544" y="619026"/>
                </a:lnTo>
                <a:lnTo>
                  <a:pt x="1509544" y="686589"/>
                </a:lnTo>
                <a:lnTo>
                  <a:pt x="1578868" y="686589"/>
                </a:lnTo>
                <a:lnTo>
                  <a:pt x="1578868" y="753990"/>
                </a:lnTo>
                <a:lnTo>
                  <a:pt x="1509544" y="753990"/>
                </a:lnTo>
                <a:lnTo>
                  <a:pt x="1509544" y="815782"/>
                </a:lnTo>
                <a:cubicBezTo>
                  <a:pt x="1509544" y="818847"/>
                  <a:pt x="1507066" y="821325"/>
                  <a:pt x="1504034" y="821325"/>
                </a:cubicBezTo>
                <a:lnTo>
                  <a:pt x="1445927" y="821325"/>
                </a:lnTo>
                <a:cubicBezTo>
                  <a:pt x="1442829" y="821325"/>
                  <a:pt x="1440318" y="818815"/>
                  <a:pt x="1440318" y="815717"/>
                </a:cubicBezTo>
                <a:lnTo>
                  <a:pt x="1440318" y="624537"/>
                </a:lnTo>
                <a:cubicBezTo>
                  <a:pt x="1440318" y="621504"/>
                  <a:pt x="1442796" y="619026"/>
                  <a:pt x="1445829" y="619026"/>
                </a:cubicBezTo>
                <a:close/>
                <a:moveTo>
                  <a:pt x="412292" y="617526"/>
                </a:moveTo>
                <a:lnTo>
                  <a:pt x="412292" y="683850"/>
                </a:lnTo>
                <a:cubicBezTo>
                  <a:pt x="412292" y="685774"/>
                  <a:pt x="413857" y="687339"/>
                  <a:pt x="415781" y="687339"/>
                </a:cubicBezTo>
                <a:lnTo>
                  <a:pt x="478551" y="687339"/>
                </a:lnTo>
                <a:cubicBezTo>
                  <a:pt x="480508" y="687339"/>
                  <a:pt x="482105" y="685741"/>
                  <a:pt x="482105" y="683785"/>
                </a:cubicBezTo>
                <a:lnTo>
                  <a:pt x="482105" y="621015"/>
                </a:lnTo>
                <a:cubicBezTo>
                  <a:pt x="482105" y="619091"/>
                  <a:pt x="480540" y="617526"/>
                  <a:pt x="478616" y="617526"/>
                </a:cubicBezTo>
                <a:close/>
                <a:moveTo>
                  <a:pt x="1515153" y="549702"/>
                </a:moveTo>
                <a:lnTo>
                  <a:pt x="1572217" y="549702"/>
                </a:lnTo>
                <a:cubicBezTo>
                  <a:pt x="1575249" y="549702"/>
                  <a:pt x="1577727" y="552180"/>
                  <a:pt x="1577727" y="555213"/>
                </a:cubicBezTo>
                <a:lnTo>
                  <a:pt x="1577727" y="617950"/>
                </a:lnTo>
                <a:lnTo>
                  <a:pt x="1509544" y="617950"/>
                </a:lnTo>
                <a:lnTo>
                  <a:pt x="1509544" y="555311"/>
                </a:lnTo>
                <a:cubicBezTo>
                  <a:pt x="1509544" y="552213"/>
                  <a:pt x="1512055" y="549702"/>
                  <a:pt x="1515153" y="549702"/>
                </a:cubicBezTo>
                <a:close/>
                <a:moveTo>
                  <a:pt x="5576" y="549702"/>
                </a:moveTo>
                <a:lnTo>
                  <a:pt x="66813" y="549702"/>
                </a:lnTo>
                <a:cubicBezTo>
                  <a:pt x="68737" y="549702"/>
                  <a:pt x="70302" y="551267"/>
                  <a:pt x="70302" y="553191"/>
                </a:cubicBezTo>
                <a:lnTo>
                  <a:pt x="70302" y="614428"/>
                </a:lnTo>
                <a:cubicBezTo>
                  <a:pt x="70302" y="616352"/>
                  <a:pt x="68737" y="617918"/>
                  <a:pt x="66813" y="617918"/>
                </a:cubicBezTo>
                <a:lnTo>
                  <a:pt x="5576" y="617918"/>
                </a:lnTo>
                <a:cubicBezTo>
                  <a:pt x="3652" y="617918"/>
                  <a:pt x="2087" y="616352"/>
                  <a:pt x="2087" y="614428"/>
                </a:cubicBezTo>
                <a:lnTo>
                  <a:pt x="2087" y="553191"/>
                </a:lnTo>
                <a:cubicBezTo>
                  <a:pt x="2087" y="551267"/>
                  <a:pt x="3652" y="549702"/>
                  <a:pt x="5576" y="549702"/>
                </a:cubicBezTo>
                <a:close/>
                <a:moveTo>
                  <a:pt x="829966" y="549636"/>
                </a:moveTo>
                <a:lnTo>
                  <a:pt x="888496" y="549636"/>
                </a:lnTo>
                <a:cubicBezTo>
                  <a:pt x="891594" y="549636"/>
                  <a:pt x="894105" y="552147"/>
                  <a:pt x="894105" y="555245"/>
                </a:cubicBezTo>
                <a:lnTo>
                  <a:pt x="894105" y="613776"/>
                </a:lnTo>
                <a:cubicBezTo>
                  <a:pt x="894105" y="616808"/>
                  <a:pt x="891627" y="619286"/>
                  <a:pt x="888594" y="619286"/>
                </a:cubicBezTo>
                <a:lnTo>
                  <a:pt x="824455" y="619286"/>
                </a:lnTo>
                <a:lnTo>
                  <a:pt x="824455" y="555147"/>
                </a:lnTo>
                <a:cubicBezTo>
                  <a:pt x="824455" y="552114"/>
                  <a:pt x="826933" y="549636"/>
                  <a:pt x="829966" y="549636"/>
                </a:cubicBezTo>
                <a:close/>
                <a:moveTo>
                  <a:pt x="1651291" y="549343"/>
                </a:moveTo>
                <a:lnTo>
                  <a:pt x="1709398" y="549343"/>
                </a:lnTo>
                <a:cubicBezTo>
                  <a:pt x="1712495" y="549343"/>
                  <a:pt x="1715006" y="551854"/>
                  <a:pt x="1715006" y="554952"/>
                </a:cubicBezTo>
                <a:lnTo>
                  <a:pt x="1715006" y="747925"/>
                </a:lnTo>
                <a:cubicBezTo>
                  <a:pt x="1715006" y="750957"/>
                  <a:pt x="1712528" y="753436"/>
                  <a:pt x="1709496" y="753436"/>
                </a:cubicBezTo>
                <a:lnTo>
                  <a:pt x="1645780" y="753436"/>
                </a:lnTo>
                <a:lnTo>
                  <a:pt x="1645780" y="686623"/>
                </a:lnTo>
                <a:lnTo>
                  <a:pt x="1578934" y="686623"/>
                </a:lnTo>
                <a:lnTo>
                  <a:pt x="1578934" y="618439"/>
                </a:lnTo>
                <a:lnTo>
                  <a:pt x="1645780" y="618439"/>
                </a:lnTo>
                <a:lnTo>
                  <a:pt x="1645780" y="554886"/>
                </a:lnTo>
                <a:cubicBezTo>
                  <a:pt x="1645780" y="551821"/>
                  <a:pt x="1648258" y="549343"/>
                  <a:pt x="1651291" y="549343"/>
                </a:cubicBezTo>
                <a:close/>
                <a:moveTo>
                  <a:pt x="417803" y="548071"/>
                </a:moveTo>
                <a:lnTo>
                  <a:pt x="545495" y="548071"/>
                </a:lnTo>
                <a:cubicBezTo>
                  <a:pt x="548527" y="548071"/>
                  <a:pt x="551005" y="550549"/>
                  <a:pt x="551005" y="553582"/>
                </a:cubicBezTo>
                <a:lnTo>
                  <a:pt x="551005" y="685089"/>
                </a:lnTo>
                <a:lnTo>
                  <a:pt x="613514" y="685089"/>
                </a:lnTo>
                <a:cubicBezTo>
                  <a:pt x="616547" y="685089"/>
                  <a:pt x="619025" y="687567"/>
                  <a:pt x="619025" y="690600"/>
                </a:cubicBezTo>
                <a:lnTo>
                  <a:pt x="619025" y="960266"/>
                </a:lnTo>
                <a:lnTo>
                  <a:pt x="549310" y="960266"/>
                </a:lnTo>
                <a:lnTo>
                  <a:pt x="549310" y="1027699"/>
                </a:lnTo>
                <a:lnTo>
                  <a:pt x="413107" y="1027699"/>
                </a:lnTo>
                <a:cubicBezTo>
                  <a:pt x="411151" y="1027699"/>
                  <a:pt x="409553" y="1029297"/>
                  <a:pt x="409553" y="1031253"/>
                </a:cubicBezTo>
                <a:lnTo>
                  <a:pt x="409553" y="1095393"/>
                </a:lnTo>
                <a:cubicBezTo>
                  <a:pt x="409553" y="1097316"/>
                  <a:pt x="411118" y="1098882"/>
                  <a:pt x="413042" y="1098882"/>
                </a:cubicBezTo>
                <a:lnTo>
                  <a:pt x="549636" y="1098882"/>
                </a:lnTo>
                <a:lnTo>
                  <a:pt x="549636" y="1028644"/>
                </a:lnTo>
                <a:lnTo>
                  <a:pt x="619025" y="1028644"/>
                </a:lnTo>
                <a:lnTo>
                  <a:pt x="619025" y="1094838"/>
                </a:lnTo>
                <a:cubicBezTo>
                  <a:pt x="619025" y="1097871"/>
                  <a:pt x="616547" y="1100349"/>
                  <a:pt x="613514" y="1100349"/>
                </a:cubicBezTo>
                <a:lnTo>
                  <a:pt x="549603" y="1100349"/>
                </a:lnTo>
                <a:lnTo>
                  <a:pt x="549603" y="1160641"/>
                </a:lnTo>
                <a:cubicBezTo>
                  <a:pt x="549603" y="1163673"/>
                  <a:pt x="547125" y="1166152"/>
                  <a:pt x="544093" y="1166152"/>
                </a:cubicBezTo>
                <a:lnTo>
                  <a:pt x="212635" y="1166152"/>
                </a:lnTo>
                <a:cubicBezTo>
                  <a:pt x="209602" y="1166152"/>
                  <a:pt x="207124" y="1163673"/>
                  <a:pt x="207124" y="1160641"/>
                </a:cubicBezTo>
                <a:lnTo>
                  <a:pt x="207124" y="1032558"/>
                </a:lnTo>
                <a:lnTo>
                  <a:pt x="143702" y="1032558"/>
                </a:lnTo>
                <a:cubicBezTo>
                  <a:pt x="140669" y="1032558"/>
                  <a:pt x="138191" y="1030079"/>
                  <a:pt x="138191" y="1027047"/>
                </a:cubicBezTo>
                <a:lnTo>
                  <a:pt x="138191" y="960788"/>
                </a:lnTo>
                <a:lnTo>
                  <a:pt x="5967" y="960788"/>
                </a:lnTo>
                <a:cubicBezTo>
                  <a:pt x="2934" y="960788"/>
                  <a:pt x="456" y="958309"/>
                  <a:pt x="456" y="955277"/>
                </a:cubicBezTo>
                <a:lnTo>
                  <a:pt x="456" y="894790"/>
                </a:lnTo>
                <a:cubicBezTo>
                  <a:pt x="456" y="891757"/>
                  <a:pt x="2934" y="889279"/>
                  <a:pt x="5967" y="889279"/>
                </a:cubicBezTo>
                <a:lnTo>
                  <a:pt x="207124" y="889279"/>
                </a:lnTo>
                <a:lnTo>
                  <a:pt x="207124" y="829183"/>
                </a:lnTo>
                <a:cubicBezTo>
                  <a:pt x="207124" y="826150"/>
                  <a:pt x="209602" y="823672"/>
                  <a:pt x="212635" y="823672"/>
                </a:cubicBezTo>
                <a:lnTo>
                  <a:pt x="273350" y="823672"/>
                </a:lnTo>
                <a:lnTo>
                  <a:pt x="273350" y="758000"/>
                </a:lnTo>
                <a:cubicBezTo>
                  <a:pt x="273350" y="754967"/>
                  <a:pt x="275828" y="752489"/>
                  <a:pt x="278861" y="752489"/>
                </a:cubicBezTo>
                <a:lnTo>
                  <a:pt x="343196" y="752489"/>
                </a:lnTo>
                <a:lnTo>
                  <a:pt x="343196" y="690600"/>
                </a:lnTo>
                <a:cubicBezTo>
                  <a:pt x="343196" y="689719"/>
                  <a:pt x="343425" y="688904"/>
                  <a:pt x="343783" y="688187"/>
                </a:cubicBezTo>
                <a:lnTo>
                  <a:pt x="278861" y="688187"/>
                </a:lnTo>
                <a:cubicBezTo>
                  <a:pt x="275828" y="688187"/>
                  <a:pt x="273350" y="685709"/>
                  <a:pt x="273350" y="682676"/>
                </a:cubicBezTo>
                <a:lnTo>
                  <a:pt x="273350" y="622189"/>
                </a:lnTo>
                <a:cubicBezTo>
                  <a:pt x="273350" y="619156"/>
                  <a:pt x="275828" y="616678"/>
                  <a:pt x="278861" y="616678"/>
                </a:cubicBezTo>
                <a:lnTo>
                  <a:pt x="412292" y="616678"/>
                </a:lnTo>
                <a:lnTo>
                  <a:pt x="412292" y="553582"/>
                </a:lnTo>
                <a:cubicBezTo>
                  <a:pt x="412292" y="550549"/>
                  <a:pt x="414770" y="548071"/>
                  <a:pt x="417803" y="548071"/>
                </a:cubicBezTo>
                <a:close/>
                <a:moveTo>
                  <a:pt x="142985" y="547288"/>
                </a:moveTo>
                <a:lnTo>
                  <a:pt x="203472" y="547288"/>
                </a:lnTo>
                <a:cubicBezTo>
                  <a:pt x="206505" y="547288"/>
                  <a:pt x="208983" y="549766"/>
                  <a:pt x="208983" y="552799"/>
                </a:cubicBezTo>
                <a:lnTo>
                  <a:pt x="208983" y="681567"/>
                </a:lnTo>
                <a:cubicBezTo>
                  <a:pt x="208983" y="684599"/>
                  <a:pt x="206538" y="687078"/>
                  <a:pt x="203472" y="687078"/>
                </a:cubicBezTo>
                <a:lnTo>
                  <a:pt x="142985" y="687078"/>
                </a:lnTo>
                <a:cubicBezTo>
                  <a:pt x="139952" y="687078"/>
                  <a:pt x="137474" y="684599"/>
                  <a:pt x="137474" y="681567"/>
                </a:cubicBezTo>
                <a:lnTo>
                  <a:pt x="137474" y="552799"/>
                </a:lnTo>
                <a:cubicBezTo>
                  <a:pt x="137474" y="549766"/>
                  <a:pt x="139952" y="547288"/>
                  <a:pt x="142985" y="547288"/>
                </a:cubicBezTo>
                <a:close/>
                <a:moveTo>
                  <a:pt x="691383" y="413010"/>
                </a:moveTo>
                <a:lnTo>
                  <a:pt x="749196" y="413010"/>
                </a:lnTo>
                <a:cubicBezTo>
                  <a:pt x="752294" y="413010"/>
                  <a:pt x="754805" y="415520"/>
                  <a:pt x="754805" y="418618"/>
                </a:cubicBezTo>
                <a:lnTo>
                  <a:pt x="754805" y="617526"/>
                </a:lnTo>
                <a:lnTo>
                  <a:pt x="824454" y="617526"/>
                </a:lnTo>
                <a:lnTo>
                  <a:pt x="824454" y="681666"/>
                </a:lnTo>
                <a:cubicBezTo>
                  <a:pt x="824454" y="684698"/>
                  <a:pt x="821976" y="687176"/>
                  <a:pt x="818943" y="687176"/>
                </a:cubicBezTo>
                <a:lnTo>
                  <a:pt x="761652" y="687176"/>
                </a:lnTo>
                <a:cubicBezTo>
                  <a:pt x="757869" y="687176"/>
                  <a:pt x="754804" y="684111"/>
                  <a:pt x="754804" y="680328"/>
                </a:cubicBezTo>
                <a:lnTo>
                  <a:pt x="754804" y="617592"/>
                </a:lnTo>
                <a:lnTo>
                  <a:pt x="754349" y="618048"/>
                </a:lnTo>
                <a:lnTo>
                  <a:pt x="692720" y="618048"/>
                </a:lnTo>
                <a:cubicBezTo>
                  <a:pt x="688937" y="618048"/>
                  <a:pt x="685872" y="614983"/>
                  <a:pt x="685872" y="611200"/>
                </a:cubicBezTo>
                <a:lnTo>
                  <a:pt x="685872" y="418553"/>
                </a:lnTo>
                <a:cubicBezTo>
                  <a:pt x="685872" y="415455"/>
                  <a:pt x="688318" y="413010"/>
                  <a:pt x="691383" y="413010"/>
                </a:cubicBezTo>
                <a:close/>
                <a:moveTo>
                  <a:pt x="1103186" y="408543"/>
                </a:moveTo>
                <a:lnTo>
                  <a:pt x="1160152" y="408543"/>
                </a:lnTo>
                <a:cubicBezTo>
                  <a:pt x="1163934" y="408543"/>
                  <a:pt x="1166999" y="411608"/>
                  <a:pt x="1166999" y="415390"/>
                </a:cubicBezTo>
                <a:lnTo>
                  <a:pt x="1166999" y="475128"/>
                </a:lnTo>
                <a:cubicBezTo>
                  <a:pt x="1166999" y="478193"/>
                  <a:pt x="1164521" y="480639"/>
                  <a:pt x="1161488" y="480639"/>
                </a:cubicBezTo>
                <a:lnTo>
                  <a:pt x="1098328" y="480639"/>
                </a:lnTo>
                <a:lnTo>
                  <a:pt x="1098328" y="549702"/>
                </a:lnTo>
                <a:lnTo>
                  <a:pt x="1161359" y="549702"/>
                </a:lnTo>
                <a:cubicBezTo>
                  <a:pt x="1164457" y="549702"/>
                  <a:pt x="1166967" y="552213"/>
                  <a:pt x="1166967" y="555311"/>
                </a:cubicBezTo>
                <a:lnTo>
                  <a:pt x="1166967" y="619124"/>
                </a:lnTo>
                <a:lnTo>
                  <a:pt x="1302420" y="619124"/>
                </a:lnTo>
                <a:lnTo>
                  <a:pt x="1302420" y="554854"/>
                </a:lnTo>
                <a:cubicBezTo>
                  <a:pt x="1302420" y="551822"/>
                  <a:pt x="1304898" y="549343"/>
                  <a:pt x="1307931" y="549343"/>
                </a:cubicBezTo>
                <a:lnTo>
                  <a:pt x="1366168" y="549343"/>
                </a:lnTo>
                <a:cubicBezTo>
                  <a:pt x="1369266" y="549343"/>
                  <a:pt x="1371777" y="551854"/>
                  <a:pt x="1371777" y="554952"/>
                </a:cubicBezTo>
                <a:lnTo>
                  <a:pt x="1371777" y="681112"/>
                </a:lnTo>
                <a:cubicBezTo>
                  <a:pt x="1371777" y="684144"/>
                  <a:pt x="1369298" y="686622"/>
                  <a:pt x="1366266" y="686622"/>
                </a:cubicBezTo>
                <a:lnTo>
                  <a:pt x="1304540" y="686622"/>
                </a:lnTo>
                <a:lnTo>
                  <a:pt x="1304540" y="754642"/>
                </a:lnTo>
                <a:lnTo>
                  <a:pt x="1368287" y="754642"/>
                </a:lnTo>
                <a:cubicBezTo>
                  <a:pt x="1371385" y="754642"/>
                  <a:pt x="1373896" y="757153"/>
                  <a:pt x="1373896" y="760250"/>
                </a:cubicBezTo>
                <a:lnTo>
                  <a:pt x="1373896" y="815814"/>
                </a:lnTo>
                <a:cubicBezTo>
                  <a:pt x="1373896" y="818846"/>
                  <a:pt x="1371418" y="821325"/>
                  <a:pt x="1368385" y="821325"/>
                </a:cubicBezTo>
                <a:lnTo>
                  <a:pt x="1368385" y="821260"/>
                </a:lnTo>
                <a:lnTo>
                  <a:pt x="1304507" y="821260"/>
                </a:lnTo>
                <a:lnTo>
                  <a:pt x="1304507" y="890062"/>
                </a:lnTo>
                <a:lnTo>
                  <a:pt x="1368255" y="890062"/>
                </a:lnTo>
                <a:cubicBezTo>
                  <a:pt x="1371353" y="890062"/>
                  <a:pt x="1373863" y="892573"/>
                  <a:pt x="1373863" y="895671"/>
                </a:cubicBezTo>
                <a:lnTo>
                  <a:pt x="1373863" y="953027"/>
                </a:lnTo>
                <a:cubicBezTo>
                  <a:pt x="1373863" y="956060"/>
                  <a:pt x="1371385" y="958538"/>
                  <a:pt x="1368353" y="958538"/>
                </a:cubicBezTo>
                <a:lnTo>
                  <a:pt x="1242878" y="958538"/>
                </a:lnTo>
                <a:cubicBezTo>
                  <a:pt x="1239096" y="958538"/>
                  <a:pt x="1236030" y="955473"/>
                  <a:pt x="1236030" y="951691"/>
                </a:cubicBezTo>
                <a:lnTo>
                  <a:pt x="1236030" y="891203"/>
                </a:lnTo>
                <a:cubicBezTo>
                  <a:pt x="1236030" y="890584"/>
                  <a:pt x="1236520" y="890095"/>
                  <a:pt x="1237139" y="890095"/>
                </a:cubicBezTo>
                <a:lnTo>
                  <a:pt x="1166967" y="890095"/>
                </a:lnTo>
                <a:lnTo>
                  <a:pt x="1166967" y="1008558"/>
                </a:lnTo>
                <a:cubicBezTo>
                  <a:pt x="1166967" y="1019319"/>
                  <a:pt x="1158229" y="1028025"/>
                  <a:pt x="1147501" y="1028025"/>
                </a:cubicBezTo>
                <a:lnTo>
                  <a:pt x="1035852" y="1028025"/>
                </a:lnTo>
                <a:cubicBezTo>
                  <a:pt x="1032069" y="1028025"/>
                  <a:pt x="1029004" y="1024960"/>
                  <a:pt x="1029004" y="1021178"/>
                </a:cubicBezTo>
                <a:lnTo>
                  <a:pt x="1029004" y="823020"/>
                </a:lnTo>
                <a:lnTo>
                  <a:pt x="965680" y="823020"/>
                </a:lnTo>
                <a:cubicBezTo>
                  <a:pt x="961897" y="823020"/>
                  <a:pt x="958832" y="819955"/>
                  <a:pt x="958832" y="816173"/>
                </a:cubicBezTo>
                <a:lnTo>
                  <a:pt x="958832" y="692133"/>
                </a:lnTo>
                <a:cubicBezTo>
                  <a:pt x="958832" y="689100"/>
                  <a:pt x="961310" y="686622"/>
                  <a:pt x="964343" y="686622"/>
                </a:cubicBezTo>
                <a:lnTo>
                  <a:pt x="1029004" y="686622"/>
                </a:lnTo>
                <a:lnTo>
                  <a:pt x="1029004" y="594570"/>
                </a:lnTo>
                <a:lnTo>
                  <a:pt x="1029004" y="555246"/>
                </a:lnTo>
                <a:lnTo>
                  <a:pt x="1029004" y="478617"/>
                </a:lnTo>
                <a:lnTo>
                  <a:pt x="1097675" y="478617"/>
                </a:lnTo>
                <a:lnTo>
                  <a:pt x="1097675" y="414053"/>
                </a:lnTo>
                <a:cubicBezTo>
                  <a:pt x="1097675" y="411021"/>
                  <a:pt x="1100153" y="408543"/>
                  <a:pt x="1103186" y="408543"/>
                </a:cubicBezTo>
                <a:close/>
                <a:moveTo>
                  <a:pt x="554886" y="343294"/>
                </a:moveTo>
                <a:lnTo>
                  <a:pt x="613416" y="343294"/>
                </a:lnTo>
                <a:cubicBezTo>
                  <a:pt x="616514" y="343294"/>
                  <a:pt x="619025" y="345804"/>
                  <a:pt x="619025" y="348902"/>
                </a:cubicBezTo>
                <a:lnTo>
                  <a:pt x="619025" y="474181"/>
                </a:lnTo>
                <a:cubicBezTo>
                  <a:pt x="619025" y="477214"/>
                  <a:pt x="616547" y="479692"/>
                  <a:pt x="613514" y="479692"/>
                </a:cubicBezTo>
                <a:lnTo>
                  <a:pt x="556223" y="479692"/>
                </a:lnTo>
                <a:cubicBezTo>
                  <a:pt x="552440" y="479692"/>
                  <a:pt x="549375" y="476627"/>
                  <a:pt x="549375" y="472844"/>
                </a:cubicBezTo>
                <a:lnTo>
                  <a:pt x="549375" y="348804"/>
                </a:lnTo>
                <a:cubicBezTo>
                  <a:pt x="549375" y="345739"/>
                  <a:pt x="551853" y="343294"/>
                  <a:pt x="554886" y="343294"/>
                </a:cubicBezTo>
                <a:close/>
                <a:moveTo>
                  <a:pt x="963430" y="272894"/>
                </a:moveTo>
                <a:lnTo>
                  <a:pt x="1025026" y="272894"/>
                </a:lnTo>
                <a:cubicBezTo>
                  <a:pt x="1026982" y="272894"/>
                  <a:pt x="1028580" y="274491"/>
                  <a:pt x="1028580" y="276448"/>
                </a:cubicBezTo>
                <a:lnTo>
                  <a:pt x="1028580" y="478616"/>
                </a:lnTo>
                <a:lnTo>
                  <a:pt x="964343" y="478616"/>
                </a:lnTo>
                <a:cubicBezTo>
                  <a:pt x="962354" y="478616"/>
                  <a:pt x="960723" y="476986"/>
                  <a:pt x="960723" y="474996"/>
                </a:cubicBezTo>
                <a:lnTo>
                  <a:pt x="960723" y="275600"/>
                </a:lnTo>
                <a:cubicBezTo>
                  <a:pt x="960756" y="274100"/>
                  <a:pt x="961962" y="272894"/>
                  <a:pt x="963430" y="272894"/>
                </a:cubicBezTo>
                <a:close/>
                <a:moveTo>
                  <a:pt x="1374353" y="138517"/>
                </a:moveTo>
                <a:cubicBezTo>
                  <a:pt x="1439079" y="138647"/>
                  <a:pt x="1503773" y="138647"/>
                  <a:pt x="1568499" y="138517"/>
                </a:cubicBezTo>
                <a:cubicBezTo>
                  <a:pt x="1572771" y="138517"/>
                  <a:pt x="1574173" y="139462"/>
                  <a:pt x="1574173" y="143995"/>
                </a:cubicBezTo>
                <a:cubicBezTo>
                  <a:pt x="1574010" y="208917"/>
                  <a:pt x="1574010" y="273839"/>
                  <a:pt x="1574140" y="338761"/>
                </a:cubicBezTo>
                <a:cubicBezTo>
                  <a:pt x="1574140" y="342935"/>
                  <a:pt x="1572934" y="343946"/>
                  <a:pt x="1568891" y="343913"/>
                </a:cubicBezTo>
                <a:cubicBezTo>
                  <a:pt x="1536348" y="343717"/>
                  <a:pt x="1503806" y="343783"/>
                  <a:pt x="1471230" y="343815"/>
                </a:cubicBezTo>
                <a:cubicBezTo>
                  <a:pt x="1439275" y="343815"/>
                  <a:pt x="1407286" y="343717"/>
                  <a:pt x="1375331" y="343913"/>
                </a:cubicBezTo>
                <a:cubicBezTo>
                  <a:pt x="1370505" y="343946"/>
                  <a:pt x="1368679" y="343130"/>
                  <a:pt x="1368711" y="337620"/>
                </a:cubicBezTo>
                <a:cubicBezTo>
                  <a:pt x="1368940" y="273089"/>
                  <a:pt x="1368907" y="208558"/>
                  <a:pt x="1368777" y="144060"/>
                </a:cubicBezTo>
                <a:cubicBezTo>
                  <a:pt x="1368777" y="139626"/>
                  <a:pt x="1369983" y="138517"/>
                  <a:pt x="1374353" y="138517"/>
                </a:cubicBezTo>
                <a:close/>
                <a:moveTo>
                  <a:pt x="141843" y="138517"/>
                </a:moveTo>
                <a:cubicBezTo>
                  <a:pt x="206570" y="138647"/>
                  <a:pt x="271264" y="138647"/>
                  <a:pt x="335990" y="138517"/>
                </a:cubicBezTo>
                <a:cubicBezTo>
                  <a:pt x="340262" y="138517"/>
                  <a:pt x="341664" y="139462"/>
                  <a:pt x="341664" y="143995"/>
                </a:cubicBezTo>
                <a:cubicBezTo>
                  <a:pt x="341501" y="208917"/>
                  <a:pt x="341501" y="273839"/>
                  <a:pt x="341631" y="338761"/>
                </a:cubicBezTo>
                <a:cubicBezTo>
                  <a:pt x="341631" y="342935"/>
                  <a:pt x="340425" y="343946"/>
                  <a:pt x="336382" y="343913"/>
                </a:cubicBezTo>
                <a:cubicBezTo>
                  <a:pt x="303839" y="343717"/>
                  <a:pt x="271297" y="343783"/>
                  <a:pt x="238721" y="343815"/>
                </a:cubicBezTo>
                <a:cubicBezTo>
                  <a:pt x="206766" y="343815"/>
                  <a:pt x="174777" y="343717"/>
                  <a:pt x="142822" y="343913"/>
                </a:cubicBezTo>
                <a:cubicBezTo>
                  <a:pt x="137996" y="343946"/>
                  <a:pt x="136170" y="343130"/>
                  <a:pt x="136202" y="337620"/>
                </a:cubicBezTo>
                <a:cubicBezTo>
                  <a:pt x="136431" y="273089"/>
                  <a:pt x="136398" y="208558"/>
                  <a:pt x="136268" y="144060"/>
                </a:cubicBezTo>
                <a:cubicBezTo>
                  <a:pt x="136268" y="139626"/>
                  <a:pt x="137474" y="138517"/>
                  <a:pt x="141843" y="138517"/>
                </a:cubicBezTo>
                <a:close/>
                <a:moveTo>
                  <a:pt x="754218" y="135518"/>
                </a:moveTo>
                <a:lnTo>
                  <a:pt x="953419" y="135518"/>
                </a:lnTo>
                <a:cubicBezTo>
                  <a:pt x="956516" y="135518"/>
                  <a:pt x="959027" y="138028"/>
                  <a:pt x="959027" y="141126"/>
                </a:cubicBezTo>
                <a:lnTo>
                  <a:pt x="959027" y="274199"/>
                </a:lnTo>
                <a:lnTo>
                  <a:pt x="894073" y="274199"/>
                </a:lnTo>
                <a:lnTo>
                  <a:pt x="894073" y="475128"/>
                </a:lnTo>
                <a:cubicBezTo>
                  <a:pt x="894073" y="477052"/>
                  <a:pt x="892508" y="478617"/>
                  <a:pt x="890584" y="478617"/>
                </a:cubicBezTo>
                <a:lnTo>
                  <a:pt x="829868" y="478617"/>
                </a:lnTo>
                <a:cubicBezTo>
                  <a:pt x="827879" y="478617"/>
                  <a:pt x="826248" y="476987"/>
                  <a:pt x="826248" y="474998"/>
                </a:cubicBezTo>
                <a:lnTo>
                  <a:pt x="826248" y="408574"/>
                </a:lnTo>
                <a:lnTo>
                  <a:pt x="755196" y="408574"/>
                </a:lnTo>
                <a:cubicBezTo>
                  <a:pt x="753272" y="408574"/>
                  <a:pt x="751707" y="407009"/>
                  <a:pt x="751707" y="405085"/>
                </a:cubicBezTo>
                <a:lnTo>
                  <a:pt x="751707" y="342772"/>
                </a:lnTo>
                <a:cubicBezTo>
                  <a:pt x="751707" y="340815"/>
                  <a:pt x="753305" y="339218"/>
                  <a:pt x="755261" y="339218"/>
                </a:cubicBezTo>
                <a:lnTo>
                  <a:pt x="826248" y="339218"/>
                </a:lnTo>
                <a:lnTo>
                  <a:pt x="826248" y="274199"/>
                </a:lnTo>
                <a:lnTo>
                  <a:pt x="761065" y="274199"/>
                </a:lnTo>
                <a:cubicBezTo>
                  <a:pt x="757283" y="274199"/>
                  <a:pt x="754218" y="271134"/>
                  <a:pt x="754218" y="267351"/>
                </a:cubicBezTo>
                <a:close/>
                <a:moveTo>
                  <a:pt x="1106610" y="71280"/>
                </a:moveTo>
                <a:lnTo>
                  <a:pt x="1167424" y="71280"/>
                </a:lnTo>
                <a:cubicBezTo>
                  <a:pt x="1169380" y="71280"/>
                  <a:pt x="1170978" y="72877"/>
                  <a:pt x="1170978" y="74834"/>
                </a:cubicBezTo>
                <a:lnTo>
                  <a:pt x="1170978" y="201352"/>
                </a:lnTo>
                <a:cubicBezTo>
                  <a:pt x="1170978" y="203276"/>
                  <a:pt x="1169413" y="204841"/>
                  <a:pt x="1167489" y="204841"/>
                </a:cubicBezTo>
                <a:lnTo>
                  <a:pt x="1117468" y="204841"/>
                </a:lnTo>
                <a:lnTo>
                  <a:pt x="1117468" y="204842"/>
                </a:lnTo>
                <a:lnTo>
                  <a:pt x="1032068" y="204842"/>
                </a:lnTo>
                <a:cubicBezTo>
                  <a:pt x="1030177" y="204842"/>
                  <a:pt x="1028612" y="203277"/>
                  <a:pt x="1028612" y="201353"/>
                </a:cubicBezTo>
                <a:lnTo>
                  <a:pt x="1028612" y="139072"/>
                </a:lnTo>
                <a:cubicBezTo>
                  <a:pt x="1028612" y="137115"/>
                  <a:pt x="1030210" y="135518"/>
                  <a:pt x="1032166" y="135518"/>
                </a:cubicBezTo>
                <a:lnTo>
                  <a:pt x="1103121" y="135518"/>
                </a:lnTo>
                <a:lnTo>
                  <a:pt x="1103121" y="74769"/>
                </a:lnTo>
                <a:cubicBezTo>
                  <a:pt x="1103121" y="72845"/>
                  <a:pt x="1104686" y="71280"/>
                  <a:pt x="1106610" y="71280"/>
                </a:cubicBezTo>
                <a:close/>
                <a:moveTo>
                  <a:pt x="1636029" y="69324"/>
                </a:moveTo>
                <a:cubicBezTo>
                  <a:pt x="1526011" y="69552"/>
                  <a:pt x="1415959" y="69520"/>
                  <a:pt x="1305941" y="69357"/>
                </a:cubicBezTo>
                <a:cubicBezTo>
                  <a:pt x="1300397" y="69357"/>
                  <a:pt x="1299680" y="71248"/>
                  <a:pt x="1299680" y="76106"/>
                </a:cubicBezTo>
                <a:cubicBezTo>
                  <a:pt x="1299811" y="186158"/>
                  <a:pt x="1299811" y="296176"/>
                  <a:pt x="1299647" y="406227"/>
                </a:cubicBezTo>
                <a:cubicBezTo>
                  <a:pt x="1299647" y="411510"/>
                  <a:pt x="1300821" y="413075"/>
                  <a:pt x="1306332" y="413075"/>
                </a:cubicBezTo>
                <a:cubicBezTo>
                  <a:pt x="1416351" y="412879"/>
                  <a:pt x="1526402" y="412912"/>
                  <a:pt x="1636420" y="413042"/>
                </a:cubicBezTo>
                <a:cubicBezTo>
                  <a:pt x="1641605" y="413042"/>
                  <a:pt x="1643333" y="411966"/>
                  <a:pt x="1643268" y="406390"/>
                </a:cubicBezTo>
                <a:cubicBezTo>
                  <a:pt x="1643040" y="351479"/>
                  <a:pt x="1643138" y="296535"/>
                  <a:pt x="1643138" y="241623"/>
                </a:cubicBezTo>
                <a:cubicBezTo>
                  <a:pt x="1643138" y="186712"/>
                  <a:pt x="1643073" y="131768"/>
                  <a:pt x="1643268" y="76857"/>
                </a:cubicBezTo>
                <a:cubicBezTo>
                  <a:pt x="1643301" y="71183"/>
                  <a:pt x="1642290" y="69324"/>
                  <a:pt x="1636029" y="69324"/>
                </a:cubicBezTo>
                <a:close/>
                <a:moveTo>
                  <a:pt x="403521" y="69324"/>
                </a:moveTo>
                <a:cubicBezTo>
                  <a:pt x="293503" y="69552"/>
                  <a:pt x="183451" y="69520"/>
                  <a:pt x="73433" y="69357"/>
                </a:cubicBezTo>
                <a:cubicBezTo>
                  <a:pt x="67889" y="69357"/>
                  <a:pt x="67172" y="71248"/>
                  <a:pt x="67172" y="76106"/>
                </a:cubicBezTo>
                <a:cubicBezTo>
                  <a:pt x="67303" y="186158"/>
                  <a:pt x="67303" y="296176"/>
                  <a:pt x="67139" y="406227"/>
                </a:cubicBezTo>
                <a:cubicBezTo>
                  <a:pt x="67139" y="411510"/>
                  <a:pt x="68313" y="413075"/>
                  <a:pt x="73824" y="413075"/>
                </a:cubicBezTo>
                <a:cubicBezTo>
                  <a:pt x="183843" y="412879"/>
                  <a:pt x="293894" y="412912"/>
                  <a:pt x="403912" y="413042"/>
                </a:cubicBezTo>
                <a:cubicBezTo>
                  <a:pt x="409097" y="413042"/>
                  <a:pt x="410825" y="411966"/>
                  <a:pt x="410760" y="406390"/>
                </a:cubicBezTo>
                <a:cubicBezTo>
                  <a:pt x="410532" y="351479"/>
                  <a:pt x="410630" y="296535"/>
                  <a:pt x="410630" y="241623"/>
                </a:cubicBezTo>
                <a:cubicBezTo>
                  <a:pt x="410630" y="186712"/>
                  <a:pt x="410564" y="131768"/>
                  <a:pt x="410760" y="76857"/>
                </a:cubicBezTo>
                <a:cubicBezTo>
                  <a:pt x="410793" y="71183"/>
                  <a:pt x="409782" y="69324"/>
                  <a:pt x="403521" y="69324"/>
                </a:cubicBezTo>
                <a:close/>
                <a:moveTo>
                  <a:pt x="1239291" y="1924"/>
                </a:moveTo>
                <a:lnTo>
                  <a:pt x="1712136" y="1924"/>
                </a:lnTo>
                <a:lnTo>
                  <a:pt x="1712861" y="2656"/>
                </a:lnTo>
                <a:lnTo>
                  <a:pt x="1715006" y="3782"/>
                </a:lnTo>
                <a:lnTo>
                  <a:pt x="1715028" y="4846"/>
                </a:lnTo>
                <a:lnTo>
                  <a:pt x="1715331" y="5152"/>
                </a:lnTo>
                <a:lnTo>
                  <a:pt x="1715331" y="477964"/>
                </a:lnTo>
                <a:cubicBezTo>
                  <a:pt x="1715331" y="479725"/>
                  <a:pt x="1713896" y="481160"/>
                  <a:pt x="1712136" y="481160"/>
                </a:cubicBezTo>
                <a:lnTo>
                  <a:pt x="1239291" y="481160"/>
                </a:lnTo>
                <a:lnTo>
                  <a:pt x="1238731" y="480600"/>
                </a:lnTo>
                <a:lnTo>
                  <a:pt x="1238349" y="480655"/>
                </a:lnTo>
                <a:lnTo>
                  <a:pt x="1237431" y="479300"/>
                </a:lnTo>
                <a:lnTo>
                  <a:pt x="1236095" y="477964"/>
                </a:lnTo>
                <a:lnTo>
                  <a:pt x="1236095" y="5119"/>
                </a:lnTo>
                <a:cubicBezTo>
                  <a:pt x="1236095" y="3358"/>
                  <a:pt x="1237530" y="1924"/>
                  <a:pt x="1239291" y="1924"/>
                </a:cubicBezTo>
                <a:close/>
                <a:moveTo>
                  <a:pt x="662884" y="1924"/>
                </a:moveTo>
                <a:lnTo>
                  <a:pt x="748609" y="1924"/>
                </a:lnTo>
                <a:cubicBezTo>
                  <a:pt x="751707" y="1924"/>
                  <a:pt x="754218" y="4434"/>
                  <a:pt x="754218" y="7532"/>
                </a:cubicBezTo>
                <a:lnTo>
                  <a:pt x="754218" y="134735"/>
                </a:lnTo>
                <a:lnTo>
                  <a:pt x="686198" y="134735"/>
                </a:lnTo>
                <a:lnTo>
                  <a:pt x="686198" y="271427"/>
                </a:lnTo>
                <a:cubicBezTo>
                  <a:pt x="686198" y="273351"/>
                  <a:pt x="684633" y="274916"/>
                  <a:pt x="682709" y="274916"/>
                </a:cubicBezTo>
                <a:lnTo>
                  <a:pt x="621961" y="274916"/>
                </a:lnTo>
                <a:cubicBezTo>
                  <a:pt x="619972" y="274916"/>
                  <a:pt x="618341" y="273286"/>
                  <a:pt x="618341" y="271297"/>
                </a:cubicBezTo>
                <a:lnTo>
                  <a:pt x="618341" y="204874"/>
                </a:lnTo>
                <a:lnTo>
                  <a:pt x="552473" y="204874"/>
                </a:lnTo>
                <a:cubicBezTo>
                  <a:pt x="550582" y="204841"/>
                  <a:pt x="549017" y="203276"/>
                  <a:pt x="549017" y="201385"/>
                </a:cubicBezTo>
                <a:lnTo>
                  <a:pt x="549017" y="139072"/>
                </a:lnTo>
                <a:cubicBezTo>
                  <a:pt x="549017" y="137115"/>
                  <a:pt x="550615" y="135518"/>
                  <a:pt x="552571" y="135518"/>
                </a:cubicBezTo>
                <a:lnTo>
                  <a:pt x="618341" y="135518"/>
                </a:lnTo>
                <a:lnTo>
                  <a:pt x="618341" y="71312"/>
                </a:lnTo>
                <a:lnTo>
                  <a:pt x="552506" y="71312"/>
                </a:lnTo>
                <a:cubicBezTo>
                  <a:pt x="550582" y="71280"/>
                  <a:pt x="549017" y="69714"/>
                  <a:pt x="549017" y="67790"/>
                </a:cubicBezTo>
                <a:lnTo>
                  <a:pt x="549017" y="5510"/>
                </a:lnTo>
                <a:cubicBezTo>
                  <a:pt x="549017" y="3553"/>
                  <a:pt x="550615" y="1956"/>
                  <a:pt x="552571" y="1956"/>
                </a:cubicBezTo>
                <a:lnTo>
                  <a:pt x="662852" y="1956"/>
                </a:lnTo>
                <a:close/>
                <a:moveTo>
                  <a:pt x="6782" y="1924"/>
                </a:moveTo>
                <a:lnTo>
                  <a:pt x="479628" y="1924"/>
                </a:lnTo>
                <a:lnTo>
                  <a:pt x="480379" y="2683"/>
                </a:lnTo>
                <a:lnTo>
                  <a:pt x="481551" y="3456"/>
                </a:lnTo>
                <a:lnTo>
                  <a:pt x="481571" y="3887"/>
                </a:lnTo>
                <a:lnTo>
                  <a:pt x="482823" y="5152"/>
                </a:lnTo>
                <a:lnTo>
                  <a:pt x="482823" y="477964"/>
                </a:lnTo>
                <a:lnTo>
                  <a:pt x="481272" y="479515"/>
                </a:lnTo>
                <a:lnTo>
                  <a:pt x="481258" y="479693"/>
                </a:lnTo>
                <a:lnTo>
                  <a:pt x="481081" y="479707"/>
                </a:lnTo>
                <a:lnTo>
                  <a:pt x="479628" y="481160"/>
                </a:lnTo>
                <a:lnTo>
                  <a:pt x="6782" y="481160"/>
                </a:lnTo>
                <a:lnTo>
                  <a:pt x="5416" y="479794"/>
                </a:lnTo>
                <a:lnTo>
                  <a:pt x="4467" y="479726"/>
                </a:lnTo>
                <a:lnTo>
                  <a:pt x="4473" y="478850"/>
                </a:lnTo>
                <a:lnTo>
                  <a:pt x="3587" y="477964"/>
                </a:lnTo>
                <a:lnTo>
                  <a:pt x="3587" y="5119"/>
                </a:lnTo>
                <a:cubicBezTo>
                  <a:pt x="3587" y="3358"/>
                  <a:pt x="5022" y="1924"/>
                  <a:pt x="6782" y="1924"/>
                </a:cubicBezTo>
                <a:close/>
                <a:moveTo>
                  <a:pt x="832509" y="0"/>
                </a:moveTo>
                <a:lnTo>
                  <a:pt x="885790" y="0"/>
                </a:lnTo>
                <a:cubicBezTo>
                  <a:pt x="890192" y="0"/>
                  <a:pt x="893779" y="3587"/>
                  <a:pt x="893779" y="7989"/>
                </a:cubicBezTo>
                <a:lnTo>
                  <a:pt x="893779" y="62085"/>
                </a:lnTo>
                <a:cubicBezTo>
                  <a:pt x="893779" y="66095"/>
                  <a:pt x="890519" y="69356"/>
                  <a:pt x="886508" y="69356"/>
                </a:cubicBezTo>
                <a:lnTo>
                  <a:pt x="832411" y="69356"/>
                </a:lnTo>
                <a:cubicBezTo>
                  <a:pt x="828042" y="69324"/>
                  <a:pt x="824455" y="65769"/>
                  <a:pt x="824455" y="61367"/>
                </a:cubicBezTo>
                <a:lnTo>
                  <a:pt x="824455" y="8054"/>
                </a:lnTo>
                <a:cubicBezTo>
                  <a:pt x="824455" y="3587"/>
                  <a:pt x="828075" y="0"/>
                  <a:pt x="83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2" name="Google Shape;1142;p25"/>
          <p:cNvGrpSpPr/>
          <p:nvPr/>
        </p:nvGrpSpPr>
        <p:grpSpPr>
          <a:xfrm>
            <a:off x="702318" y="1592555"/>
            <a:ext cx="2168951" cy="4660565"/>
            <a:chOff x="702318" y="1592555"/>
            <a:chExt cx="2168951" cy="4660565"/>
          </a:xfrm>
        </p:grpSpPr>
        <p:grpSp>
          <p:nvGrpSpPr>
            <p:cNvPr id="1143" name="Google Shape;1143;p25"/>
            <p:cNvGrpSpPr/>
            <p:nvPr/>
          </p:nvGrpSpPr>
          <p:grpSpPr>
            <a:xfrm>
              <a:off x="702318" y="1592555"/>
              <a:ext cx="2168951" cy="1132579"/>
              <a:chOff x="5769894" y="1706056"/>
              <a:chExt cx="2508009" cy="1132579"/>
            </a:xfrm>
          </p:grpSpPr>
          <p:sp>
            <p:nvSpPr>
              <p:cNvPr id="1144" name="Google Shape;1144;p25"/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30%</a:t>
                </a:r>
                <a:endParaRPr b="1" sz="2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45" name="Google Shape;1145;p25"/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1146" name="Google Shape;1146;p25"/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Easy to change colors, photos and Text.</a:t>
                  </a:r>
                  <a:endParaRPr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25"/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Your Text  Here</a:t>
                  </a:r>
                  <a:endParaRPr b="1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48" name="Google Shape;1148;p25"/>
            <p:cNvGrpSpPr/>
            <p:nvPr/>
          </p:nvGrpSpPr>
          <p:grpSpPr>
            <a:xfrm>
              <a:off x="702318" y="2768550"/>
              <a:ext cx="2168951" cy="1132579"/>
              <a:chOff x="5769894" y="1706056"/>
              <a:chExt cx="2508009" cy="1132579"/>
            </a:xfrm>
          </p:grpSpPr>
          <p:sp>
            <p:nvSpPr>
              <p:cNvPr id="1149" name="Google Shape;1149;p25"/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accent2"/>
                    </a:solidFill>
                    <a:latin typeface="Arial"/>
                    <a:ea typeface="Arial"/>
                    <a:cs typeface="Arial"/>
                    <a:sym typeface="Arial"/>
                  </a:rPr>
                  <a:t>45%</a:t>
                </a:r>
                <a:endParaRPr b="1" sz="24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0" name="Google Shape;1150;p25"/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1151" name="Google Shape;1151;p25"/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Easy to change colors, photos and Text.</a:t>
                  </a:r>
                  <a:endParaRPr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25"/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Your Text  Here</a:t>
                  </a:r>
                  <a:endParaRPr b="1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53" name="Google Shape;1153;p25"/>
            <p:cNvGrpSpPr/>
            <p:nvPr/>
          </p:nvGrpSpPr>
          <p:grpSpPr>
            <a:xfrm>
              <a:off x="702318" y="3944545"/>
              <a:ext cx="2168951" cy="1132579"/>
              <a:chOff x="5769894" y="1706056"/>
              <a:chExt cx="2508009" cy="1132579"/>
            </a:xfrm>
          </p:grpSpPr>
          <p:sp>
            <p:nvSpPr>
              <p:cNvPr id="1154" name="Google Shape;1154;p25"/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60%</a:t>
                </a:r>
                <a:endParaRPr b="1" sz="2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5" name="Google Shape;1155;p25"/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1156" name="Google Shape;1156;p25"/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Easy to change colors, photos and Text.</a:t>
                  </a:r>
                  <a:endParaRPr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25"/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Your Text  Here</a:t>
                  </a:r>
                  <a:endParaRPr b="1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58" name="Google Shape;1158;p25"/>
            <p:cNvGrpSpPr/>
            <p:nvPr/>
          </p:nvGrpSpPr>
          <p:grpSpPr>
            <a:xfrm>
              <a:off x="702318" y="5120541"/>
              <a:ext cx="2168951" cy="1132579"/>
              <a:chOff x="5769894" y="1706056"/>
              <a:chExt cx="2508009" cy="1132579"/>
            </a:xfrm>
          </p:grpSpPr>
          <p:sp>
            <p:nvSpPr>
              <p:cNvPr id="1159" name="Google Shape;1159;p25"/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accent4"/>
                    </a:solidFill>
                    <a:latin typeface="Arial"/>
                    <a:ea typeface="Arial"/>
                    <a:cs typeface="Arial"/>
                    <a:sym typeface="Arial"/>
                  </a:rPr>
                  <a:t>80%</a:t>
                </a:r>
                <a:endParaRPr b="1" sz="24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60" name="Google Shape;1160;p25"/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1161" name="Google Shape;1161;p25"/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Easy to change colors, photos and Text.</a:t>
                  </a:r>
                  <a:endParaRPr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25"/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200">
                      <a:solidFill>
                        <a:srgbClr val="3F3F3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Your Text  Here</a:t>
                  </a:r>
                  <a:endParaRPr b="1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6"/>
          <p:cNvSpPr/>
          <p:nvPr>
            <p:ph idx="2" type="pic"/>
          </p:nvPr>
        </p:nvSpPr>
        <p:spPr>
          <a:xfrm>
            <a:off x="0" y="1"/>
            <a:ext cx="12192000" cy="656142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68" name="Google Shape;1168;p26"/>
          <p:cNvSpPr txBox="1"/>
          <p:nvPr/>
        </p:nvSpPr>
        <p:spPr>
          <a:xfrm>
            <a:off x="7108913" y="4467269"/>
            <a:ext cx="219367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 b="1" sz="6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9" name="Google Shape;1169;p26"/>
          <p:cNvGrpSpPr/>
          <p:nvPr/>
        </p:nvGrpSpPr>
        <p:grpSpPr>
          <a:xfrm>
            <a:off x="4982586" y="5573708"/>
            <a:ext cx="4320000" cy="923330"/>
            <a:chOff x="7319298" y="1641574"/>
            <a:chExt cx="4320000" cy="923330"/>
          </a:xfrm>
        </p:grpSpPr>
        <p:sp>
          <p:nvSpPr>
            <p:cNvPr id="1170" name="Google Shape;1170;p26"/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Easy to change colors, photos and Text.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6"/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2" name="Google Shape;1172;p26"/>
          <p:cNvGrpSpPr/>
          <p:nvPr/>
        </p:nvGrpSpPr>
        <p:grpSpPr>
          <a:xfrm>
            <a:off x="9834458" y="4762931"/>
            <a:ext cx="1740415" cy="1740415"/>
            <a:chOff x="5572899" y="3891288"/>
            <a:chExt cx="1045029" cy="1045029"/>
          </a:xfrm>
        </p:grpSpPr>
        <p:sp>
          <p:nvSpPr>
            <p:cNvPr id="1173" name="Google Shape;1173;p26"/>
            <p:cNvSpPr/>
            <p:nvPr/>
          </p:nvSpPr>
          <p:spPr>
            <a:xfrm>
              <a:off x="5572899" y="3891288"/>
              <a:ext cx="1045029" cy="10450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4" name="Google Shape;1174;p26"/>
            <p:cNvGrpSpPr/>
            <p:nvPr/>
          </p:nvGrpSpPr>
          <p:grpSpPr>
            <a:xfrm>
              <a:off x="5637139" y="3939653"/>
              <a:ext cx="917684" cy="916899"/>
              <a:chOff x="3590925" y="923925"/>
              <a:chExt cx="5010626" cy="5006339"/>
            </a:xfrm>
          </p:grpSpPr>
          <p:sp>
            <p:nvSpPr>
              <p:cNvPr id="1175" name="Google Shape;1175;p26"/>
              <p:cNvSpPr/>
              <p:nvPr/>
            </p:nvSpPr>
            <p:spPr>
              <a:xfrm>
                <a:off x="8000428" y="2529649"/>
                <a:ext cx="199167" cy="199358"/>
              </a:xfrm>
              <a:custGeom>
                <a:rect b="b" l="l" r="r" t="t"/>
                <a:pathLst>
                  <a:path extrusionOk="0" h="199358" w="199167">
                    <a:moveTo>
                      <a:pt x="0" y="199358"/>
                    </a:moveTo>
                    <a:lnTo>
                      <a:pt x="0" y="16383"/>
                    </a:lnTo>
                    <a:cubicBezTo>
                      <a:pt x="0" y="7334"/>
                      <a:pt x="7334" y="0"/>
                      <a:pt x="16383" y="0"/>
                    </a:cubicBezTo>
                    <a:lnTo>
                      <a:pt x="183071" y="0"/>
                    </a:lnTo>
                    <a:cubicBezTo>
                      <a:pt x="191929" y="0"/>
                      <a:pt x="199168" y="7239"/>
                      <a:pt x="199168" y="16097"/>
                    </a:cubicBezTo>
                    <a:lnTo>
                      <a:pt x="199168" y="199358"/>
                    </a:lnTo>
                    <a:lnTo>
                      <a:pt x="0" y="1993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26"/>
              <p:cNvSpPr/>
              <p:nvPr/>
            </p:nvSpPr>
            <p:spPr>
              <a:xfrm>
                <a:off x="7869269" y="2929508"/>
                <a:ext cx="333755" cy="196881"/>
              </a:xfrm>
              <a:custGeom>
                <a:rect b="b" l="l" r="r" t="t"/>
                <a:pathLst>
                  <a:path extrusionOk="0" h="196881" w="333755">
                    <a:moveTo>
                      <a:pt x="333756" y="196882"/>
                    </a:moveTo>
                    <a:lnTo>
                      <a:pt x="16383" y="196882"/>
                    </a:lnTo>
                    <a:cubicBezTo>
                      <a:pt x="7334" y="196882"/>
                      <a:pt x="0" y="189548"/>
                      <a:pt x="0" y="180499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33661" y="0"/>
                    </a:lnTo>
                    <a:lnTo>
                      <a:pt x="333661" y="1968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26"/>
              <p:cNvSpPr/>
              <p:nvPr/>
            </p:nvSpPr>
            <p:spPr>
              <a:xfrm>
                <a:off x="7798212" y="2732150"/>
                <a:ext cx="202215" cy="590931"/>
              </a:xfrm>
              <a:custGeom>
                <a:rect b="b" l="l" r="r" t="t"/>
                <a:pathLst>
                  <a:path extrusionOk="0" h="590931" w="202215">
                    <a:moveTo>
                      <a:pt x="186119" y="590931"/>
                    </a:moveTo>
                    <a:lnTo>
                      <a:pt x="16383" y="590931"/>
                    </a:lnTo>
                    <a:cubicBezTo>
                      <a:pt x="7334" y="590931"/>
                      <a:pt x="0" y="583597"/>
                      <a:pt x="0" y="574548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202216" y="0"/>
                    </a:lnTo>
                    <a:lnTo>
                      <a:pt x="202216" y="574738"/>
                    </a:lnTo>
                    <a:cubicBezTo>
                      <a:pt x="202216" y="583692"/>
                      <a:pt x="194977" y="590931"/>
                      <a:pt x="186119" y="5909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26"/>
              <p:cNvSpPr/>
              <p:nvPr/>
            </p:nvSpPr>
            <p:spPr>
              <a:xfrm>
                <a:off x="8203025" y="2730436"/>
                <a:ext cx="340042" cy="199167"/>
              </a:xfrm>
              <a:custGeom>
                <a:rect b="b" l="l" r="r" t="t"/>
                <a:pathLst>
                  <a:path extrusionOk="0" h="199167" w="340042">
                    <a:moveTo>
                      <a:pt x="0" y="0"/>
                    </a:moveTo>
                    <a:lnTo>
                      <a:pt x="323660" y="0"/>
                    </a:lnTo>
                    <a:cubicBezTo>
                      <a:pt x="332708" y="0"/>
                      <a:pt x="340042" y="7334"/>
                      <a:pt x="340042" y="16383"/>
                    </a:cubicBezTo>
                    <a:lnTo>
                      <a:pt x="340042" y="183071"/>
                    </a:lnTo>
                    <a:cubicBezTo>
                      <a:pt x="340042" y="191929"/>
                      <a:pt x="332804" y="199168"/>
                      <a:pt x="323945" y="199168"/>
                    </a:cubicBezTo>
                    <a:lnTo>
                      <a:pt x="95" y="19916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26"/>
              <p:cNvSpPr/>
              <p:nvPr/>
            </p:nvSpPr>
            <p:spPr>
              <a:xfrm>
                <a:off x="8398383" y="2528601"/>
                <a:ext cx="202215" cy="596169"/>
              </a:xfrm>
              <a:custGeom>
                <a:rect b="b" l="l" r="r" t="t"/>
                <a:pathLst>
                  <a:path extrusionOk="0" h="596169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2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26"/>
              <p:cNvSpPr/>
              <p:nvPr/>
            </p:nvSpPr>
            <p:spPr>
              <a:xfrm>
                <a:off x="7990808" y="4331112"/>
                <a:ext cx="275463" cy="202215"/>
              </a:xfrm>
              <a:custGeom>
                <a:rect b="b" l="l" r="r" t="t"/>
                <a:pathLst>
                  <a:path extrusionOk="0" h="202215" w="275463">
                    <a:moveTo>
                      <a:pt x="16097" y="0"/>
                    </a:moveTo>
                    <a:lnTo>
                      <a:pt x="259080" y="0"/>
                    </a:lnTo>
                    <a:cubicBezTo>
                      <a:pt x="268129" y="0"/>
                      <a:pt x="275463" y="7334"/>
                      <a:pt x="275463" y="16383"/>
                    </a:cubicBezTo>
                    <a:lnTo>
                      <a:pt x="275463" y="186119"/>
                    </a:lnTo>
                    <a:cubicBezTo>
                      <a:pt x="275463" y="194977"/>
                      <a:pt x="268224" y="202216"/>
                      <a:pt x="259366" y="202216"/>
                    </a:cubicBezTo>
                    <a:lnTo>
                      <a:pt x="0" y="202216"/>
                    </a:ln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26"/>
              <p:cNvSpPr/>
              <p:nvPr/>
            </p:nvSpPr>
            <p:spPr>
              <a:xfrm>
                <a:off x="8398383" y="4329969"/>
                <a:ext cx="203168" cy="802290"/>
              </a:xfrm>
              <a:custGeom>
                <a:rect b="b" l="l" r="r" t="t"/>
                <a:pathLst>
                  <a:path extrusionOk="0" h="802290" w="203168">
                    <a:moveTo>
                      <a:pt x="476" y="0"/>
                    </a:moveTo>
                    <a:lnTo>
                      <a:pt x="186785" y="0"/>
                    </a:lnTo>
                    <a:cubicBezTo>
                      <a:pt x="195834" y="0"/>
                      <a:pt x="203168" y="7334"/>
                      <a:pt x="203168" y="16383"/>
                    </a:cubicBezTo>
                    <a:lnTo>
                      <a:pt x="203168" y="786194"/>
                    </a:lnTo>
                    <a:cubicBezTo>
                      <a:pt x="203168" y="795052"/>
                      <a:pt x="195929" y="802291"/>
                      <a:pt x="187071" y="802291"/>
                    </a:cubicBez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571"/>
                    </a:lnTo>
                    <a:cubicBezTo>
                      <a:pt x="0" y="190"/>
                      <a:pt x="190" y="0"/>
                      <a:pt x="4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26"/>
              <p:cNvSpPr/>
              <p:nvPr/>
            </p:nvSpPr>
            <p:spPr>
              <a:xfrm>
                <a:off x="8202739" y="4127182"/>
                <a:ext cx="195643" cy="802290"/>
              </a:xfrm>
              <a:custGeom>
                <a:rect b="b" l="l" r="r" t="t"/>
                <a:pathLst>
                  <a:path extrusionOk="0" h="802290" w="195643">
                    <a:moveTo>
                      <a:pt x="16097" y="0"/>
                    </a:moveTo>
                    <a:lnTo>
                      <a:pt x="179261" y="0"/>
                    </a:lnTo>
                    <a:cubicBezTo>
                      <a:pt x="188309" y="0"/>
                      <a:pt x="195644" y="7334"/>
                      <a:pt x="195644" y="16383"/>
                    </a:cubicBezTo>
                    <a:lnTo>
                      <a:pt x="195644" y="802291"/>
                    </a:ln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26"/>
              <p:cNvSpPr/>
              <p:nvPr/>
            </p:nvSpPr>
            <p:spPr>
              <a:xfrm>
                <a:off x="7792974" y="3724656"/>
                <a:ext cx="409670" cy="202215"/>
              </a:xfrm>
              <a:custGeom>
                <a:rect b="b" l="l" r="r" t="t"/>
                <a:pathLst>
                  <a:path extrusionOk="0" h="202215" w="409670">
                    <a:moveTo>
                      <a:pt x="16097" y="0"/>
                    </a:moveTo>
                    <a:lnTo>
                      <a:pt x="405289" y="0"/>
                    </a:lnTo>
                    <a:cubicBezTo>
                      <a:pt x="407670" y="0"/>
                      <a:pt x="409670" y="2000"/>
                      <a:pt x="409670" y="4381"/>
                    </a:cubicBezTo>
                    <a:lnTo>
                      <a:pt x="409670" y="186118"/>
                    </a:lnTo>
                    <a:cubicBezTo>
                      <a:pt x="409670" y="194977"/>
                      <a:pt x="402431" y="202216"/>
                      <a:pt x="393573" y="202216"/>
                    </a:cubicBezTo>
                    <a:lnTo>
                      <a:pt x="18479" y="202216"/>
                    </a:lnTo>
                    <a:cubicBezTo>
                      <a:pt x="8287" y="202216"/>
                      <a:pt x="0" y="193929"/>
                      <a:pt x="0" y="18373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26"/>
              <p:cNvSpPr/>
              <p:nvPr/>
            </p:nvSpPr>
            <p:spPr>
              <a:xfrm>
                <a:off x="8203212" y="3525488"/>
                <a:ext cx="339950" cy="202215"/>
              </a:xfrm>
              <a:custGeom>
                <a:rect b="b" l="l" r="r" t="t"/>
                <a:pathLst>
                  <a:path extrusionOk="0" h="202215" w="339950">
                    <a:moveTo>
                      <a:pt x="16006" y="0"/>
                    </a:moveTo>
                    <a:lnTo>
                      <a:pt x="323568" y="0"/>
                    </a:lnTo>
                    <a:cubicBezTo>
                      <a:pt x="332617" y="0"/>
                      <a:pt x="339951" y="7334"/>
                      <a:pt x="339951" y="16383"/>
                    </a:cubicBezTo>
                    <a:lnTo>
                      <a:pt x="339951" y="186119"/>
                    </a:lnTo>
                    <a:cubicBezTo>
                      <a:pt x="339951" y="194977"/>
                      <a:pt x="332712" y="202216"/>
                      <a:pt x="323853" y="202216"/>
                    </a:cubicBezTo>
                    <a:lnTo>
                      <a:pt x="4" y="202216"/>
                    </a:lnTo>
                    <a:lnTo>
                      <a:pt x="4" y="16097"/>
                    </a:lnTo>
                    <a:cubicBezTo>
                      <a:pt x="-187" y="7239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26"/>
              <p:cNvSpPr/>
              <p:nvPr/>
            </p:nvSpPr>
            <p:spPr>
              <a:xfrm>
                <a:off x="8398383" y="3326511"/>
                <a:ext cx="202215" cy="596169"/>
              </a:xfrm>
              <a:custGeom>
                <a:rect b="b" l="l" r="r" t="t"/>
                <a:pathLst>
                  <a:path extrusionOk="0" h="596169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3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26"/>
              <p:cNvSpPr/>
              <p:nvPr/>
            </p:nvSpPr>
            <p:spPr>
              <a:xfrm>
                <a:off x="7808118" y="5722619"/>
                <a:ext cx="202215" cy="202216"/>
              </a:xfrm>
              <a:custGeom>
                <a:rect b="b" l="l" r="r" t="t"/>
                <a:pathLst>
                  <a:path extrusionOk="0" h="202216" w="202215">
                    <a:moveTo>
                      <a:pt x="18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7" y="202216"/>
                      <a:pt x="186119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8098"/>
                    </a:lnTo>
                    <a:cubicBezTo>
                      <a:pt x="0" y="8096"/>
                      <a:pt x="8096" y="0"/>
                      <a:pt x="18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26"/>
              <p:cNvSpPr/>
              <p:nvPr/>
            </p:nvSpPr>
            <p:spPr>
              <a:xfrm>
                <a:off x="8399335" y="5722619"/>
                <a:ext cx="202215" cy="202216"/>
              </a:xfrm>
              <a:custGeom>
                <a:rect b="b" l="l" r="r" t="t"/>
                <a:pathLst>
                  <a:path extrusionOk="0" h="202216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2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6" y="202216"/>
                      <a:pt x="186118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26"/>
              <p:cNvSpPr/>
              <p:nvPr/>
            </p:nvSpPr>
            <p:spPr>
              <a:xfrm>
                <a:off x="6797325" y="2117312"/>
                <a:ext cx="202501" cy="210597"/>
              </a:xfrm>
              <a:custGeom>
                <a:rect b="b" l="l" r="r" t="t"/>
                <a:pathLst>
                  <a:path extrusionOk="0" h="210597" w="202501">
                    <a:moveTo>
                      <a:pt x="186404" y="210598"/>
                    </a:moveTo>
                    <a:lnTo>
                      <a:pt x="381" y="210598"/>
                    </a:lnTo>
                    <a:cubicBezTo>
                      <a:pt x="190" y="210598"/>
                      <a:pt x="0" y="210407"/>
                      <a:pt x="0" y="21021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82499" y="0"/>
                    </a:lnTo>
                    <a:cubicBezTo>
                      <a:pt x="193548" y="0"/>
                      <a:pt x="202502" y="8954"/>
                      <a:pt x="202502" y="20002"/>
                    </a:cubicBezTo>
                    <a:lnTo>
                      <a:pt x="202502" y="194501"/>
                    </a:lnTo>
                    <a:cubicBezTo>
                      <a:pt x="202502" y="203454"/>
                      <a:pt x="195263" y="210598"/>
                      <a:pt x="186404" y="2105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26"/>
              <p:cNvSpPr/>
              <p:nvPr/>
            </p:nvSpPr>
            <p:spPr>
              <a:xfrm>
                <a:off x="6595586" y="1319784"/>
                <a:ext cx="259556" cy="202501"/>
              </a:xfrm>
              <a:custGeom>
                <a:rect b="b" l="l" r="r" t="t"/>
                <a:pathLst>
                  <a:path extrusionOk="0" h="202501" w="259556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01"/>
                    </a:lnTo>
                    <a:lnTo>
                      <a:pt x="10096" y="202501"/>
                    </a:lnTo>
                    <a:cubicBezTo>
                      <a:pt x="4572" y="202501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26"/>
              <p:cNvSpPr/>
              <p:nvPr/>
            </p:nvSpPr>
            <p:spPr>
              <a:xfrm>
                <a:off x="6813232" y="1132141"/>
                <a:ext cx="198215" cy="390143"/>
              </a:xfrm>
              <a:custGeom>
                <a:rect b="b" l="l" r="r" t="t"/>
                <a:pathLst>
                  <a:path extrusionOk="0" h="390143" w="198215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379952"/>
                    </a:lnTo>
                    <a:cubicBezTo>
                      <a:pt x="198215" y="385572"/>
                      <a:pt x="193643" y="390144"/>
                      <a:pt x="188024" y="390144"/>
                    </a:cubicBezTo>
                    <a:lnTo>
                      <a:pt x="10573" y="390144"/>
                    </a:lnTo>
                    <a:cubicBezTo>
                      <a:pt x="4763" y="390144"/>
                      <a:pt x="0" y="385382"/>
                      <a:pt x="0" y="3795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26"/>
              <p:cNvSpPr/>
              <p:nvPr/>
            </p:nvSpPr>
            <p:spPr>
              <a:xfrm>
                <a:off x="6397275" y="1721072"/>
                <a:ext cx="198215" cy="600932"/>
              </a:xfrm>
              <a:custGeom>
                <a:rect b="b" l="l" r="r" t="t"/>
                <a:pathLst>
                  <a:path extrusionOk="0" h="600932" w="198215">
                    <a:moveTo>
                      <a:pt x="7906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00932"/>
                    </a:lnTo>
                    <a:lnTo>
                      <a:pt x="10573" y="600932"/>
                    </a:lnTo>
                    <a:cubicBezTo>
                      <a:pt x="4763" y="600932"/>
                      <a:pt x="0" y="596170"/>
                      <a:pt x="0" y="590359"/>
                    </a:cubicBezTo>
                    <a:lnTo>
                      <a:pt x="0" y="7906"/>
                    </a:lnTo>
                    <a:cubicBezTo>
                      <a:pt x="95" y="3524"/>
                      <a:pt x="3620" y="0"/>
                      <a:pt x="79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26"/>
              <p:cNvSpPr/>
              <p:nvPr/>
            </p:nvSpPr>
            <p:spPr>
              <a:xfrm>
                <a:off x="5999225" y="923925"/>
                <a:ext cx="202501" cy="202596"/>
              </a:xfrm>
              <a:custGeom>
                <a:rect b="b" l="l" r="r" t="t"/>
                <a:pathLst>
                  <a:path extrusionOk="0" h="202596" w="202501">
                    <a:moveTo>
                      <a:pt x="0" y="179261"/>
                    </a:moveTo>
                    <a:lnTo>
                      <a:pt x="0" y="23527"/>
                    </a:lnTo>
                    <a:cubicBezTo>
                      <a:pt x="0" y="10478"/>
                      <a:pt x="10573" y="0"/>
                      <a:pt x="23527" y="0"/>
                    </a:cubicBezTo>
                    <a:lnTo>
                      <a:pt x="179165" y="0"/>
                    </a:lnTo>
                    <a:cubicBezTo>
                      <a:pt x="192024" y="0"/>
                      <a:pt x="202502" y="10478"/>
                      <a:pt x="202502" y="23336"/>
                    </a:cubicBezTo>
                    <a:lnTo>
                      <a:pt x="202502" y="181356"/>
                    </a:lnTo>
                    <a:cubicBezTo>
                      <a:pt x="202502" y="193072"/>
                      <a:pt x="192977" y="202597"/>
                      <a:pt x="181261" y="202597"/>
                    </a:cubicBezTo>
                    <a:lnTo>
                      <a:pt x="23241" y="202597"/>
                    </a:lnTo>
                    <a:cubicBezTo>
                      <a:pt x="10478" y="202502"/>
                      <a:pt x="0" y="192119"/>
                      <a:pt x="0" y="179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26"/>
              <p:cNvSpPr/>
              <p:nvPr/>
            </p:nvSpPr>
            <p:spPr>
              <a:xfrm>
                <a:off x="5194649" y="1319784"/>
                <a:ext cx="259556" cy="202596"/>
              </a:xfrm>
              <a:custGeom>
                <a:rect b="b" l="l" r="r" t="t"/>
                <a:pathLst>
                  <a:path extrusionOk="0" h="202596" w="25955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5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096" y="202597"/>
                    </a:lnTo>
                    <a:cubicBezTo>
                      <a:pt x="4572" y="202501"/>
                      <a:pt x="0" y="197929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26"/>
              <p:cNvSpPr/>
              <p:nvPr/>
            </p:nvSpPr>
            <p:spPr>
              <a:xfrm>
                <a:off x="5397150" y="1033367"/>
                <a:ext cx="198215" cy="693610"/>
              </a:xfrm>
              <a:custGeom>
                <a:rect b="b" l="l" r="r" t="t"/>
                <a:pathLst>
                  <a:path extrusionOk="0" h="693610" w="198215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83419"/>
                    </a:lnTo>
                    <a:cubicBezTo>
                      <a:pt x="198215" y="689039"/>
                      <a:pt x="193643" y="693611"/>
                      <a:pt x="188023" y="693611"/>
                    </a:cubicBezTo>
                    <a:lnTo>
                      <a:pt x="10573" y="693611"/>
                    </a:lnTo>
                    <a:cubicBezTo>
                      <a:pt x="4763" y="693611"/>
                      <a:pt x="0" y="688848"/>
                      <a:pt x="0" y="683038"/>
                    </a:cubicBezTo>
                    <a:lnTo>
                      <a:pt x="0" y="10097"/>
                    </a:lnTo>
                    <a:cubicBezTo>
                      <a:pt x="0" y="4477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6"/>
              <p:cNvSpPr/>
              <p:nvPr/>
            </p:nvSpPr>
            <p:spPr>
              <a:xfrm>
                <a:off x="5511165" y="929544"/>
                <a:ext cx="282892" cy="387953"/>
              </a:xfrm>
              <a:custGeom>
                <a:rect b="b" l="l" r="r" t="t"/>
                <a:pathLst>
                  <a:path extrusionOk="0" h="387953" w="282892">
                    <a:moveTo>
                      <a:pt x="16097" y="0"/>
                    </a:moveTo>
                    <a:lnTo>
                      <a:pt x="266509" y="0"/>
                    </a:lnTo>
                    <a:cubicBezTo>
                      <a:pt x="275558" y="0"/>
                      <a:pt x="282892" y="7334"/>
                      <a:pt x="282892" y="16383"/>
                    </a:cubicBezTo>
                    <a:lnTo>
                      <a:pt x="282892" y="387953"/>
                    </a:lnTo>
                    <a:lnTo>
                      <a:pt x="20002" y="387953"/>
                    </a:lnTo>
                    <a:cubicBezTo>
                      <a:pt x="8953" y="387953"/>
                      <a:pt x="0" y="379000"/>
                      <a:pt x="0" y="367951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6"/>
              <p:cNvSpPr/>
              <p:nvPr/>
            </p:nvSpPr>
            <p:spPr>
              <a:xfrm>
                <a:off x="5194649" y="929640"/>
                <a:ext cx="433197" cy="202596"/>
              </a:xfrm>
              <a:custGeom>
                <a:rect b="b" l="l" r="r" t="t"/>
                <a:pathLst>
                  <a:path extrusionOk="0" h="202596" w="433197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423005" y="0"/>
                    </a:lnTo>
                    <a:cubicBezTo>
                      <a:pt x="428625" y="0"/>
                      <a:pt x="433197" y="4572"/>
                      <a:pt x="433197" y="10192"/>
                    </a:cubicBezTo>
                    <a:lnTo>
                      <a:pt x="433197" y="202597"/>
                    </a:lnTo>
                    <a:lnTo>
                      <a:pt x="10192" y="202597"/>
                    </a:lnTo>
                    <a:cubicBezTo>
                      <a:pt x="4572" y="202502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6"/>
              <p:cNvSpPr/>
              <p:nvPr/>
            </p:nvSpPr>
            <p:spPr>
              <a:xfrm>
                <a:off x="5594413" y="2130361"/>
                <a:ext cx="201358" cy="598931"/>
              </a:xfrm>
              <a:custGeom>
                <a:rect b="b" l="l" r="r" t="t"/>
                <a:pathLst>
                  <a:path extrusionOk="0" h="598931" w="201358">
                    <a:moveTo>
                      <a:pt x="16097" y="0"/>
                    </a:moveTo>
                    <a:lnTo>
                      <a:pt x="184975" y="0"/>
                    </a:lnTo>
                    <a:cubicBezTo>
                      <a:pt x="194024" y="0"/>
                      <a:pt x="201359" y="7334"/>
                      <a:pt x="201359" y="16383"/>
                    </a:cubicBezTo>
                    <a:lnTo>
                      <a:pt x="201359" y="597598"/>
                    </a:lnTo>
                    <a:cubicBezTo>
                      <a:pt x="201359" y="598360"/>
                      <a:pt x="200787" y="598932"/>
                      <a:pt x="200025" y="598932"/>
                    </a:cubicBezTo>
                    <a:lnTo>
                      <a:pt x="20003" y="598932"/>
                    </a:lnTo>
                    <a:cubicBezTo>
                      <a:pt x="8954" y="598932"/>
                      <a:pt x="0" y="589979"/>
                      <a:pt x="0" y="578930"/>
                    </a:cubicBezTo>
                    <a:lnTo>
                      <a:pt x="0" y="16192"/>
                    </a:lnTo>
                    <a:cubicBezTo>
                      <a:pt x="0" y="7144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6"/>
              <p:cNvSpPr/>
              <p:nvPr/>
            </p:nvSpPr>
            <p:spPr>
              <a:xfrm>
                <a:off x="5795771" y="2727769"/>
                <a:ext cx="203454" cy="203454"/>
              </a:xfrm>
              <a:custGeom>
                <a:rect b="b" l="l" r="r" t="t"/>
                <a:pathLst>
                  <a:path extrusionOk="0" h="203454" w="203454">
                    <a:moveTo>
                      <a:pt x="0" y="0"/>
                    </a:moveTo>
                    <a:lnTo>
                      <a:pt x="203454" y="0"/>
                    </a:lnTo>
                    <a:cubicBezTo>
                      <a:pt x="203454" y="0"/>
                      <a:pt x="203454" y="0"/>
                      <a:pt x="203454" y="0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20003" y="203454"/>
                    </a:lnTo>
                    <a:cubicBezTo>
                      <a:pt x="8954" y="203454"/>
                      <a:pt x="0" y="194500"/>
                      <a:pt x="0" y="183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6"/>
              <p:cNvSpPr/>
              <p:nvPr/>
            </p:nvSpPr>
            <p:spPr>
              <a:xfrm>
                <a:off x="5999225" y="2529458"/>
                <a:ext cx="203454" cy="203454"/>
              </a:xfrm>
              <a:custGeom>
                <a:rect b="b" l="l" r="r" t="t"/>
                <a:pathLst>
                  <a:path extrusionOk="0" h="203454" w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0" y="203454"/>
                    </a:ln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26"/>
              <p:cNvSpPr/>
              <p:nvPr/>
            </p:nvSpPr>
            <p:spPr>
              <a:xfrm>
                <a:off x="5195696" y="1926716"/>
                <a:ext cx="203454" cy="398430"/>
              </a:xfrm>
              <a:custGeom>
                <a:rect b="b" l="l" r="r" t="t"/>
                <a:pathLst>
                  <a:path extrusionOk="0" h="398430" w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382334"/>
                    </a:lnTo>
                    <a:cubicBezTo>
                      <a:pt x="203454" y="391192"/>
                      <a:pt x="196215" y="398431"/>
                      <a:pt x="187357" y="398431"/>
                    </a:cubicBezTo>
                    <a:lnTo>
                      <a:pt x="20003" y="398431"/>
                    </a:lnTo>
                    <a:cubicBezTo>
                      <a:pt x="8954" y="398431"/>
                      <a:pt x="0" y="389477"/>
                      <a:pt x="0" y="378428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6"/>
              <p:cNvSpPr/>
              <p:nvPr/>
            </p:nvSpPr>
            <p:spPr>
              <a:xfrm>
                <a:off x="5786723" y="1914810"/>
                <a:ext cx="259556" cy="202596"/>
              </a:xfrm>
              <a:custGeom>
                <a:rect b="b" l="l" r="r" t="t"/>
                <a:pathLst>
                  <a:path extrusionOk="0" h="202596" w="25955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192" y="202597"/>
                    </a:lnTo>
                    <a:cubicBezTo>
                      <a:pt x="4572" y="202597"/>
                      <a:pt x="0" y="198025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26"/>
              <p:cNvSpPr/>
              <p:nvPr/>
            </p:nvSpPr>
            <p:spPr>
              <a:xfrm>
                <a:off x="6004463" y="1628393"/>
                <a:ext cx="198121" cy="693610"/>
              </a:xfrm>
              <a:custGeom>
                <a:rect b="b" l="l" r="r" t="t"/>
                <a:pathLst>
                  <a:path extrusionOk="0" h="693610" w="198121">
                    <a:moveTo>
                      <a:pt x="10098" y="0"/>
                    </a:moveTo>
                    <a:lnTo>
                      <a:pt x="187739" y="0"/>
                    </a:lnTo>
                    <a:cubicBezTo>
                      <a:pt x="193454" y="0"/>
                      <a:pt x="198121" y="4667"/>
                      <a:pt x="198121" y="10382"/>
                    </a:cubicBezTo>
                    <a:lnTo>
                      <a:pt x="198121" y="683419"/>
                    </a:lnTo>
                    <a:cubicBezTo>
                      <a:pt x="198121" y="689039"/>
                      <a:pt x="193549" y="693611"/>
                      <a:pt x="187930" y="693611"/>
                    </a:cubicBezTo>
                    <a:lnTo>
                      <a:pt x="10574" y="693611"/>
                    </a:lnTo>
                    <a:cubicBezTo>
                      <a:pt x="4764" y="693611"/>
                      <a:pt x="1" y="688848"/>
                      <a:pt x="1" y="683038"/>
                    </a:cubicBezTo>
                    <a:lnTo>
                      <a:pt x="1" y="10192"/>
                    </a:lnTo>
                    <a:cubicBezTo>
                      <a:pt x="-94" y="4572"/>
                      <a:pt x="4478" y="0"/>
                      <a:pt x="10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26"/>
              <p:cNvSpPr/>
              <p:nvPr/>
            </p:nvSpPr>
            <p:spPr>
              <a:xfrm>
                <a:off x="5794533" y="4135183"/>
                <a:ext cx="407955" cy="194786"/>
              </a:xfrm>
              <a:custGeom>
                <a:rect b="b" l="l" r="r" t="t"/>
                <a:pathLst>
                  <a:path extrusionOk="0" h="194786" w="407955">
                    <a:moveTo>
                      <a:pt x="16097" y="0"/>
                    </a:moveTo>
                    <a:lnTo>
                      <a:pt x="391573" y="0"/>
                    </a:lnTo>
                    <a:cubicBezTo>
                      <a:pt x="400621" y="0"/>
                      <a:pt x="407956" y="7334"/>
                      <a:pt x="407956" y="16383"/>
                    </a:cubicBezTo>
                    <a:lnTo>
                      <a:pt x="407956" y="194786"/>
                    </a:lnTo>
                    <a:lnTo>
                      <a:pt x="2762" y="194786"/>
                    </a:lnTo>
                    <a:cubicBezTo>
                      <a:pt x="1238" y="194786"/>
                      <a:pt x="0" y="193548"/>
                      <a:pt x="0" y="192024"/>
                    </a:cubicBezTo>
                    <a:lnTo>
                      <a:pt x="0" y="16192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26"/>
              <p:cNvSpPr/>
              <p:nvPr/>
            </p:nvSpPr>
            <p:spPr>
              <a:xfrm>
                <a:off x="5598033" y="4728591"/>
                <a:ext cx="597026" cy="196691"/>
              </a:xfrm>
              <a:custGeom>
                <a:rect b="b" l="l" r="r" t="t"/>
                <a:pathLst>
                  <a:path extrusionOk="0" h="196691" w="597026">
                    <a:moveTo>
                      <a:pt x="16097" y="0"/>
                    </a:moveTo>
                    <a:lnTo>
                      <a:pt x="592931" y="0"/>
                    </a:lnTo>
                    <a:cubicBezTo>
                      <a:pt x="595217" y="0"/>
                      <a:pt x="597027" y="1810"/>
                      <a:pt x="597027" y="4096"/>
                    </a:cubicBezTo>
                    <a:lnTo>
                      <a:pt x="597027" y="180594"/>
                    </a:lnTo>
                    <a:cubicBezTo>
                      <a:pt x="597027" y="189452"/>
                      <a:pt x="589788" y="196691"/>
                      <a:pt x="580930" y="196691"/>
                    </a:cubicBezTo>
                    <a:lnTo>
                      <a:pt x="20003" y="196691"/>
                    </a:lnTo>
                    <a:cubicBezTo>
                      <a:pt x="8954" y="196691"/>
                      <a:pt x="0" y="187738"/>
                      <a:pt x="0" y="176689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6"/>
              <p:cNvSpPr/>
              <p:nvPr/>
            </p:nvSpPr>
            <p:spPr>
              <a:xfrm>
                <a:off x="5999797" y="4328064"/>
                <a:ext cx="400526" cy="400526"/>
              </a:xfrm>
              <a:custGeom>
                <a:rect b="b" l="l" r="r" t="t"/>
                <a:pathLst>
                  <a:path extrusionOk="0" h="400526" w="400526">
                    <a:moveTo>
                      <a:pt x="8477" y="0"/>
                    </a:moveTo>
                    <a:lnTo>
                      <a:pt x="384143" y="0"/>
                    </a:lnTo>
                    <a:cubicBezTo>
                      <a:pt x="393192" y="0"/>
                      <a:pt x="400526" y="7334"/>
                      <a:pt x="400526" y="16383"/>
                    </a:cubicBezTo>
                    <a:lnTo>
                      <a:pt x="400526" y="384429"/>
                    </a:lnTo>
                    <a:cubicBezTo>
                      <a:pt x="400526" y="393287"/>
                      <a:pt x="393287" y="400526"/>
                      <a:pt x="384429" y="400526"/>
                    </a:cubicBezTo>
                    <a:lnTo>
                      <a:pt x="0" y="400526"/>
                    </a:lnTo>
                    <a:lnTo>
                      <a:pt x="0" y="8572"/>
                    </a:lnTo>
                    <a:cubicBezTo>
                      <a:pt x="0" y="3810"/>
                      <a:pt x="3810" y="0"/>
                      <a:pt x="8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26"/>
              <p:cNvSpPr/>
              <p:nvPr/>
            </p:nvSpPr>
            <p:spPr>
              <a:xfrm>
                <a:off x="5598033" y="4328064"/>
                <a:ext cx="194691" cy="194690"/>
              </a:xfrm>
              <a:custGeom>
                <a:rect b="b" l="l" r="r" t="t"/>
                <a:pathLst>
                  <a:path extrusionOk="0" h="194690" w="194691">
                    <a:moveTo>
                      <a:pt x="16097" y="0"/>
                    </a:moveTo>
                    <a:lnTo>
                      <a:pt x="191738" y="0"/>
                    </a:lnTo>
                    <a:cubicBezTo>
                      <a:pt x="193358" y="0"/>
                      <a:pt x="194691" y="1333"/>
                      <a:pt x="194691" y="2953"/>
                    </a:cubicBezTo>
                    <a:lnTo>
                      <a:pt x="194691" y="178594"/>
                    </a:lnTo>
                    <a:cubicBezTo>
                      <a:pt x="194691" y="187452"/>
                      <a:pt x="187452" y="194691"/>
                      <a:pt x="178594" y="194691"/>
                    </a:cubicBezTo>
                    <a:lnTo>
                      <a:pt x="20003" y="194691"/>
                    </a:lnTo>
                    <a:cubicBezTo>
                      <a:pt x="8954" y="194691"/>
                      <a:pt x="0" y="185738"/>
                      <a:pt x="0" y="174688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26"/>
              <p:cNvSpPr/>
              <p:nvPr/>
            </p:nvSpPr>
            <p:spPr>
              <a:xfrm>
                <a:off x="5799954" y="5736621"/>
                <a:ext cx="600368" cy="193643"/>
              </a:xfrm>
              <a:custGeom>
                <a:rect b="b" l="l" r="r" t="t"/>
                <a:pathLst>
                  <a:path extrusionOk="0" h="193643" w="600368">
                    <a:moveTo>
                      <a:pt x="1627" y="0"/>
                    </a:moveTo>
                    <a:lnTo>
                      <a:pt x="583986" y="0"/>
                    </a:lnTo>
                    <a:cubicBezTo>
                      <a:pt x="593035" y="0"/>
                      <a:pt x="600369" y="7334"/>
                      <a:pt x="600369" y="16383"/>
                    </a:cubicBezTo>
                    <a:lnTo>
                      <a:pt x="600369" y="177546"/>
                    </a:lnTo>
                    <a:cubicBezTo>
                      <a:pt x="600369" y="186405"/>
                      <a:pt x="593130" y="193643"/>
                      <a:pt x="584272" y="193643"/>
                    </a:cubicBezTo>
                    <a:lnTo>
                      <a:pt x="20011" y="193643"/>
                    </a:lnTo>
                    <a:cubicBezTo>
                      <a:pt x="8962" y="193643"/>
                      <a:pt x="8" y="184690"/>
                      <a:pt x="8" y="173641"/>
                    </a:cubicBezTo>
                    <a:lnTo>
                      <a:pt x="8" y="1715"/>
                    </a:lnTo>
                    <a:cubicBezTo>
                      <a:pt x="-87" y="762"/>
                      <a:pt x="675" y="0"/>
                      <a:pt x="16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6"/>
              <p:cNvSpPr/>
              <p:nvPr/>
            </p:nvSpPr>
            <p:spPr>
              <a:xfrm>
                <a:off x="6196202" y="5537168"/>
                <a:ext cx="204120" cy="248126"/>
              </a:xfrm>
              <a:custGeom>
                <a:rect b="b" l="l" r="r" t="t"/>
                <a:pathLst>
                  <a:path extrusionOk="0" h="248126" w="204120">
                    <a:moveTo>
                      <a:pt x="16097" y="0"/>
                    </a:moveTo>
                    <a:lnTo>
                      <a:pt x="187738" y="0"/>
                    </a:lnTo>
                    <a:cubicBezTo>
                      <a:pt x="196787" y="0"/>
                      <a:pt x="204121" y="7334"/>
                      <a:pt x="204121" y="16383"/>
                    </a:cubicBezTo>
                    <a:lnTo>
                      <a:pt x="204121" y="232029"/>
                    </a:lnTo>
                    <a:cubicBezTo>
                      <a:pt x="204121" y="240887"/>
                      <a:pt x="196882" y="248126"/>
                      <a:pt x="188024" y="248126"/>
                    </a:cubicBezTo>
                    <a:lnTo>
                      <a:pt x="20003" y="248126"/>
                    </a:lnTo>
                    <a:cubicBezTo>
                      <a:pt x="8954" y="248126"/>
                      <a:pt x="0" y="239173"/>
                      <a:pt x="0" y="228124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26"/>
              <p:cNvSpPr/>
              <p:nvPr/>
            </p:nvSpPr>
            <p:spPr>
              <a:xfrm>
                <a:off x="5399150" y="5132927"/>
                <a:ext cx="401288" cy="599122"/>
              </a:xfrm>
              <a:custGeom>
                <a:rect b="b" l="l" r="r" t="t"/>
                <a:pathLst>
                  <a:path extrusionOk="0" h="599122" w="401288">
                    <a:moveTo>
                      <a:pt x="25717" y="0"/>
                    </a:moveTo>
                    <a:lnTo>
                      <a:pt x="375285" y="0"/>
                    </a:lnTo>
                    <a:cubicBezTo>
                      <a:pt x="389668" y="0"/>
                      <a:pt x="401288" y="11620"/>
                      <a:pt x="401288" y="26003"/>
                    </a:cubicBezTo>
                    <a:lnTo>
                      <a:pt x="401288" y="589502"/>
                    </a:lnTo>
                    <a:cubicBezTo>
                      <a:pt x="401288" y="594836"/>
                      <a:pt x="397002" y="599122"/>
                      <a:pt x="391668" y="599122"/>
                    </a:cubicBezTo>
                    <a:lnTo>
                      <a:pt x="10382" y="599122"/>
                    </a:lnTo>
                    <a:cubicBezTo>
                      <a:pt x="4667" y="599122"/>
                      <a:pt x="0" y="594455"/>
                      <a:pt x="0" y="588740"/>
                    </a:cubicBezTo>
                    <a:lnTo>
                      <a:pt x="0" y="25717"/>
                    </a:lnTo>
                    <a:cubicBezTo>
                      <a:pt x="0" y="11525"/>
                      <a:pt x="11525" y="0"/>
                      <a:pt x="25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26"/>
              <p:cNvSpPr/>
              <p:nvPr/>
            </p:nvSpPr>
            <p:spPr>
              <a:xfrm>
                <a:off x="5192552" y="5331142"/>
                <a:ext cx="808006" cy="193643"/>
              </a:xfrm>
              <a:custGeom>
                <a:rect b="b" l="l" r="r" t="t"/>
                <a:pathLst>
                  <a:path extrusionOk="0" h="193643" w="808006">
                    <a:moveTo>
                      <a:pt x="16003" y="0"/>
                    </a:moveTo>
                    <a:lnTo>
                      <a:pt x="791624" y="0"/>
                    </a:lnTo>
                    <a:cubicBezTo>
                      <a:pt x="800673" y="0"/>
                      <a:pt x="808007" y="7334"/>
                      <a:pt x="808007" y="16383"/>
                    </a:cubicBezTo>
                    <a:lnTo>
                      <a:pt x="808007" y="177546"/>
                    </a:lnTo>
                    <a:cubicBezTo>
                      <a:pt x="808007" y="186404"/>
                      <a:pt x="800768" y="193643"/>
                      <a:pt x="791909" y="193643"/>
                    </a:cubicBezTo>
                    <a:lnTo>
                      <a:pt x="20003" y="193643"/>
                    </a:lnTo>
                    <a:cubicBezTo>
                      <a:pt x="8954" y="193643"/>
                      <a:pt x="1" y="184690"/>
                      <a:pt x="1" y="173641"/>
                    </a:cubicBezTo>
                    <a:lnTo>
                      <a:pt x="1" y="16192"/>
                    </a:lnTo>
                    <a:cubicBezTo>
                      <a:pt x="-94" y="7239"/>
                      <a:pt x="7145" y="0"/>
                      <a:pt x="16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6"/>
              <p:cNvSpPr/>
              <p:nvPr/>
            </p:nvSpPr>
            <p:spPr>
              <a:xfrm>
                <a:off x="5192458" y="5735478"/>
                <a:ext cx="206692" cy="194786"/>
              </a:xfrm>
              <a:custGeom>
                <a:rect b="b" l="l" r="r" t="t"/>
                <a:pathLst>
                  <a:path extrusionOk="0" h="194786" w="206692">
                    <a:moveTo>
                      <a:pt x="16097" y="0"/>
                    </a:moveTo>
                    <a:lnTo>
                      <a:pt x="202025" y="0"/>
                    </a:lnTo>
                    <a:cubicBezTo>
                      <a:pt x="204597" y="0"/>
                      <a:pt x="206692" y="2096"/>
                      <a:pt x="206692" y="4667"/>
                    </a:cubicBezTo>
                    <a:lnTo>
                      <a:pt x="206692" y="178689"/>
                    </a:lnTo>
                    <a:cubicBezTo>
                      <a:pt x="206692" y="187548"/>
                      <a:pt x="199454" y="194786"/>
                      <a:pt x="190595" y="194786"/>
                    </a:cubicBezTo>
                    <a:lnTo>
                      <a:pt x="20003" y="194786"/>
                    </a:lnTo>
                    <a:cubicBezTo>
                      <a:pt x="8954" y="194786"/>
                      <a:pt x="0" y="185833"/>
                      <a:pt x="0" y="174784"/>
                    </a:cubicBezTo>
                    <a:lnTo>
                      <a:pt x="0" y="16193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26"/>
              <p:cNvSpPr/>
              <p:nvPr/>
            </p:nvSpPr>
            <p:spPr>
              <a:xfrm>
                <a:off x="5196458" y="4328064"/>
                <a:ext cx="202787" cy="400526"/>
              </a:xfrm>
              <a:custGeom>
                <a:rect b="b" l="l" r="r" t="t"/>
                <a:pathLst>
                  <a:path extrusionOk="0" h="400526" w="202787">
                    <a:moveTo>
                      <a:pt x="0" y="0"/>
                    </a:moveTo>
                    <a:lnTo>
                      <a:pt x="186404" y="0"/>
                    </a:lnTo>
                    <a:cubicBezTo>
                      <a:pt x="195453" y="0"/>
                      <a:pt x="202787" y="7334"/>
                      <a:pt x="202787" y="16383"/>
                    </a:cubicBezTo>
                    <a:lnTo>
                      <a:pt x="202787" y="384429"/>
                    </a:lnTo>
                    <a:cubicBezTo>
                      <a:pt x="202787" y="393287"/>
                      <a:pt x="195548" y="400526"/>
                      <a:pt x="186690" y="400526"/>
                    </a:cubicBezTo>
                    <a:lnTo>
                      <a:pt x="20098" y="400526"/>
                    </a:lnTo>
                    <a:cubicBezTo>
                      <a:pt x="9049" y="400526"/>
                      <a:pt x="95" y="391573"/>
                      <a:pt x="95" y="38052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26"/>
              <p:cNvSpPr/>
              <p:nvPr/>
            </p:nvSpPr>
            <p:spPr>
              <a:xfrm>
                <a:off x="6196389" y="3524059"/>
                <a:ext cx="202504" cy="194786"/>
              </a:xfrm>
              <a:custGeom>
                <a:rect b="b" l="l" r="r" t="t"/>
                <a:pathLst>
                  <a:path extrusionOk="0" h="194786" w="202504">
                    <a:moveTo>
                      <a:pt x="16006" y="0"/>
                    </a:moveTo>
                    <a:lnTo>
                      <a:pt x="186122" y="0"/>
                    </a:lnTo>
                    <a:cubicBezTo>
                      <a:pt x="195171" y="0"/>
                      <a:pt x="202505" y="7334"/>
                      <a:pt x="202505" y="16383"/>
                    </a:cubicBezTo>
                    <a:lnTo>
                      <a:pt x="202505" y="178689"/>
                    </a:lnTo>
                    <a:cubicBezTo>
                      <a:pt x="202505" y="187547"/>
                      <a:pt x="195266" y="194786"/>
                      <a:pt x="186408" y="194786"/>
                    </a:cubicBezTo>
                    <a:lnTo>
                      <a:pt x="20006" y="194786"/>
                    </a:lnTo>
                    <a:cubicBezTo>
                      <a:pt x="8957" y="194786"/>
                      <a:pt x="4" y="185833"/>
                      <a:pt x="4" y="174784"/>
                    </a:cubicBezTo>
                    <a:lnTo>
                      <a:pt x="4" y="16192"/>
                    </a:lnTo>
                    <a:cubicBezTo>
                      <a:pt x="-187" y="7144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6"/>
              <p:cNvSpPr/>
              <p:nvPr/>
            </p:nvSpPr>
            <p:spPr>
              <a:xfrm>
                <a:off x="5795771" y="3128771"/>
                <a:ext cx="202596" cy="395192"/>
              </a:xfrm>
              <a:custGeom>
                <a:rect b="b" l="l" r="r" t="t"/>
                <a:pathLst>
                  <a:path extrusionOk="0" h="395192" w="202596">
                    <a:moveTo>
                      <a:pt x="10192" y="0"/>
                    </a:moveTo>
                    <a:lnTo>
                      <a:pt x="192215" y="0"/>
                    </a:lnTo>
                    <a:cubicBezTo>
                      <a:pt x="197929" y="0"/>
                      <a:pt x="202597" y="4667"/>
                      <a:pt x="202597" y="10382"/>
                    </a:cubicBezTo>
                    <a:lnTo>
                      <a:pt x="202597" y="385000"/>
                    </a:lnTo>
                    <a:cubicBezTo>
                      <a:pt x="202597" y="390620"/>
                      <a:pt x="198025" y="395192"/>
                      <a:pt x="192405" y="395192"/>
                    </a:cubicBezTo>
                    <a:lnTo>
                      <a:pt x="0" y="395192"/>
                    </a:ln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26"/>
              <p:cNvSpPr/>
              <p:nvPr/>
            </p:nvSpPr>
            <p:spPr>
              <a:xfrm>
                <a:off x="5597937" y="3512819"/>
                <a:ext cx="202596" cy="227552"/>
              </a:xfrm>
              <a:custGeom>
                <a:rect b="b" l="l" r="r" t="t"/>
                <a:pathLst>
                  <a:path extrusionOk="0" h="227552" w="202596">
                    <a:moveTo>
                      <a:pt x="10192" y="0"/>
                    </a:moveTo>
                    <a:lnTo>
                      <a:pt x="192214" y="0"/>
                    </a:lnTo>
                    <a:cubicBezTo>
                      <a:pt x="197929" y="0"/>
                      <a:pt x="202597" y="4667"/>
                      <a:pt x="202597" y="10383"/>
                    </a:cubicBezTo>
                    <a:lnTo>
                      <a:pt x="202597" y="217361"/>
                    </a:lnTo>
                    <a:cubicBezTo>
                      <a:pt x="202597" y="222980"/>
                      <a:pt x="198025" y="227552"/>
                      <a:pt x="192405" y="227552"/>
                    </a:cubicBezTo>
                    <a:lnTo>
                      <a:pt x="0" y="227552"/>
                    </a:lnTo>
                    <a:lnTo>
                      <a:pt x="0" y="10192"/>
                    </a:lnTo>
                    <a:cubicBezTo>
                      <a:pt x="95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6"/>
              <p:cNvSpPr/>
              <p:nvPr/>
            </p:nvSpPr>
            <p:spPr>
              <a:xfrm>
                <a:off x="5393340" y="3730466"/>
                <a:ext cx="595979" cy="198215"/>
              </a:xfrm>
              <a:custGeom>
                <a:rect b="b" l="l" r="r" t="t"/>
                <a:pathLst>
                  <a:path extrusionOk="0" h="198215" w="595979">
                    <a:moveTo>
                      <a:pt x="595979" y="10192"/>
                    </a:moveTo>
                    <a:lnTo>
                      <a:pt x="595979" y="187833"/>
                    </a:lnTo>
                    <a:cubicBezTo>
                      <a:pt x="595979" y="193548"/>
                      <a:pt x="591312" y="198215"/>
                      <a:pt x="585597" y="198215"/>
                    </a:cubicBezTo>
                    <a:lnTo>
                      <a:pt x="10192" y="198215"/>
                    </a:lnTo>
                    <a:cubicBezTo>
                      <a:pt x="4572" y="198215"/>
                      <a:pt x="0" y="193643"/>
                      <a:pt x="0" y="188024"/>
                    </a:cubicBezTo>
                    <a:lnTo>
                      <a:pt x="0" y="0"/>
                    </a:lnTo>
                    <a:lnTo>
                      <a:pt x="585788" y="0"/>
                    </a:lnTo>
                    <a:cubicBezTo>
                      <a:pt x="591407" y="95"/>
                      <a:pt x="595979" y="4572"/>
                      <a:pt x="595979" y="101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6"/>
              <p:cNvSpPr/>
              <p:nvPr/>
            </p:nvSpPr>
            <p:spPr>
              <a:xfrm>
                <a:off x="3592258" y="3924966"/>
                <a:ext cx="408336" cy="208883"/>
              </a:xfrm>
              <a:custGeom>
                <a:rect b="b" l="l" r="r" t="t"/>
                <a:pathLst>
                  <a:path extrusionOk="0" h="208883" w="408336">
                    <a:moveTo>
                      <a:pt x="408337" y="16097"/>
                    </a:moveTo>
                    <a:lnTo>
                      <a:pt x="408337" y="192786"/>
                    </a:lnTo>
                    <a:cubicBezTo>
                      <a:pt x="408337" y="201644"/>
                      <a:pt x="401098" y="208883"/>
                      <a:pt x="392240" y="208883"/>
                    </a:cubicBezTo>
                    <a:lnTo>
                      <a:pt x="16097" y="208883"/>
                    </a:lnTo>
                    <a:cubicBezTo>
                      <a:pt x="7239" y="208883"/>
                      <a:pt x="0" y="201644"/>
                      <a:pt x="0" y="192786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92240" y="0"/>
                    </a:lnTo>
                    <a:cubicBezTo>
                      <a:pt x="401193" y="0"/>
                      <a:pt x="408337" y="7239"/>
                      <a:pt x="408337" y="160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6"/>
              <p:cNvSpPr/>
              <p:nvPr/>
            </p:nvSpPr>
            <p:spPr>
              <a:xfrm>
                <a:off x="3993165" y="3121628"/>
                <a:ext cx="208121" cy="208121"/>
              </a:xfrm>
              <a:custGeom>
                <a:rect b="b" l="l" r="r" t="t"/>
                <a:pathLst>
                  <a:path extrusionOk="0" h="208121" w="208121">
                    <a:moveTo>
                      <a:pt x="198025" y="208121"/>
                    </a:moveTo>
                    <a:lnTo>
                      <a:pt x="10192" y="208121"/>
                    </a:lnTo>
                    <a:cubicBezTo>
                      <a:pt x="4572" y="208121"/>
                      <a:pt x="0" y="203549"/>
                      <a:pt x="0" y="197929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97929" y="0"/>
                    </a:lnTo>
                    <a:cubicBezTo>
                      <a:pt x="203549" y="0"/>
                      <a:pt x="208121" y="4572"/>
                      <a:pt x="208121" y="10192"/>
                    </a:cubicBezTo>
                    <a:lnTo>
                      <a:pt x="208121" y="197929"/>
                    </a:lnTo>
                    <a:cubicBezTo>
                      <a:pt x="208121" y="203549"/>
                      <a:pt x="203645" y="208121"/>
                      <a:pt x="198025" y="2081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6"/>
              <p:cNvSpPr/>
              <p:nvPr/>
            </p:nvSpPr>
            <p:spPr>
              <a:xfrm>
                <a:off x="3992498" y="2522600"/>
                <a:ext cx="208883" cy="408336"/>
              </a:xfrm>
              <a:custGeom>
                <a:rect b="b" l="l" r="r" t="t"/>
                <a:pathLst>
                  <a:path extrusionOk="0" h="408336" w="208883">
                    <a:moveTo>
                      <a:pt x="192786" y="408337"/>
                    </a:moveTo>
                    <a:lnTo>
                      <a:pt x="16097" y="408337"/>
                    </a:lnTo>
                    <a:cubicBezTo>
                      <a:pt x="7239" y="408337"/>
                      <a:pt x="0" y="401098"/>
                      <a:pt x="0" y="392240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92786" y="0"/>
                    </a:lnTo>
                    <a:cubicBezTo>
                      <a:pt x="201644" y="0"/>
                      <a:pt x="208883" y="7239"/>
                      <a:pt x="208883" y="16097"/>
                    </a:cubicBezTo>
                    <a:lnTo>
                      <a:pt x="208883" y="392240"/>
                    </a:lnTo>
                    <a:cubicBezTo>
                      <a:pt x="208883" y="401098"/>
                      <a:pt x="201740" y="408337"/>
                      <a:pt x="192786" y="408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6"/>
              <p:cNvSpPr/>
              <p:nvPr/>
            </p:nvSpPr>
            <p:spPr>
              <a:xfrm>
                <a:off x="3597020" y="2529649"/>
                <a:ext cx="199262" cy="199262"/>
              </a:xfrm>
              <a:custGeom>
                <a:rect b="b" l="l" r="r" t="t"/>
                <a:pathLst>
                  <a:path extrusionOk="0" h="199262" w="199262">
                    <a:moveTo>
                      <a:pt x="189071" y="199263"/>
                    </a:moveTo>
                    <a:lnTo>
                      <a:pt x="10192" y="199263"/>
                    </a:lnTo>
                    <a:cubicBezTo>
                      <a:pt x="4572" y="199263"/>
                      <a:pt x="0" y="194691"/>
                      <a:pt x="0" y="1890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89071" y="0"/>
                    </a:lnTo>
                    <a:cubicBezTo>
                      <a:pt x="194691" y="0"/>
                      <a:pt x="199263" y="4572"/>
                      <a:pt x="199263" y="10192"/>
                    </a:cubicBezTo>
                    <a:lnTo>
                      <a:pt x="199263" y="189071"/>
                    </a:lnTo>
                    <a:cubicBezTo>
                      <a:pt x="199263" y="194691"/>
                      <a:pt x="194691" y="199263"/>
                      <a:pt x="189071" y="1992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6"/>
              <p:cNvSpPr/>
              <p:nvPr/>
            </p:nvSpPr>
            <p:spPr>
              <a:xfrm>
                <a:off x="7201661" y="929544"/>
                <a:ext cx="1399889" cy="1399889"/>
              </a:xfrm>
              <a:custGeom>
                <a:rect b="b" l="l" r="r" t="t"/>
                <a:pathLst>
                  <a:path extrusionOk="0" h="1399889" w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5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2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6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6"/>
              <p:cNvSpPr/>
              <p:nvPr/>
            </p:nvSpPr>
            <p:spPr>
              <a:xfrm>
                <a:off x="7589042" y="1328546"/>
                <a:ext cx="600171" cy="599982"/>
              </a:xfrm>
              <a:custGeom>
                <a:rect b="b" l="l" r="r" t="t"/>
                <a:pathLst>
                  <a:path extrusionOk="0" h="599982" w="600171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80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6"/>
              <p:cNvSpPr/>
              <p:nvPr/>
            </p:nvSpPr>
            <p:spPr>
              <a:xfrm>
                <a:off x="3590925" y="4530280"/>
                <a:ext cx="1399890" cy="1399889"/>
              </a:xfrm>
              <a:custGeom>
                <a:rect b="b" l="l" r="r" t="t"/>
                <a:pathLst>
                  <a:path extrusionOk="0" h="1399889" w="1399890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9"/>
                      <a:pt x="4191" y="1399890"/>
                      <a:pt x="9335" y="1399890"/>
                    </a:cubicBezTo>
                    <a:lnTo>
                      <a:pt x="1390555" y="1399890"/>
                    </a:lnTo>
                    <a:cubicBezTo>
                      <a:pt x="1395698" y="1399890"/>
                      <a:pt x="1399889" y="1395699"/>
                      <a:pt x="1399889" y="1390555"/>
                    </a:cubicBezTo>
                    <a:lnTo>
                      <a:pt x="1399889" y="9430"/>
                    </a:lnTo>
                    <a:cubicBezTo>
                      <a:pt x="1399985" y="4191"/>
                      <a:pt x="1395793" y="0"/>
                      <a:pt x="1390555" y="0"/>
                    </a:cubicBezTo>
                    <a:close/>
                    <a:moveTo>
                      <a:pt x="1201674" y="1192339"/>
                    </a:moveTo>
                    <a:cubicBezTo>
                      <a:pt x="1201674" y="1197483"/>
                      <a:pt x="1197483" y="1201674"/>
                      <a:pt x="1192340" y="1201674"/>
                    </a:cubicBezTo>
                    <a:lnTo>
                      <a:pt x="207645" y="1201674"/>
                    </a:lnTo>
                    <a:cubicBezTo>
                      <a:pt x="202502" y="1201674"/>
                      <a:pt x="198311" y="1197483"/>
                      <a:pt x="198311" y="1192339"/>
                    </a:cubicBezTo>
                    <a:lnTo>
                      <a:pt x="198311" y="207645"/>
                    </a:lnTo>
                    <a:cubicBezTo>
                      <a:pt x="198311" y="202502"/>
                      <a:pt x="202502" y="198311"/>
                      <a:pt x="207645" y="198311"/>
                    </a:cubicBezTo>
                    <a:lnTo>
                      <a:pt x="1192340" y="198311"/>
                    </a:lnTo>
                    <a:cubicBezTo>
                      <a:pt x="1197483" y="198311"/>
                      <a:pt x="1201674" y="202502"/>
                      <a:pt x="1201674" y="207645"/>
                    </a:cubicBezTo>
                    <a:lnTo>
                      <a:pt x="1201674" y="11923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6"/>
              <p:cNvSpPr/>
              <p:nvPr/>
            </p:nvSpPr>
            <p:spPr>
              <a:xfrm>
                <a:off x="3990975" y="4930425"/>
                <a:ext cx="599790" cy="599789"/>
              </a:xfrm>
              <a:custGeom>
                <a:rect b="b" l="l" r="r" t="t"/>
                <a:pathLst>
                  <a:path extrusionOk="0" h="599789" w="599790">
                    <a:moveTo>
                      <a:pt x="590455" y="599789"/>
                    </a:moveTo>
                    <a:lnTo>
                      <a:pt x="9334" y="599789"/>
                    </a:lnTo>
                    <a:cubicBezTo>
                      <a:pt x="4191" y="599789"/>
                      <a:pt x="0" y="595598"/>
                      <a:pt x="0" y="590455"/>
                    </a:cubicBezTo>
                    <a:lnTo>
                      <a:pt x="0" y="9334"/>
                    </a:lnTo>
                    <a:cubicBezTo>
                      <a:pt x="0" y="4191"/>
                      <a:pt x="4191" y="0"/>
                      <a:pt x="9334" y="0"/>
                    </a:cubicBezTo>
                    <a:lnTo>
                      <a:pt x="590455" y="0"/>
                    </a:lnTo>
                    <a:cubicBezTo>
                      <a:pt x="595598" y="0"/>
                      <a:pt x="599789" y="4191"/>
                      <a:pt x="599789" y="9334"/>
                    </a:cubicBezTo>
                    <a:lnTo>
                      <a:pt x="599789" y="590455"/>
                    </a:lnTo>
                    <a:cubicBezTo>
                      <a:pt x="599885" y="595598"/>
                      <a:pt x="595694" y="599789"/>
                      <a:pt x="590455" y="5997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6"/>
              <p:cNvSpPr/>
              <p:nvPr/>
            </p:nvSpPr>
            <p:spPr>
              <a:xfrm>
                <a:off x="7201757" y="930666"/>
                <a:ext cx="1399508" cy="1397299"/>
              </a:xfrm>
              <a:custGeom>
                <a:rect b="b" l="l" r="r" t="t"/>
                <a:pathLst>
                  <a:path extrusionOk="0" h="1397299" w="1399508">
                    <a:moveTo>
                      <a:pt x="0" y="1387718"/>
                    </a:moveTo>
                    <a:cubicBezTo>
                      <a:pt x="17621" y="1393624"/>
                      <a:pt x="35909" y="1391814"/>
                      <a:pt x="54007" y="1391814"/>
                    </a:cubicBezTo>
                    <a:cubicBezTo>
                      <a:pt x="492252" y="1391909"/>
                      <a:pt x="930497" y="1391909"/>
                      <a:pt x="1368742" y="1391814"/>
                    </a:cubicBezTo>
                    <a:cubicBezTo>
                      <a:pt x="1397699" y="1391814"/>
                      <a:pt x="1395127" y="1395434"/>
                      <a:pt x="1395127" y="1364858"/>
                    </a:cubicBezTo>
                    <a:cubicBezTo>
                      <a:pt x="1395127" y="924232"/>
                      <a:pt x="1395127" y="483700"/>
                      <a:pt x="1395031" y="43074"/>
                    </a:cubicBezTo>
                    <a:cubicBezTo>
                      <a:pt x="1395031" y="29739"/>
                      <a:pt x="1398175" y="15547"/>
                      <a:pt x="1387888" y="3831"/>
                    </a:cubicBezTo>
                    <a:cubicBezTo>
                      <a:pt x="1387792" y="3736"/>
                      <a:pt x="1390079" y="1545"/>
                      <a:pt x="1391222" y="307"/>
                    </a:cubicBezTo>
                    <a:cubicBezTo>
                      <a:pt x="1394746" y="-265"/>
                      <a:pt x="1398366" y="-551"/>
                      <a:pt x="1398842" y="4307"/>
                    </a:cubicBezTo>
                    <a:cubicBezTo>
                      <a:pt x="1399223" y="8879"/>
                      <a:pt x="1399127" y="13451"/>
                      <a:pt x="1399127" y="18023"/>
                    </a:cubicBezTo>
                    <a:cubicBezTo>
                      <a:pt x="1399127" y="470746"/>
                      <a:pt x="1399032" y="923374"/>
                      <a:pt x="1399509" y="1376098"/>
                    </a:cubicBezTo>
                    <a:cubicBezTo>
                      <a:pt x="1399509" y="1393052"/>
                      <a:pt x="1394936" y="1396386"/>
                      <a:pt x="1378744" y="1396386"/>
                    </a:cubicBezTo>
                    <a:cubicBezTo>
                      <a:pt x="924973" y="1395910"/>
                      <a:pt x="471106" y="1396100"/>
                      <a:pt x="17336" y="1395719"/>
                    </a:cubicBezTo>
                    <a:cubicBezTo>
                      <a:pt x="11525" y="1395719"/>
                      <a:pt x="0" y="1402577"/>
                      <a:pt x="0" y="13877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26"/>
              <p:cNvSpPr/>
              <p:nvPr/>
            </p:nvSpPr>
            <p:spPr>
              <a:xfrm>
                <a:off x="3603944" y="930683"/>
                <a:ext cx="1394835" cy="1395964"/>
              </a:xfrm>
              <a:custGeom>
                <a:rect b="b" l="l" r="r" t="t"/>
                <a:pathLst>
                  <a:path extrusionOk="0" h="1395964" w="1394835">
                    <a:moveTo>
                      <a:pt x="30" y="1394559"/>
                    </a:moveTo>
                    <a:cubicBezTo>
                      <a:pt x="2983" y="1393988"/>
                      <a:pt x="-4542" y="1382558"/>
                      <a:pt x="5174" y="1389416"/>
                    </a:cubicBezTo>
                    <a:cubicBezTo>
                      <a:pt x="10031" y="1392845"/>
                      <a:pt x="15080" y="1391702"/>
                      <a:pt x="20033" y="1391702"/>
                    </a:cubicBezTo>
                    <a:cubicBezTo>
                      <a:pt x="470851" y="1391797"/>
                      <a:pt x="921669" y="1391702"/>
                      <a:pt x="1372487" y="1392083"/>
                    </a:cubicBezTo>
                    <a:cubicBezTo>
                      <a:pt x="1386394" y="1392083"/>
                      <a:pt x="1389728" y="1387606"/>
                      <a:pt x="1389728" y="1374366"/>
                    </a:cubicBezTo>
                    <a:cubicBezTo>
                      <a:pt x="1389442" y="923548"/>
                      <a:pt x="1389442" y="472635"/>
                      <a:pt x="1390013" y="21816"/>
                    </a:cubicBezTo>
                    <a:cubicBezTo>
                      <a:pt x="1390013" y="14482"/>
                      <a:pt x="1382393" y="7529"/>
                      <a:pt x="1388870" y="194"/>
                    </a:cubicBezTo>
                    <a:cubicBezTo>
                      <a:pt x="1391537" y="-472"/>
                      <a:pt x="1393157" y="575"/>
                      <a:pt x="1393633" y="3338"/>
                    </a:cubicBezTo>
                    <a:cubicBezTo>
                      <a:pt x="1395347" y="9529"/>
                      <a:pt x="1394490" y="15911"/>
                      <a:pt x="1394490" y="22102"/>
                    </a:cubicBezTo>
                    <a:cubicBezTo>
                      <a:pt x="1394490" y="472825"/>
                      <a:pt x="1394585" y="923453"/>
                      <a:pt x="1394395" y="1374176"/>
                    </a:cubicBezTo>
                    <a:cubicBezTo>
                      <a:pt x="1394395" y="1380939"/>
                      <a:pt x="1396109" y="1387892"/>
                      <a:pt x="1392776" y="1394464"/>
                    </a:cubicBezTo>
                    <a:cubicBezTo>
                      <a:pt x="1386584" y="1394940"/>
                      <a:pt x="1380393" y="1395893"/>
                      <a:pt x="1374107" y="1395893"/>
                    </a:cubicBezTo>
                    <a:cubicBezTo>
                      <a:pt x="922336" y="1395988"/>
                      <a:pt x="470470" y="1395988"/>
                      <a:pt x="18699" y="1395893"/>
                    </a:cubicBezTo>
                    <a:cubicBezTo>
                      <a:pt x="12413" y="1395893"/>
                      <a:pt x="6221" y="1395036"/>
                      <a:pt x="30" y="13945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>
                <a:off x="4996296" y="934021"/>
                <a:ext cx="2911" cy="1391126"/>
              </a:xfrm>
              <a:custGeom>
                <a:rect b="b" l="l" r="r" t="t"/>
                <a:pathLst>
                  <a:path extrusionOk="0" h="1391126" w="2911">
                    <a:moveTo>
                      <a:pt x="328" y="1391126"/>
                    </a:moveTo>
                    <a:cubicBezTo>
                      <a:pt x="233" y="1341882"/>
                      <a:pt x="42" y="1292638"/>
                      <a:pt x="42" y="1243394"/>
                    </a:cubicBezTo>
                    <a:cubicBezTo>
                      <a:pt x="42" y="835152"/>
                      <a:pt x="-53" y="427006"/>
                      <a:pt x="42" y="18764"/>
                    </a:cubicBezTo>
                    <a:cubicBezTo>
                      <a:pt x="42" y="12478"/>
                      <a:pt x="804" y="6191"/>
                      <a:pt x="1185" y="0"/>
                    </a:cubicBezTo>
                    <a:cubicBezTo>
                      <a:pt x="1662" y="5620"/>
                      <a:pt x="2424" y="11335"/>
                      <a:pt x="2424" y="16955"/>
                    </a:cubicBezTo>
                    <a:cubicBezTo>
                      <a:pt x="2519" y="470059"/>
                      <a:pt x="2519" y="923258"/>
                      <a:pt x="2424" y="1376363"/>
                    </a:cubicBezTo>
                    <a:cubicBezTo>
                      <a:pt x="2424" y="1381220"/>
                      <a:pt x="4424" y="1386650"/>
                      <a:pt x="328" y="1391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26"/>
              <p:cNvSpPr/>
              <p:nvPr/>
            </p:nvSpPr>
            <p:spPr>
              <a:xfrm>
                <a:off x="4384643" y="3729227"/>
                <a:ext cx="3671" cy="199167"/>
              </a:xfrm>
              <a:custGeom>
                <a:rect b="b" l="l" r="r" t="t"/>
                <a:pathLst>
                  <a:path extrusionOk="0" h="199167" w="3671">
                    <a:moveTo>
                      <a:pt x="0" y="199168"/>
                    </a:moveTo>
                    <a:cubicBezTo>
                      <a:pt x="0" y="132779"/>
                      <a:pt x="0" y="66389"/>
                      <a:pt x="0" y="0"/>
                    </a:cubicBezTo>
                    <a:cubicBezTo>
                      <a:pt x="5239" y="2096"/>
                      <a:pt x="3334" y="6763"/>
                      <a:pt x="3334" y="10382"/>
                    </a:cubicBezTo>
                    <a:cubicBezTo>
                      <a:pt x="3429" y="69818"/>
                      <a:pt x="3429" y="129350"/>
                      <a:pt x="3334" y="188786"/>
                    </a:cubicBezTo>
                    <a:cubicBezTo>
                      <a:pt x="3238" y="192405"/>
                      <a:pt x="5048" y="196977"/>
                      <a:pt x="0" y="199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26"/>
              <p:cNvSpPr/>
              <p:nvPr/>
            </p:nvSpPr>
            <p:spPr>
              <a:xfrm>
                <a:off x="3601402" y="929544"/>
                <a:ext cx="1399889" cy="1399889"/>
              </a:xfrm>
              <a:custGeom>
                <a:rect b="b" l="l" r="r" t="t"/>
                <a:pathLst>
                  <a:path extrusionOk="0" h="1399889" w="1399889">
                    <a:moveTo>
                      <a:pt x="1390555" y="0"/>
                    </a:moveTo>
                    <a:lnTo>
                      <a:pt x="9334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4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1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5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26"/>
              <p:cNvSpPr/>
              <p:nvPr/>
            </p:nvSpPr>
            <p:spPr>
              <a:xfrm>
                <a:off x="6196202" y="4703825"/>
                <a:ext cx="52768" cy="2857"/>
              </a:xfrm>
              <a:custGeom>
                <a:rect b="b" l="l" r="r" t="t"/>
                <a:pathLst>
                  <a:path extrusionOk="0" h="2857" w="52768">
                    <a:moveTo>
                      <a:pt x="0" y="0"/>
                    </a:moveTo>
                    <a:cubicBezTo>
                      <a:pt x="17526" y="0"/>
                      <a:pt x="35052" y="0"/>
                      <a:pt x="52483" y="0"/>
                    </a:cubicBezTo>
                    <a:cubicBezTo>
                      <a:pt x="52578" y="953"/>
                      <a:pt x="52673" y="1905"/>
                      <a:pt x="52769" y="2858"/>
                    </a:cubicBezTo>
                    <a:cubicBezTo>
                      <a:pt x="35243" y="2858"/>
                      <a:pt x="17812" y="2858"/>
                      <a:pt x="286" y="2858"/>
                    </a:cubicBezTo>
                    <a:cubicBezTo>
                      <a:pt x="191" y="1905"/>
                      <a:pt x="95" y="95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26"/>
              <p:cNvSpPr/>
              <p:nvPr/>
            </p:nvSpPr>
            <p:spPr>
              <a:xfrm>
                <a:off x="6170199" y="4134181"/>
                <a:ext cx="14909" cy="10594"/>
              </a:xfrm>
              <a:custGeom>
                <a:rect b="b" l="l" r="r" t="t"/>
                <a:pathLst>
                  <a:path extrusionOk="0" h="10594" w="14909">
                    <a:moveTo>
                      <a:pt x="0" y="8146"/>
                    </a:moveTo>
                    <a:cubicBezTo>
                      <a:pt x="4191" y="3574"/>
                      <a:pt x="6382" y="-2141"/>
                      <a:pt x="13525" y="812"/>
                    </a:cubicBezTo>
                    <a:cubicBezTo>
                      <a:pt x="14478" y="1193"/>
                      <a:pt x="15240" y="4145"/>
                      <a:pt x="14764" y="5193"/>
                    </a:cubicBezTo>
                    <a:cubicBezTo>
                      <a:pt x="11525" y="11575"/>
                      <a:pt x="6763" y="11956"/>
                      <a:pt x="0" y="8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26"/>
              <p:cNvSpPr/>
              <p:nvPr/>
            </p:nvSpPr>
            <p:spPr>
              <a:xfrm>
                <a:off x="5799947" y="4138097"/>
                <a:ext cx="13541" cy="8230"/>
              </a:xfrm>
              <a:custGeom>
                <a:rect b="b" l="l" r="r" t="t"/>
                <a:pathLst>
                  <a:path extrusionOk="0" h="8230" w="13541">
                    <a:moveTo>
                      <a:pt x="13541" y="3467"/>
                    </a:moveTo>
                    <a:cubicBezTo>
                      <a:pt x="9731" y="7754"/>
                      <a:pt x="5826" y="9944"/>
                      <a:pt x="778" y="6611"/>
                    </a:cubicBezTo>
                    <a:cubicBezTo>
                      <a:pt x="16" y="6039"/>
                      <a:pt x="-270" y="2801"/>
                      <a:pt x="302" y="2324"/>
                    </a:cubicBezTo>
                    <a:cubicBezTo>
                      <a:pt x="4683" y="-628"/>
                      <a:pt x="9160" y="-1295"/>
                      <a:pt x="13541" y="34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>
                <a:off x="6170000" y="4738399"/>
                <a:ext cx="8876" cy="10384"/>
              </a:xfrm>
              <a:custGeom>
                <a:rect b="b" l="l" r="r" t="t"/>
                <a:pathLst>
                  <a:path extrusionOk="0" h="10384" w="8876">
                    <a:moveTo>
                      <a:pt x="3343" y="10385"/>
                    </a:moveTo>
                    <a:cubicBezTo>
                      <a:pt x="295" y="10099"/>
                      <a:pt x="-277" y="7908"/>
                      <a:pt x="104" y="5527"/>
                    </a:cubicBezTo>
                    <a:cubicBezTo>
                      <a:pt x="485" y="2479"/>
                      <a:pt x="2295" y="98"/>
                      <a:pt x="5534" y="3"/>
                    </a:cubicBezTo>
                    <a:cubicBezTo>
                      <a:pt x="8582" y="-93"/>
                      <a:pt x="9153" y="2384"/>
                      <a:pt x="8772" y="4765"/>
                    </a:cubicBezTo>
                    <a:cubicBezTo>
                      <a:pt x="8391" y="7813"/>
                      <a:pt x="6581" y="9909"/>
                      <a:pt x="3343" y="103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>
                <a:off x="7189849" y="4529707"/>
                <a:ext cx="200804" cy="200791"/>
              </a:xfrm>
              <a:custGeom>
                <a:rect b="b" l="l" r="r" t="t"/>
                <a:pathLst>
                  <a:path extrusionOk="0" h="200791" w="200804">
                    <a:moveTo>
                      <a:pt x="200789" y="187453"/>
                    </a:moveTo>
                    <a:cubicBezTo>
                      <a:pt x="201075" y="198312"/>
                      <a:pt x="197550" y="200884"/>
                      <a:pt x="187168" y="200789"/>
                    </a:cubicBezTo>
                    <a:cubicBezTo>
                      <a:pt x="129351" y="200312"/>
                      <a:pt x="71630" y="200312"/>
                      <a:pt x="13813" y="200789"/>
                    </a:cubicBezTo>
                    <a:cubicBezTo>
                      <a:pt x="3717" y="200884"/>
                      <a:pt x="-94" y="198693"/>
                      <a:pt x="2" y="187644"/>
                    </a:cubicBezTo>
                    <a:cubicBezTo>
                      <a:pt x="573" y="129256"/>
                      <a:pt x="478" y="70963"/>
                      <a:pt x="97" y="12575"/>
                    </a:cubicBezTo>
                    <a:cubicBezTo>
                      <a:pt x="2" y="2668"/>
                      <a:pt x="3240" y="97"/>
                      <a:pt x="12861" y="97"/>
                    </a:cubicBezTo>
                    <a:cubicBezTo>
                      <a:pt x="71249" y="478"/>
                      <a:pt x="129542" y="573"/>
                      <a:pt x="187930" y="1"/>
                    </a:cubicBezTo>
                    <a:cubicBezTo>
                      <a:pt x="199360" y="-94"/>
                      <a:pt x="200979" y="4478"/>
                      <a:pt x="200789" y="14099"/>
                    </a:cubicBezTo>
                    <a:cubicBezTo>
                      <a:pt x="200217" y="43245"/>
                      <a:pt x="200027" y="158878"/>
                      <a:pt x="200789" y="1874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26"/>
              <p:cNvSpPr/>
              <p:nvPr/>
            </p:nvSpPr>
            <p:spPr>
              <a:xfrm>
                <a:off x="3988783" y="1328546"/>
                <a:ext cx="600171" cy="599982"/>
              </a:xfrm>
              <a:custGeom>
                <a:rect b="b" l="l" r="r" t="t"/>
                <a:pathLst>
                  <a:path extrusionOk="0" h="599982" w="600171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79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26"/>
              <p:cNvSpPr/>
              <p:nvPr/>
            </p:nvSpPr>
            <p:spPr>
              <a:xfrm>
                <a:off x="3592258" y="2524887"/>
                <a:ext cx="1806892" cy="1805463"/>
              </a:xfrm>
              <a:custGeom>
                <a:rect b="b" l="l" r="r" t="t"/>
                <a:pathLst>
                  <a:path extrusionOk="0" h="1805463" w="1806892">
                    <a:moveTo>
                      <a:pt x="1604201" y="1403794"/>
                    </a:moveTo>
                    <a:lnTo>
                      <a:pt x="1604201" y="1608963"/>
                    </a:lnTo>
                    <a:lnTo>
                      <a:pt x="1205198" y="1608963"/>
                    </a:lnTo>
                    <a:cubicBezTo>
                      <a:pt x="1199579" y="1608963"/>
                      <a:pt x="1195007" y="1604391"/>
                      <a:pt x="1195007" y="1598771"/>
                    </a:cubicBezTo>
                    <a:lnTo>
                      <a:pt x="1195007" y="1411415"/>
                    </a:lnTo>
                    <a:cubicBezTo>
                      <a:pt x="1195007" y="1405700"/>
                      <a:pt x="1199674" y="1401032"/>
                      <a:pt x="1205389" y="1401032"/>
                    </a:cubicBezTo>
                    <a:lnTo>
                      <a:pt x="1603248" y="1401032"/>
                    </a:lnTo>
                    <a:lnTo>
                      <a:pt x="1603248" y="1204055"/>
                    </a:lnTo>
                    <a:lnTo>
                      <a:pt x="1806893" y="1204055"/>
                    </a:lnTo>
                    <a:lnTo>
                      <a:pt x="1806893" y="416338"/>
                    </a:lnTo>
                    <a:cubicBezTo>
                      <a:pt x="1806893" y="407480"/>
                      <a:pt x="1799654" y="400241"/>
                      <a:pt x="1790795" y="400241"/>
                    </a:cubicBezTo>
                    <a:lnTo>
                      <a:pt x="1608201" y="400241"/>
                    </a:lnTo>
                    <a:lnTo>
                      <a:pt x="1608201" y="16097"/>
                    </a:lnTo>
                    <a:cubicBezTo>
                      <a:pt x="1608201" y="7239"/>
                      <a:pt x="1600962" y="0"/>
                      <a:pt x="1592104" y="0"/>
                    </a:cubicBezTo>
                    <a:lnTo>
                      <a:pt x="1219105" y="0"/>
                    </a:lnTo>
                    <a:cubicBezTo>
                      <a:pt x="1210247" y="0"/>
                      <a:pt x="1203008" y="7239"/>
                      <a:pt x="1203008" y="16097"/>
                    </a:cubicBezTo>
                    <a:lnTo>
                      <a:pt x="1203008" y="200406"/>
                    </a:lnTo>
                    <a:lnTo>
                      <a:pt x="813244" y="200406"/>
                    </a:lnTo>
                    <a:cubicBezTo>
                      <a:pt x="804386" y="200406"/>
                      <a:pt x="797147" y="207645"/>
                      <a:pt x="797147" y="216503"/>
                    </a:cubicBezTo>
                    <a:lnTo>
                      <a:pt x="797147" y="393192"/>
                    </a:lnTo>
                    <a:cubicBezTo>
                      <a:pt x="797147" y="402050"/>
                      <a:pt x="804386" y="409289"/>
                      <a:pt x="813244" y="409289"/>
                    </a:cubicBezTo>
                    <a:lnTo>
                      <a:pt x="1002887" y="409289"/>
                    </a:lnTo>
                    <a:cubicBezTo>
                      <a:pt x="1001840" y="411385"/>
                      <a:pt x="1001173" y="413766"/>
                      <a:pt x="1001173" y="416338"/>
                    </a:cubicBezTo>
                    <a:lnTo>
                      <a:pt x="1001173" y="597122"/>
                    </a:lnTo>
                    <a:lnTo>
                      <a:pt x="813244" y="597122"/>
                    </a:lnTo>
                    <a:cubicBezTo>
                      <a:pt x="804386" y="597122"/>
                      <a:pt x="797147" y="604361"/>
                      <a:pt x="797147" y="613220"/>
                    </a:cubicBezTo>
                    <a:lnTo>
                      <a:pt x="797147" y="805053"/>
                    </a:lnTo>
                    <a:lnTo>
                      <a:pt x="619792" y="805053"/>
                    </a:lnTo>
                    <a:cubicBezTo>
                      <a:pt x="610934" y="805053"/>
                      <a:pt x="603695" y="812292"/>
                      <a:pt x="603695" y="821150"/>
                    </a:cubicBezTo>
                    <a:lnTo>
                      <a:pt x="603695" y="996696"/>
                    </a:lnTo>
                    <a:lnTo>
                      <a:pt x="16097" y="996696"/>
                    </a:lnTo>
                    <a:cubicBezTo>
                      <a:pt x="7239" y="996696"/>
                      <a:pt x="0" y="1003935"/>
                      <a:pt x="0" y="1012793"/>
                    </a:cubicBezTo>
                    <a:lnTo>
                      <a:pt x="0" y="1189482"/>
                    </a:lnTo>
                    <a:cubicBezTo>
                      <a:pt x="0" y="1198340"/>
                      <a:pt x="7239" y="1205579"/>
                      <a:pt x="16097" y="1205579"/>
                    </a:cubicBezTo>
                    <a:lnTo>
                      <a:pt x="402336" y="1205579"/>
                    </a:lnTo>
                    <a:lnTo>
                      <a:pt x="402336" y="1399127"/>
                    </a:lnTo>
                    <a:cubicBezTo>
                      <a:pt x="402336" y="1407985"/>
                      <a:pt x="409575" y="1415225"/>
                      <a:pt x="418433" y="1415225"/>
                    </a:cubicBezTo>
                    <a:lnTo>
                      <a:pt x="603695" y="1415225"/>
                    </a:lnTo>
                    <a:lnTo>
                      <a:pt x="603695" y="1789367"/>
                    </a:lnTo>
                    <a:cubicBezTo>
                      <a:pt x="603695" y="1798225"/>
                      <a:pt x="610934" y="1805464"/>
                      <a:pt x="619792" y="1805464"/>
                    </a:cubicBezTo>
                    <a:lnTo>
                      <a:pt x="1588008" y="1805464"/>
                    </a:lnTo>
                    <a:cubicBezTo>
                      <a:pt x="1596866" y="1805464"/>
                      <a:pt x="1604105" y="1798225"/>
                      <a:pt x="1604105" y="1789367"/>
                    </a:cubicBezTo>
                    <a:lnTo>
                      <a:pt x="1604105" y="1613249"/>
                    </a:lnTo>
                    <a:lnTo>
                      <a:pt x="1790795" y="1613249"/>
                    </a:lnTo>
                    <a:cubicBezTo>
                      <a:pt x="1799654" y="1613249"/>
                      <a:pt x="1806893" y="1606010"/>
                      <a:pt x="1806893" y="1597152"/>
                    </a:cubicBezTo>
                    <a:lnTo>
                      <a:pt x="1806893" y="1403794"/>
                    </a:lnTo>
                    <a:lnTo>
                      <a:pt x="1604201" y="1403794"/>
                    </a:lnTo>
                    <a:close/>
                    <a:moveTo>
                      <a:pt x="803434" y="1395222"/>
                    </a:moveTo>
                    <a:cubicBezTo>
                      <a:pt x="803434" y="1400842"/>
                      <a:pt x="798862" y="1405414"/>
                      <a:pt x="793242" y="1405414"/>
                    </a:cubicBezTo>
                    <a:lnTo>
                      <a:pt x="603695" y="1405414"/>
                    </a:lnTo>
                    <a:lnTo>
                      <a:pt x="603695" y="1215866"/>
                    </a:lnTo>
                    <a:cubicBezTo>
                      <a:pt x="603695" y="1210247"/>
                      <a:pt x="608267" y="1205675"/>
                      <a:pt x="613886" y="1205675"/>
                    </a:cubicBezTo>
                    <a:lnTo>
                      <a:pt x="793337" y="1205675"/>
                    </a:lnTo>
                    <a:cubicBezTo>
                      <a:pt x="798957" y="1205675"/>
                      <a:pt x="803529" y="1210247"/>
                      <a:pt x="803529" y="1215866"/>
                    </a:cubicBezTo>
                    <a:lnTo>
                      <a:pt x="803529" y="1395222"/>
                    </a:lnTo>
                    <a:close/>
                    <a:moveTo>
                      <a:pt x="1203008" y="202883"/>
                    </a:moveTo>
                    <a:lnTo>
                      <a:pt x="1396746" y="202883"/>
                    </a:lnTo>
                    <a:cubicBezTo>
                      <a:pt x="1402366" y="202883"/>
                      <a:pt x="1406938" y="207454"/>
                      <a:pt x="1406938" y="213074"/>
                    </a:cubicBezTo>
                    <a:lnTo>
                      <a:pt x="1406938" y="396430"/>
                    </a:lnTo>
                    <a:cubicBezTo>
                      <a:pt x="1406938" y="402146"/>
                      <a:pt x="1402271" y="406813"/>
                      <a:pt x="1396556" y="406813"/>
                    </a:cubicBezTo>
                    <a:lnTo>
                      <a:pt x="1213199" y="406813"/>
                    </a:lnTo>
                    <a:cubicBezTo>
                      <a:pt x="1207580" y="406813"/>
                      <a:pt x="1203008" y="402241"/>
                      <a:pt x="1203008" y="396621"/>
                    </a:cubicBezTo>
                    <a:lnTo>
                      <a:pt x="1203008" y="202883"/>
                    </a:lnTo>
                    <a:close/>
                    <a:moveTo>
                      <a:pt x="1001173" y="794956"/>
                    </a:moveTo>
                    <a:lnTo>
                      <a:pt x="1001173" y="597218"/>
                    </a:lnTo>
                    <a:lnTo>
                      <a:pt x="1586960" y="597218"/>
                    </a:lnTo>
                    <a:cubicBezTo>
                      <a:pt x="1592580" y="597218"/>
                      <a:pt x="1597152" y="601789"/>
                      <a:pt x="1597152" y="607409"/>
                    </a:cubicBezTo>
                    <a:lnTo>
                      <a:pt x="1597152" y="782479"/>
                    </a:lnTo>
                    <a:cubicBezTo>
                      <a:pt x="1597152" y="782860"/>
                      <a:pt x="1597343" y="783146"/>
                      <a:pt x="1597343" y="783431"/>
                    </a:cubicBezTo>
                    <a:lnTo>
                      <a:pt x="1597343" y="990409"/>
                    </a:lnTo>
                    <a:cubicBezTo>
                      <a:pt x="1597343" y="996029"/>
                      <a:pt x="1592771" y="1000601"/>
                      <a:pt x="1587151" y="1000601"/>
                    </a:cubicBezTo>
                    <a:lnTo>
                      <a:pt x="1394746" y="1000601"/>
                    </a:lnTo>
                    <a:lnTo>
                      <a:pt x="1394746" y="1188815"/>
                    </a:lnTo>
                    <a:cubicBezTo>
                      <a:pt x="1394746" y="1194435"/>
                      <a:pt x="1390174" y="1199007"/>
                      <a:pt x="1384554" y="1199007"/>
                    </a:cubicBezTo>
                    <a:lnTo>
                      <a:pt x="1205389" y="1199007"/>
                    </a:lnTo>
                    <a:cubicBezTo>
                      <a:pt x="1199674" y="1199007"/>
                      <a:pt x="1195007" y="1194340"/>
                      <a:pt x="1195007" y="1188625"/>
                    </a:cubicBezTo>
                    <a:lnTo>
                      <a:pt x="1195007" y="1009459"/>
                    </a:lnTo>
                    <a:cubicBezTo>
                      <a:pt x="1195007" y="1003840"/>
                      <a:pt x="1199579" y="999268"/>
                      <a:pt x="1205198" y="999268"/>
                    </a:cubicBezTo>
                    <a:lnTo>
                      <a:pt x="1394746" y="999268"/>
                    </a:lnTo>
                    <a:lnTo>
                      <a:pt x="1394746" y="805053"/>
                    </a:lnTo>
                    <a:lnTo>
                      <a:pt x="1011269" y="805053"/>
                    </a:lnTo>
                    <a:cubicBezTo>
                      <a:pt x="1005650" y="805053"/>
                      <a:pt x="1001173" y="800481"/>
                      <a:pt x="1001173" y="7949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>
                <a:off x="6392322" y="3922680"/>
                <a:ext cx="202501" cy="215455"/>
              </a:xfrm>
              <a:custGeom>
                <a:rect b="b" l="l" r="r" t="t"/>
                <a:pathLst>
                  <a:path extrusionOk="0" h="215455" w="202501">
                    <a:moveTo>
                      <a:pt x="16097" y="0"/>
                    </a:moveTo>
                    <a:lnTo>
                      <a:pt x="202121" y="0"/>
                    </a:lnTo>
                    <a:cubicBezTo>
                      <a:pt x="202311" y="0"/>
                      <a:pt x="202502" y="191"/>
                      <a:pt x="202502" y="381"/>
                    </a:cubicBezTo>
                    <a:lnTo>
                      <a:pt x="202502" y="199358"/>
                    </a:lnTo>
                    <a:cubicBezTo>
                      <a:pt x="202502" y="208217"/>
                      <a:pt x="195263" y="215456"/>
                      <a:pt x="186404" y="215456"/>
                    </a:cubicBezTo>
                    <a:lnTo>
                      <a:pt x="20003" y="215456"/>
                    </a:lnTo>
                    <a:cubicBezTo>
                      <a:pt x="8954" y="215456"/>
                      <a:pt x="0" y="206502"/>
                      <a:pt x="0" y="195453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26"/>
              <p:cNvSpPr/>
              <p:nvPr/>
            </p:nvSpPr>
            <p:spPr>
              <a:xfrm>
                <a:off x="5793962" y="1319784"/>
                <a:ext cx="598360" cy="405098"/>
              </a:xfrm>
              <a:custGeom>
                <a:rect b="b" l="l" r="r" t="t"/>
                <a:pathLst>
                  <a:path extrusionOk="0" h="405098" w="598360">
                    <a:moveTo>
                      <a:pt x="0" y="0"/>
                    </a:moveTo>
                    <a:lnTo>
                      <a:pt x="581978" y="0"/>
                    </a:lnTo>
                    <a:cubicBezTo>
                      <a:pt x="591026" y="0"/>
                      <a:pt x="598360" y="7334"/>
                      <a:pt x="598360" y="16383"/>
                    </a:cubicBezTo>
                    <a:lnTo>
                      <a:pt x="598360" y="405098"/>
                    </a:lnTo>
                    <a:lnTo>
                      <a:pt x="20098" y="405098"/>
                    </a:lnTo>
                    <a:cubicBezTo>
                      <a:pt x="9049" y="405098"/>
                      <a:pt x="95" y="396145"/>
                      <a:pt x="95" y="3850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26"/>
              <p:cNvSpPr/>
              <p:nvPr/>
            </p:nvSpPr>
            <p:spPr>
              <a:xfrm>
                <a:off x="6391751" y="2322004"/>
                <a:ext cx="1212437" cy="1604867"/>
              </a:xfrm>
              <a:custGeom>
                <a:rect b="b" l="l" r="r" t="t"/>
                <a:pathLst>
                  <a:path extrusionOk="0" h="1604867" w="1212437">
                    <a:moveTo>
                      <a:pt x="1196340" y="1001078"/>
                    </a:moveTo>
                    <a:cubicBezTo>
                      <a:pt x="1205198" y="1001078"/>
                      <a:pt x="1212437" y="993838"/>
                      <a:pt x="1212437" y="984980"/>
                    </a:cubicBezTo>
                    <a:lnTo>
                      <a:pt x="1212437" y="822674"/>
                    </a:lnTo>
                    <a:cubicBezTo>
                      <a:pt x="1212437" y="813626"/>
                      <a:pt x="1205103" y="806291"/>
                      <a:pt x="1196054" y="806291"/>
                    </a:cubicBezTo>
                    <a:lnTo>
                      <a:pt x="1009841" y="806291"/>
                    </a:lnTo>
                    <a:lnTo>
                      <a:pt x="1009841" y="607600"/>
                    </a:lnTo>
                    <a:lnTo>
                      <a:pt x="1190149" y="607600"/>
                    </a:lnTo>
                    <a:cubicBezTo>
                      <a:pt x="1199007" y="607600"/>
                      <a:pt x="1206246" y="600361"/>
                      <a:pt x="1206246" y="591503"/>
                    </a:cubicBezTo>
                    <a:lnTo>
                      <a:pt x="1206246" y="222980"/>
                    </a:lnTo>
                    <a:cubicBezTo>
                      <a:pt x="1206246" y="213932"/>
                      <a:pt x="1198912" y="206597"/>
                      <a:pt x="1189863" y="206597"/>
                    </a:cubicBezTo>
                    <a:lnTo>
                      <a:pt x="1019747" y="206597"/>
                    </a:lnTo>
                    <a:cubicBezTo>
                      <a:pt x="1010888" y="206597"/>
                      <a:pt x="1003650" y="213836"/>
                      <a:pt x="1003650" y="222695"/>
                    </a:cubicBezTo>
                    <a:lnTo>
                      <a:pt x="1003650" y="410432"/>
                    </a:lnTo>
                    <a:lnTo>
                      <a:pt x="607981" y="410432"/>
                    </a:lnTo>
                    <a:lnTo>
                      <a:pt x="607981" y="224028"/>
                    </a:lnTo>
                    <a:cubicBezTo>
                      <a:pt x="607981" y="214979"/>
                      <a:pt x="600647" y="207645"/>
                      <a:pt x="591598" y="207645"/>
                    </a:cubicBezTo>
                    <a:lnTo>
                      <a:pt x="407480" y="207645"/>
                    </a:lnTo>
                    <a:lnTo>
                      <a:pt x="407480" y="0"/>
                    </a:lnTo>
                    <a:lnTo>
                      <a:pt x="204978" y="0"/>
                    </a:lnTo>
                    <a:lnTo>
                      <a:pt x="204978" y="223838"/>
                    </a:lnTo>
                    <a:lnTo>
                      <a:pt x="204978" y="338709"/>
                    </a:lnTo>
                    <a:lnTo>
                      <a:pt x="204978" y="607600"/>
                    </a:lnTo>
                    <a:lnTo>
                      <a:pt x="16097" y="607600"/>
                    </a:lnTo>
                    <a:cubicBezTo>
                      <a:pt x="7239" y="607600"/>
                      <a:pt x="0" y="614839"/>
                      <a:pt x="0" y="623697"/>
                    </a:cubicBezTo>
                    <a:lnTo>
                      <a:pt x="0" y="986028"/>
                    </a:lnTo>
                    <a:cubicBezTo>
                      <a:pt x="0" y="997077"/>
                      <a:pt x="8954" y="1006030"/>
                      <a:pt x="20003" y="1006030"/>
                    </a:cubicBezTo>
                    <a:lnTo>
                      <a:pt x="204978" y="1006030"/>
                    </a:lnTo>
                    <a:lnTo>
                      <a:pt x="204978" y="1584865"/>
                    </a:lnTo>
                    <a:cubicBezTo>
                      <a:pt x="204978" y="1595914"/>
                      <a:pt x="213932" y="1604867"/>
                      <a:pt x="224981" y="1604867"/>
                    </a:cubicBezTo>
                    <a:lnTo>
                      <a:pt x="551117" y="1604867"/>
                    </a:lnTo>
                    <a:cubicBezTo>
                      <a:pt x="582454" y="1604867"/>
                      <a:pt x="607981" y="1579436"/>
                      <a:pt x="607981" y="1548003"/>
                    </a:cubicBezTo>
                    <a:lnTo>
                      <a:pt x="607981" y="1201960"/>
                    </a:lnTo>
                    <a:lnTo>
                      <a:pt x="812959" y="1201960"/>
                    </a:lnTo>
                    <a:cubicBezTo>
                      <a:pt x="811149" y="1201960"/>
                      <a:pt x="809720" y="1203389"/>
                      <a:pt x="809720" y="1205198"/>
                    </a:cubicBezTo>
                    <a:lnTo>
                      <a:pt x="809720" y="1381887"/>
                    </a:lnTo>
                    <a:cubicBezTo>
                      <a:pt x="809720" y="1392936"/>
                      <a:pt x="818674" y="1401889"/>
                      <a:pt x="829723" y="1401889"/>
                    </a:cubicBezTo>
                    <a:lnTo>
                      <a:pt x="1196245" y="1401889"/>
                    </a:lnTo>
                    <a:cubicBezTo>
                      <a:pt x="1205103" y="1401889"/>
                      <a:pt x="1212342" y="1394651"/>
                      <a:pt x="1212342" y="1385792"/>
                    </a:cubicBezTo>
                    <a:lnTo>
                      <a:pt x="1212342" y="1218248"/>
                    </a:lnTo>
                    <a:cubicBezTo>
                      <a:pt x="1212342" y="1209199"/>
                      <a:pt x="1205008" y="1201864"/>
                      <a:pt x="1195959" y="1201864"/>
                    </a:cubicBezTo>
                    <a:lnTo>
                      <a:pt x="1009745" y="1201864"/>
                    </a:lnTo>
                    <a:lnTo>
                      <a:pt x="1009745" y="1000887"/>
                    </a:lnTo>
                    <a:lnTo>
                      <a:pt x="1196340" y="1000887"/>
                    </a:lnTo>
                    <a:close/>
                    <a:moveTo>
                      <a:pt x="809816" y="790194"/>
                    </a:moveTo>
                    <a:cubicBezTo>
                      <a:pt x="809816" y="799052"/>
                      <a:pt x="802577" y="806291"/>
                      <a:pt x="793718" y="806291"/>
                    </a:cubicBezTo>
                    <a:lnTo>
                      <a:pt x="606933" y="806291"/>
                    </a:lnTo>
                    <a:cubicBezTo>
                      <a:pt x="607600" y="806291"/>
                      <a:pt x="608076" y="806863"/>
                      <a:pt x="608076" y="807434"/>
                    </a:cubicBezTo>
                    <a:lnTo>
                      <a:pt x="608076" y="984885"/>
                    </a:lnTo>
                    <a:cubicBezTo>
                      <a:pt x="608076" y="993743"/>
                      <a:pt x="600837" y="1000982"/>
                      <a:pt x="591979" y="1000982"/>
                    </a:cubicBezTo>
                    <a:lnTo>
                      <a:pt x="206312" y="1000982"/>
                    </a:lnTo>
                    <a:cubicBezTo>
                      <a:pt x="205645" y="1000982"/>
                      <a:pt x="205073" y="1000411"/>
                      <a:pt x="205073" y="999744"/>
                    </a:cubicBezTo>
                    <a:lnTo>
                      <a:pt x="205073" y="822388"/>
                    </a:lnTo>
                    <a:cubicBezTo>
                      <a:pt x="205073" y="813530"/>
                      <a:pt x="212312" y="806291"/>
                      <a:pt x="221171" y="806291"/>
                    </a:cubicBezTo>
                    <a:lnTo>
                      <a:pt x="401479" y="806291"/>
                    </a:lnTo>
                    <a:cubicBezTo>
                      <a:pt x="400621" y="806291"/>
                      <a:pt x="399860" y="805529"/>
                      <a:pt x="399860" y="804672"/>
                    </a:cubicBezTo>
                    <a:lnTo>
                      <a:pt x="399860" y="626364"/>
                    </a:lnTo>
                    <a:cubicBezTo>
                      <a:pt x="399860" y="617506"/>
                      <a:pt x="407099" y="610267"/>
                      <a:pt x="415957" y="610267"/>
                    </a:cubicBezTo>
                    <a:lnTo>
                      <a:pt x="793433" y="610267"/>
                    </a:lnTo>
                    <a:cubicBezTo>
                      <a:pt x="802481" y="610267"/>
                      <a:pt x="809816" y="617601"/>
                      <a:pt x="809816" y="626650"/>
                    </a:cubicBezTo>
                    <a:lnTo>
                      <a:pt x="809816" y="790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26"/>
              <p:cNvSpPr/>
              <p:nvPr/>
            </p:nvSpPr>
            <p:spPr>
              <a:xfrm>
                <a:off x="6194964" y="3922585"/>
                <a:ext cx="2406586" cy="2007679"/>
              </a:xfrm>
              <a:custGeom>
                <a:rect b="b" l="l" r="r" t="t"/>
                <a:pathLst>
                  <a:path extrusionOk="0" h="2007679" w="2406586">
                    <a:moveTo>
                      <a:pt x="2390204" y="1404271"/>
                    </a:moveTo>
                    <a:lnTo>
                      <a:pt x="2203418" y="1404271"/>
                    </a:lnTo>
                    <a:lnTo>
                      <a:pt x="2203418" y="1221772"/>
                    </a:lnTo>
                    <a:cubicBezTo>
                      <a:pt x="2203418" y="1212723"/>
                      <a:pt x="2196084" y="1205389"/>
                      <a:pt x="2187035" y="1205389"/>
                    </a:cubicBezTo>
                    <a:lnTo>
                      <a:pt x="1806892" y="1204817"/>
                    </a:lnTo>
                    <a:lnTo>
                      <a:pt x="1806892" y="1018984"/>
                    </a:lnTo>
                    <a:cubicBezTo>
                      <a:pt x="1806892" y="1009936"/>
                      <a:pt x="1799558" y="1002601"/>
                      <a:pt x="1790509" y="1002601"/>
                    </a:cubicBezTo>
                    <a:lnTo>
                      <a:pt x="1605248" y="1002601"/>
                    </a:lnTo>
                    <a:lnTo>
                      <a:pt x="1605248" y="808577"/>
                    </a:lnTo>
                    <a:lnTo>
                      <a:pt x="1798701" y="808577"/>
                    </a:lnTo>
                    <a:cubicBezTo>
                      <a:pt x="1800987" y="808577"/>
                      <a:pt x="1802797" y="806767"/>
                      <a:pt x="1802797" y="804481"/>
                    </a:cubicBezTo>
                    <a:lnTo>
                      <a:pt x="1802797" y="610743"/>
                    </a:lnTo>
                    <a:cubicBezTo>
                      <a:pt x="1802797" y="608362"/>
                      <a:pt x="1800797" y="606362"/>
                      <a:pt x="1798415" y="606362"/>
                    </a:cubicBezTo>
                    <a:lnTo>
                      <a:pt x="1605153" y="606362"/>
                    </a:lnTo>
                    <a:lnTo>
                      <a:pt x="1605153" y="225742"/>
                    </a:lnTo>
                    <a:cubicBezTo>
                      <a:pt x="1605153" y="216694"/>
                      <a:pt x="1597819" y="209359"/>
                      <a:pt x="1588770" y="209359"/>
                    </a:cubicBezTo>
                    <a:lnTo>
                      <a:pt x="1409128" y="209359"/>
                    </a:lnTo>
                    <a:lnTo>
                      <a:pt x="1409128" y="16383"/>
                    </a:lnTo>
                    <a:cubicBezTo>
                      <a:pt x="1409128" y="7334"/>
                      <a:pt x="1401794" y="0"/>
                      <a:pt x="1392745" y="0"/>
                    </a:cubicBezTo>
                    <a:lnTo>
                      <a:pt x="1010888" y="0"/>
                    </a:lnTo>
                    <a:cubicBezTo>
                      <a:pt x="1002030" y="0"/>
                      <a:pt x="994791" y="7239"/>
                      <a:pt x="994791" y="16097"/>
                    </a:cubicBezTo>
                    <a:lnTo>
                      <a:pt x="994791" y="209359"/>
                    </a:lnTo>
                    <a:lnTo>
                      <a:pt x="611886" y="209359"/>
                    </a:lnTo>
                    <a:cubicBezTo>
                      <a:pt x="603028" y="209359"/>
                      <a:pt x="595789" y="216598"/>
                      <a:pt x="595789" y="225457"/>
                    </a:cubicBezTo>
                    <a:lnTo>
                      <a:pt x="595789" y="405384"/>
                    </a:lnTo>
                    <a:lnTo>
                      <a:pt x="417862" y="405384"/>
                    </a:lnTo>
                    <a:cubicBezTo>
                      <a:pt x="409003" y="405384"/>
                      <a:pt x="401764" y="412623"/>
                      <a:pt x="401764" y="421481"/>
                    </a:cubicBezTo>
                    <a:lnTo>
                      <a:pt x="401764" y="587597"/>
                    </a:lnTo>
                    <a:cubicBezTo>
                      <a:pt x="401764" y="598646"/>
                      <a:pt x="410718" y="607600"/>
                      <a:pt x="421767" y="607600"/>
                    </a:cubicBezTo>
                    <a:lnTo>
                      <a:pt x="595789" y="607600"/>
                    </a:lnTo>
                    <a:lnTo>
                      <a:pt x="595789" y="807720"/>
                    </a:lnTo>
                    <a:lnTo>
                      <a:pt x="212503" y="807720"/>
                    </a:lnTo>
                    <a:cubicBezTo>
                      <a:pt x="208502" y="807720"/>
                      <a:pt x="205264" y="810958"/>
                      <a:pt x="205264" y="814959"/>
                    </a:cubicBezTo>
                    <a:lnTo>
                      <a:pt x="205264" y="1007269"/>
                    </a:lnTo>
                    <a:lnTo>
                      <a:pt x="16097" y="1007269"/>
                    </a:lnTo>
                    <a:cubicBezTo>
                      <a:pt x="7239" y="1007269"/>
                      <a:pt x="0" y="1014508"/>
                      <a:pt x="0" y="1023366"/>
                    </a:cubicBezTo>
                    <a:lnTo>
                      <a:pt x="0" y="1388364"/>
                    </a:lnTo>
                    <a:cubicBezTo>
                      <a:pt x="0" y="1399413"/>
                      <a:pt x="8953" y="1408366"/>
                      <a:pt x="20002" y="1408366"/>
                    </a:cubicBezTo>
                    <a:lnTo>
                      <a:pt x="189071" y="1408366"/>
                    </a:lnTo>
                    <a:cubicBezTo>
                      <a:pt x="197929" y="1408366"/>
                      <a:pt x="205168" y="1401128"/>
                      <a:pt x="205168" y="1392269"/>
                    </a:cubicBezTo>
                    <a:lnTo>
                      <a:pt x="205168" y="1207580"/>
                    </a:lnTo>
                    <a:cubicBezTo>
                      <a:pt x="205168" y="1209008"/>
                      <a:pt x="206311" y="1210056"/>
                      <a:pt x="207645" y="1210056"/>
                    </a:cubicBezTo>
                    <a:lnTo>
                      <a:pt x="400050" y="1210056"/>
                    </a:lnTo>
                    <a:lnTo>
                      <a:pt x="400050" y="1586960"/>
                    </a:lnTo>
                    <a:cubicBezTo>
                      <a:pt x="400050" y="1598009"/>
                      <a:pt x="409003" y="1606963"/>
                      <a:pt x="420052" y="1606963"/>
                    </a:cubicBezTo>
                    <a:lnTo>
                      <a:pt x="595217" y="1606963"/>
                    </a:lnTo>
                    <a:lnTo>
                      <a:pt x="595217" y="1220724"/>
                    </a:lnTo>
                    <a:cubicBezTo>
                      <a:pt x="595217" y="1211866"/>
                      <a:pt x="602456" y="1204627"/>
                      <a:pt x="611314" y="1204627"/>
                    </a:cubicBezTo>
                    <a:lnTo>
                      <a:pt x="781431" y="1204627"/>
                    </a:lnTo>
                    <a:cubicBezTo>
                      <a:pt x="790480" y="1204627"/>
                      <a:pt x="797814" y="1211961"/>
                      <a:pt x="797814" y="1221010"/>
                    </a:cubicBezTo>
                    <a:lnTo>
                      <a:pt x="797814" y="1413034"/>
                    </a:lnTo>
                    <a:lnTo>
                      <a:pt x="993838" y="1413034"/>
                    </a:lnTo>
                    <a:lnTo>
                      <a:pt x="993838" y="1220819"/>
                    </a:lnTo>
                    <a:cubicBezTo>
                      <a:pt x="993838" y="1211961"/>
                      <a:pt x="1001077" y="1204722"/>
                      <a:pt x="1009936" y="1204722"/>
                    </a:cubicBezTo>
                    <a:lnTo>
                      <a:pt x="1180052" y="1204722"/>
                    </a:lnTo>
                    <a:cubicBezTo>
                      <a:pt x="1189101" y="1204722"/>
                      <a:pt x="1196435" y="1212056"/>
                      <a:pt x="1196435" y="1221105"/>
                    </a:cubicBezTo>
                    <a:lnTo>
                      <a:pt x="1196435" y="1413129"/>
                    </a:lnTo>
                    <a:lnTo>
                      <a:pt x="1382649" y="1413129"/>
                    </a:lnTo>
                    <a:cubicBezTo>
                      <a:pt x="1391698" y="1413129"/>
                      <a:pt x="1399032" y="1420463"/>
                      <a:pt x="1399032" y="1429512"/>
                    </a:cubicBezTo>
                    <a:lnTo>
                      <a:pt x="1399032" y="1599629"/>
                    </a:lnTo>
                    <a:cubicBezTo>
                      <a:pt x="1399032" y="1608487"/>
                      <a:pt x="1391793" y="1615726"/>
                      <a:pt x="1382935" y="1615726"/>
                    </a:cubicBezTo>
                    <a:lnTo>
                      <a:pt x="1195578" y="1615726"/>
                    </a:lnTo>
                    <a:lnTo>
                      <a:pt x="1195578" y="1799844"/>
                    </a:lnTo>
                    <a:cubicBezTo>
                      <a:pt x="1195578" y="1808702"/>
                      <a:pt x="1188339" y="1815941"/>
                      <a:pt x="1179481" y="1815941"/>
                    </a:cubicBezTo>
                    <a:lnTo>
                      <a:pt x="812863" y="1815941"/>
                    </a:lnTo>
                    <a:cubicBezTo>
                      <a:pt x="801814" y="1815941"/>
                      <a:pt x="792861" y="1806988"/>
                      <a:pt x="792861" y="1795939"/>
                    </a:cubicBezTo>
                    <a:lnTo>
                      <a:pt x="792861" y="1607630"/>
                    </a:lnTo>
                    <a:lnTo>
                      <a:pt x="595979" y="1607630"/>
                    </a:lnTo>
                    <a:lnTo>
                      <a:pt x="595979" y="1987677"/>
                    </a:lnTo>
                    <a:cubicBezTo>
                      <a:pt x="595979" y="1998726"/>
                      <a:pt x="604933" y="2007679"/>
                      <a:pt x="615982" y="2007679"/>
                    </a:cubicBezTo>
                    <a:lnTo>
                      <a:pt x="1201579" y="2007679"/>
                    </a:lnTo>
                    <a:lnTo>
                      <a:pt x="1201579" y="1814703"/>
                    </a:lnTo>
                    <a:cubicBezTo>
                      <a:pt x="1201579" y="1812131"/>
                      <a:pt x="1203674" y="1810131"/>
                      <a:pt x="1206151" y="1810131"/>
                    </a:cubicBezTo>
                    <a:lnTo>
                      <a:pt x="1605343" y="1810131"/>
                    </a:lnTo>
                    <a:lnTo>
                      <a:pt x="1605343" y="1407700"/>
                    </a:lnTo>
                    <a:lnTo>
                      <a:pt x="2000345" y="1407700"/>
                    </a:lnTo>
                    <a:lnTo>
                      <a:pt x="2000345" y="1586579"/>
                    </a:lnTo>
                    <a:cubicBezTo>
                      <a:pt x="2000345" y="1597628"/>
                      <a:pt x="2009299" y="1606582"/>
                      <a:pt x="2020348" y="1606582"/>
                    </a:cubicBezTo>
                    <a:lnTo>
                      <a:pt x="2390489" y="1606582"/>
                    </a:lnTo>
                    <a:cubicBezTo>
                      <a:pt x="2399347" y="1606582"/>
                      <a:pt x="2406586" y="1599343"/>
                      <a:pt x="2406586" y="1590484"/>
                    </a:cubicBezTo>
                    <a:lnTo>
                      <a:pt x="2406586" y="1420749"/>
                    </a:lnTo>
                    <a:cubicBezTo>
                      <a:pt x="2406586" y="1411605"/>
                      <a:pt x="2399253" y="1404271"/>
                      <a:pt x="2390204" y="1404271"/>
                    </a:cubicBezTo>
                    <a:close/>
                    <a:moveTo>
                      <a:pt x="1397698" y="992696"/>
                    </a:moveTo>
                    <a:cubicBezTo>
                      <a:pt x="1397698" y="1006126"/>
                      <a:pt x="1394460" y="1009936"/>
                      <a:pt x="1380649" y="1009840"/>
                    </a:cubicBezTo>
                    <a:cubicBezTo>
                      <a:pt x="1191006" y="1009364"/>
                      <a:pt x="1001458" y="1009364"/>
                      <a:pt x="811816" y="1009840"/>
                    </a:cubicBezTo>
                    <a:cubicBezTo>
                      <a:pt x="796861" y="1009840"/>
                      <a:pt x="792670" y="1006412"/>
                      <a:pt x="792861" y="990981"/>
                    </a:cubicBezTo>
                    <a:cubicBezTo>
                      <a:pt x="793623" y="896493"/>
                      <a:pt x="793528" y="517207"/>
                      <a:pt x="792956" y="422148"/>
                    </a:cubicBezTo>
                    <a:cubicBezTo>
                      <a:pt x="792861" y="408622"/>
                      <a:pt x="796385" y="404908"/>
                      <a:pt x="810006" y="405003"/>
                    </a:cubicBezTo>
                    <a:cubicBezTo>
                      <a:pt x="1000220" y="405479"/>
                      <a:pt x="1190339" y="405479"/>
                      <a:pt x="1380553" y="405003"/>
                    </a:cubicBezTo>
                    <a:cubicBezTo>
                      <a:pt x="1394079" y="405003"/>
                      <a:pt x="1397698" y="408432"/>
                      <a:pt x="1397698" y="422053"/>
                    </a:cubicBezTo>
                    <a:cubicBezTo>
                      <a:pt x="1397222" y="612267"/>
                      <a:pt x="1397222" y="802481"/>
                      <a:pt x="1397698" y="9926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1" name="Google Shape;1241;p26"/>
          <p:cNvSpPr/>
          <p:nvPr/>
        </p:nvSpPr>
        <p:spPr>
          <a:xfrm>
            <a:off x="9834458" y="5793047"/>
            <a:ext cx="1740415" cy="41493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6"/>
          <p:cNvSpPr txBox="1"/>
          <p:nvPr/>
        </p:nvSpPr>
        <p:spPr>
          <a:xfrm>
            <a:off x="224731" y="296576"/>
            <a:ext cx="2727287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2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48" name="Google Shape;1248;p27"/>
          <p:cNvSpPr/>
          <p:nvPr/>
        </p:nvSpPr>
        <p:spPr>
          <a:xfrm rot="2700000">
            <a:off x="1558833" y="2525491"/>
            <a:ext cx="1149532" cy="17939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7"/>
          <p:cNvSpPr/>
          <p:nvPr/>
        </p:nvSpPr>
        <p:spPr>
          <a:xfrm rot="8100000">
            <a:off x="2965267" y="1612401"/>
            <a:ext cx="1149532" cy="17939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7"/>
          <p:cNvSpPr/>
          <p:nvPr/>
        </p:nvSpPr>
        <p:spPr>
          <a:xfrm rot="2700000">
            <a:off x="4371702" y="2525491"/>
            <a:ext cx="1149532" cy="17939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7"/>
          <p:cNvSpPr/>
          <p:nvPr/>
        </p:nvSpPr>
        <p:spPr>
          <a:xfrm rot="8100000">
            <a:off x="5778136" y="1612401"/>
            <a:ext cx="1149532" cy="17939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7"/>
          <p:cNvSpPr/>
          <p:nvPr/>
        </p:nvSpPr>
        <p:spPr>
          <a:xfrm rot="2700000">
            <a:off x="7184571" y="2525491"/>
            <a:ext cx="1149532" cy="17939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7"/>
          <p:cNvSpPr/>
          <p:nvPr/>
        </p:nvSpPr>
        <p:spPr>
          <a:xfrm rot="8100000">
            <a:off x="8591005" y="1612401"/>
            <a:ext cx="1149532" cy="1793966"/>
          </a:xfrm>
          <a:prstGeom prst="up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7"/>
          <p:cNvSpPr/>
          <p:nvPr/>
        </p:nvSpPr>
        <p:spPr>
          <a:xfrm rot="2722113">
            <a:off x="9772284" y="3059809"/>
            <a:ext cx="1162586" cy="1162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5" name="Google Shape;1255;p27"/>
          <p:cNvGrpSpPr/>
          <p:nvPr/>
        </p:nvGrpSpPr>
        <p:grpSpPr>
          <a:xfrm>
            <a:off x="758401" y="4762613"/>
            <a:ext cx="1656428" cy="1513164"/>
            <a:chOff x="2543198" y="4360994"/>
            <a:chExt cx="2577763" cy="1513164"/>
          </a:xfrm>
        </p:grpSpPr>
        <p:sp>
          <p:nvSpPr>
            <p:cNvPr id="1256" name="Google Shape;1256;p27"/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7"/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8" name="Google Shape;1258;p27"/>
          <p:cNvGrpSpPr/>
          <p:nvPr/>
        </p:nvGrpSpPr>
        <p:grpSpPr>
          <a:xfrm>
            <a:off x="2247437" y="4006031"/>
            <a:ext cx="1656428" cy="1513164"/>
            <a:chOff x="2543198" y="4360994"/>
            <a:chExt cx="2577763" cy="1513164"/>
          </a:xfrm>
        </p:grpSpPr>
        <p:sp>
          <p:nvSpPr>
            <p:cNvPr id="1259" name="Google Shape;1259;p27"/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7"/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1" name="Google Shape;1261;p27"/>
          <p:cNvGrpSpPr/>
          <p:nvPr/>
        </p:nvGrpSpPr>
        <p:grpSpPr>
          <a:xfrm>
            <a:off x="3736474" y="4693420"/>
            <a:ext cx="1656428" cy="1513164"/>
            <a:chOff x="2543198" y="4360994"/>
            <a:chExt cx="2577763" cy="1513164"/>
          </a:xfrm>
        </p:grpSpPr>
        <p:sp>
          <p:nvSpPr>
            <p:cNvPr id="1262" name="Google Shape;1262;p27"/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7"/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4" name="Google Shape;1264;p27"/>
          <p:cNvGrpSpPr/>
          <p:nvPr/>
        </p:nvGrpSpPr>
        <p:grpSpPr>
          <a:xfrm>
            <a:off x="5225510" y="3936838"/>
            <a:ext cx="1656428" cy="1513164"/>
            <a:chOff x="2543198" y="4360994"/>
            <a:chExt cx="2577763" cy="1513164"/>
          </a:xfrm>
        </p:grpSpPr>
        <p:sp>
          <p:nvSpPr>
            <p:cNvPr id="1265" name="Google Shape;1265;p27"/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7"/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7" name="Google Shape;1267;p27"/>
          <p:cNvGrpSpPr/>
          <p:nvPr/>
        </p:nvGrpSpPr>
        <p:grpSpPr>
          <a:xfrm>
            <a:off x="6714547" y="4624227"/>
            <a:ext cx="1656428" cy="1513164"/>
            <a:chOff x="2543198" y="4360994"/>
            <a:chExt cx="2577763" cy="1513164"/>
          </a:xfrm>
        </p:grpSpPr>
        <p:sp>
          <p:nvSpPr>
            <p:cNvPr id="1268" name="Google Shape;1268;p27"/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7"/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27"/>
          <p:cNvGrpSpPr/>
          <p:nvPr/>
        </p:nvGrpSpPr>
        <p:grpSpPr>
          <a:xfrm>
            <a:off x="8203583" y="3867645"/>
            <a:ext cx="1656428" cy="1513164"/>
            <a:chOff x="2543198" y="4360994"/>
            <a:chExt cx="2577763" cy="1513164"/>
          </a:xfrm>
        </p:grpSpPr>
        <p:sp>
          <p:nvSpPr>
            <p:cNvPr id="1271" name="Google Shape;1271;p27"/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7"/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3" name="Google Shape;1273;p27"/>
          <p:cNvGrpSpPr/>
          <p:nvPr/>
        </p:nvGrpSpPr>
        <p:grpSpPr>
          <a:xfrm>
            <a:off x="9692620" y="4693420"/>
            <a:ext cx="1656428" cy="1513164"/>
            <a:chOff x="2543198" y="4360994"/>
            <a:chExt cx="2577763" cy="1513164"/>
          </a:xfrm>
        </p:grpSpPr>
        <p:sp>
          <p:nvSpPr>
            <p:cNvPr id="1274" name="Google Shape;1274;p27"/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7"/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6" name="Google Shape;1276;p27"/>
          <p:cNvSpPr/>
          <p:nvPr/>
        </p:nvSpPr>
        <p:spPr>
          <a:xfrm rot="2722113">
            <a:off x="9886778" y="3198701"/>
            <a:ext cx="937540" cy="937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27"/>
          <p:cNvSpPr/>
          <p:nvPr/>
        </p:nvSpPr>
        <p:spPr>
          <a:xfrm rot="2722113">
            <a:off x="8478337" y="1807239"/>
            <a:ext cx="937540" cy="937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27"/>
          <p:cNvSpPr/>
          <p:nvPr/>
        </p:nvSpPr>
        <p:spPr>
          <a:xfrm rot="2722113">
            <a:off x="7069894" y="3198701"/>
            <a:ext cx="937540" cy="937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27"/>
          <p:cNvSpPr/>
          <p:nvPr/>
        </p:nvSpPr>
        <p:spPr>
          <a:xfrm rot="2722113">
            <a:off x="4253008" y="3198701"/>
            <a:ext cx="937540" cy="937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27"/>
          <p:cNvSpPr/>
          <p:nvPr/>
        </p:nvSpPr>
        <p:spPr>
          <a:xfrm rot="2722113">
            <a:off x="1436122" y="3198701"/>
            <a:ext cx="937540" cy="937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27"/>
          <p:cNvSpPr/>
          <p:nvPr/>
        </p:nvSpPr>
        <p:spPr>
          <a:xfrm rot="2722113">
            <a:off x="2844565" y="1807239"/>
            <a:ext cx="937540" cy="937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27"/>
          <p:cNvSpPr/>
          <p:nvPr/>
        </p:nvSpPr>
        <p:spPr>
          <a:xfrm rot="2722113">
            <a:off x="5661451" y="1807239"/>
            <a:ext cx="937540" cy="937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27"/>
          <p:cNvSpPr/>
          <p:nvPr/>
        </p:nvSpPr>
        <p:spPr>
          <a:xfrm flipH="1">
            <a:off x="8688723" y="2070181"/>
            <a:ext cx="453066" cy="373752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27"/>
          <p:cNvSpPr/>
          <p:nvPr/>
        </p:nvSpPr>
        <p:spPr>
          <a:xfrm rot="-2794009">
            <a:off x="4512407" y="3408591"/>
            <a:ext cx="420098" cy="415715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27"/>
          <p:cNvSpPr/>
          <p:nvPr/>
        </p:nvSpPr>
        <p:spPr>
          <a:xfrm rot="9900000">
            <a:off x="7351032" y="3508479"/>
            <a:ext cx="444240" cy="377297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27"/>
          <p:cNvSpPr/>
          <p:nvPr/>
        </p:nvSpPr>
        <p:spPr>
          <a:xfrm>
            <a:off x="10178570" y="3509114"/>
            <a:ext cx="400682" cy="307777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27"/>
          <p:cNvSpPr/>
          <p:nvPr/>
        </p:nvSpPr>
        <p:spPr>
          <a:xfrm>
            <a:off x="5929464" y="2089669"/>
            <a:ext cx="423437" cy="334776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27"/>
          <p:cNvSpPr/>
          <p:nvPr/>
        </p:nvSpPr>
        <p:spPr>
          <a:xfrm>
            <a:off x="3131234" y="2132325"/>
            <a:ext cx="340192" cy="249465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27"/>
          <p:cNvSpPr/>
          <p:nvPr/>
        </p:nvSpPr>
        <p:spPr>
          <a:xfrm>
            <a:off x="1735086" y="3498672"/>
            <a:ext cx="353425" cy="35932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95" name="Google Shape;1295;p28"/>
          <p:cNvSpPr/>
          <p:nvPr/>
        </p:nvSpPr>
        <p:spPr>
          <a:xfrm>
            <a:off x="917211" y="1829198"/>
            <a:ext cx="3234161" cy="204689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6" name="Google Shape;1296;p28"/>
          <p:cNvGrpSpPr/>
          <p:nvPr/>
        </p:nvGrpSpPr>
        <p:grpSpPr>
          <a:xfrm>
            <a:off x="1170781" y="2713449"/>
            <a:ext cx="2727020" cy="979623"/>
            <a:chOff x="686968" y="2662255"/>
            <a:chExt cx="2203975" cy="979623"/>
          </a:xfrm>
        </p:grpSpPr>
        <p:sp>
          <p:nvSpPr>
            <p:cNvPr id="1297" name="Google Shape;1297;p28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298" name="Google Shape;1298;p28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28"/>
          <p:cNvSpPr/>
          <p:nvPr/>
        </p:nvSpPr>
        <p:spPr>
          <a:xfrm>
            <a:off x="4459809" y="1829198"/>
            <a:ext cx="3234161" cy="2046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28"/>
          <p:cNvSpPr/>
          <p:nvPr/>
        </p:nvSpPr>
        <p:spPr>
          <a:xfrm>
            <a:off x="8002407" y="1829198"/>
            <a:ext cx="3234161" cy="204689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28"/>
          <p:cNvSpPr/>
          <p:nvPr/>
        </p:nvSpPr>
        <p:spPr>
          <a:xfrm>
            <a:off x="917211" y="4007501"/>
            <a:ext cx="3234161" cy="204689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28"/>
          <p:cNvSpPr/>
          <p:nvPr/>
        </p:nvSpPr>
        <p:spPr>
          <a:xfrm>
            <a:off x="4459809" y="4007501"/>
            <a:ext cx="3234161" cy="204689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28"/>
          <p:cNvSpPr/>
          <p:nvPr/>
        </p:nvSpPr>
        <p:spPr>
          <a:xfrm>
            <a:off x="8002407" y="4007501"/>
            <a:ext cx="3234161" cy="204689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4" name="Google Shape;1304;p28"/>
          <p:cNvGrpSpPr/>
          <p:nvPr/>
        </p:nvGrpSpPr>
        <p:grpSpPr>
          <a:xfrm>
            <a:off x="4713379" y="2713449"/>
            <a:ext cx="2727020" cy="979623"/>
            <a:chOff x="686968" y="2662255"/>
            <a:chExt cx="2203975" cy="979623"/>
          </a:xfrm>
        </p:grpSpPr>
        <p:sp>
          <p:nvSpPr>
            <p:cNvPr id="1305" name="Google Shape;1305;p28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306" name="Google Shape;1306;p28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b="1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28"/>
          <p:cNvGrpSpPr/>
          <p:nvPr/>
        </p:nvGrpSpPr>
        <p:grpSpPr>
          <a:xfrm>
            <a:off x="8255977" y="2713449"/>
            <a:ext cx="2727020" cy="979623"/>
            <a:chOff x="686968" y="2662255"/>
            <a:chExt cx="2203975" cy="979623"/>
          </a:xfrm>
        </p:grpSpPr>
        <p:sp>
          <p:nvSpPr>
            <p:cNvPr id="1308" name="Google Shape;1308;p28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309" name="Google Shape;1309;p28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8"/>
          <p:cNvGrpSpPr/>
          <p:nvPr/>
        </p:nvGrpSpPr>
        <p:grpSpPr>
          <a:xfrm>
            <a:off x="1170781" y="4848346"/>
            <a:ext cx="2727020" cy="979623"/>
            <a:chOff x="686968" y="2662255"/>
            <a:chExt cx="2203975" cy="979623"/>
          </a:xfrm>
        </p:grpSpPr>
        <p:sp>
          <p:nvSpPr>
            <p:cNvPr id="1311" name="Google Shape;1311;p28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312" name="Google Shape;1312;p28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8"/>
          <p:cNvGrpSpPr/>
          <p:nvPr/>
        </p:nvGrpSpPr>
        <p:grpSpPr>
          <a:xfrm>
            <a:off x="4713379" y="4848346"/>
            <a:ext cx="2727020" cy="979623"/>
            <a:chOff x="686968" y="2662255"/>
            <a:chExt cx="2203975" cy="979623"/>
          </a:xfrm>
        </p:grpSpPr>
        <p:sp>
          <p:nvSpPr>
            <p:cNvPr id="1314" name="Google Shape;1314;p28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315" name="Google Shape;1315;p28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6" name="Google Shape;1316;p28"/>
          <p:cNvGrpSpPr/>
          <p:nvPr/>
        </p:nvGrpSpPr>
        <p:grpSpPr>
          <a:xfrm>
            <a:off x="8255977" y="4848346"/>
            <a:ext cx="2727020" cy="979623"/>
            <a:chOff x="686968" y="2662255"/>
            <a:chExt cx="2203975" cy="979623"/>
          </a:xfrm>
        </p:grpSpPr>
        <p:sp>
          <p:nvSpPr>
            <p:cNvPr id="1317" name="Google Shape;1317;p28"/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318" name="Google Shape;1318;p28"/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 Presentation</a:t>
              </a:r>
              <a:endParaRPr b="1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9" name="Google Shape;1319;p28"/>
          <p:cNvSpPr/>
          <p:nvPr/>
        </p:nvSpPr>
        <p:spPr>
          <a:xfrm>
            <a:off x="9530915" y="4304718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28"/>
          <p:cNvSpPr/>
          <p:nvPr/>
        </p:nvSpPr>
        <p:spPr>
          <a:xfrm rot="2700000">
            <a:off x="2401331" y="4215993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28"/>
          <p:cNvSpPr/>
          <p:nvPr/>
        </p:nvSpPr>
        <p:spPr>
          <a:xfrm flipH="1">
            <a:off x="2338450" y="2135754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28"/>
          <p:cNvSpPr/>
          <p:nvPr/>
        </p:nvSpPr>
        <p:spPr>
          <a:xfrm>
            <a:off x="9501375" y="2119051"/>
            <a:ext cx="352176" cy="30392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28"/>
          <p:cNvSpPr/>
          <p:nvPr/>
        </p:nvSpPr>
        <p:spPr>
          <a:xfrm>
            <a:off x="5878888" y="4304717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28"/>
          <p:cNvSpPr/>
          <p:nvPr/>
        </p:nvSpPr>
        <p:spPr>
          <a:xfrm>
            <a:off x="5898392" y="2071796"/>
            <a:ext cx="395217" cy="398434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9"/>
          <p:cNvSpPr txBox="1"/>
          <p:nvPr/>
        </p:nvSpPr>
        <p:spPr>
          <a:xfrm>
            <a:off x="510881" y="3552765"/>
            <a:ext cx="38325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/>
          </a:p>
        </p:txBody>
      </p:sp>
      <p:sp>
        <p:nvSpPr>
          <p:cNvPr id="1330" name="Google Shape;1330;p29"/>
          <p:cNvSpPr txBox="1"/>
          <p:nvPr/>
        </p:nvSpPr>
        <p:spPr>
          <a:xfrm>
            <a:off x="510881" y="2905780"/>
            <a:ext cx="38325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29"/>
          <p:cNvSpPr txBox="1"/>
          <p:nvPr/>
        </p:nvSpPr>
        <p:spPr>
          <a:xfrm>
            <a:off x="510881" y="5339178"/>
            <a:ext cx="383252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/>
          </a:p>
        </p:txBody>
      </p:sp>
      <p:sp>
        <p:nvSpPr>
          <p:cNvPr id="1332" name="Google Shape;1332;p29"/>
          <p:cNvSpPr txBox="1"/>
          <p:nvPr/>
        </p:nvSpPr>
        <p:spPr>
          <a:xfrm>
            <a:off x="510881" y="4692193"/>
            <a:ext cx="38325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29"/>
          <p:cNvSpPr txBox="1"/>
          <p:nvPr/>
        </p:nvSpPr>
        <p:spPr>
          <a:xfrm>
            <a:off x="510880" y="411481"/>
            <a:ext cx="546129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670288" y="4684614"/>
            <a:ext cx="271976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4793619" y="1108832"/>
            <a:ext cx="6728093" cy="5128040"/>
            <a:chOff x="710270" y="1008483"/>
            <a:chExt cx="6728093" cy="5128040"/>
          </a:xfrm>
        </p:grpSpPr>
        <p:grpSp>
          <p:nvGrpSpPr>
            <p:cNvPr id="109" name="Google Shape;109;p3"/>
            <p:cNvGrpSpPr/>
            <p:nvPr/>
          </p:nvGrpSpPr>
          <p:grpSpPr>
            <a:xfrm>
              <a:off x="710270" y="1008483"/>
              <a:ext cx="3001474" cy="2254768"/>
              <a:chOff x="3960874" y="987075"/>
              <a:chExt cx="3001474" cy="2254768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3"/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Here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3"/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 </a:t>
                </a:r>
                <a:endParaRPr/>
              </a:p>
            </p:txBody>
          </p:sp>
          <p:sp>
            <p:nvSpPr>
              <p:cNvPr id="113" name="Google Shape;113;p3"/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3"/>
            <p:cNvGrpSpPr/>
            <p:nvPr/>
          </p:nvGrpSpPr>
          <p:grpSpPr>
            <a:xfrm>
              <a:off x="4436889" y="1008483"/>
              <a:ext cx="3001474" cy="2254768"/>
              <a:chOff x="3960874" y="987075"/>
              <a:chExt cx="3001474" cy="2254768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Here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3"/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 </a:t>
                </a:r>
                <a:endParaRPr/>
              </a:p>
            </p:txBody>
          </p:sp>
          <p:sp>
            <p:nvSpPr>
              <p:cNvPr id="118" name="Google Shape;118;p3"/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" name="Google Shape;119;p3"/>
            <p:cNvGrpSpPr/>
            <p:nvPr/>
          </p:nvGrpSpPr>
          <p:grpSpPr>
            <a:xfrm>
              <a:off x="710270" y="3881755"/>
              <a:ext cx="3001474" cy="2254768"/>
              <a:chOff x="3960874" y="987075"/>
              <a:chExt cx="3001474" cy="2254768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"/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Here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"/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 </a:t>
                </a:r>
                <a:endParaRPr/>
              </a:p>
            </p:txBody>
          </p:sp>
          <p:sp>
            <p:nvSpPr>
              <p:cNvPr id="123" name="Google Shape;123;p3"/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03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4436889" y="3881755"/>
              <a:ext cx="3001474" cy="2254768"/>
              <a:chOff x="3960874" y="987075"/>
              <a:chExt cx="3001474" cy="2254768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"/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Contents Here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"/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0" spcFirstLastPara="1" rIns="91425" wrap="square" tIns="45700">
                <a:spAutoFit/>
              </a:bodyPr>
              <a:lstStyle/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</a:t>
                </a:r>
                <a:endParaRPr/>
              </a:p>
              <a:p>
                <a:pPr indent="-952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Noto Sans Symbols"/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171450" lvl="0" marL="17145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Noto Sans Symbols"/>
                  <a:buChar char="✔"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 can simply impress your audience and add a unique zing.  </a:t>
                </a:r>
                <a:endParaRPr/>
              </a:p>
            </p:txBody>
          </p:sp>
          <p:sp>
            <p:nvSpPr>
              <p:cNvPr id="128" name="Google Shape;128;p3"/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108000" spcFirstLastPara="1" rIns="1080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04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339" name="Google Shape;1339;p30"/>
          <p:cNvGraphicFramePr/>
          <p:nvPr/>
        </p:nvGraphicFramePr>
        <p:xfrm>
          <a:off x="5546522" y="1776046"/>
          <a:ext cx="6109903" cy="441373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340" name="Google Shape;1340;p30"/>
          <p:cNvSpPr/>
          <p:nvPr/>
        </p:nvSpPr>
        <p:spPr>
          <a:xfrm>
            <a:off x="10773967" y="5382105"/>
            <a:ext cx="280842" cy="280386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30"/>
          <p:cNvSpPr/>
          <p:nvPr/>
        </p:nvSpPr>
        <p:spPr>
          <a:xfrm>
            <a:off x="7719944" y="2316081"/>
            <a:ext cx="266032" cy="229583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30"/>
          <p:cNvSpPr/>
          <p:nvPr/>
        </p:nvSpPr>
        <p:spPr>
          <a:xfrm>
            <a:off x="9568862" y="3387956"/>
            <a:ext cx="325960" cy="220788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30"/>
          <p:cNvSpPr/>
          <p:nvPr/>
        </p:nvSpPr>
        <p:spPr>
          <a:xfrm>
            <a:off x="8461841" y="4391031"/>
            <a:ext cx="299136" cy="23650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4" name="Google Shape;1344;p30"/>
          <p:cNvGrpSpPr/>
          <p:nvPr/>
        </p:nvGrpSpPr>
        <p:grpSpPr>
          <a:xfrm>
            <a:off x="535574" y="2693620"/>
            <a:ext cx="2216390" cy="1121816"/>
            <a:chOff x="5364088" y="2940913"/>
            <a:chExt cx="2771800" cy="1121816"/>
          </a:xfrm>
        </p:grpSpPr>
        <p:sp>
          <p:nvSpPr>
            <p:cNvPr id="1345" name="Google Shape;1345;p30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Category 1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0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7" name="Google Shape;1347;p30"/>
          <p:cNvGrpSpPr/>
          <p:nvPr/>
        </p:nvGrpSpPr>
        <p:grpSpPr>
          <a:xfrm>
            <a:off x="535574" y="4989341"/>
            <a:ext cx="2216390" cy="1121816"/>
            <a:chOff x="5364088" y="2940913"/>
            <a:chExt cx="2771800" cy="1121816"/>
          </a:xfrm>
        </p:grpSpPr>
        <p:sp>
          <p:nvSpPr>
            <p:cNvPr id="1348" name="Google Shape;1348;p30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Category 3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0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0" name="Google Shape;1350;p30"/>
          <p:cNvSpPr/>
          <p:nvPr/>
        </p:nvSpPr>
        <p:spPr>
          <a:xfrm>
            <a:off x="3915691" y="1989696"/>
            <a:ext cx="551664" cy="54864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30"/>
          <p:cNvSpPr/>
          <p:nvPr/>
        </p:nvSpPr>
        <p:spPr>
          <a:xfrm>
            <a:off x="1367934" y="4274734"/>
            <a:ext cx="551664" cy="54864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30"/>
          <p:cNvSpPr/>
          <p:nvPr/>
        </p:nvSpPr>
        <p:spPr>
          <a:xfrm>
            <a:off x="3915691" y="4274734"/>
            <a:ext cx="551664" cy="54864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30"/>
          <p:cNvSpPr/>
          <p:nvPr/>
        </p:nvSpPr>
        <p:spPr>
          <a:xfrm>
            <a:off x="1367934" y="1989696"/>
            <a:ext cx="551664" cy="54864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4" name="Google Shape;1354;p30"/>
          <p:cNvGrpSpPr/>
          <p:nvPr/>
        </p:nvGrpSpPr>
        <p:grpSpPr>
          <a:xfrm>
            <a:off x="3083330" y="2693620"/>
            <a:ext cx="2216390" cy="1121816"/>
            <a:chOff x="5364088" y="2940913"/>
            <a:chExt cx="2771800" cy="1121816"/>
          </a:xfrm>
        </p:grpSpPr>
        <p:sp>
          <p:nvSpPr>
            <p:cNvPr id="1355" name="Google Shape;1355;p30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Category 2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0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7" name="Google Shape;1357;p30"/>
          <p:cNvGrpSpPr/>
          <p:nvPr/>
        </p:nvGrpSpPr>
        <p:grpSpPr>
          <a:xfrm>
            <a:off x="3083330" y="4989341"/>
            <a:ext cx="2216390" cy="1121816"/>
            <a:chOff x="5364088" y="2940913"/>
            <a:chExt cx="2771800" cy="1121816"/>
          </a:xfrm>
        </p:grpSpPr>
        <p:sp>
          <p:nvSpPr>
            <p:cNvPr id="1358" name="Google Shape;1358;p30"/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Category 4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0"/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0" name="Google Shape;1360;p30"/>
          <p:cNvSpPr/>
          <p:nvPr/>
        </p:nvSpPr>
        <p:spPr>
          <a:xfrm>
            <a:off x="4051102" y="4408861"/>
            <a:ext cx="280842" cy="280386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0"/>
          <p:cNvSpPr/>
          <p:nvPr/>
        </p:nvSpPr>
        <p:spPr>
          <a:xfrm>
            <a:off x="1510750" y="2122869"/>
            <a:ext cx="266032" cy="229583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0"/>
          <p:cNvSpPr/>
          <p:nvPr/>
        </p:nvSpPr>
        <p:spPr>
          <a:xfrm>
            <a:off x="4027643" y="2144685"/>
            <a:ext cx="325960" cy="220788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0"/>
          <p:cNvSpPr/>
          <p:nvPr/>
        </p:nvSpPr>
        <p:spPr>
          <a:xfrm>
            <a:off x="1499887" y="4430803"/>
            <a:ext cx="299136" cy="23650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69" name="Google Shape;1369;p31"/>
          <p:cNvGrpSpPr/>
          <p:nvPr/>
        </p:nvGrpSpPr>
        <p:grpSpPr>
          <a:xfrm>
            <a:off x="971551" y="2917159"/>
            <a:ext cx="10306051" cy="2096571"/>
            <a:chOff x="1907339" y="2917158"/>
            <a:chExt cx="8405875" cy="2096571"/>
          </a:xfrm>
        </p:grpSpPr>
        <p:sp>
          <p:nvSpPr>
            <p:cNvPr id="1370" name="Google Shape;1370;p31"/>
            <p:cNvSpPr/>
            <p:nvPr/>
          </p:nvSpPr>
          <p:spPr>
            <a:xfrm>
              <a:off x="1907339" y="2917630"/>
              <a:ext cx="2239482" cy="96832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508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3856632" y="2917630"/>
              <a:ext cx="2239482" cy="96832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508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5809001" y="2917158"/>
              <a:ext cx="988746" cy="2096571"/>
            </a:xfrm>
            <a:prstGeom prst="chevron">
              <a:avLst>
                <a:gd fmla="val 82608" name="adj"/>
              </a:avLst>
            </a:prstGeom>
            <a:solidFill>
              <a:srgbClr val="3F3F3F"/>
            </a:solidFill>
            <a:ln cap="flat" cmpd="sng" w="508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6108505" y="4045409"/>
              <a:ext cx="2239482" cy="96832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508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8073732" y="4045409"/>
              <a:ext cx="2239482" cy="968320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508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31"/>
          <p:cNvGrpSpPr/>
          <p:nvPr/>
        </p:nvGrpSpPr>
        <p:grpSpPr>
          <a:xfrm>
            <a:off x="1527864" y="3062544"/>
            <a:ext cx="1727068" cy="678649"/>
            <a:chOff x="3233964" y="1954419"/>
            <a:chExt cx="1410044" cy="678649"/>
          </a:xfrm>
        </p:grpSpPr>
        <p:sp>
          <p:nvSpPr>
            <p:cNvPr id="1376" name="Google Shape;1376;p31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1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31"/>
          <p:cNvGrpSpPr/>
          <p:nvPr/>
        </p:nvGrpSpPr>
        <p:grpSpPr>
          <a:xfrm>
            <a:off x="3931111" y="3062544"/>
            <a:ext cx="1727068" cy="678649"/>
            <a:chOff x="3233964" y="1954419"/>
            <a:chExt cx="1410044" cy="678649"/>
          </a:xfrm>
        </p:grpSpPr>
        <p:sp>
          <p:nvSpPr>
            <p:cNvPr id="1379" name="Google Shape;1379;p31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1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1"/>
          <p:cNvGrpSpPr/>
          <p:nvPr/>
        </p:nvGrpSpPr>
        <p:grpSpPr>
          <a:xfrm>
            <a:off x="6687809" y="4190324"/>
            <a:ext cx="1727068" cy="678649"/>
            <a:chOff x="3233964" y="1954419"/>
            <a:chExt cx="1410044" cy="678649"/>
          </a:xfrm>
        </p:grpSpPr>
        <p:sp>
          <p:nvSpPr>
            <p:cNvPr id="1382" name="Google Shape;1382;p31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1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31"/>
          <p:cNvGrpSpPr/>
          <p:nvPr/>
        </p:nvGrpSpPr>
        <p:grpSpPr>
          <a:xfrm>
            <a:off x="9138681" y="4190324"/>
            <a:ext cx="1727068" cy="678649"/>
            <a:chOff x="3233964" y="1954419"/>
            <a:chExt cx="1410044" cy="678649"/>
          </a:xfrm>
        </p:grpSpPr>
        <p:sp>
          <p:nvSpPr>
            <p:cNvPr id="1385" name="Google Shape;1385;p31"/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1"/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7" name="Google Shape;1387;p31"/>
          <p:cNvGrpSpPr/>
          <p:nvPr/>
        </p:nvGrpSpPr>
        <p:grpSpPr>
          <a:xfrm>
            <a:off x="6240016" y="2725694"/>
            <a:ext cx="2879516" cy="1237246"/>
            <a:chOff x="3017859" y="4283314"/>
            <a:chExt cx="2068609" cy="1237246"/>
          </a:xfrm>
        </p:grpSpPr>
        <p:sp>
          <p:nvSpPr>
            <p:cNvPr id="1388" name="Google Shape;1388;p31"/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1"/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1"/>
          <p:cNvGrpSpPr/>
          <p:nvPr/>
        </p:nvGrpSpPr>
        <p:grpSpPr>
          <a:xfrm>
            <a:off x="3288492" y="3980148"/>
            <a:ext cx="2879516" cy="1237246"/>
            <a:chOff x="3017859" y="4283314"/>
            <a:chExt cx="2068609" cy="1237246"/>
          </a:xfrm>
        </p:grpSpPr>
        <p:sp>
          <p:nvSpPr>
            <p:cNvPr id="1391" name="Google Shape;1391;p31"/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1"/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3" name="Google Shape;1393;p31"/>
          <p:cNvGrpSpPr/>
          <p:nvPr/>
        </p:nvGrpSpPr>
        <p:grpSpPr>
          <a:xfrm>
            <a:off x="971550" y="1756112"/>
            <a:ext cx="2879516" cy="1052580"/>
            <a:chOff x="3017859" y="4283314"/>
            <a:chExt cx="2068609" cy="1052580"/>
          </a:xfrm>
        </p:grpSpPr>
        <p:sp>
          <p:nvSpPr>
            <p:cNvPr id="1394" name="Google Shape;1394;p31"/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1"/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1"/>
          <p:cNvGrpSpPr/>
          <p:nvPr/>
        </p:nvGrpSpPr>
        <p:grpSpPr>
          <a:xfrm>
            <a:off x="8398085" y="5105110"/>
            <a:ext cx="2879516" cy="1052580"/>
            <a:chOff x="3017859" y="4283314"/>
            <a:chExt cx="2068609" cy="1052580"/>
          </a:xfrm>
        </p:grpSpPr>
        <p:sp>
          <p:nvSpPr>
            <p:cNvPr id="1397" name="Google Shape;1397;p31"/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1"/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3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04" name="Google Shape;1404;p32"/>
          <p:cNvSpPr/>
          <p:nvPr/>
        </p:nvSpPr>
        <p:spPr>
          <a:xfrm>
            <a:off x="6067168" y="1847847"/>
            <a:ext cx="243700" cy="243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32"/>
          <p:cNvSpPr/>
          <p:nvPr/>
        </p:nvSpPr>
        <p:spPr>
          <a:xfrm>
            <a:off x="6067168" y="2466193"/>
            <a:ext cx="243700" cy="24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32"/>
          <p:cNvSpPr/>
          <p:nvPr/>
        </p:nvSpPr>
        <p:spPr>
          <a:xfrm>
            <a:off x="6067168" y="3084539"/>
            <a:ext cx="243700" cy="24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32"/>
          <p:cNvSpPr/>
          <p:nvPr/>
        </p:nvSpPr>
        <p:spPr>
          <a:xfrm>
            <a:off x="6067168" y="3702885"/>
            <a:ext cx="243700" cy="24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32"/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32"/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32"/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32"/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b="1"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32"/>
          <p:cNvSpPr/>
          <p:nvPr/>
        </p:nvSpPr>
        <p:spPr>
          <a:xfrm>
            <a:off x="6209112" y="4590482"/>
            <a:ext cx="752762" cy="75276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32"/>
          <p:cNvSpPr/>
          <p:nvPr/>
        </p:nvSpPr>
        <p:spPr>
          <a:xfrm>
            <a:off x="5216680" y="5542484"/>
            <a:ext cx="752762" cy="75276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32"/>
          <p:cNvSpPr/>
          <p:nvPr/>
        </p:nvSpPr>
        <p:spPr>
          <a:xfrm>
            <a:off x="5216680" y="4590482"/>
            <a:ext cx="752762" cy="75276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32"/>
          <p:cNvSpPr/>
          <p:nvPr/>
        </p:nvSpPr>
        <p:spPr>
          <a:xfrm>
            <a:off x="6209112" y="5542484"/>
            <a:ext cx="752762" cy="75276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6" name="Google Shape;1416;p32"/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417" name="Google Shape;1417;p3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2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9" name="Google Shape;1419;p32"/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1420" name="Google Shape;1420;p3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2"/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1423" name="Google Shape;1423;p3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2"/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1426" name="Google Shape;1426;p32"/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8" name="Google Shape;1428;p32"/>
          <p:cNvSpPr/>
          <p:nvPr/>
        </p:nvSpPr>
        <p:spPr>
          <a:xfrm>
            <a:off x="5422701" y="4817030"/>
            <a:ext cx="357265" cy="26198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32"/>
          <p:cNvSpPr/>
          <p:nvPr/>
        </p:nvSpPr>
        <p:spPr>
          <a:xfrm>
            <a:off x="6412038" y="4798988"/>
            <a:ext cx="361838" cy="305956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32"/>
          <p:cNvSpPr/>
          <p:nvPr/>
        </p:nvSpPr>
        <p:spPr>
          <a:xfrm rot="2700000">
            <a:off x="6440480" y="5661572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32"/>
          <p:cNvSpPr/>
          <p:nvPr/>
        </p:nvSpPr>
        <p:spPr>
          <a:xfrm>
            <a:off x="5422701" y="5718998"/>
            <a:ext cx="360125" cy="337109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32"/>
          <p:cNvSpPr/>
          <p:nvPr>
            <p:ph idx="2" type="pic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38" name="Google Shape;1438;p33"/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33"/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33"/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33"/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33"/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33"/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fmla="val 30642" name="adj"/>
            </a:avLst>
          </a:prstGeom>
          <a:solidFill>
            <a:schemeClr val="lt1"/>
          </a:solidFill>
          <a:ln cap="flat" cmpd="sng" w="762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4" name="Google Shape;1444;p33"/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33"/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33"/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33"/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8" name="Google Shape;1448;p33"/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49" name="Google Shape;1449;p33"/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3"/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I hope and I believe that this Template will your Time, Money and Reputation.  </a:t>
              </a:r>
              <a:endParaRPr/>
            </a:p>
          </p:txBody>
        </p:sp>
      </p:grpSp>
      <p:grpSp>
        <p:nvGrpSpPr>
          <p:cNvPr id="1451" name="Google Shape;1451;p33"/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452" name="Google Shape;1452;p33"/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3"/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You can simply impress your audience and add a unique zing.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4" name="Google Shape;1454;p33"/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1455" name="Google Shape;1455;p33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3"/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1458" name="Google Shape;1458;p33"/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3"/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33"/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1461" name="Google Shape;1461;p33"/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3"/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3"/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1464" name="Google Shape;1464;p33"/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3"/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6" name="Google Shape;1466;p33"/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1467" name="Google Shape;1467;p33"/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3"/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33"/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1470" name="Google Shape;1470;p33"/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3"/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33"/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1473" name="Google Shape;1473;p33"/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3"/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5" name="Google Shape;1475;p33"/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1476" name="Google Shape;1476;p33"/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3"/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8" name="Google Shape;1478;p33"/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33"/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0" name="Google Shape;1480;p33"/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1481" name="Google Shape;1481;p33"/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3"/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. I hope and I believe that this Template will your Time, Money and Reputation. Get a modern PowerPoint  Presentation that is beautifully designed.   </a:t>
              </a:r>
              <a:endParaRPr/>
            </a:p>
          </p:txBody>
        </p:sp>
      </p:grpSp>
      <p:grpSp>
        <p:nvGrpSpPr>
          <p:cNvPr id="1483" name="Google Shape;1483;p33"/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1484" name="Google Shape;1484;p33"/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3"/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Simple PowerPoint Presentation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3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491" name="Google Shape;1491;p34"/>
          <p:cNvGrpSpPr/>
          <p:nvPr/>
        </p:nvGrpSpPr>
        <p:grpSpPr>
          <a:xfrm>
            <a:off x="6321258" y="1682224"/>
            <a:ext cx="4862558" cy="738664"/>
            <a:chOff x="3017858" y="4283314"/>
            <a:chExt cx="2612200" cy="738664"/>
          </a:xfrm>
        </p:grpSpPr>
        <p:sp>
          <p:nvSpPr>
            <p:cNvPr id="1492" name="Google Shape;1492;p34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4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4" name="Google Shape;1494;p34"/>
          <p:cNvGrpSpPr/>
          <p:nvPr/>
        </p:nvGrpSpPr>
        <p:grpSpPr>
          <a:xfrm>
            <a:off x="6486402" y="2613449"/>
            <a:ext cx="4862558" cy="738664"/>
            <a:chOff x="3017858" y="4283314"/>
            <a:chExt cx="2612200" cy="738664"/>
          </a:xfrm>
        </p:grpSpPr>
        <p:sp>
          <p:nvSpPr>
            <p:cNvPr id="1495" name="Google Shape;1495;p34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4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7" name="Google Shape;1497;p34"/>
          <p:cNvGrpSpPr/>
          <p:nvPr/>
        </p:nvGrpSpPr>
        <p:grpSpPr>
          <a:xfrm>
            <a:off x="6322116" y="3544674"/>
            <a:ext cx="4862558" cy="738664"/>
            <a:chOff x="3017858" y="4283314"/>
            <a:chExt cx="2612200" cy="738664"/>
          </a:xfrm>
        </p:grpSpPr>
        <p:sp>
          <p:nvSpPr>
            <p:cNvPr id="1498" name="Google Shape;1498;p34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4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0" name="Google Shape;1500;p34"/>
          <p:cNvGrpSpPr/>
          <p:nvPr/>
        </p:nvGrpSpPr>
        <p:grpSpPr>
          <a:xfrm>
            <a:off x="5997272" y="4475899"/>
            <a:ext cx="4862558" cy="738664"/>
            <a:chOff x="3017858" y="4283314"/>
            <a:chExt cx="2612200" cy="738664"/>
          </a:xfrm>
        </p:grpSpPr>
        <p:sp>
          <p:nvSpPr>
            <p:cNvPr id="1501" name="Google Shape;1501;p34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4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3" name="Google Shape;1503;p34"/>
          <p:cNvGrpSpPr/>
          <p:nvPr/>
        </p:nvGrpSpPr>
        <p:grpSpPr>
          <a:xfrm>
            <a:off x="5169130" y="5407124"/>
            <a:ext cx="4862558" cy="738664"/>
            <a:chOff x="3017858" y="4283314"/>
            <a:chExt cx="2612200" cy="738664"/>
          </a:xfrm>
        </p:grpSpPr>
        <p:sp>
          <p:nvSpPr>
            <p:cNvPr id="1504" name="Google Shape;1504;p34"/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4"/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4"/>
          <p:cNvGrpSpPr/>
          <p:nvPr/>
        </p:nvGrpSpPr>
        <p:grpSpPr>
          <a:xfrm>
            <a:off x="-667784" y="1790481"/>
            <a:ext cx="5866570" cy="4863837"/>
            <a:chOff x="-667784" y="1790481"/>
            <a:chExt cx="5866570" cy="4863837"/>
          </a:xfrm>
        </p:grpSpPr>
        <p:grpSp>
          <p:nvGrpSpPr>
            <p:cNvPr id="1507" name="Google Shape;1507;p34"/>
            <p:cNvGrpSpPr/>
            <p:nvPr/>
          </p:nvGrpSpPr>
          <p:grpSpPr>
            <a:xfrm>
              <a:off x="-21214" y="1790481"/>
              <a:ext cx="5220000" cy="936000"/>
              <a:chOff x="-21214" y="1790481"/>
              <a:chExt cx="5220000" cy="936000"/>
            </a:xfrm>
          </p:grpSpPr>
          <p:sp>
            <p:nvSpPr>
              <p:cNvPr id="1508" name="Google Shape;1508;p34"/>
              <p:cNvSpPr/>
              <p:nvPr/>
            </p:nvSpPr>
            <p:spPr>
              <a:xfrm rot="5400000">
                <a:off x="2120786" y="-351519"/>
                <a:ext cx="936000" cy="52200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 rot="5400000">
                <a:off x="2165173" y="-305906"/>
                <a:ext cx="756000" cy="5128774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0" name="Google Shape;1510;p34"/>
            <p:cNvGrpSpPr/>
            <p:nvPr/>
          </p:nvGrpSpPr>
          <p:grpSpPr>
            <a:xfrm>
              <a:off x="-180119" y="1936590"/>
              <a:ext cx="5286296" cy="1825237"/>
              <a:chOff x="-171327" y="1936590"/>
              <a:chExt cx="5286296" cy="1825237"/>
            </a:xfrm>
          </p:grpSpPr>
          <p:sp>
            <p:nvSpPr>
              <p:cNvPr id="1511" name="Google Shape;1511;p34"/>
              <p:cNvSpPr/>
              <p:nvPr/>
            </p:nvSpPr>
            <p:spPr>
              <a:xfrm rot="6000000">
                <a:off x="2003821" y="247807"/>
                <a:ext cx="936000" cy="5202804"/>
              </a:xfrm>
              <a:custGeom>
                <a:rect b="b" l="l" r="r" t="t"/>
                <a:pathLst>
                  <a:path extrusionOk="0" h="5202804" w="936000">
                    <a:moveTo>
                      <a:pt x="0" y="52028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50377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4"/>
              <p:cNvSpPr/>
              <p:nvPr/>
            </p:nvSpPr>
            <p:spPr>
              <a:xfrm rot="6000000">
                <a:off x="2056716" y="294812"/>
                <a:ext cx="756000" cy="5095708"/>
              </a:xfrm>
              <a:custGeom>
                <a:rect b="b" l="l" r="r" t="t"/>
                <a:pathLst>
                  <a:path extrusionOk="0" h="5095708" w="756000">
                    <a:moveTo>
                      <a:pt x="0" y="5095708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9624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3" name="Google Shape;1513;p34"/>
            <p:cNvGrpSpPr/>
            <p:nvPr/>
          </p:nvGrpSpPr>
          <p:grpSpPr>
            <a:xfrm>
              <a:off x="-337714" y="2107605"/>
              <a:ext cx="5198927" cy="2655289"/>
              <a:chOff x="-320130" y="2107605"/>
              <a:chExt cx="5198927" cy="2655289"/>
            </a:xfrm>
          </p:grpSpPr>
          <p:sp>
            <p:nvSpPr>
              <p:cNvPr id="1514" name="Google Shape;1514;p34"/>
              <p:cNvSpPr/>
              <p:nvPr/>
            </p:nvSpPr>
            <p:spPr>
              <a:xfrm rot="6600000">
                <a:off x="1811333" y="839296"/>
                <a:ext cx="936000" cy="5191906"/>
              </a:xfrm>
              <a:custGeom>
                <a:rect b="b" l="l" r="r" t="t"/>
                <a:pathLst>
                  <a:path extrusionOk="0" h="5191906" w="936000">
                    <a:moveTo>
                      <a:pt x="0" y="5191906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8512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 rot="6600000">
                <a:off x="1873861" y="891289"/>
                <a:ext cx="756000" cy="5067923"/>
              </a:xfrm>
              <a:custGeom>
                <a:rect b="b" l="l" r="r" t="t"/>
                <a:pathLst>
                  <a:path extrusionOk="0" h="5067923" w="756000">
                    <a:moveTo>
                      <a:pt x="0" y="50679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7927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6" name="Google Shape;1516;p34"/>
            <p:cNvGrpSpPr/>
            <p:nvPr/>
          </p:nvGrpSpPr>
          <p:grpSpPr>
            <a:xfrm>
              <a:off x="-513588" y="2236732"/>
              <a:ext cx="4885406" cy="3536576"/>
              <a:chOff x="-496004" y="2236732"/>
              <a:chExt cx="4885406" cy="3536576"/>
            </a:xfrm>
          </p:grpSpPr>
          <p:sp>
            <p:nvSpPr>
              <p:cNvPr id="1517" name="Google Shape;1517;p34"/>
              <p:cNvSpPr/>
              <p:nvPr/>
            </p:nvSpPr>
            <p:spPr>
              <a:xfrm rot="7320000">
                <a:off x="1478699" y="1417076"/>
                <a:ext cx="936000" cy="5175888"/>
              </a:xfrm>
              <a:custGeom>
                <a:rect b="b" l="l" r="r" t="t"/>
                <a:pathLst>
                  <a:path extrusionOk="0" h="5175888" w="936000">
                    <a:moveTo>
                      <a:pt x="0" y="5175888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5910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34"/>
              <p:cNvSpPr/>
              <p:nvPr/>
            </p:nvSpPr>
            <p:spPr>
              <a:xfrm rot="7320000">
                <a:off x="1553863" y="1481539"/>
                <a:ext cx="756000" cy="5028423"/>
              </a:xfrm>
              <a:custGeom>
                <a:rect b="b" l="l" r="r" t="t"/>
                <a:pathLst>
                  <a:path extrusionOk="0" h="5028423" w="756000">
                    <a:moveTo>
                      <a:pt x="0" y="50284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55602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9" name="Google Shape;1519;p34"/>
            <p:cNvGrpSpPr/>
            <p:nvPr/>
          </p:nvGrpSpPr>
          <p:grpSpPr>
            <a:xfrm>
              <a:off x="-667784" y="2400396"/>
              <a:ext cx="4358040" cy="4253921"/>
              <a:chOff x="-650200" y="2400396"/>
              <a:chExt cx="4358040" cy="4253921"/>
            </a:xfrm>
          </p:grpSpPr>
          <p:sp>
            <p:nvSpPr>
              <p:cNvPr id="1520" name="Google Shape;1520;p34"/>
              <p:cNvSpPr/>
              <p:nvPr/>
            </p:nvSpPr>
            <p:spPr>
              <a:xfrm rot="8040000">
                <a:off x="1060820" y="1950105"/>
                <a:ext cx="936000" cy="5154504"/>
              </a:xfrm>
              <a:custGeom>
                <a:rect b="b" l="l" r="r" t="t"/>
                <a:pathLst>
                  <a:path extrusionOk="0" h="5154504" w="936000">
                    <a:moveTo>
                      <a:pt x="0" y="51545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2506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34"/>
              <p:cNvSpPr/>
              <p:nvPr/>
            </p:nvSpPr>
            <p:spPr>
              <a:xfrm rot="8040000">
                <a:off x="1149269" y="2037676"/>
                <a:ext cx="756000" cy="4976366"/>
              </a:xfrm>
              <a:custGeom>
                <a:rect b="b" l="l" r="r" t="t"/>
                <a:pathLst>
                  <a:path extrusionOk="0" h="4976366" w="756000">
                    <a:moveTo>
                      <a:pt x="0" y="4976366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24630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2" name="Google Shape;1522;p34"/>
          <p:cNvSpPr txBox="1"/>
          <p:nvPr/>
        </p:nvSpPr>
        <p:spPr>
          <a:xfrm>
            <a:off x="3949184" y="1941013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4"/>
          <p:cNvSpPr txBox="1"/>
          <p:nvPr/>
        </p:nvSpPr>
        <p:spPr>
          <a:xfrm>
            <a:off x="3798055" y="2900483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4"/>
          <p:cNvSpPr txBox="1"/>
          <p:nvPr/>
        </p:nvSpPr>
        <p:spPr>
          <a:xfrm>
            <a:off x="3520407" y="3861159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4"/>
          <p:cNvSpPr txBox="1"/>
          <p:nvPr/>
        </p:nvSpPr>
        <p:spPr>
          <a:xfrm>
            <a:off x="3034050" y="4799156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b="1"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4"/>
          <p:cNvSpPr txBox="1"/>
          <p:nvPr/>
        </p:nvSpPr>
        <p:spPr>
          <a:xfrm>
            <a:off x="2356682" y="5661727"/>
            <a:ext cx="113595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Option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b="1"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4"/>
          <p:cNvSpPr/>
          <p:nvPr/>
        </p:nvSpPr>
        <p:spPr>
          <a:xfrm>
            <a:off x="4673714" y="5617562"/>
            <a:ext cx="332759" cy="31149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4"/>
          <p:cNvSpPr/>
          <p:nvPr/>
        </p:nvSpPr>
        <p:spPr>
          <a:xfrm>
            <a:off x="5787171" y="1867309"/>
            <a:ext cx="364891" cy="364891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4"/>
          <p:cNvSpPr/>
          <p:nvPr/>
        </p:nvSpPr>
        <p:spPr>
          <a:xfrm>
            <a:off x="5865021" y="2842666"/>
            <a:ext cx="349863" cy="268742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4"/>
          <p:cNvSpPr/>
          <p:nvPr/>
        </p:nvSpPr>
        <p:spPr>
          <a:xfrm>
            <a:off x="5751702" y="3786223"/>
            <a:ext cx="435826" cy="295205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4"/>
          <p:cNvSpPr/>
          <p:nvPr/>
        </p:nvSpPr>
        <p:spPr>
          <a:xfrm rot="2700000">
            <a:off x="5487337" y="4589712"/>
            <a:ext cx="268580" cy="48151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35"/>
          <p:cNvSpPr/>
          <p:nvPr/>
        </p:nvSpPr>
        <p:spPr>
          <a:xfrm rot="-5400000">
            <a:off x="2666044" y="-2666046"/>
            <a:ext cx="6859910" cy="12192002"/>
          </a:xfrm>
          <a:custGeom>
            <a:rect b="b" l="l" r="r" t="t"/>
            <a:pathLst>
              <a:path extrusionOk="0" h="12192002" w="6859910">
                <a:moveTo>
                  <a:pt x="3319852" y="12192002"/>
                </a:moveTo>
                <a:lnTo>
                  <a:pt x="0" y="12192002"/>
                </a:lnTo>
                <a:lnTo>
                  <a:pt x="0" y="8715379"/>
                </a:lnTo>
                <a:close/>
                <a:moveTo>
                  <a:pt x="6859910" y="0"/>
                </a:moveTo>
                <a:lnTo>
                  <a:pt x="6859910" y="7181851"/>
                </a:lnTo>
                <a:lnTo>
                  <a:pt x="191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5"/>
          <p:cNvSpPr/>
          <p:nvPr/>
        </p:nvSpPr>
        <p:spPr>
          <a:xfrm>
            <a:off x="530311" y="342382"/>
            <a:ext cx="512590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Simple Portfolio Presentation </a:t>
            </a:r>
            <a:endParaRPr/>
          </a:p>
        </p:txBody>
      </p:sp>
      <p:sp>
        <p:nvSpPr>
          <p:cNvPr id="1538" name="Google Shape;1538;p35"/>
          <p:cNvSpPr/>
          <p:nvPr/>
        </p:nvSpPr>
        <p:spPr>
          <a:xfrm>
            <a:off x="530312" y="1912042"/>
            <a:ext cx="343208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</a:t>
            </a:r>
            <a:endParaRPr/>
          </a:p>
        </p:txBody>
      </p:sp>
      <p:sp>
        <p:nvSpPr>
          <p:cNvPr id="1539" name="Google Shape;1539;p35"/>
          <p:cNvSpPr/>
          <p:nvPr/>
        </p:nvSpPr>
        <p:spPr>
          <a:xfrm>
            <a:off x="530311" y="2373707"/>
            <a:ext cx="34320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3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45" name="Google Shape;1545;p36"/>
          <p:cNvSpPr/>
          <p:nvPr/>
        </p:nvSpPr>
        <p:spPr>
          <a:xfrm>
            <a:off x="1468007" y="2158975"/>
            <a:ext cx="9831349" cy="731520"/>
          </a:xfrm>
          <a:prstGeom prst="roundRect">
            <a:avLst>
              <a:gd fmla="val 532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36"/>
          <p:cNvSpPr/>
          <p:nvPr/>
        </p:nvSpPr>
        <p:spPr>
          <a:xfrm rot="10800000">
            <a:off x="1468006" y="2999148"/>
            <a:ext cx="9831349" cy="731520"/>
          </a:xfrm>
          <a:prstGeom prst="roundRect">
            <a:avLst>
              <a:gd fmla="val 532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36"/>
          <p:cNvSpPr/>
          <p:nvPr/>
        </p:nvSpPr>
        <p:spPr>
          <a:xfrm>
            <a:off x="1468006" y="3839321"/>
            <a:ext cx="9831349" cy="731520"/>
          </a:xfrm>
          <a:prstGeom prst="roundRect">
            <a:avLst>
              <a:gd fmla="val 532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36"/>
          <p:cNvSpPr/>
          <p:nvPr/>
        </p:nvSpPr>
        <p:spPr>
          <a:xfrm rot="10800000">
            <a:off x="1468006" y="4679494"/>
            <a:ext cx="9831349" cy="731520"/>
          </a:xfrm>
          <a:prstGeom prst="roundRect">
            <a:avLst>
              <a:gd fmla="val 532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9" name="Google Shape;1549;p36"/>
          <p:cNvGrpSpPr/>
          <p:nvPr/>
        </p:nvGrpSpPr>
        <p:grpSpPr>
          <a:xfrm>
            <a:off x="763679" y="2158975"/>
            <a:ext cx="448344" cy="731520"/>
            <a:chOff x="702716" y="2158975"/>
            <a:chExt cx="448344" cy="731520"/>
          </a:xfrm>
        </p:grpSpPr>
        <p:sp>
          <p:nvSpPr>
            <p:cNvPr id="1550" name="Google Shape;1550;p36"/>
            <p:cNvSpPr/>
            <p:nvPr/>
          </p:nvSpPr>
          <p:spPr>
            <a:xfrm>
              <a:off x="702716" y="2158975"/>
              <a:ext cx="448344" cy="731520"/>
            </a:xfrm>
            <a:custGeom>
              <a:rect b="b" l="l" r="r" t="t"/>
              <a:pathLst>
                <a:path extrusionOk="0" h="1008113" w="5264968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2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6"/>
            <p:cNvSpPr txBox="1"/>
            <p:nvPr/>
          </p:nvSpPr>
          <p:spPr>
            <a:xfrm rot="-5400000">
              <a:off x="596785" y="2340069"/>
              <a:ext cx="660207" cy="3693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2" name="Google Shape;1552;p36"/>
          <p:cNvGrpSpPr/>
          <p:nvPr/>
        </p:nvGrpSpPr>
        <p:grpSpPr>
          <a:xfrm>
            <a:off x="763679" y="2999148"/>
            <a:ext cx="448344" cy="731520"/>
            <a:chOff x="702716" y="2999148"/>
            <a:chExt cx="448344" cy="731520"/>
          </a:xfrm>
        </p:grpSpPr>
        <p:sp>
          <p:nvSpPr>
            <p:cNvPr id="1553" name="Google Shape;1553;p36"/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rect b="b" l="l" r="r" t="t"/>
              <a:pathLst>
                <a:path extrusionOk="0" h="1008113" w="5264968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2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6"/>
            <p:cNvSpPr txBox="1"/>
            <p:nvPr/>
          </p:nvSpPr>
          <p:spPr>
            <a:xfrm rot="-5400000">
              <a:off x="596785" y="3180242"/>
              <a:ext cx="660207" cy="3693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5" name="Google Shape;1555;p36"/>
          <p:cNvGrpSpPr/>
          <p:nvPr/>
        </p:nvGrpSpPr>
        <p:grpSpPr>
          <a:xfrm>
            <a:off x="763679" y="3839321"/>
            <a:ext cx="448344" cy="731520"/>
            <a:chOff x="702716" y="3839321"/>
            <a:chExt cx="448344" cy="731520"/>
          </a:xfrm>
        </p:grpSpPr>
        <p:sp>
          <p:nvSpPr>
            <p:cNvPr id="1556" name="Google Shape;1556;p36"/>
            <p:cNvSpPr/>
            <p:nvPr/>
          </p:nvSpPr>
          <p:spPr>
            <a:xfrm>
              <a:off x="702716" y="3839321"/>
              <a:ext cx="448344" cy="731520"/>
            </a:xfrm>
            <a:custGeom>
              <a:rect b="b" l="l" r="r" t="t"/>
              <a:pathLst>
                <a:path extrusionOk="0" h="1008113" w="5264968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2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6"/>
            <p:cNvSpPr txBox="1"/>
            <p:nvPr/>
          </p:nvSpPr>
          <p:spPr>
            <a:xfrm rot="-5400000">
              <a:off x="596785" y="4020415"/>
              <a:ext cx="660207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36"/>
          <p:cNvGrpSpPr/>
          <p:nvPr/>
        </p:nvGrpSpPr>
        <p:grpSpPr>
          <a:xfrm>
            <a:off x="763679" y="4679494"/>
            <a:ext cx="448344" cy="731520"/>
            <a:chOff x="702716" y="4679494"/>
            <a:chExt cx="448344" cy="731520"/>
          </a:xfrm>
        </p:grpSpPr>
        <p:sp>
          <p:nvSpPr>
            <p:cNvPr id="1559" name="Google Shape;1559;p36"/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rect b="b" l="l" r="r" t="t"/>
              <a:pathLst>
                <a:path extrusionOk="0" h="1008113" w="5264968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2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6"/>
            <p:cNvSpPr txBox="1"/>
            <p:nvPr/>
          </p:nvSpPr>
          <p:spPr>
            <a:xfrm rot="-5400000">
              <a:off x="596785" y="4860588"/>
              <a:ext cx="660207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1" name="Google Shape;1561;p36"/>
          <p:cNvSpPr/>
          <p:nvPr/>
        </p:nvSpPr>
        <p:spPr>
          <a:xfrm rot="10800000">
            <a:off x="1468006" y="5519669"/>
            <a:ext cx="9831349" cy="731520"/>
          </a:xfrm>
          <a:prstGeom prst="roundRect">
            <a:avLst>
              <a:gd fmla="val 532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" dir="5400000" dist="381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2" name="Google Shape;1562;p36"/>
          <p:cNvGrpSpPr/>
          <p:nvPr/>
        </p:nvGrpSpPr>
        <p:grpSpPr>
          <a:xfrm>
            <a:off x="763679" y="5519669"/>
            <a:ext cx="448344" cy="731520"/>
            <a:chOff x="702716" y="5519669"/>
            <a:chExt cx="448344" cy="731520"/>
          </a:xfrm>
        </p:grpSpPr>
        <p:sp>
          <p:nvSpPr>
            <p:cNvPr id="1563" name="Google Shape;1563;p36"/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rect b="b" l="l" r="r" t="t"/>
              <a:pathLst>
                <a:path extrusionOk="0" h="1008113" w="5264968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219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6"/>
            <p:cNvSpPr txBox="1"/>
            <p:nvPr/>
          </p:nvSpPr>
          <p:spPr>
            <a:xfrm rot="-5400000">
              <a:off x="596785" y="5700763"/>
              <a:ext cx="660207" cy="36933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565" name="Google Shape;1565;p36"/>
          <p:cNvGraphicFramePr/>
          <p:nvPr/>
        </p:nvGraphicFramePr>
        <p:xfrm>
          <a:off x="1511665" y="17346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{F0642ED0-519E-423E-B878-00EFB48F11A4}</a:tableStyleId>
              </a:tblPr>
              <a:tblGrid>
                <a:gridCol w="1399725"/>
                <a:gridCol w="133775"/>
                <a:gridCol w="1262050"/>
                <a:gridCol w="133775"/>
                <a:gridCol w="1262050"/>
                <a:gridCol w="133775"/>
                <a:gridCol w="1262050"/>
                <a:gridCol w="133775"/>
                <a:gridCol w="1262050"/>
                <a:gridCol w="133775"/>
                <a:gridCol w="1262050"/>
                <a:gridCol w="133775"/>
                <a:gridCol w="1262050"/>
              </a:tblGrid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MON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TUE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WED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THU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FRI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SAT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SUN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4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</a:rPr>
                        <a:t>Easy to change colors.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</a:rPr>
                        <a:t>Simple PowerPoint Presentation</a:t>
                      </a:r>
                      <a:endParaRPr b="0" sz="1200">
                        <a:solidFill>
                          <a:srgbClr val="3F3F3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chemeClr val="dk1"/>
                          </a:solidFill>
                        </a:rPr>
                        <a:t>Add Contents Title</a:t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We Create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Professional Presentation.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Clean Text Slide for your Presentation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We Create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Professional Presentation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Clean Text Slide for your Presentation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</a:rPr>
                        <a:t>That is beautifully designed.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chemeClr val="dk1"/>
                          </a:solidFill>
                        </a:rPr>
                        <a:t>Add Contents Title</a:t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We Create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Professional Presentation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Clean Text Slide for your Presentation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We Create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Professional Presentation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rgbClr val="3F3F3F"/>
                          </a:solidFill>
                        </a:rPr>
                        <a:t>Simple PowerPoint Presentation</a:t>
                      </a:r>
                      <a:endParaRPr b="0" sz="1200">
                        <a:solidFill>
                          <a:srgbClr val="3F3F3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</a:t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</a:rPr>
                        <a:t>That is beautifully designed.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We Create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Professional Presentation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Clean Text Slide for your Presentation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</a:rPr>
                        <a:t>That is beautifully designed.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chemeClr val="dk1"/>
                          </a:solidFill>
                        </a:rPr>
                        <a:t>Add Contents Title</a:t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rgbClr val="3F3F3F"/>
                          </a:solidFill>
                        </a:rPr>
                        <a:t>That is beautifully designed.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 a modern PowerPoint  Presentation </a:t>
                      </a:r>
                      <a:endParaRPr b="0"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</a:rPr>
                        <a:t>Clean Text Slide for your Presentation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3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571" name="Google Shape;1571;p37"/>
          <p:cNvSpPr txBox="1"/>
          <p:nvPr/>
        </p:nvSpPr>
        <p:spPr>
          <a:xfrm>
            <a:off x="1362599" y="3832289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7"/>
          <p:cNvSpPr txBox="1"/>
          <p:nvPr/>
        </p:nvSpPr>
        <p:spPr>
          <a:xfrm>
            <a:off x="1362599" y="5130770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7"/>
          <p:cNvSpPr txBox="1"/>
          <p:nvPr/>
        </p:nvSpPr>
        <p:spPr>
          <a:xfrm>
            <a:off x="6121530" y="3832289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5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7"/>
          <p:cNvSpPr txBox="1"/>
          <p:nvPr/>
        </p:nvSpPr>
        <p:spPr>
          <a:xfrm>
            <a:off x="6121530" y="5130770"/>
            <a:ext cx="10154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5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5" name="Google Shape;1575;p37"/>
          <p:cNvGrpSpPr/>
          <p:nvPr/>
        </p:nvGrpSpPr>
        <p:grpSpPr>
          <a:xfrm>
            <a:off x="2350614" y="3832288"/>
            <a:ext cx="3770918" cy="923330"/>
            <a:chOff x="2551705" y="4283314"/>
            <a:chExt cx="2152229" cy="923330"/>
          </a:xfrm>
        </p:grpSpPr>
        <p:sp>
          <p:nvSpPr>
            <p:cNvPr id="1576" name="Google Shape;1576;p37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8" name="Google Shape;1578;p37"/>
          <p:cNvGrpSpPr/>
          <p:nvPr/>
        </p:nvGrpSpPr>
        <p:grpSpPr>
          <a:xfrm>
            <a:off x="7109544" y="3832288"/>
            <a:ext cx="3770918" cy="923330"/>
            <a:chOff x="2551705" y="4283314"/>
            <a:chExt cx="2152229" cy="923330"/>
          </a:xfrm>
        </p:grpSpPr>
        <p:sp>
          <p:nvSpPr>
            <p:cNvPr id="1579" name="Google Shape;1579;p37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7"/>
          <p:cNvGrpSpPr/>
          <p:nvPr/>
        </p:nvGrpSpPr>
        <p:grpSpPr>
          <a:xfrm>
            <a:off x="2350614" y="5130769"/>
            <a:ext cx="3770918" cy="923330"/>
            <a:chOff x="2551705" y="4283314"/>
            <a:chExt cx="2152229" cy="923330"/>
          </a:xfrm>
        </p:grpSpPr>
        <p:sp>
          <p:nvSpPr>
            <p:cNvPr id="1582" name="Google Shape;1582;p37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37"/>
          <p:cNvGrpSpPr/>
          <p:nvPr/>
        </p:nvGrpSpPr>
        <p:grpSpPr>
          <a:xfrm>
            <a:off x="7109544" y="5130769"/>
            <a:ext cx="3770918" cy="923330"/>
            <a:chOff x="2551705" y="4283314"/>
            <a:chExt cx="2152229" cy="923330"/>
          </a:xfrm>
        </p:grpSpPr>
        <p:sp>
          <p:nvSpPr>
            <p:cNvPr id="1585" name="Google Shape;1585;p37"/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7" name="Google Shape;1587;p37"/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1588" name="Google Shape;1588;p37"/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fmla="val 30293" name="adj1"/>
                <a:gd fmla="val 25630" name="adj2"/>
                <a:gd fmla="val 24276" name="adj3"/>
                <a:gd fmla="val 70595" name="adj4"/>
              </a:avLst>
            </a:prstGeom>
            <a:solidFill>
              <a:schemeClr val="lt1"/>
            </a:solidFill>
            <a:ln cap="flat" cmpd="sng" w="635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rotWithShape="0" algn="l" dist="25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fmla="val 30293" name="adj1"/>
                <a:gd fmla="val 25630" name="adj2"/>
                <a:gd fmla="val 24276" name="adj3"/>
                <a:gd fmla="val 70272" name="adj4"/>
              </a:avLst>
            </a:prstGeom>
            <a:solidFill>
              <a:schemeClr val="lt1"/>
            </a:solidFill>
            <a:ln cap="flat" cmpd="sng" w="635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rotWithShape="0" algn="l" dist="25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fmla="val 30293" name="adj1"/>
                <a:gd fmla="val 25630" name="adj2"/>
                <a:gd fmla="val 24276" name="adj3"/>
                <a:gd fmla="val 71258" name="adj4"/>
              </a:avLst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rotWithShape="0" algn="l" dist="25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fmla="val 30293" name="adj1"/>
                <a:gd fmla="val 25630" name="adj2"/>
                <a:gd fmla="val 24276" name="adj3"/>
                <a:gd fmla="val 70927" name="adj4"/>
              </a:avLst>
            </a:prstGeom>
            <a:solidFill>
              <a:schemeClr val="lt1"/>
            </a:solidFill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" rotWithShape="0" algn="l" dist="254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2" name="Google Shape;1592;p37"/>
          <p:cNvSpPr/>
          <p:nvPr/>
        </p:nvSpPr>
        <p:spPr>
          <a:xfrm>
            <a:off x="4401681" y="2552868"/>
            <a:ext cx="447487" cy="328144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7"/>
          <p:cNvSpPr/>
          <p:nvPr/>
        </p:nvSpPr>
        <p:spPr>
          <a:xfrm>
            <a:off x="1816962" y="2523498"/>
            <a:ext cx="465432" cy="35751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7"/>
          <p:cNvSpPr/>
          <p:nvPr/>
        </p:nvSpPr>
        <p:spPr>
          <a:xfrm>
            <a:off x="9264790" y="2461763"/>
            <a:ext cx="473198" cy="408364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7"/>
          <p:cNvSpPr/>
          <p:nvPr/>
        </p:nvSpPr>
        <p:spPr>
          <a:xfrm>
            <a:off x="6844875" y="2489995"/>
            <a:ext cx="480805" cy="380133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38"/>
          <p:cNvSpPr txBox="1"/>
          <p:nvPr/>
        </p:nvSpPr>
        <p:spPr>
          <a:xfrm>
            <a:off x="8200661" y="3265908"/>
            <a:ext cx="3312368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r>
              <a:rPr b="1" lang="en-US"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</a:t>
            </a:r>
            <a:endParaRPr/>
          </a:p>
        </p:txBody>
      </p:sp>
      <p:sp>
        <p:nvSpPr>
          <p:cNvPr id="1601" name="Google Shape;1601;p38"/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8"/>
          <p:cNvSpPr txBox="1"/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Portfolio </a:t>
            </a: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603" name="Google Shape;1603;p38"/>
          <p:cNvSpPr/>
          <p:nvPr>
            <p:ph idx="2" type="pic"/>
          </p:nvPr>
        </p:nvSpPr>
        <p:spPr>
          <a:xfrm>
            <a:off x="1" y="1"/>
            <a:ext cx="7665395" cy="68673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09" name="Google Shape;1609;p39"/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9"/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9"/>
          <p:cNvSpPr/>
          <p:nvPr/>
        </p:nvSpPr>
        <p:spPr>
          <a:xfrm flipH="1" rot="10800000">
            <a:off x="943582" y="4045879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2" name="Google Shape;1612;p39"/>
          <p:cNvSpPr/>
          <p:nvPr/>
        </p:nvSpPr>
        <p:spPr>
          <a:xfrm rot="10800000">
            <a:off x="6471942" y="4045879"/>
            <a:ext cx="4752000" cy="1908000"/>
          </a:xfrm>
          <a:prstGeom prst="snip1Rect">
            <a:avLst>
              <a:gd fmla="val 50000" name="adj"/>
            </a:avLst>
          </a:prstGeom>
          <a:solidFill>
            <a:schemeClr val="lt1"/>
          </a:solidFill>
          <a:ln cap="flat" cmpd="sng" w="63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39"/>
          <p:cNvSpPr/>
          <p:nvPr/>
        </p:nvSpPr>
        <p:spPr>
          <a:xfrm>
            <a:off x="4929268" y="3221040"/>
            <a:ext cx="2326658" cy="14068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4" name="Google Shape;1614;p39"/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1615" name="Google Shape;1615;p39"/>
            <p:cNvSpPr txBox="1"/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9"/>
            <p:cNvSpPr txBox="1"/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None/>
              </a:pPr>
              <a:r>
                <a:rPr b="1" lang="en-US" sz="14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/>
            </a:p>
          </p:txBody>
        </p:sp>
      </p:grpSp>
      <p:sp>
        <p:nvSpPr>
          <p:cNvPr id="1617" name="Google Shape;1617;p39"/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60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8" name="Google Shape;1618;p39"/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sz="60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9" name="Google Shape;1619;p39"/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6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39"/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6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1" name="Google Shape;1621;p39"/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622" name="Google Shape;1622;p39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9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4" name="Google Shape;1624;p39"/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1625" name="Google Shape;1625;p39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9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7" name="Google Shape;1627;p39"/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1628" name="Google Shape;1628;p39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9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0" name="Google Shape;1630;p39"/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1631" name="Google Shape;1631;p39"/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9"/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9"/>
          <p:cNvSpPr/>
          <p:nvPr/>
        </p:nvSpPr>
        <p:spPr>
          <a:xfrm>
            <a:off x="4521778" y="4873986"/>
            <a:ext cx="420559" cy="393681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9"/>
          <p:cNvSpPr/>
          <p:nvPr/>
        </p:nvSpPr>
        <p:spPr>
          <a:xfrm>
            <a:off x="7075022" y="2554584"/>
            <a:ext cx="466329" cy="38981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5" name="Google Shape;1635;p39"/>
          <p:cNvSpPr/>
          <p:nvPr/>
        </p:nvSpPr>
        <p:spPr>
          <a:xfrm>
            <a:off x="4477220" y="2554583"/>
            <a:ext cx="452743" cy="45652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 rot="2700000">
            <a:off x="7226666" y="4761117"/>
            <a:ext cx="339446" cy="608564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2435894" y="2985778"/>
            <a:ext cx="641764" cy="260864"/>
          </a:xfrm>
          <a:prstGeom prst="rightArrow">
            <a:avLst>
              <a:gd fmla="val 50000" name="adj1"/>
              <a:gd fmla="val 62059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250596" y="2721533"/>
            <a:ext cx="789358" cy="789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3473598" y="2721533"/>
            <a:ext cx="789358" cy="789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96600" y="2721533"/>
            <a:ext cx="789358" cy="789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919602" y="2721533"/>
            <a:ext cx="789358" cy="789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0142606" y="2721533"/>
            <a:ext cx="789358" cy="7893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4658896" y="2985778"/>
            <a:ext cx="641764" cy="260864"/>
          </a:xfrm>
          <a:prstGeom prst="rightArrow">
            <a:avLst>
              <a:gd fmla="val 50000" name="adj1"/>
              <a:gd fmla="val 62059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6881898" y="2985778"/>
            <a:ext cx="641764" cy="260864"/>
          </a:xfrm>
          <a:prstGeom prst="rightArrow">
            <a:avLst>
              <a:gd fmla="val 50000" name="adj1"/>
              <a:gd fmla="val 62059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104900" y="2985778"/>
            <a:ext cx="641764" cy="260864"/>
          </a:xfrm>
          <a:prstGeom prst="rightArrow">
            <a:avLst>
              <a:gd fmla="val 50000" name="adj1"/>
              <a:gd fmla="val 62059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066060" y="2032476"/>
            <a:ext cx="1178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3286304" y="2032476"/>
            <a:ext cx="1178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5506548" y="2032476"/>
            <a:ext cx="1178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7726792" y="2032476"/>
            <a:ext cx="1178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9947037" y="2032476"/>
            <a:ext cx="11789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2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/>
          <p:nvPr/>
        </p:nvSpPr>
        <p:spPr>
          <a:xfrm flipH="1">
            <a:off x="3690488" y="2989018"/>
            <a:ext cx="334116" cy="27562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147221" y="2938382"/>
            <a:ext cx="334118" cy="333574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439455" y="2923903"/>
            <a:ext cx="386092" cy="311604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5973651" y="2935234"/>
            <a:ext cx="235254" cy="339870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0369429" y="2952197"/>
            <a:ext cx="334118" cy="333678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 flipH="1" rot="10800000">
            <a:off x="953868" y="4087893"/>
            <a:ext cx="1403287" cy="1934644"/>
          </a:xfrm>
          <a:prstGeom prst="wedgeRectCallout">
            <a:avLst>
              <a:gd fmla="val -2767" name="adj1"/>
              <a:gd fmla="val 72844" name="adj2"/>
            </a:avLst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 flipH="1" rot="10800000">
            <a:off x="3174111" y="4087893"/>
            <a:ext cx="1403287" cy="1934644"/>
          </a:xfrm>
          <a:prstGeom prst="wedgeRectCallout">
            <a:avLst>
              <a:gd fmla="val -2767" name="adj1"/>
              <a:gd fmla="val 72844" name="adj2"/>
            </a:avLst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 flipH="1" rot="10800000">
            <a:off x="5394354" y="4087893"/>
            <a:ext cx="1403287" cy="1934644"/>
          </a:xfrm>
          <a:prstGeom prst="wedgeRectCallout">
            <a:avLst>
              <a:gd fmla="val -2767" name="adj1"/>
              <a:gd fmla="val 72844" name="adj2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/>
          <p:nvPr/>
        </p:nvSpPr>
        <p:spPr>
          <a:xfrm flipH="1" rot="10800000">
            <a:off x="7614597" y="4087893"/>
            <a:ext cx="1403287" cy="1934644"/>
          </a:xfrm>
          <a:prstGeom prst="wedgeRectCallout">
            <a:avLst>
              <a:gd fmla="val -2767" name="adj1"/>
              <a:gd fmla="val 72844" name="adj2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 flipH="1" rot="10800000">
            <a:off x="9834840" y="4087893"/>
            <a:ext cx="1403287" cy="1934644"/>
          </a:xfrm>
          <a:prstGeom prst="wedgeRectCallout">
            <a:avLst>
              <a:gd fmla="val -2767" name="adj1"/>
              <a:gd fmla="val 72844" name="adj2"/>
            </a:avLst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4"/>
          <p:cNvGrpSpPr/>
          <p:nvPr/>
        </p:nvGrpSpPr>
        <p:grpSpPr>
          <a:xfrm>
            <a:off x="1023040" y="4221585"/>
            <a:ext cx="1279796" cy="1692772"/>
            <a:chOff x="1829656" y="4528906"/>
            <a:chExt cx="2691170" cy="1692772"/>
          </a:xfrm>
        </p:grpSpPr>
        <p:sp>
          <p:nvSpPr>
            <p:cNvPr id="159" name="Google Shape;159;p4"/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3241510" y="4221585"/>
            <a:ext cx="1279796" cy="1692772"/>
            <a:chOff x="1829656" y="4528906"/>
            <a:chExt cx="2691170" cy="1692772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4"/>
          <p:cNvGrpSpPr/>
          <p:nvPr/>
        </p:nvGrpSpPr>
        <p:grpSpPr>
          <a:xfrm>
            <a:off x="5459980" y="4221585"/>
            <a:ext cx="1279796" cy="1692772"/>
            <a:chOff x="1829656" y="4528906"/>
            <a:chExt cx="2691170" cy="1692772"/>
          </a:xfrm>
        </p:grpSpPr>
        <p:sp>
          <p:nvSpPr>
            <p:cNvPr id="165" name="Google Shape;165;p4"/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4"/>
          <p:cNvGrpSpPr/>
          <p:nvPr/>
        </p:nvGrpSpPr>
        <p:grpSpPr>
          <a:xfrm>
            <a:off x="7678450" y="4221585"/>
            <a:ext cx="1279796" cy="1692772"/>
            <a:chOff x="1829656" y="4528906"/>
            <a:chExt cx="2691170" cy="1692772"/>
          </a:xfrm>
        </p:grpSpPr>
        <p:sp>
          <p:nvSpPr>
            <p:cNvPr id="168" name="Google Shape;168;p4"/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9896920" y="4221585"/>
            <a:ext cx="1279796" cy="1692772"/>
            <a:chOff x="1829656" y="4528906"/>
            <a:chExt cx="2691170" cy="1692772"/>
          </a:xfrm>
        </p:grpSpPr>
        <p:sp>
          <p:nvSpPr>
            <p:cNvPr id="171" name="Google Shape;171;p4"/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Text  Here</a:t>
              </a:r>
              <a:endParaRPr b="1" sz="1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4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42" name="Google Shape;1642;p40"/>
          <p:cNvSpPr/>
          <p:nvPr/>
        </p:nvSpPr>
        <p:spPr>
          <a:xfrm>
            <a:off x="921204" y="1835204"/>
            <a:ext cx="6462604" cy="4202142"/>
          </a:xfrm>
          <a:custGeom>
            <a:rect b="b" l="l" r="r" t="t"/>
            <a:pathLst>
              <a:path extrusionOk="0" h="4202142" w="472350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noFill/>
          <a:ln cap="flat" cmpd="sng" w="508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40"/>
          <p:cNvSpPr/>
          <p:nvPr/>
        </p:nvSpPr>
        <p:spPr>
          <a:xfrm rot="-7490466">
            <a:off x="3956600" y="3871740"/>
            <a:ext cx="286380" cy="246879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0"/>
          <p:cNvSpPr/>
          <p:nvPr/>
        </p:nvSpPr>
        <p:spPr>
          <a:xfrm rot="10800000">
            <a:off x="4676682" y="1835202"/>
            <a:ext cx="6604234" cy="4216700"/>
          </a:xfrm>
          <a:custGeom>
            <a:rect b="b" l="l" r="r" t="t"/>
            <a:pathLst>
              <a:path extrusionOk="0" h="4216700" w="4827019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noFill/>
          <a:ln cap="flat" cmpd="sng" w="508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0"/>
          <p:cNvSpPr/>
          <p:nvPr/>
        </p:nvSpPr>
        <p:spPr>
          <a:xfrm rot="3309534">
            <a:off x="7940139" y="3796017"/>
            <a:ext cx="286380" cy="246879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0"/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5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40"/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5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8" name="Google Shape;1648;p40"/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649" name="Google Shape;1649;p40"/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</a:t>
              </a:r>
              <a:endParaRPr/>
            </a:p>
          </p:txBody>
        </p:sp>
        <p:sp>
          <p:nvSpPr>
            <p:cNvPr id="1650" name="Google Shape;1650;p40"/>
            <p:cNvSpPr txBox="1"/>
            <p:nvPr/>
          </p:nvSpPr>
          <p:spPr>
            <a:xfrm>
              <a:off x="1197149" y="1794035"/>
              <a:ext cx="32308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1" name="Google Shape;1651;p40"/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652" name="Google Shape;1652;p40"/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 </a:t>
              </a:r>
              <a:endParaRPr/>
            </a:p>
          </p:txBody>
        </p:sp>
        <p:sp>
          <p:nvSpPr>
            <p:cNvPr id="1653" name="Google Shape;1653;p40"/>
            <p:cNvSpPr txBox="1"/>
            <p:nvPr/>
          </p:nvSpPr>
          <p:spPr>
            <a:xfrm>
              <a:off x="4759449" y="3524124"/>
              <a:ext cx="323083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4" name="Google Shape;1654;p40"/>
          <p:cNvSpPr/>
          <p:nvPr/>
        </p:nvSpPr>
        <p:spPr>
          <a:xfrm>
            <a:off x="5686400" y="3477568"/>
            <a:ext cx="819203" cy="822918"/>
          </a:xfrm>
          <a:custGeom>
            <a:rect b="b" l="l" r="r" t="t"/>
            <a:pathLst>
              <a:path extrusionOk="0" h="2084561" w="207515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0"/>
          <p:cNvSpPr/>
          <p:nvPr/>
        </p:nvSpPr>
        <p:spPr>
          <a:xfrm>
            <a:off x="1754508" y="3434390"/>
            <a:ext cx="431361" cy="430100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0"/>
          <p:cNvSpPr/>
          <p:nvPr/>
        </p:nvSpPr>
        <p:spPr>
          <a:xfrm>
            <a:off x="9937372" y="3934593"/>
            <a:ext cx="448025" cy="41939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1"/>
          <p:cNvSpPr/>
          <p:nvPr/>
        </p:nvSpPr>
        <p:spPr>
          <a:xfrm>
            <a:off x="200026" y="218247"/>
            <a:ext cx="11791949" cy="6421506"/>
          </a:xfrm>
          <a:prstGeom prst="roundRect">
            <a:avLst>
              <a:gd fmla="val 2427" name="adj"/>
            </a:avLst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41"/>
          <p:cNvSpPr txBox="1"/>
          <p:nvPr/>
        </p:nvSpPr>
        <p:spPr>
          <a:xfrm>
            <a:off x="8770533" y="4600505"/>
            <a:ext cx="286575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 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3" name="Google Shape;1663;p41"/>
          <p:cNvGrpSpPr/>
          <p:nvPr/>
        </p:nvGrpSpPr>
        <p:grpSpPr>
          <a:xfrm>
            <a:off x="829232" y="1797430"/>
            <a:ext cx="7508504" cy="4134559"/>
            <a:chOff x="1657924" y="843553"/>
            <a:chExt cx="2835932" cy="4134559"/>
          </a:xfrm>
        </p:grpSpPr>
        <p:sp>
          <p:nvSpPr>
            <p:cNvPr id="1664" name="Google Shape;1664;p41"/>
            <p:cNvSpPr txBox="1"/>
            <p:nvPr/>
          </p:nvSpPr>
          <p:spPr>
            <a:xfrm>
              <a:off x="1657924" y="1746458"/>
              <a:ext cx="2835932" cy="3231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You can simply impress your audience and add a unique zing and appeal to your Presentations. Easy to change colors, photos and Text. 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Presentations. </a:t>
              </a:r>
              <a:endParaRPr/>
            </a:p>
          </p:txBody>
        </p:sp>
        <p:sp>
          <p:nvSpPr>
            <p:cNvPr id="1665" name="Google Shape;1665;p41"/>
            <p:cNvSpPr txBox="1"/>
            <p:nvPr/>
          </p:nvSpPr>
          <p:spPr>
            <a:xfrm>
              <a:off x="1657924" y="843553"/>
              <a:ext cx="28359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6" name="Google Shape;1666;p41"/>
          <p:cNvSpPr/>
          <p:nvPr/>
        </p:nvSpPr>
        <p:spPr>
          <a:xfrm>
            <a:off x="829232" y="2495550"/>
            <a:ext cx="7508504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41"/>
          <p:cNvSpPr/>
          <p:nvPr/>
        </p:nvSpPr>
        <p:spPr>
          <a:xfrm>
            <a:off x="1311235" y="1768129"/>
            <a:ext cx="45719" cy="16397"/>
          </a:xfrm>
          <a:custGeom>
            <a:rect b="b" l="l" r="r" t="t"/>
            <a:pathLst>
              <a:path extrusionOk="0" h="65001" w="123794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41"/>
          <p:cNvSpPr/>
          <p:nvPr/>
        </p:nvSpPr>
        <p:spPr>
          <a:xfrm>
            <a:off x="1295833" y="1785668"/>
            <a:ext cx="45719" cy="6246"/>
          </a:xfrm>
          <a:custGeom>
            <a:rect b="b" l="l" r="r" t="t"/>
            <a:pathLst>
              <a:path extrusionOk="0" h="24759" w="53753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9" name="Google Shape;1669;p41"/>
          <p:cNvGrpSpPr/>
          <p:nvPr/>
        </p:nvGrpSpPr>
        <p:grpSpPr>
          <a:xfrm>
            <a:off x="4195659" y="803943"/>
            <a:ext cx="775650" cy="775650"/>
            <a:chOff x="5572899" y="3891288"/>
            <a:chExt cx="1045029" cy="1045029"/>
          </a:xfrm>
        </p:grpSpPr>
        <p:sp>
          <p:nvSpPr>
            <p:cNvPr id="1670" name="Google Shape;1670;p41"/>
            <p:cNvSpPr/>
            <p:nvPr/>
          </p:nvSpPr>
          <p:spPr>
            <a:xfrm>
              <a:off x="5572899" y="3891288"/>
              <a:ext cx="1045029" cy="10450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1" name="Google Shape;1671;p41"/>
            <p:cNvGrpSpPr/>
            <p:nvPr/>
          </p:nvGrpSpPr>
          <p:grpSpPr>
            <a:xfrm>
              <a:off x="5637139" y="3939653"/>
              <a:ext cx="917684" cy="916899"/>
              <a:chOff x="3590925" y="923925"/>
              <a:chExt cx="5010626" cy="5006339"/>
            </a:xfrm>
          </p:grpSpPr>
          <p:sp>
            <p:nvSpPr>
              <p:cNvPr id="1672" name="Google Shape;1672;p41"/>
              <p:cNvSpPr/>
              <p:nvPr/>
            </p:nvSpPr>
            <p:spPr>
              <a:xfrm>
                <a:off x="8000428" y="2529649"/>
                <a:ext cx="199167" cy="199358"/>
              </a:xfrm>
              <a:custGeom>
                <a:rect b="b" l="l" r="r" t="t"/>
                <a:pathLst>
                  <a:path extrusionOk="0" h="199358" w="199167">
                    <a:moveTo>
                      <a:pt x="0" y="199358"/>
                    </a:moveTo>
                    <a:lnTo>
                      <a:pt x="0" y="16383"/>
                    </a:lnTo>
                    <a:cubicBezTo>
                      <a:pt x="0" y="7334"/>
                      <a:pt x="7334" y="0"/>
                      <a:pt x="16383" y="0"/>
                    </a:cubicBezTo>
                    <a:lnTo>
                      <a:pt x="183071" y="0"/>
                    </a:lnTo>
                    <a:cubicBezTo>
                      <a:pt x="191929" y="0"/>
                      <a:pt x="199168" y="7239"/>
                      <a:pt x="199168" y="16097"/>
                    </a:cubicBezTo>
                    <a:lnTo>
                      <a:pt x="199168" y="199358"/>
                    </a:lnTo>
                    <a:lnTo>
                      <a:pt x="0" y="1993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41"/>
              <p:cNvSpPr/>
              <p:nvPr/>
            </p:nvSpPr>
            <p:spPr>
              <a:xfrm>
                <a:off x="7869269" y="2929508"/>
                <a:ext cx="333755" cy="196881"/>
              </a:xfrm>
              <a:custGeom>
                <a:rect b="b" l="l" r="r" t="t"/>
                <a:pathLst>
                  <a:path extrusionOk="0" h="196881" w="333755">
                    <a:moveTo>
                      <a:pt x="333756" y="196882"/>
                    </a:moveTo>
                    <a:lnTo>
                      <a:pt x="16383" y="196882"/>
                    </a:lnTo>
                    <a:cubicBezTo>
                      <a:pt x="7334" y="196882"/>
                      <a:pt x="0" y="189548"/>
                      <a:pt x="0" y="180499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33661" y="0"/>
                    </a:lnTo>
                    <a:lnTo>
                      <a:pt x="333661" y="1968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41"/>
              <p:cNvSpPr/>
              <p:nvPr/>
            </p:nvSpPr>
            <p:spPr>
              <a:xfrm>
                <a:off x="7798212" y="2732150"/>
                <a:ext cx="202215" cy="590931"/>
              </a:xfrm>
              <a:custGeom>
                <a:rect b="b" l="l" r="r" t="t"/>
                <a:pathLst>
                  <a:path extrusionOk="0" h="590931" w="202215">
                    <a:moveTo>
                      <a:pt x="186119" y="590931"/>
                    </a:moveTo>
                    <a:lnTo>
                      <a:pt x="16383" y="590931"/>
                    </a:lnTo>
                    <a:cubicBezTo>
                      <a:pt x="7334" y="590931"/>
                      <a:pt x="0" y="583597"/>
                      <a:pt x="0" y="574548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202216" y="0"/>
                    </a:lnTo>
                    <a:lnTo>
                      <a:pt x="202216" y="574738"/>
                    </a:lnTo>
                    <a:cubicBezTo>
                      <a:pt x="202216" y="583692"/>
                      <a:pt x="194977" y="590931"/>
                      <a:pt x="186119" y="5909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41"/>
              <p:cNvSpPr/>
              <p:nvPr/>
            </p:nvSpPr>
            <p:spPr>
              <a:xfrm>
                <a:off x="8203025" y="2730436"/>
                <a:ext cx="340042" cy="199167"/>
              </a:xfrm>
              <a:custGeom>
                <a:rect b="b" l="l" r="r" t="t"/>
                <a:pathLst>
                  <a:path extrusionOk="0" h="199167" w="340042">
                    <a:moveTo>
                      <a:pt x="0" y="0"/>
                    </a:moveTo>
                    <a:lnTo>
                      <a:pt x="323660" y="0"/>
                    </a:lnTo>
                    <a:cubicBezTo>
                      <a:pt x="332708" y="0"/>
                      <a:pt x="340042" y="7334"/>
                      <a:pt x="340042" y="16383"/>
                    </a:cubicBezTo>
                    <a:lnTo>
                      <a:pt x="340042" y="183071"/>
                    </a:lnTo>
                    <a:cubicBezTo>
                      <a:pt x="340042" y="191929"/>
                      <a:pt x="332804" y="199168"/>
                      <a:pt x="323945" y="199168"/>
                    </a:cubicBezTo>
                    <a:lnTo>
                      <a:pt x="95" y="19916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41"/>
              <p:cNvSpPr/>
              <p:nvPr/>
            </p:nvSpPr>
            <p:spPr>
              <a:xfrm>
                <a:off x="8398383" y="2528601"/>
                <a:ext cx="202215" cy="596169"/>
              </a:xfrm>
              <a:custGeom>
                <a:rect b="b" l="l" r="r" t="t"/>
                <a:pathLst>
                  <a:path extrusionOk="0" h="596169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2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41"/>
              <p:cNvSpPr/>
              <p:nvPr/>
            </p:nvSpPr>
            <p:spPr>
              <a:xfrm>
                <a:off x="7990808" y="4331112"/>
                <a:ext cx="275463" cy="202215"/>
              </a:xfrm>
              <a:custGeom>
                <a:rect b="b" l="l" r="r" t="t"/>
                <a:pathLst>
                  <a:path extrusionOk="0" h="202215" w="275463">
                    <a:moveTo>
                      <a:pt x="16097" y="0"/>
                    </a:moveTo>
                    <a:lnTo>
                      <a:pt x="259080" y="0"/>
                    </a:lnTo>
                    <a:cubicBezTo>
                      <a:pt x="268129" y="0"/>
                      <a:pt x="275463" y="7334"/>
                      <a:pt x="275463" y="16383"/>
                    </a:cubicBezTo>
                    <a:lnTo>
                      <a:pt x="275463" y="186119"/>
                    </a:lnTo>
                    <a:cubicBezTo>
                      <a:pt x="275463" y="194977"/>
                      <a:pt x="268224" y="202216"/>
                      <a:pt x="259366" y="202216"/>
                    </a:cubicBezTo>
                    <a:lnTo>
                      <a:pt x="0" y="202216"/>
                    </a:ln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41"/>
              <p:cNvSpPr/>
              <p:nvPr/>
            </p:nvSpPr>
            <p:spPr>
              <a:xfrm>
                <a:off x="8398383" y="4329969"/>
                <a:ext cx="203168" cy="802290"/>
              </a:xfrm>
              <a:custGeom>
                <a:rect b="b" l="l" r="r" t="t"/>
                <a:pathLst>
                  <a:path extrusionOk="0" h="802290" w="203168">
                    <a:moveTo>
                      <a:pt x="476" y="0"/>
                    </a:moveTo>
                    <a:lnTo>
                      <a:pt x="186785" y="0"/>
                    </a:lnTo>
                    <a:cubicBezTo>
                      <a:pt x="195834" y="0"/>
                      <a:pt x="203168" y="7334"/>
                      <a:pt x="203168" y="16383"/>
                    </a:cubicBezTo>
                    <a:lnTo>
                      <a:pt x="203168" y="786194"/>
                    </a:lnTo>
                    <a:cubicBezTo>
                      <a:pt x="203168" y="795052"/>
                      <a:pt x="195929" y="802291"/>
                      <a:pt x="187071" y="802291"/>
                    </a:cubicBez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571"/>
                    </a:lnTo>
                    <a:cubicBezTo>
                      <a:pt x="0" y="190"/>
                      <a:pt x="190" y="0"/>
                      <a:pt x="4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41"/>
              <p:cNvSpPr/>
              <p:nvPr/>
            </p:nvSpPr>
            <p:spPr>
              <a:xfrm>
                <a:off x="8202739" y="4127182"/>
                <a:ext cx="195643" cy="802290"/>
              </a:xfrm>
              <a:custGeom>
                <a:rect b="b" l="l" r="r" t="t"/>
                <a:pathLst>
                  <a:path extrusionOk="0" h="802290" w="195643">
                    <a:moveTo>
                      <a:pt x="16097" y="0"/>
                    </a:moveTo>
                    <a:lnTo>
                      <a:pt x="179261" y="0"/>
                    </a:lnTo>
                    <a:cubicBezTo>
                      <a:pt x="188309" y="0"/>
                      <a:pt x="195644" y="7334"/>
                      <a:pt x="195644" y="16383"/>
                    </a:cubicBezTo>
                    <a:lnTo>
                      <a:pt x="195644" y="802291"/>
                    </a:ln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41"/>
              <p:cNvSpPr/>
              <p:nvPr/>
            </p:nvSpPr>
            <p:spPr>
              <a:xfrm>
                <a:off x="7792974" y="3724656"/>
                <a:ext cx="409670" cy="202215"/>
              </a:xfrm>
              <a:custGeom>
                <a:rect b="b" l="l" r="r" t="t"/>
                <a:pathLst>
                  <a:path extrusionOk="0" h="202215" w="409670">
                    <a:moveTo>
                      <a:pt x="16097" y="0"/>
                    </a:moveTo>
                    <a:lnTo>
                      <a:pt x="405289" y="0"/>
                    </a:lnTo>
                    <a:cubicBezTo>
                      <a:pt x="407670" y="0"/>
                      <a:pt x="409670" y="2000"/>
                      <a:pt x="409670" y="4381"/>
                    </a:cubicBezTo>
                    <a:lnTo>
                      <a:pt x="409670" y="186118"/>
                    </a:lnTo>
                    <a:cubicBezTo>
                      <a:pt x="409670" y="194977"/>
                      <a:pt x="402431" y="202216"/>
                      <a:pt x="393573" y="202216"/>
                    </a:cubicBezTo>
                    <a:lnTo>
                      <a:pt x="18479" y="202216"/>
                    </a:lnTo>
                    <a:cubicBezTo>
                      <a:pt x="8287" y="202216"/>
                      <a:pt x="0" y="193929"/>
                      <a:pt x="0" y="18373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41"/>
              <p:cNvSpPr/>
              <p:nvPr/>
            </p:nvSpPr>
            <p:spPr>
              <a:xfrm>
                <a:off x="8203212" y="3525488"/>
                <a:ext cx="339950" cy="202215"/>
              </a:xfrm>
              <a:custGeom>
                <a:rect b="b" l="l" r="r" t="t"/>
                <a:pathLst>
                  <a:path extrusionOk="0" h="202215" w="339950">
                    <a:moveTo>
                      <a:pt x="16006" y="0"/>
                    </a:moveTo>
                    <a:lnTo>
                      <a:pt x="323568" y="0"/>
                    </a:lnTo>
                    <a:cubicBezTo>
                      <a:pt x="332617" y="0"/>
                      <a:pt x="339951" y="7334"/>
                      <a:pt x="339951" y="16383"/>
                    </a:cubicBezTo>
                    <a:lnTo>
                      <a:pt x="339951" y="186119"/>
                    </a:lnTo>
                    <a:cubicBezTo>
                      <a:pt x="339951" y="194977"/>
                      <a:pt x="332712" y="202216"/>
                      <a:pt x="323853" y="202216"/>
                    </a:cubicBezTo>
                    <a:lnTo>
                      <a:pt x="4" y="202216"/>
                    </a:lnTo>
                    <a:lnTo>
                      <a:pt x="4" y="16097"/>
                    </a:lnTo>
                    <a:cubicBezTo>
                      <a:pt x="-187" y="7239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41"/>
              <p:cNvSpPr/>
              <p:nvPr/>
            </p:nvSpPr>
            <p:spPr>
              <a:xfrm>
                <a:off x="8398383" y="3326511"/>
                <a:ext cx="202215" cy="596169"/>
              </a:xfrm>
              <a:custGeom>
                <a:rect b="b" l="l" r="r" t="t"/>
                <a:pathLst>
                  <a:path extrusionOk="0" h="596169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3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41"/>
              <p:cNvSpPr/>
              <p:nvPr/>
            </p:nvSpPr>
            <p:spPr>
              <a:xfrm>
                <a:off x="7808118" y="5722619"/>
                <a:ext cx="202215" cy="202216"/>
              </a:xfrm>
              <a:custGeom>
                <a:rect b="b" l="l" r="r" t="t"/>
                <a:pathLst>
                  <a:path extrusionOk="0" h="202216" w="202215">
                    <a:moveTo>
                      <a:pt x="18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7" y="202216"/>
                      <a:pt x="186119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8098"/>
                    </a:lnTo>
                    <a:cubicBezTo>
                      <a:pt x="0" y="8096"/>
                      <a:pt x="8096" y="0"/>
                      <a:pt x="18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41"/>
              <p:cNvSpPr/>
              <p:nvPr/>
            </p:nvSpPr>
            <p:spPr>
              <a:xfrm>
                <a:off x="8399335" y="5722619"/>
                <a:ext cx="202215" cy="202216"/>
              </a:xfrm>
              <a:custGeom>
                <a:rect b="b" l="l" r="r" t="t"/>
                <a:pathLst>
                  <a:path extrusionOk="0" h="202216" w="202215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2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6" y="202216"/>
                      <a:pt x="186118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6797325" y="2117312"/>
                <a:ext cx="202501" cy="210597"/>
              </a:xfrm>
              <a:custGeom>
                <a:rect b="b" l="l" r="r" t="t"/>
                <a:pathLst>
                  <a:path extrusionOk="0" h="210597" w="202501">
                    <a:moveTo>
                      <a:pt x="186404" y="210598"/>
                    </a:moveTo>
                    <a:lnTo>
                      <a:pt x="381" y="210598"/>
                    </a:lnTo>
                    <a:cubicBezTo>
                      <a:pt x="190" y="210598"/>
                      <a:pt x="0" y="210407"/>
                      <a:pt x="0" y="21021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82499" y="0"/>
                    </a:lnTo>
                    <a:cubicBezTo>
                      <a:pt x="193548" y="0"/>
                      <a:pt x="202502" y="8954"/>
                      <a:pt x="202502" y="20002"/>
                    </a:cubicBezTo>
                    <a:lnTo>
                      <a:pt x="202502" y="194501"/>
                    </a:lnTo>
                    <a:cubicBezTo>
                      <a:pt x="202502" y="203454"/>
                      <a:pt x="195263" y="210598"/>
                      <a:pt x="186404" y="21059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6595586" y="1319784"/>
                <a:ext cx="259556" cy="202501"/>
              </a:xfrm>
              <a:custGeom>
                <a:rect b="b" l="l" r="r" t="t"/>
                <a:pathLst>
                  <a:path extrusionOk="0" h="202501" w="259556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01"/>
                    </a:lnTo>
                    <a:lnTo>
                      <a:pt x="10096" y="202501"/>
                    </a:lnTo>
                    <a:cubicBezTo>
                      <a:pt x="4572" y="202501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41"/>
              <p:cNvSpPr/>
              <p:nvPr/>
            </p:nvSpPr>
            <p:spPr>
              <a:xfrm>
                <a:off x="6813232" y="1132141"/>
                <a:ext cx="198215" cy="390143"/>
              </a:xfrm>
              <a:custGeom>
                <a:rect b="b" l="l" r="r" t="t"/>
                <a:pathLst>
                  <a:path extrusionOk="0" h="390143" w="198215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379952"/>
                    </a:lnTo>
                    <a:cubicBezTo>
                      <a:pt x="198215" y="385572"/>
                      <a:pt x="193643" y="390144"/>
                      <a:pt x="188024" y="390144"/>
                    </a:cubicBezTo>
                    <a:lnTo>
                      <a:pt x="10573" y="390144"/>
                    </a:lnTo>
                    <a:cubicBezTo>
                      <a:pt x="4763" y="390144"/>
                      <a:pt x="0" y="385382"/>
                      <a:pt x="0" y="3795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41"/>
              <p:cNvSpPr/>
              <p:nvPr/>
            </p:nvSpPr>
            <p:spPr>
              <a:xfrm>
                <a:off x="6397275" y="1721072"/>
                <a:ext cx="198215" cy="600932"/>
              </a:xfrm>
              <a:custGeom>
                <a:rect b="b" l="l" r="r" t="t"/>
                <a:pathLst>
                  <a:path extrusionOk="0" h="600932" w="198215">
                    <a:moveTo>
                      <a:pt x="7906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00932"/>
                    </a:lnTo>
                    <a:lnTo>
                      <a:pt x="10573" y="600932"/>
                    </a:lnTo>
                    <a:cubicBezTo>
                      <a:pt x="4763" y="600932"/>
                      <a:pt x="0" y="596170"/>
                      <a:pt x="0" y="590359"/>
                    </a:cubicBezTo>
                    <a:lnTo>
                      <a:pt x="0" y="7906"/>
                    </a:lnTo>
                    <a:cubicBezTo>
                      <a:pt x="95" y="3524"/>
                      <a:pt x="3620" y="0"/>
                      <a:pt x="79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41"/>
              <p:cNvSpPr/>
              <p:nvPr/>
            </p:nvSpPr>
            <p:spPr>
              <a:xfrm>
                <a:off x="5999225" y="923925"/>
                <a:ext cx="202501" cy="202596"/>
              </a:xfrm>
              <a:custGeom>
                <a:rect b="b" l="l" r="r" t="t"/>
                <a:pathLst>
                  <a:path extrusionOk="0" h="202596" w="202501">
                    <a:moveTo>
                      <a:pt x="0" y="179261"/>
                    </a:moveTo>
                    <a:lnTo>
                      <a:pt x="0" y="23527"/>
                    </a:lnTo>
                    <a:cubicBezTo>
                      <a:pt x="0" y="10478"/>
                      <a:pt x="10573" y="0"/>
                      <a:pt x="23527" y="0"/>
                    </a:cubicBezTo>
                    <a:lnTo>
                      <a:pt x="179165" y="0"/>
                    </a:lnTo>
                    <a:cubicBezTo>
                      <a:pt x="192024" y="0"/>
                      <a:pt x="202502" y="10478"/>
                      <a:pt x="202502" y="23336"/>
                    </a:cubicBezTo>
                    <a:lnTo>
                      <a:pt x="202502" y="181356"/>
                    </a:lnTo>
                    <a:cubicBezTo>
                      <a:pt x="202502" y="193072"/>
                      <a:pt x="192977" y="202597"/>
                      <a:pt x="181261" y="202597"/>
                    </a:cubicBezTo>
                    <a:lnTo>
                      <a:pt x="23241" y="202597"/>
                    </a:lnTo>
                    <a:cubicBezTo>
                      <a:pt x="10478" y="202502"/>
                      <a:pt x="0" y="192119"/>
                      <a:pt x="0" y="1792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41"/>
              <p:cNvSpPr/>
              <p:nvPr/>
            </p:nvSpPr>
            <p:spPr>
              <a:xfrm>
                <a:off x="5194649" y="1319784"/>
                <a:ext cx="259556" cy="202596"/>
              </a:xfrm>
              <a:custGeom>
                <a:rect b="b" l="l" r="r" t="t"/>
                <a:pathLst>
                  <a:path extrusionOk="0" h="202596" w="25955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5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096" y="202597"/>
                    </a:lnTo>
                    <a:cubicBezTo>
                      <a:pt x="4572" y="202501"/>
                      <a:pt x="0" y="197929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41"/>
              <p:cNvSpPr/>
              <p:nvPr/>
            </p:nvSpPr>
            <p:spPr>
              <a:xfrm>
                <a:off x="5397150" y="1033367"/>
                <a:ext cx="198215" cy="693610"/>
              </a:xfrm>
              <a:custGeom>
                <a:rect b="b" l="l" r="r" t="t"/>
                <a:pathLst>
                  <a:path extrusionOk="0" h="693610" w="198215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83419"/>
                    </a:lnTo>
                    <a:cubicBezTo>
                      <a:pt x="198215" y="689039"/>
                      <a:pt x="193643" y="693611"/>
                      <a:pt x="188023" y="693611"/>
                    </a:cubicBezTo>
                    <a:lnTo>
                      <a:pt x="10573" y="693611"/>
                    </a:lnTo>
                    <a:cubicBezTo>
                      <a:pt x="4763" y="693611"/>
                      <a:pt x="0" y="688848"/>
                      <a:pt x="0" y="683038"/>
                    </a:cubicBezTo>
                    <a:lnTo>
                      <a:pt x="0" y="10097"/>
                    </a:lnTo>
                    <a:cubicBezTo>
                      <a:pt x="0" y="4477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41"/>
              <p:cNvSpPr/>
              <p:nvPr/>
            </p:nvSpPr>
            <p:spPr>
              <a:xfrm>
                <a:off x="5511165" y="929544"/>
                <a:ext cx="282892" cy="387953"/>
              </a:xfrm>
              <a:custGeom>
                <a:rect b="b" l="l" r="r" t="t"/>
                <a:pathLst>
                  <a:path extrusionOk="0" h="387953" w="282892">
                    <a:moveTo>
                      <a:pt x="16097" y="0"/>
                    </a:moveTo>
                    <a:lnTo>
                      <a:pt x="266509" y="0"/>
                    </a:lnTo>
                    <a:cubicBezTo>
                      <a:pt x="275558" y="0"/>
                      <a:pt x="282892" y="7334"/>
                      <a:pt x="282892" y="16383"/>
                    </a:cubicBezTo>
                    <a:lnTo>
                      <a:pt x="282892" y="387953"/>
                    </a:lnTo>
                    <a:lnTo>
                      <a:pt x="20002" y="387953"/>
                    </a:lnTo>
                    <a:cubicBezTo>
                      <a:pt x="8953" y="387953"/>
                      <a:pt x="0" y="379000"/>
                      <a:pt x="0" y="367951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41"/>
              <p:cNvSpPr/>
              <p:nvPr/>
            </p:nvSpPr>
            <p:spPr>
              <a:xfrm>
                <a:off x="5194649" y="929640"/>
                <a:ext cx="433197" cy="202596"/>
              </a:xfrm>
              <a:custGeom>
                <a:rect b="b" l="l" r="r" t="t"/>
                <a:pathLst>
                  <a:path extrusionOk="0" h="202596" w="433197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423005" y="0"/>
                    </a:lnTo>
                    <a:cubicBezTo>
                      <a:pt x="428625" y="0"/>
                      <a:pt x="433197" y="4572"/>
                      <a:pt x="433197" y="10192"/>
                    </a:cubicBezTo>
                    <a:lnTo>
                      <a:pt x="433197" y="202597"/>
                    </a:lnTo>
                    <a:lnTo>
                      <a:pt x="10192" y="202597"/>
                    </a:lnTo>
                    <a:cubicBezTo>
                      <a:pt x="4572" y="202502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41"/>
              <p:cNvSpPr/>
              <p:nvPr/>
            </p:nvSpPr>
            <p:spPr>
              <a:xfrm>
                <a:off x="5594413" y="2130361"/>
                <a:ext cx="201358" cy="598931"/>
              </a:xfrm>
              <a:custGeom>
                <a:rect b="b" l="l" r="r" t="t"/>
                <a:pathLst>
                  <a:path extrusionOk="0" h="598931" w="201358">
                    <a:moveTo>
                      <a:pt x="16097" y="0"/>
                    </a:moveTo>
                    <a:lnTo>
                      <a:pt x="184975" y="0"/>
                    </a:lnTo>
                    <a:cubicBezTo>
                      <a:pt x="194024" y="0"/>
                      <a:pt x="201359" y="7334"/>
                      <a:pt x="201359" y="16383"/>
                    </a:cubicBezTo>
                    <a:lnTo>
                      <a:pt x="201359" y="597598"/>
                    </a:lnTo>
                    <a:cubicBezTo>
                      <a:pt x="201359" y="598360"/>
                      <a:pt x="200787" y="598932"/>
                      <a:pt x="200025" y="598932"/>
                    </a:cubicBezTo>
                    <a:lnTo>
                      <a:pt x="20003" y="598932"/>
                    </a:lnTo>
                    <a:cubicBezTo>
                      <a:pt x="8954" y="598932"/>
                      <a:pt x="0" y="589979"/>
                      <a:pt x="0" y="578930"/>
                    </a:cubicBezTo>
                    <a:lnTo>
                      <a:pt x="0" y="16192"/>
                    </a:lnTo>
                    <a:cubicBezTo>
                      <a:pt x="0" y="7144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41"/>
              <p:cNvSpPr/>
              <p:nvPr/>
            </p:nvSpPr>
            <p:spPr>
              <a:xfrm>
                <a:off x="5795771" y="2727769"/>
                <a:ext cx="203454" cy="203454"/>
              </a:xfrm>
              <a:custGeom>
                <a:rect b="b" l="l" r="r" t="t"/>
                <a:pathLst>
                  <a:path extrusionOk="0" h="203454" w="203454">
                    <a:moveTo>
                      <a:pt x="0" y="0"/>
                    </a:moveTo>
                    <a:lnTo>
                      <a:pt x="203454" y="0"/>
                    </a:lnTo>
                    <a:cubicBezTo>
                      <a:pt x="203454" y="0"/>
                      <a:pt x="203454" y="0"/>
                      <a:pt x="203454" y="0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20003" y="203454"/>
                    </a:lnTo>
                    <a:cubicBezTo>
                      <a:pt x="8954" y="203454"/>
                      <a:pt x="0" y="194500"/>
                      <a:pt x="0" y="183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41"/>
              <p:cNvSpPr/>
              <p:nvPr/>
            </p:nvSpPr>
            <p:spPr>
              <a:xfrm>
                <a:off x="5999225" y="2529458"/>
                <a:ext cx="203454" cy="203454"/>
              </a:xfrm>
              <a:custGeom>
                <a:rect b="b" l="l" r="r" t="t"/>
                <a:pathLst>
                  <a:path extrusionOk="0" h="203454" w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0" y="203454"/>
                    </a:ln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41"/>
              <p:cNvSpPr/>
              <p:nvPr/>
            </p:nvSpPr>
            <p:spPr>
              <a:xfrm>
                <a:off x="5195696" y="1926716"/>
                <a:ext cx="203454" cy="398430"/>
              </a:xfrm>
              <a:custGeom>
                <a:rect b="b" l="l" r="r" t="t"/>
                <a:pathLst>
                  <a:path extrusionOk="0" h="398430" w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382334"/>
                    </a:lnTo>
                    <a:cubicBezTo>
                      <a:pt x="203454" y="391192"/>
                      <a:pt x="196215" y="398431"/>
                      <a:pt x="187357" y="398431"/>
                    </a:cubicBezTo>
                    <a:lnTo>
                      <a:pt x="20003" y="398431"/>
                    </a:lnTo>
                    <a:cubicBezTo>
                      <a:pt x="8954" y="398431"/>
                      <a:pt x="0" y="389477"/>
                      <a:pt x="0" y="378428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41"/>
              <p:cNvSpPr/>
              <p:nvPr/>
            </p:nvSpPr>
            <p:spPr>
              <a:xfrm>
                <a:off x="5786723" y="1914810"/>
                <a:ext cx="259556" cy="202596"/>
              </a:xfrm>
              <a:custGeom>
                <a:rect b="b" l="l" r="r" t="t"/>
                <a:pathLst>
                  <a:path extrusionOk="0" h="202596" w="25955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192" y="202597"/>
                    </a:lnTo>
                    <a:cubicBezTo>
                      <a:pt x="4572" y="202597"/>
                      <a:pt x="0" y="198025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41"/>
              <p:cNvSpPr/>
              <p:nvPr/>
            </p:nvSpPr>
            <p:spPr>
              <a:xfrm>
                <a:off x="6004463" y="1628393"/>
                <a:ext cx="198121" cy="693610"/>
              </a:xfrm>
              <a:custGeom>
                <a:rect b="b" l="l" r="r" t="t"/>
                <a:pathLst>
                  <a:path extrusionOk="0" h="693610" w="198121">
                    <a:moveTo>
                      <a:pt x="10098" y="0"/>
                    </a:moveTo>
                    <a:lnTo>
                      <a:pt x="187739" y="0"/>
                    </a:lnTo>
                    <a:cubicBezTo>
                      <a:pt x="193454" y="0"/>
                      <a:pt x="198121" y="4667"/>
                      <a:pt x="198121" y="10382"/>
                    </a:cubicBezTo>
                    <a:lnTo>
                      <a:pt x="198121" y="683419"/>
                    </a:lnTo>
                    <a:cubicBezTo>
                      <a:pt x="198121" y="689039"/>
                      <a:pt x="193549" y="693611"/>
                      <a:pt x="187930" y="693611"/>
                    </a:cubicBezTo>
                    <a:lnTo>
                      <a:pt x="10574" y="693611"/>
                    </a:lnTo>
                    <a:cubicBezTo>
                      <a:pt x="4764" y="693611"/>
                      <a:pt x="1" y="688848"/>
                      <a:pt x="1" y="683038"/>
                    </a:cubicBezTo>
                    <a:lnTo>
                      <a:pt x="1" y="10192"/>
                    </a:lnTo>
                    <a:cubicBezTo>
                      <a:pt x="-94" y="4572"/>
                      <a:pt x="4478" y="0"/>
                      <a:pt x="10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41"/>
              <p:cNvSpPr/>
              <p:nvPr/>
            </p:nvSpPr>
            <p:spPr>
              <a:xfrm>
                <a:off x="5794533" y="4135183"/>
                <a:ext cx="407955" cy="194786"/>
              </a:xfrm>
              <a:custGeom>
                <a:rect b="b" l="l" r="r" t="t"/>
                <a:pathLst>
                  <a:path extrusionOk="0" h="194786" w="407955">
                    <a:moveTo>
                      <a:pt x="16097" y="0"/>
                    </a:moveTo>
                    <a:lnTo>
                      <a:pt x="391573" y="0"/>
                    </a:lnTo>
                    <a:cubicBezTo>
                      <a:pt x="400621" y="0"/>
                      <a:pt x="407956" y="7334"/>
                      <a:pt x="407956" y="16383"/>
                    </a:cubicBezTo>
                    <a:lnTo>
                      <a:pt x="407956" y="194786"/>
                    </a:lnTo>
                    <a:lnTo>
                      <a:pt x="2762" y="194786"/>
                    </a:lnTo>
                    <a:cubicBezTo>
                      <a:pt x="1238" y="194786"/>
                      <a:pt x="0" y="193548"/>
                      <a:pt x="0" y="192024"/>
                    </a:cubicBezTo>
                    <a:lnTo>
                      <a:pt x="0" y="16192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41"/>
              <p:cNvSpPr/>
              <p:nvPr/>
            </p:nvSpPr>
            <p:spPr>
              <a:xfrm>
                <a:off x="5598033" y="4728591"/>
                <a:ext cx="597026" cy="196691"/>
              </a:xfrm>
              <a:custGeom>
                <a:rect b="b" l="l" r="r" t="t"/>
                <a:pathLst>
                  <a:path extrusionOk="0" h="196691" w="597026">
                    <a:moveTo>
                      <a:pt x="16097" y="0"/>
                    </a:moveTo>
                    <a:lnTo>
                      <a:pt x="592931" y="0"/>
                    </a:lnTo>
                    <a:cubicBezTo>
                      <a:pt x="595217" y="0"/>
                      <a:pt x="597027" y="1810"/>
                      <a:pt x="597027" y="4096"/>
                    </a:cubicBezTo>
                    <a:lnTo>
                      <a:pt x="597027" y="180594"/>
                    </a:lnTo>
                    <a:cubicBezTo>
                      <a:pt x="597027" y="189452"/>
                      <a:pt x="589788" y="196691"/>
                      <a:pt x="580930" y="196691"/>
                    </a:cubicBezTo>
                    <a:lnTo>
                      <a:pt x="20003" y="196691"/>
                    </a:lnTo>
                    <a:cubicBezTo>
                      <a:pt x="8954" y="196691"/>
                      <a:pt x="0" y="187738"/>
                      <a:pt x="0" y="176689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41"/>
              <p:cNvSpPr/>
              <p:nvPr/>
            </p:nvSpPr>
            <p:spPr>
              <a:xfrm>
                <a:off x="5999797" y="4328064"/>
                <a:ext cx="400526" cy="400526"/>
              </a:xfrm>
              <a:custGeom>
                <a:rect b="b" l="l" r="r" t="t"/>
                <a:pathLst>
                  <a:path extrusionOk="0" h="400526" w="400526">
                    <a:moveTo>
                      <a:pt x="8477" y="0"/>
                    </a:moveTo>
                    <a:lnTo>
                      <a:pt x="384143" y="0"/>
                    </a:lnTo>
                    <a:cubicBezTo>
                      <a:pt x="393192" y="0"/>
                      <a:pt x="400526" y="7334"/>
                      <a:pt x="400526" y="16383"/>
                    </a:cubicBezTo>
                    <a:lnTo>
                      <a:pt x="400526" y="384429"/>
                    </a:lnTo>
                    <a:cubicBezTo>
                      <a:pt x="400526" y="393287"/>
                      <a:pt x="393287" y="400526"/>
                      <a:pt x="384429" y="400526"/>
                    </a:cubicBezTo>
                    <a:lnTo>
                      <a:pt x="0" y="400526"/>
                    </a:lnTo>
                    <a:lnTo>
                      <a:pt x="0" y="8572"/>
                    </a:lnTo>
                    <a:cubicBezTo>
                      <a:pt x="0" y="3810"/>
                      <a:pt x="3810" y="0"/>
                      <a:pt x="8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41"/>
              <p:cNvSpPr/>
              <p:nvPr/>
            </p:nvSpPr>
            <p:spPr>
              <a:xfrm>
                <a:off x="5598033" y="4328064"/>
                <a:ext cx="194691" cy="194690"/>
              </a:xfrm>
              <a:custGeom>
                <a:rect b="b" l="l" r="r" t="t"/>
                <a:pathLst>
                  <a:path extrusionOk="0" h="194690" w="194691">
                    <a:moveTo>
                      <a:pt x="16097" y="0"/>
                    </a:moveTo>
                    <a:lnTo>
                      <a:pt x="191738" y="0"/>
                    </a:lnTo>
                    <a:cubicBezTo>
                      <a:pt x="193358" y="0"/>
                      <a:pt x="194691" y="1333"/>
                      <a:pt x="194691" y="2953"/>
                    </a:cubicBezTo>
                    <a:lnTo>
                      <a:pt x="194691" y="178594"/>
                    </a:lnTo>
                    <a:cubicBezTo>
                      <a:pt x="194691" y="187452"/>
                      <a:pt x="187452" y="194691"/>
                      <a:pt x="178594" y="194691"/>
                    </a:cubicBezTo>
                    <a:lnTo>
                      <a:pt x="20003" y="194691"/>
                    </a:lnTo>
                    <a:cubicBezTo>
                      <a:pt x="8954" y="194691"/>
                      <a:pt x="0" y="185738"/>
                      <a:pt x="0" y="174688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41"/>
              <p:cNvSpPr/>
              <p:nvPr/>
            </p:nvSpPr>
            <p:spPr>
              <a:xfrm>
                <a:off x="5799954" y="5736621"/>
                <a:ext cx="600368" cy="193643"/>
              </a:xfrm>
              <a:custGeom>
                <a:rect b="b" l="l" r="r" t="t"/>
                <a:pathLst>
                  <a:path extrusionOk="0" h="193643" w="600368">
                    <a:moveTo>
                      <a:pt x="1627" y="0"/>
                    </a:moveTo>
                    <a:lnTo>
                      <a:pt x="583986" y="0"/>
                    </a:lnTo>
                    <a:cubicBezTo>
                      <a:pt x="593035" y="0"/>
                      <a:pt x="600369" y="7334"/>
                      <a:pt x="600369" y="16383"/>
                    </a:cubicBezTo>
                    <a:lnTo>
                      <a:pt x="600369" y="177546"/>
                    </a:lnTo>
                    <a:cubicBezTo>
                      <a:pt x="600369" y="186405"/>
                      <a:pt x="593130" y="193643"/>
                      <a:pt x="584272" y="193643"/>
                    </a:cubicBezTo>
                    <a:lnTo>
                      <a:pt x="20011" y="193643"/>
                    </a:lnTo>
                    <a:cubicBezTo>
                      <a:pt x="8962" y="193643"/>
                      <a:pt x="8" y="184690"/>
                      <a:pt x="8" y="173641"/>
                    </a:cubicBezTo>
                    <a:lnTo>
                      <a:pt x="8" y="1715"/>
                    </a:lnTo>
                    <a:cubicBezTo>
                      <a:pt x="-87" y="762"/>
                      <a:pt x="675" y="0"/>
                      <a:pt x="16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41"/>
              <p:cNvSpPr/>
              <p:nvPr/>
            </p:nvSpPr>
            <p:spPr>
              <a:xfrm>
                <a:off x="6196202" y="5537168"/>
                <a:ext cx="204120" cy="248126"/>
              </a:xfrm>
              <a:custGeom>
                <a:rect b="b" l="l" r="r" t="t"/>
                <a:pathLst>
                  <a:path extrusionOk="0" h="248126" w="204120">
                    <a:moveTo>
                      <a:pt x="16097" y="0"/>
                    </a:moveTo>
                    <a:lnTo>
                      <a:pt x="187738" y="0"/>
                    </a:lnTo>
                    <a:cubicBezTo>
                      <a:pt x="196787" y="0"/>
                      <a:pt x="204121" y="7334"/>
                      <a:pt x="204121" y="16383"/>
                    </a:cubicBezTo>
                    <a:lnTo>
                      <a:pt x="204121" y="232029"/>
                    </a:lnTo>
                    <a:cubicBezTo>
                      <a:pt x="204121" y="240887"/>
                      <a:pt x="196882" y="248126"/>
                      <a:pt x="188024" y="248126"/>
                    </a:cubicBezTo>
                    <a:lnTo>
                      <a:pt x="20003" y="248126"/>
                    </a:lnTo>
                    <a:cubicBezTo>
                      <a:pt x="8954" y="248126"/>
                      <a:pt x="0" y="239173"/>
                      <a:pt x="0" y="228124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41"/>
              <p:cNvSpPr/>
              <p:nvPr/>
            </p:nvSpPr>
            <p:spPr>
              <a:xfrm>
                <a:off x="5399150" y="5132927"/>
                <a:ext cx="401288" cy="599122"/>
              </a:xfrm>
              <a:custGeom>
                <a:rect b="b" l="l" r="r" t="t"/>
                <a:pathLst>
                  <a:path extrusionOk="0" h="599122" w="401288">
                    <a:moveTo>
                      <a:pt x="25717" y="0"/>
                    </a:moveTo>
                    <a:lnTo>
                      <a:pt x="375285" y="0"/>
                    </a:lnTo>
                    <a:cubicBezTo>
                      <a:pt x="389668" y="0"/>
                      <a:pt x="401288" y="11620"/>
                      <a:pt x="401288" y="26003"/>
                    </a:cubicBezTo>
                    <a:lnTo>
                      <a:pt x="401288" y="589502"/>
                    </a:lnTo>
                    <a:cubicBezTo>
                      <a:pt x="401288" y="594836"/>
                      <a:pt x="397002" y="599122"/>
                      <a:pt x="391668" y="599122"/>
                    </a:cubicBezTo>
                    <a:lnTo>
                      <a:pt x="10382" y="599122"/>
                    </a:lnTo>
                    <a:cubicBezTo>
                      <a:pt x="4667" y="599122"/>
                      <a:pt x="0" y="594455"/>
                      <a:pt x="0" y="588740"/>
                    </a:cubicBezTo>
                    <a:lnTo>
                      <a:pt x="0" y="25717"/>
                    </a:lnTo>
                    <a:cubicBezTo>
                      <a:pt x="0" y="11525"/>
                      <a:pt x="11525" y="0"/>
                      <a:pt x="25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41"/>
              <p:cNvSpPr/>
              <p:nvPr/>
            </p:nvSpPr>
            <p:spPr>
              <a:xfrm>
                <a:off x="5192552" y="5331142"/>
                <a:ext cx="808006" cy="193643"/>
              </a:xfrm>
              <a:custGeom>
                <a:rect b="b" l="l" r="r" t="t"/>
                <a:pathLst>
                  <a:path extrusionOk="0" h="193643" w="808006">
                    <a:moveTo>
                      <a:pt x="16003" y="0"/>
                    </a:moveTo>
                    <a:lnTo>
                      <a:pt x="791624" y="0"/>
                    </a:lnTo>
                    <a:cubicBezTo>
                      <a:pt x="800673" y="0"/>
                      <a:pt x="808007" y="7334"/>
                      <a:pt x="808007" y="16383"/>
                    </a:cubicBezTo>
                    <a:lnTo>
                      <a:pt x="808007" y="177546"/>
                    </a:lnTo>
                    <a:cubicBezTo>
                      <a:pt x="808007" y="186404"/>
                      <a:pt x="800768" y="193643"/>
                      <a:pt x="791909" y="193643"/>
                    </a:cubicBezTo>
                    <a:lnTo>
                      <a:pt x="20003" y="193643"/>
                    </a:lnTo>
                    <a:cubicBezTo>
                      <a:pt x="8954" y="193643"/>
                      <a:pt x="1" y="184690"/>
                      <a:pt x="1" y="173641"/>
                    </a:cubicBezTo>
                    <a:lnTo>
                      <a:pt x="1" y="16192"/>
                    </a:lnTo>
                    <a:cubicBezTo>
                      <a:pt x="-94" y="7239"/>
                      <a:pt x="7145" y="0"/>
                      <a:pt x="16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41"/>
              <p:cNvSpPr/>
              <p:nvPr/>
            </p:nvSpPr>
            <p:spPr>
              <a:xfrm>
                <a:off x="5192458" y="5735478"/>
                <a:ext cx="206692" cy="194786"/>
              </a:xfrm>
              <a:custGeom>
                <a:rect b="b" l="l" r="r" t="t"/>
                <a:pathLst>
                  <a:path extrusionOk="0" h="194786" w="206692">
                    <a:moveTo>
                      <a:pt x="16097" y="0"/>
                    </a:moveTo>
                    <a:lnTo>
                      <a:pt x="202025" y="0"/>
                    </a:lnTo>
                    <a:cubicBezTo>
                      <a:pt x="204597" y="0"/>
                      <a:pt x="206692" y="2096"/>
                      <a:pt x="206692" y="4667"/>
                    </a:cubicBezTo>
                    <a:lnTo>
                      <a:pt x="206692" y="178689"/>
                    </a:lnTo>
                    <a:cubicBezTo>
                      <a:pt x="206692" y="187548"/>
                      <a:pt x="199454" y="194786"/>
                      <a:pt x="190595" y="194786"/>
                    </a:cubicBezTo>
                    <a:lnTo>
                      <a:pt x="20003" y="194786"/>
                    </a:lnTo>
                    <a:cubicBezTo>
                      <a:pt x="8954" y="194786"/>
                      <a:pt x="0" y="185833"/>
                      <a:pt x="0" y="174784"/>
                    </a:cubicBezTo>
                    <a:lnTo>
                      <a:pt x="0" y="16193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41"/>
              <p:cNvSpPr/>
              <p:nvPr/>
            </p:nvSpPr>
            <p:spPr>
              <a:xfrm>
                <a:off x="5196458" y="4328064"/>
                <a:ext cx="202787" cy="400526"/>
              </a:xfrm>
              <a:custGeom>
                <a:rect b="b" l="l" r="r" t="t"/>
                <a:pathLst>
                  <a:path extrusionOk="0" h="400526" w="202787">
                    <a:moveTo>
                      <a:pt x="0" y="0"/>
                    </a:moveTo>
                    <a:lnTo>
                      <a:pt x="186404" y="0"/>
                    </a:lnTo>
                    <a:cubicBezTo>
                      <a:pt x="195453" y="0"/>
                      <a:pt x="202787" y="7334"/>
                      <a:pt x="202787" y="16383"/>
                    </a:cubicBezTo>
                    <a:lnTo>
                      <a:pt x="202787" y="384429"/>
                    </a:lnTo>
                    <a:cubicBezTo>
                      <a:pt x="202787" y="393287"/>
                      <a:pt x="195548" y="400526"/>
                      <a:pt x="186690" y="400526"/>
                    </a:cubicBezTo>
                    <a:lnTo>
                      <a:pt x="20098" y="400526"/>
                    </a:lnTo>
                    <a:cubicBezTo>
                      <a:pt x="9049" y="400526"/>
                      <a:pt x="95" y="391573"/>
                      <a:pt x="95" y="38052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41"/>
              <p:cNvSpPr/>
              <p:nvPr/>
            </p:nvSpPr>
            <p:spPr>
              <a:xfrm>
                <a:off x="6196389" y="3524059"/>
                <a:ext cx="202504" cy="194786"/>
              </a:xfrm>
              <a:custGeom>
                <a:rect b="b" l="l" r="r" t="t"/>
                <a:pathLst>
                  <a:path extrusionOk="0" h="194786" w="202504">
                    <a:moveTo>
                      <a:pt x="16006" y="0"/>
                    </a:moveTo>
                    <a:lnTo>
                      <a:pt x="186122" y="0"/>
                    </a:lnTo>
                    <a:cubicBezTo>
                      <a:pt x="195171" y="0"/>
                      <a:pt x="202505" y="7334"/>
                      <a:pt x="202505" y="16383"/>
                    </a:cubicBezTo>
                    <a:lnTo>
                      <a:pt x="202505" y="178689"/>
                    </a:lnTo>
                    <a:cubicBezTo>
                      <a:pt x="202505" y="187547"/>
                      <a:pt x="195266" y="194786"/>
                      <a:pt x="186408" y="194786"/>
                    </a:cubicBezTo>
                    <a:lnTo>
                      <a:pt x="20006" y="194786"/>
                    </a:lnTo>
                    <a:cubicBezTo>
                      <a:pt x="8957" y="194786"/>
                      <a:pt x="4" y="185833"/>
                      <a:pt x="4" y="174784"/>
                    </a:cubicBezTo>
                    <a:lnTo>
                      <a:pt x="4" y="16192"/>
                    </a:lnTo>
                    <a:cubicBezTo>
                      <a:pt x="-187" y="7144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41"/>
              <p:cNvSpPr/>
              <p:nvPr/>
            </p:nvSpPr>
            <p:spPr>
              <a:xfrm>
                <a:off x="5795771" y="3128771"/>
                <a:ext cx="202596" cy="395192"/>
              </a:xfrm>
              <a:custGeom>
                <a:rect b="b" l="l" r="r" t="t"/>
                <a:pathLst>
                  <a:path extrusionOk="0" h="395192" w="202596">
                    <a:moveTo>
                      <a:pt x="10192" y="0"/>
                    </a:moveTo>
                    <a:lnTo>
                      <a:pt x="192215" y="0"/>
                    </a:lnTo>
                    <a:cubicBezTo>
                      <a:pt x="197929" y="0"/>
                      <a:pt x="202597" y="4667"/>
                      <a:pt x="202597" y="10382"/>
                    </a:cubicBezTo>
                    <a:lnTo>
                      <a:pt x="202597" y="385000"/>
                    </a:lnTo>
                    <a:cubicBezTo>
                      <a:pt x="202597" y="390620"/>
                      <a:pt x="198025" y="395192"/>
                      <a:pt x="192405" y="395192"/>
                    </a:cubicBezTo>
                    <a:lnTo>
                      <a:pt x="0" y="395192"/>
                    </a:ln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2" name="Google Shape;1712;p41"/>
              <p:cNvSpPr/>
              <p:nvPr/>
            </p:nvSpPr>
            <p:spPr>
              <a:xfrm>
                <a:off x="5597937" y="3512819"/>
                <a:ext cx="202596" cy="227552"/>
              </a:xfrm>
              <a:custGeom>
                <a:rect b="b" l="l" r="r" t="t"/>
                <a:pathLst>
                  <a:path extrusionOk="0" h="227552" w="202596">
                    <a:moveTo>
                      <a:pt x="10192" y="0"/>
                    </a:moveTo>
                    <a:lnTo>
                      <a:pt x="192214" y="0"/>
                    </a:lnTo>
                    <a:cubicBezTo>
                      <a:pt x="197929" y="0"/>
                      <a:pt x="202597" y="4667"/>
                      <a:pt x="202597" y="10383"/>
                    </a:cubicBezTo>
                    <a:lnTo>
                      <a:pt x="202597" y="217361"/>
                    </a:lnTo>
                    <a:cubicBezTo>
                      <a:pt x="202597" y="222980"/>
                      <a:pt x="198025" y="227552"/>
                      <a:pt x="192405" y="227552"/>
                    </a:cubicBezTo>
                    <a:lnTo>
                      <a:pt x="0" y="227552"/>
                    </a:lnTo>
                    <a:lnTo>
                      <a:pt x="0" y="10192"/>
                    </a:lnTo>
                    <a:cubicBezTo>
                      <a:pt x="95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3" name="Google Shape;1713;p41"/>
              <p:cNvSpPr/>
              <p:nvPr/>
            </p:nvSpPr>
            <p:spPr>
              <a:xfrm>
                <a:off x="5393340" y="3730466"/>
                <a:ext cx="595979" cy="198215"/>
              </a:xfrm>
              <a:custGeom>
                <a:rect b="b" l="l" r="r" t="t"/>
                <a:pathLst>
                  <a:path extrusionOk="0" h="198215" w="595979">
                    <a:moveTo>
                      <a:pt x="595979" y="10192"/>
                    </a:moveTo>
                    <a:lnTo>
                      <a:pt x="595979" y="187833"/>
                    </a:lnTo>
                    <a:cubicBezTo>
                      <a:pt x="595979" y="193548"/>
                      <a:pt x="591312" y="198215"/>
                      <a:pt x="585597" y="198215"/>
                    </a:cubicBezTo>
                    <a:lnTo>
                      <a:pt x="10192" y="198215"/>
                    </a:lnTo>
                    <a:cubicBezTo>
                      <a:pt x="4572" y="198215"/>
                      <a:pt x="0" y="193643"/>
                      <a:pt x="0" y="188024"/>
                    </a:cubicBezTo>
                    <a:lnTo>
                      <a:pt x="0" y="0"/>
                    </a:lnTo>
                    <a:lnTo>
                      <a:pt x="585788" y="0"/>
                    </a:lnTo>
                    <a:cubicBezTo>
                      <a:pt x="591407" y="95"/>
                      <a:pt x="595979" y="4572"/>
                      <a:pt x="595979" y="101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41"/>
              <p:cNvSpPr/>
              <p:nvPr/>
            </p:nvSpPr>
            <p:spPr>
              <a:xfrm>
                <a:off x="3592258" y="3924966"/>
                <a:ext cx="408336" cy="208883"/>
              </a:xfrm>
              <a:custGeom>
                <a:rect b="b" l="l" r="r" t="t"/>
                <a:pathLst>
                  <a:path extrusionOk="0" h="208883" w="408336">
                    <a:moveTo>
                      <a:pt x="408337" y="16097"/>
                    </a:moveTo>
                    <a:lnTo>
                      <a:pt x="408337" y="192786"/>
                    </a:lnTo>
                    <a:cubicBezTo>
                      <a:pt x="408337" y="201644"/>
                      <a:pt x="401098" y="208883"/>
                      <a:pt x="392240" y="208883"/>
                    </a:cubicBezTo>
                    <a:lnTo>
                      <a:pt x="16097" y="208883"/>
                    </a:lnTo>
                    <a:cubicBezTo>
                      <a:pt x="7239" y="208883"/>
                      <a:pt x="0" y="201644"/>
                      <a:pt x="0" y="192786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92240" y="0"/>
                    </a:lnTo>
                    <a:cubicBezTo>
                      <a:pt x="401193" y="0"/>
                      <a:pt x="408337" y="7239"/>
                      <a:pt x="408337" y="160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41"/>
              <p:cNvSpPr/>
              <p:nvPr/>
            </p:nvSpPr>
            <p:spPr>
              <a:xfrm>
                <a:off x="3993165" y="3121628"/>
                <a:ext cx="208121" cy="208121"/>
              </a:xfrm>
              <a:custGeom>
                <a:rect b="b" l="l" r="r" t="t"/>
                <a:pathLst>
                  <a:path extrusionOk="0" h="208121" w="208121">
                    <a:moveTo>
                      <a:pt x="198025" y="208121"/>
                    </a:moveTo>
                    <a:lnTo>
                      <a:pt x="10192" y="208121"/>
                    </a:lnTo>
                    <a:cubicBezTo>
                      <a:pt x="4572" y="208121"/>
                      <a:pt x="0" y="203549"/>
                      <a:pt x="0" y="197929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97929" y="0"/>
                    </a:lnTo>
                    <a:cubicBezTo>
                      <a:pt x="203549" y="0"/>
                      <a:pt x="208121" y="4572"/>
                      <a:pt x="208121" y="10192"/>
                    </a:cubicBezTo>
                    <a:lnTo>
                      <a:pt x="208121" y="197929"/>
                    </a:lnTo>
                    <a:cubicBezTo>
                      <a:pt x="208121" y="203549"/>
                      <a:pt x="203645" y="208121"/>
                      <a:pt x="198025" y="2081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41"/>
              <p:cNvSpPr/>
              <p:nvPr/>
            </p:nvSpPr>
            <p:spPr>
              <a:xfrm>
                <a:off x="3992498" y="2522600"/>
                <a:ext cx="208883" cy="408336"/>
              </a:xfrm>
              <a:custGeom>
                <a:rect b="b" l="l" r="r" t="t"/>
                <a:pathLst>
                  <a:path extrusionOk="0" h="408336" w="208883">
                    <a:moveTo>
                      <a:pt x="192786" y="408337"/>
                    </a:moveTo>
                    <a:lnTo>
                      <a:pt x="16097" y="408337"/>
                    </a:lnTo>
                    <a:cubicBezTo>
                      <a:pt x="7239" y="408337"/>
                      <a:pt x="0" y="401098"/>
                      <a:pt x="0" y="392240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92786" y="0"/>
                    </a:lnTo>
                    <a:cubicBezTo>
                      <a:pt x="201644" y="0"/>
                      <a:pt x="208883" y="7239"/>
                      <a:pt x="208883" y="16097"/>
                    </a:cubicBezTo>
                    <a:lnTo>
                      <a:pt x="208883" y="392240"/>
                    </a:lnTo>
                    <a:cubicBezTo>
                      <a:pt x="208883" y="401098"/>
                      <a:pt x="201740" y="408337"/>
                      <a:pt x="192786" y="4083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41"/>
              <p:cNvSpPr/>
              <p:nvPr/>
            </p:nvSpPr>
            <p:spPr>
              <a:xfrm>
                <a:off x="3597020" y="2529649"/>
                <a:ext cx="199262" cy="199262"/>
              </a:xfrm>
              <a:custGeom>
                <a:rect b="b" l="l" r="r" t="t"/>
                <a:pathLst>
                  <a:path extrusionOk="0" h="199262" w="199262">
                    <a:moveTo>
                      <a:pt x="189071" y="199263"/>
                    </a:moveTo>
                    <a:lnTo>
                      <a:pt x="10192" y="199263"/>
                    </a:lnTo>
                    <a:cubicBezTo>
                      <a:pt x="4572" y="199263"/>
                      <a:pt x="0" y="194691"/>
                      <a:pt x="0" y="1890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89071" y="0"/>
                    </a:lnTo>
                    <a:cubicBezTo>
                      <a:pt x="194691" y="0"/>
                      <a:pt x="199263" y="4572"/>
                      <a:pt x="199263" y="10192"/>
                    </a:cubicBezTo>
                    <a:lnTo>
                      <a:pt x="199263" y="189071"/>
                    </a:lnTo>
                    <a:cubicBezTo>
                      <a:pt x="199263" y="194691"/>
                      <a:pt x="194691" y="199263"/>
                      <a:pt x="189071" y="1992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41"/>
              <p:cNvSpPr/>
              <p:nvPr/>
            </p:nvSpPr>
            <p:spPr>
              <a:xfrm>
                <a:off x="7201661" y="929544"/>
                <a:ext cx="1399889" cy="1399889"/>
              </a:xfrm>
              <a:custGeom>
                <a:rect b="b" l="l" r="r" t="t"/>
                <a:pathLst>
                  <a:path extrusionOk="0" h="1399889" w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5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2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6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41"/>
              <p:cNvSpPr/>
              <p:nvPr/>
            </p:nvSpPr>
            <p:spPr>
              <a:xfrm>
                <a:off x="7589042" y="1328546"/>
                <a:ext cx="600171" cy="599982"/>
              </a:xfrm>
              <a:custGeom>
                <a:rect b="b" l="l" r="r" t="t"/>
                <a:pathLst>
                  <a:path extrusionOk="0" h="599982" w="600171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80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0" name="Google Shape;1720;p41"/>
              <p:cNvSpPr/>
              <p:nvPr/>
            </p:nvSpPr>
            <p:spPr>
              <a:xfrm>
                <a:off x="3590925" y="4530280"/>
                <a:ext cx="1399890" cy="1399889"/>
              </a:xfrm>
              <a:custGeom>
                <a:rect b="b" l="l" r="r" t="t"/>
                <a:pathLst>
                  <a:path extrusionOk="0" h="1399889" w="1399890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9"/>
                      <a:pt x="4191" y="1399890"/>
                      <a:pt x="9335" y="1399890"/>
                    </a:cubicBezTo>
                    <a:lnTo>
                      <a:pt x="1390555" y="1399890"/>
                    </a:lnTo>
                    <a:cubicBezTo>
                      <a:pt x="1395698" y="1399890"/>
                      <a:pt x="1399889" y="1395699"/>
                      <a:pt x="1399889" y="1390555"/>
                    </a:cubicBezTo>
                    <a:lnTo>
                      <a:pt x="1399889" y="9430"/>
                    </a:lnTo>
                    <a:cubicBezTo>
                      <a:pt x="1399985" y="4191"/>
                      <a:pt x="1395793" y="0"/>
                      <a:pt x="1390555" y="0"/>
                    </a:cubicBezTo>
                    <a:close/>
                    <a:moveTo>
                      <a:pt x="1201674" y="1192339"/>
                    </a:moveTo>
                    <a:cubicBezTo>
                      <a:pt x="1201674" y="1197483"/>
                      <a:pt x="1197483" y="1201674"/>
                      <a:pt x="1192340" y="1201674"/>
                    </a:cubicBezTo>
                    <a:lnTo>
                      <a:pt x="207645" y="1201674"/>
                    </a:lnTo>
                    <a:cubicBezTo>
                      <a:pt x="202502" y="1201674"/>
                      <a:pt x="198311" y="1197483"/>
                      <a:pt x="198311" y="1192339"/>
                    </a:cubicBezTo>
                    <a:lnTo>
                      <a:pt x="198311" y="207645"/>
                    </a:lnTo>
                    <a:cubicBezTo>
                      <a:pt x="198311" y="202502"/>
                      <a:pt x="202502" y="198311"/>
                      <a:pt x="207645" y="198311"/>
                    </a:cubicBezTo>
                    <a:lnTo>
                      <a:pt x="1192340" y="198311"/>
                    </a:lnTo>
                    <a:cubicBezTo>
                      <a:pt x="1197483" y="198311"/>
                      <a:pt x="1201674" y="202502"/>
                      <a:pt x="1201674" y="207645"/>
                    </a:cubicBezTo>
                    <a:lnTo>
                      <a:pt x="1201674" y="11923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41"/>
              <p:cNvSpPr/>
              <p:nvPr/>
            </p:nvSpPr>
            <p:spPr>
              <a:xfrm>
                <a:off x="3990975" y="4930425"/>
                <a:ext cx="599790" cy="599789"/>
              </a:xfrm>
              <a:custGeom>
                <a:rect b="b" l="l" r="r" t="t"/>
                <a:pathLst>
                  <a:path extrusionOk="0" h="599789" w="599790">
                    <a:moveTo>
                      <a:pt x="590455" y="599789"/>
                    </a:moveTo>
                    <a:lnTo>
                      <a:pt x="9334" y="599789"/>
                    </a:lnTo>
                    <a:cubicBezTo>
                      <a:pt x="4191" y="599789"/>
                      <a:pt x="0" y="595598"/>
                      <a:pt x="0" y="590455"/>
                    </a:cubicBezTo>
                    <a:lnTo>
                      <a:pt x="0" y="9334"/>
                    </a:lnTo>
                    <a:cubicBezTo>
                      <a:pt x="0" y="4191"/>
                      <a:pt x="4191" y="0"/>
                      <a:pt x="9334" y="0"/>
                    </a:cubicBezTo>
                    <a:lnTo>
                      <a:pt x="590455" y="0"/>
                    </a:lnTo>
                    <a:cubicBezTo>
                      <a:pt x="595598" y="0"/>
                      <a:pt x="599789" y="4191"/>
                      <a:pt x="599789" y="9334"/>
                    </a:cubicBezTo>
                    <a:lnTo>
                      <a:pt x="599789" y="590455"/>
                    </a:lnTo>
                    <a:cubicBezTo>
                      <a:pt x="599885" y="595598"/>
                      <a:pt x="595694" y="599789"/>
                      <a:pt x="590455" y="5997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41"/>
              <p:cNvSpPr/>
              <p:nvPr/>
            </p:nvSpPr>
            <p:spPr>
              <a:xfrm>
                <a:off x="7201757" y="930666"/>
                <a:ext cx="1399508" cy="1397299"/>
              </a:xfrm>
              <a:custGeom>
                <a:rect b="b" l="l" r="r" t="t"/>
                <a:pathLst>
                  <a:path extrusionOk="0" h="1397299" w="1399508">
                    <a:moveTo>
                      <a:pt x="0" y="1387718"/>
                    </a:moveTo>
                    <a:cubicBezTo>
                      <a:pt x="17621" y="1393624"/>
                      <a:pt x="35909" y="1391814"/>
                      <a:pt x="54007" y="1391814"/>
                    </a:cubicBezTo>
                    <a:cubicBezTo>
                      <a:pt x="492252" y="1391909"/>
                      <a:pt x="930497" y="1391909"/>
                      <a:pt x="1368742" y="1391814"/>
                    </a:cubicBezTo>
                    <a:cubicBezTo>
                      <a:pt x="1397699" y="1391814"/>
                      <a:pt x="1395127" y="1395434"/>
                      <a:pt x="1395127" y="1364858"/>
                    </a:cubicBezTo>
                    <a:cubicBezTo>
                      <a:pt x="1395127" y="924232"/>
                      <a:pt x="1395127" y="483700"/>
                      <a:pt x="1395031" y="43074"/>
                    </a:cubicBezTo>
                    <a:cubicBezTo>
                      <a:pt x="1395031" y="29739"/>
                      <a:pt x="1398175" y="15547"/>
                      <a:pt x="1387888" y="3831"/>
                    </a:cubicBezTo>
                    <a:cubicBezTo>
                      <a:pt x="1387792" y="3736"/>
                      <a:pt x="1390079" y="1545"/>
                      <a:pt x="1391222" y="307"/>
                    </a:cubicBezTo>
                    <a:cubicBezTo>
                      <a:pt x="1394746" y="-265"/>
                      <a:pt x="1398366" y="-551"/>
                      <a:pt x="1398842" y="4307"/>
                    </a:cubicBezTo>
                    <a:cubicBezTo>
                      <a:pt x="1399223" y="8879"/>
                      <a:pt x="1399127" y="13451"/>
                      <a:pt x="1399127" y="18023"/>
                    </a:cubicBezTo>
                    <a:cubicBezTo>
                      <a:pt x="1399127" y="470746"/>
                      <a:pt x="1399032" y="923374"/>
                      <a:pt x="1399509" y="1376098"/>
                    </a:cubicBezTo>
                    <a:cubicBezTo>
                      <a:pt x="1399509" y="1393052"/>
                      <a:pt x="1394936" y="1396386"/>
                      <a:pt x="1378744" y="1396386"/>
                    </a:cubicBezTo>
                    <a:cubicBezTo>
                      <a:pt x="924973" y="1395910"/>
                      <a:pt x="471106" y="1396100"/>
                      <a:pt x="17336" y="1395719"/>
                    </a:cubicBezTo>
                    <a:cubicBezTo>
                      <a:pt x="11525" y="1395719"/>
                      <a:pt x="0" y="1402577"/>
                      <a:pt x="0" y="13877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41"/>
              <p:cNvSpPr/>
              <p:nvPr/>
            </p:nvSpPr>
            <p:spPr>
              <a:xfrm>
                <a:off x="3603944" y="930683"/>
                <a:ext cx="1394835" cy="1395964"/>
              </a:xfrm>
              <a:custGeom>
                <a:rect b="b" l="l" r="r" t="t"/>
                <a:pathLst>
                  <a:path extrusionOk="0" h="1395964" w="1394835">
                    <a:moveTo>
                      <a:pt x="30" y="1394559"/>
                    </a:moveTo>
                    <a:cubicBezTo>
                      <a:pt x="2983" y="1393988"/>
                      <a:pt x="-4542" y="1382558"/>
                      <a:pt x="5174" y="1389416"/>
                    </a:cubicBezTo>
                    <a:cubicBezTo>
                      <a:pt x="10031" y="1392845"/>
                      <a:pt x="15080" y="1391702"/>
                      <a:pt x="20033" y="1391702"/>
                    </a:cubicBezTo>
                    <a:cubicBezTo>
                      <a:pt x="470851" y="1391797"/>
                      <a:pt x="921669" y="1391702"/>
                      <a:pt x="1372487" y="1392083"/>
                    </a:cubicBezTo>
                    <a:cubicBezTo>
                      <a:pt x="1386394" y="1392083"/>
                      <a:pt x="1389728" y="1387606"/>
                      <a:pt x="1389728" y="1374366"/>
                    </a:cubicBezTo>
                    <a:cubicBezTo>
                      <a:pt x="1389442" y="923548"/>
                      <a:pt x="1389442" y="472635"/>
                      <a:pt x="1390013" y="21816"/>
                    </a:cubicBezTo>
                    <a:cubicBezTo>
                      <a:pt x="1390013" y="14482"/>
                      <a:pt x="1382393" y="7529"/>
                      <a:pt x="1388870" y="194"/>
                    </a:cubicBezTo>
                    <a:cubicBezTo>
                      <a:pt x="1391537" y="-472"/>
                      <a:pt x="1393157" y="575"/>
                      <a:pt x="1393633" y="3338"/>
                    </a:cubicBezTo>
                    <a:cubicBezTo>
                      <a:pt x="1395347" y="9529"/>
                      <a:pt x="1394490" y="15911"/>
                      <a:pt x="1394490" y="22102"/>
                    </a:cubicBezTo>
                    <a:cubicBezTo>
                      <a:pt x="1394490" y="472825"/>
                      <a:pt x="1394585" y="923453"/>
                      <a:pt x="1394395" y="1374176"/>
                    </a:cubicBezTo>
                    <a:cubicBezTo>
                      <a:pt x="1394395" y="1380939"/>
                      <a:pt x="1396109" y="1387892"/>
                      <a:pt x="1392776" y="1394464"/>
                    </a:cubicBezTo>
                    <a:cubicBezTo>
                      <a:pt x="1386584" y="1394940"/>
                      <a:pt x="1380393" y="1395893"/>
                      <a:pt x="1374107" y="1395893"/>
                    </a:cubicBezTo>
                    <a:cubicBezTo>
                      <a:pt x="922336" y="1395988"/>
                      <a:pt x="470470" y="1395988"/>
                      <a:pt x="18699" y="1395893"/>
                    </a:cubicBezTo>
                    <a:cubicBezTo>
                      <a:pt x="12413" y="1395893"/>
                      <a:pt x="6221" y="1395036"/>
                      <a:pt x="30" y="13945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41"/>
              <p:cNvSpPr/>
              <p:nvPr/>
            </p:nvSpPr>
            <p:spPr>
              <a:xfrm>
                <a:off x="4996296" y="934021"/>
                <a:ext cx="2911" cy="1391126"/>
              </a:xfrm>
              <a:custGeom>
                <a:rect b="b" l="l" r="r" t="t"/>
                <a:pathLst>
                  <a:path extrusionOk="0" h="1391126" w="2911">
                    <a:moveTo>
                      <a:pt x="328" y="1391126"/>
                    </a:moveTo>
                    <a:cubicBezTo>
                      <a:pt x="233" y="1341882"/>
                      <a:pt x="42" y="1292638"/>
                      <a:pt x="42" y="1243394"/>
                    </a:cubicBezTo>
                    <a:cubicBezTo>
                      <a:pt x="42" y="835152"/>
                      <a:pt x="-53" y="427006"/>
                      <a:pt x="42" y="18764"/>
                    </a:cubicBezTo>
                    <a:cubicBezTo>
                      <a:pt x="42" y="12478"/>
                      <a:pt x="804" y="6191"/>
                      <a:pt x="1185" y="0"/>
                    </a:cubicBezTo>
                    <a:cubicBezTo>
                      <a:pt x="1662" y="5620"/>
                      <a:pt x="2424" y="11335"/>
                      <a:pt x="2424" y="16955"/>
                    </a:cubicBezTo>
                    <a:cubicBezTo>
                      <a:pt x="2519" y="470059"/>
                      <a:pt x="2519" y="923258"/>
                      <a:pt x="2424" y="1376363"/>
                    </a:cubicBezTo>
                    <a:cubicBezTo>
                      <a:pt x="2424" y="1381220"/>
                      <a:pt x="4424" y="1386650"/>
                      <a:pt x="328" y="1391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41"/>
              <p:cNvSpPr/>
              <p:nvPr/>
            </p:nvSpPr>
            <p:spPr>
              <a:xfrm>
                <a:off x="4384643" y="3729227"/>
                <a:ext cx="3671" cy="199167"/>
              </a:xfrm>
              <a:custGeom>
                <a:rect b="b" l="l" r="r" t="t"/>
                <a:pathLst>
                  <a:path extrusionOk="0" h="199167" w="3671">
                    <a:moveTo>
                      <a:pt x="0" y="199168"/>
                    </a:moveTo>
                    <a:cubicBezTo>
                      <a:pt x="0" y="132779"/>
                      <a:pt x="0" y="66389"/>
                      <a:pt x="0" y="0"/>
                    </a:cubicBezTo>
                    <a:cubicBezTo>
                      <a:pt x="5239" y="2096"/>
                      <a:pt x="3334" y="6763"/>
                      <a:pt x="3334" y="10382"/>
                    </a:cubicBezTo>
                    <a:cubicBezTo>
                      <a:pt x="3429" y="69818"/>
                      <a:pt x="3429" y="129350"/>
                      <a:pt x="3334" y="188786"/>
                    </a:cubicBezTo>
                    <a:cubicBezTo>
                      <a:pt x="3238" y="192405"/>
                      <a:pt x="5048" y="196977"/>
                      <a:pt x="0" y="19916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41"/>
              <p:cNvSpPr/>
              <p:nvPr/>
            </p:nvSpPr>
            <p:spPr>
              <a:xfrm>
                <a:off x="3601402" y="929544"/>
                <a:ext cx="1399889" cy="1399889"/>
              </a:xfrm>
              <a:custGeom>
                <a:rect b="b" l="l" r="r" t="t"/>
                <a:pathLst>
                  <a:path extrusionOk="0" h="1399889" w="1399889">
                    <a:moveTo>
                      <a:pt x="1390555" y="0"/>
                    </a:moveTo>
                    <a:lnTo>
                      <a:pt x="9334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4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1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5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7" name="Google Shape;1727;p41"/>
              <p:cNvSpPr/>
              <p:nvPr/>
            </p:nvSpPr>
            <p:spPr>
              <a:xfrm>
                <a:off x="6196202" y="4703825"/>
                <a:ext cx="52768" cy="2857"/>
              </a:xfrm>
              <a:custGeom>
                <a:rect b="b" l="l" r="r" t="t"/>
                <a:pathLst>
                  <a:path extrusionOk="0" h="2857" w="52768">
                    <a:moveTo>
                      <a:pt x="0" y="0"/>
                    </a:moveTo>
                    <a:cubicBezTo>
                      <a:pt x="17526" y="0"/>
                      <a:pt x="35052" y="0"/>
                      <a:pt x="52483" y="0"/>
                    </a:cubicBezTo>
                    <a:cubicBezTo>
                      <a:pt x="52578" y="953"/>
                      <a:pt x="52673" y="1905"/>
                      <a:pt x="52769" y="2858"/>
                    </a:cubicBezTo>
                    <a:cubicBezTo>
                      <a:pt x="35243" y="2858"/>
                      <a:pt x="17812" y="2858"/>
                      <a:pt x="286" y="2858"/>
                    </a:cubicBezTo>
                    <a:cubicBezTo>
                      <a:pt x="191" y="1905"/>
                      <a:pt x="95" y="95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41"/>
              <p:cNvSpPr/>
              <p:nvPr/>
            </p:nvSpPr>
            <p:spPr>
              <a:xfrm>
                <a:off x="6170199" y="4134181"/>
                <a:ext cx="14909" cy="10594"/>
              </a:xfrm>
              <a:custGeom>
                <a:rect b="b" l="l" r="r" t="t"/>
                <a:pathLst>
                  <a:path extrusionOk="0" h="10594" w="14909">
                    <a:moveTo>
                      <a:pt x="0" y="8146"/>
                    </a:moveTo>
                    <a:cubicBezTo>
                      <a:pt x="4191" y="3574"/>
                      <a:pt x="6382" y="-2141"/>
                      <a:pt x="13525" y="812"/>
                    </a:cubicBezTo>
                    <a:cubicBezTo>
                      <a:pt x="14478" y="1193"/>
                      <a:pt x="15240" y="4145"/>
                      <a:pt x="14764" y="5193"/>
                    </a:cubicBezTo>
                    <a:cubicBezTo>
                      <a:pt x="11525" y="11575"/>
                      <a:pt x="6763" y="11956"/>
                      <a:pt x="0" y="81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41"/>
              <p:cNvSpPr/>
              <p:nvPr/>
            </p:nvSpPr>
            <p:spPr>
              <a:xfrm>
                <a:off x="5799947" y="4138097"/>
                <a:ext cx="13541" cy="8230"/>
              </a:xfrm>
              <a:custGeom>
                <a:rect b="b" l="l" r="r" t="t"/>
                <a:pathLst>
                  <a:path extrusionOk="0" h="8230" w="13541">
                    <a:moveTo>
                      <a:pt x="13541" y="3467"/>
                    </a:moveTo>
                    <a:cubicBezTo>
                      <a:pt x="9731" y="7754"/>
                      <a:pt x="5826" y="9944"/>
                      <a:pt x="778" y="6611"/>
                    </a:cubicBezTo>
                    <a:cubicBezTo>
                      <a:pt x="16" y="6039"/>
                      <a:pt x="-270" y="2801"/>
                      <a:pt x="302" y="2324"/>
                    </a:cubicBezTo>
                    <a:cubicBezTo>
                      <a:pt x="4683" y="-628"/>
                      <a:pt x="9160" y="-1295"/>
                      <a:pt x="13541" y="346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41"/>
              <p:cNvSpPr/>
              <p:nvPr/>
            </p:nvSpPr>
            <p:spPr>
              <a:xfrm>
                <a:off x="6170000" y="4738399"/>
                <a:ext cx="8876" cy="10384"/>
              </a:xfrm>
              <a:custGeom>
                <a:rect b="b" l="l" r="r" t="t"/>
                <a:pathLst>
                  <a:path extrusionOk="0" h="10384" w="8876">
                    <a:moveTo>
                      <a:pt x="3343" y="10385"/>
                    </a:moveTo>
                    <a:cubicBezTo>
                      <a:pt x="295" y="10099"/>
                      <a:pt x="-277" y="7908"/>
                      <a:pt x="104" y="5527"/>
                    </a:cubicBezTo>
                    <a:cubicBezTo>
                      <a:pt x="485" y="2479"/>
                      <a:pt x="2295" y="98"/>
                      <a:pt x="5534" y="3"/>
                    </a:cubicBezTo>
                    <a:cubicBezTo>
                      <a:pt x="8582" y="-93"/>
                      <a:pt x="9153" y="2384"/>
                      <a:pt x="8772" y="4765"/>
                    </a:cubicBezTo>
                    <a:cubicBezTo>
                      <a:pt x="8391" y="7813"/>
                      <a:pt x="6581" y="9909"/>
                      <a:pt x="3343" y="103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41"/>
              <p:cNvSpPr/>
              <p:nvPr/>
            </p:nvSpPr>
            <p:spPr>
              <a:xfrm>
                <a:off x="7189849" y="4529707"/>
                <a:ext cx="200804" cy="200791"/>
              </a:xfrm>
              <a:custGeom>
                <a:rect b="b" l="l" r="r" t="t"/>
                <a:pathLst>
                  <a:path extrusionOk="0" h="200791" w="200804">
                    <a:moveTo>
                      <a:pt x="200789" y="187453"/>
                    </a:moveTo>
                    <a:cubicBezTo>
                      <a:pt x="201075" y="198312"/>
                      <a:pt x="197550" y="200884"/>
                      <a:pt x="187168" y="200789"/>
                    </a:cubicBezTo>
                    <a:cubicBezTo>
                      <a:pt x="129351" y="200312"/>
                      <a:pt x="71630" y="200312"/>
                      <a:pt x="13813" y="200789"/>
                    </a:cubicBezTo>
                    <a:cubicBezTo>
                      <a:pt x="3717" y="200884"/>
                      <a:pt x="-94" y="198693"/>
                      <a:pt x="2" y="187644"/>
                    </a:cubicBezTo>
                    <a:cubicBezTo>
                      <a:pt x="573" y="129256"/>
                      <a:pt x="478" y="70963"/>
                      <a:pt x="97" y="12575"/>
                    </a:cubicBezTo>
                    <a:cubicBezTo>
                      <a:pt x="2" y="2668"/>
                      <a:pt x="3240" y="97"/>
                      <a:pt x="12861" y="97"/>
                    </a:cubicBezTo>
                    <a:cubicBezTo>
                      <a:pt x="71249" y="478"/>
                      <a:pt x="129542" y="573"/>
                      <a:pt x="187930" y="1"/>
                    </a:cubicBezTo>
                    <a:cubicBezTo>
                      <a:pt x="199360" y="-94"/>
                      <a:pt x="200979" y="4478"/>
                      <a:pt x="200789" y="14099"/>
                    </a:cubicBezTo>
                    <a:cubicBezTo>
                      <a:pt x="200217" y="43245"/>
                      <a:pt x="200027" y="158878"/>
                      <a:pt x="200789" y="1874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41"/>
              <p:cNvSpPr/>
              <p:nvPr/>
            </p:nvSpPr>
            <p:spPr>
              <a:xfrm>
                <a:off x="3988783" y="1328546"/>
                <a:ext cx="600171" cy="599982"/>
              </a:xfrm>
              <a:custGeom>
                <a:rect b="b" l="l" r="r" t="t"/>
                <a:pathLst>
                  <a:path extrusionOk="0" h="599982" w="600171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79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41"/>
              <p:cNvSpPr/>
              <p:nvPr/>
            </p:nvSpPr>
            <p:spPr>
              <a:xfrm>
                <a:off x="3592258" y="2524887"/>
                <a:ext cx="1806892" cy="1805463"/>
              </a:xfrm>
              <a:custGeom>
                <a:rect b="b" l="l" r="r" t="t"/>
                <a:pathLst>
                  <a:path extrusionOk="0" h="1805463" w="1806892">
                    <a:moveTo>
                      <a:pt x="1604201" y="1403794"/>
                    </a:moveTo>
                    <a:lnTo>
                      <a:pt x="1604201" y="1608963"/>
                    </a:lnTo>
                    <a:lnTo>
                      <a:pt x="1205198" y="1608963"/>
                    </a:lnTo>
                    <a:cubicBezTo>
                      <a:pt x="1199579" y="1608963"/>
                      <a:pt x="1195007" y="1604391"/>
                      <a:pt x="1195007" y="1598771"/>
                    </a:cubicBezTo>
                    <a:lnTo>
                      <a:pt x="1195007" y="1411415"/>
                    </a:lnTo>
                    <a:cubicBezTo>
                      <a:pt x="1195007" y="1405700"/>
                      <a:pt x="1199674" y="1401032"/>
                      <a:pt x="1205389" y="1401032"/>
                    </a:cubicBezTo>
                    <a:lnTo>
                      <a:pt x="1603248" y="1401032"/>
                    </a:lnTo>
                    <a:lnTo>
                      <a:pt x="1603248" y="1204055"/>
                    </a:lnTo>
                    <a:lnTo>
                      <a:pt x="1806893" y="1204055"/>
                    </a:lnTo>
                    <a:lnTo>
                      <a:pt x="1806893" y="416338"/>
                    </a:lnTo>
                    <a:cubicBezTo>
                      <a:pt x="1806893" y="407480"/>
                      <a:pt x="1799654" y="400241"/>
                      <a:pt x="1790795" y="400241"/>
                    </a:cubicBezTo>
                    <a:lnTo>
                      <a:pt x="1608201" y="400241"/>
                    </a:lnTo>
                    <a:lnTo>
                      <a:pt x="1608201" y="16097"/>
                    </a:lnTo>
                    <a:cubicBezTo>
                      <a:pt x="1608201" y="7239"/>
                      <a:pt x="1600962" y="0"/>
                      <a:pt x="1592104" y="0"/>
                    </a:cubicBezTo>
                    <a:lnTo>
                      <a:pt x="1219105" y="0"/>
                    </a:lnTo>
                    <a:cubicBezTo>
                      <a:pt x="1210247" y="0"/>
                      <a:pt x="1203008" y="7239"/>
                      <a:pt x="1203008" y="16097"/>
                    </a:cubicBezTo>
                    <a:lnTo>
                      <a:pt x="1203008" y="200406"/>
                    </a:lnTo>
                    <a:lnTo>
                      <a:pt x="813244" y="200406"/>
                    </a:lnTo>
                    <a:cubicBezTo>
                      <a:pt x="804386" y="200406"/>
                      <a:pt x="797147" y="207645"/>
                      <a:pt x="797147" y="216503"/>
                    </a:cubicBezTo>
                    <a:lnTo>
                      <a:pt x="797147" y="393192"/>
                    </a:lnTo>
                    <a:cubicBezTo>
                      <a:pt x="797147" y="402050"/>
                      <a:pt x="804386" y="409289"/>
                      <a:pt x="813244" y="409289"/>
                    </a:cubicBezTo>
                    <a:lnTo>
                      <a:pt x="1002887" y="409289"/>
                    </a:lnTo>
                    <a:cubicBezTo>
                      <a:pt x="1001840" y="411385"/>
                      <a:pt x="1001173" y="413766"/>
                      <a:pt x="1001173" y="416338"/>
                    </a:cubicBezTo>
                    <a:lnTo>
                      <a:pt x="1001173" y="597122"/>
                    </a:lnTo>
                    <a:lnTo>
                      <a:pt x="813244" y="597122"/>
                    </a:lnTo>
                    <a:cubicBezTo>
                      <a:pt x="804386" y="597122"/>
                      <a:pt x="797147" y="604361"/>
                      <a:pt x="797147" y="613220"/>
                    </a:cubicBezTo>
                    <a:lnTo>
                      <a:pt x="797147" y="805053"/>
                    </a:lnTo>
                    <a:lnTo>
                      <a:pt x="619792" y="805053"/>
                    </a:lnTo>
                    <a:cubicBezTo>
                      <a:pt x="610934" y="805053"/>
                      <a:pt x="603695" y="812292"/>
                      <a:pt x="603695" y="821150"/>
                    </a:cubicBezTo>
                    <a:lnTo>
                      <a:pt x="603695" y="996696"/>
                    </a:lnTo>
                    <a:lnTo>
                      <a:pt x="16097" y="996696"/>
                    </a:lnTo>
                    <a:cubicBezTo>
                      <a:pt x="7239" y="996696"/>
                      <a:pt x="0" y="1003935"/>
                      <a:pt x="0" y="1012793"/>
                    </a:cubicBezTo>
                    <a:lnTo>
                      <a:pt x="0" y="1189482"/>
                    </a:lnTo>
                    <a:cubicBezTo>
                      <a:pt x="0" y="1198340"/>
                      <a:pt x="7239" y="1205579"/>
                      <a:pt x="16097" y="1205579"/>
                    </a:cubicBezTo>
                    <a:lnTo>
                      <a:pt x="402336" y="1205579"/>
                    </a:lnTo>
                    <a:lnTo>
                      <a:pt x="402336" y="1399127"/>
                    </a:lnTo>
                    <a:cubicBezTo>
                      <a:pt x="402336" y="1407985"/>
                      <a:pt x="409575" y="1415225"/>
                      <a:pt x="418433" y="1415225"/>
                    </a:cubicBezTo>
                    <a:lnTo>
                      <a:pt x="603695" y="1415225"/>
                    </a:lnTo>
                    <a:lnTo>
                      <a:pt x="603695" y="1789367"/>
                    </a:lnTo>
                    <a:cubicBezTo>
                      <a:pt x="603695" y="1798225"/>
                      <a:pt x="610934" y="1805464"/>
                      <a:pt x="619792" y="1805464"/>
                    </a:cubicBezTo>
                    <a:lnTo>
                      <a:pt x="1588008" y="1805464"/>
                    </a:lnTo>
                    <a:cubicBezTo>
                      <a:pt x="1596866" y="1805464"/>
                      <a:pt x="1604105" y="1798225"/>
                      <a:pt x="1604105" y="1789367"/>
                    </a:cubicBezTo>
                    <a:lnTo>
                      <a:pt x="1604105" y="1613249"/>
                    </a:lnTo>
                    <a:lnTo>
                      <a:pt x="1790795" y="1613249"/>
                    </a:lnTo>
                    <a:cubicBezTo>
                      <a:pt x="1799654" y="1613249"/>
                      <a:pt x="1806893" y="1606010"/>
                      <a:pt x="1806893" y="1597152"/>
                    </a:cubicBezTo>
                    <a:lnTo>
                      <a:pt x="1806893" y="1403794"/>
                    </a:lnTo>
                    <a:lnTo>
                      <a:pt x="1604201" y="1403794"/>
                    </a:lnTo>
                    <a:close/>
                    <a:moveTo>
                      <a:pt x="803434" y="1395222"/>
                    </a:moveTo>
                    <a:cubicBezTo>
                      <a:pt x="803434" y="1400842"/>
                      <a:pt x="798862" y="1405414"/>
                      <a:pt x="793242" y="1405414"/>
                    </a:cubicBezTo>
                    <a:lnTo>
                      <a:pt x="603695" y="1405414"/>
                    </a:lnTo>
                    <a:lnTo>
                      <a:pt x="603695" y="1215866"/>
                    </a:lnTo>
                    <a:cubicBezTo>
                      <a:pt x="603695" y="1210247"/>
                      <a:pt x="608267" y="1205675"/>
                      <a:pt x="613886" y="1205675"/>
                    </a:cubicBezTo>
                    <a:lnTo>
                      <a:pt x="793337" y="1205675"/>
                    </a:lnTo>
                    <a:cubicBezTo>
                      <a:pt x="798957" y="1205675"/>
                      <a:pt x="803529" y="1210247"/>
                      <a:pt x="803529" y="1215866"/>
                    </a:cubicBezTo>
                    <a:lnTo>
                      <a:pt x="803529" y="1395222"/>
                    </a:lnTo>
                    <a:close/>
                    <a:moveTo>
                      <a:pt x="1203008" y="202883"/>
                    </a:moveTo>
                    <a:lnTo>
                      <a:pt x="1396746" y="202883"/>
                    </a:lnTo>
                    <a:cubicBezTo>
                      <a:pt x="1402366" y="202883"/>
                      <a:pt x="1406938" y="207454"/>
                      <a:pt x="1406938" y="213074"/>
                    </a:cubicBezTo>
                    <a:lnTo>
                      <a:pt x="1406938" y="396430"/>
                    </a:lnTo>
                    <a:cubicBezTo>
                      <a:pt x="1406938" y="402146"/>
                      <a:pt x="1402271" y="406813"/>
                      <a:pt x="1396556" y="406813"/>
                    </a:cubicBezTo>
                    <a:lnTo>
                      <a:pt x="1213199" y="406813"/>
                    </a:lnTo>
                    <a:cubicBezTo>
                      <a:pt x="1207580" y="406813"/>
                      <a:pt x="1203008" y="402241"/>
                      <a:pt x="1203008" y="396621"/>
                    </a:cubicBezTo>
                    <a:lnTo>
                      <a:pt x="1203008" y="202883"/>
                    </a:lnTo>
                    <a:close/>
                    <a:moveTo>
                      <a:pt x="1001173" y="794956"/>
                    </a:moveTo>
                    <a:lnTo>
                      <a:pt x="1001173" y="597218"/>
                    </a:lnTo>
                    <a:lnTo>
                      <a:pt x="1586960" y="597218"/>
                    </a:lnTo>
                    <a:cubicBezTo>
                      <a:pt x="1592580" y="597218"/>
                      <a:pt x="1597152" y="601789"/>
                      <a:pt x="1597152" y="607409"/>
                    </a:cubicBezTo>
                    <a:lnTo>
                      <a:pt x="1597152" y="782479"/>
                    </a:lnTo>
                    <a:cubicBezTo>
                      <a:pt x="1597152" y="782860"/>
                      <a:pt x="1597343" y="783146"/>
                      <a:pt x="1597343" y="783431"/>
                    </a:cubicBezTo>
                    <a:lnTo>
                      <a:pt x="1597343" y="990409"/>
                    </a:lnTo>
                    <a:cubicBezTo>
                      <a:pt x="1597343" y="996029"/>
                      <a:pt x="1592771" y="1000601"/>
                      <a:pt x="1587151" y="1000601"/>
                    </a:cubicBezTo>
                    <a:lnTo>
                      <a:pt x="1394746" y="1000601"/>
                    </a:lnTo>
                    <a:lnTo>
                      <a:pt x="1394746" y="1188815"/>
                    </a:lnTo>
                    <a:cubicBezTo>
                      <a:pt x="1394746" y="1194435"/>
                      <a:pt x="1390174" y="1199007"/>
                      <a:pt x="1384554" y="1199007"/>
                    </a:cubicBezTo>
                    <a:lnTo>
                      <a:pt x="1205389" y="1199007"/>
                    </a:lnTo>
                    <a:cubicBezTo>
                      <a:pt x="1199674" y="1199007"/>
                      <a:pt x="1195007" y="1194340"/>
                      <a:pt x="1195007" y="1188625"/>
                    </a:cubicBezTo>
                    <a:lnTo>
                      <a:pt x="1195007" y="1009459"/>
                    </a:lnTo>
                    <a:cubicBezTo>
                      <a:pt x="1195007" y="1003840"/>
                      <a:pt x="1199579" y="999268"/>
                      <a:pt x="1205198" y="999268"/>
                    </a:cubicBezTo>
                    <a:lnTo>
                      <a:pt x="1394746" y="999268"/>
                    </a:lnTo>
                    <a:lnTo>
                      <a:pt x="1394746" y="805053"/>
                    </a:lnTo>
                    <a:lnTo>
                      <a:pt x="1011269" y="805053"/>
                    </a:lnTo>
                    <a:cubicBezTo>
                      <a:pt x="1005650" y="805053"/>
                      <a:pt x="1001173" y="800481"/>
                      <a:pt x="1001173" y="7949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p41"/>
              <p:cNvSpPr/>
              <p:nvPr/>
            </p:nvSpPr>
            <p:spPr>
              <a:xfrm>
                <a:off x="6392322" y="3922680"/>
                <a:ext cx="202501" cy="215455"/>
              </a:xfrm>
              <a:custGeom>
                <a:rect b="b" l="l" r="r" t="t"/>
                <a:pathLst>
                  <a:path extrusionOk="0" h="215455" w="202501">
                    <a:moveTo>
                      <a:pt x="16097" y="0"/>
                    </a:moveTo>
                    <a:lnTo>
                      <a:pt x="202121" y="0"/>
                    </a:lnTo>
                    <a:cubicBezTo>
                      <a:pt x="202311" y="0"/>
                      <a:pt x="202502" y="191"/>
                      <a:pt x="202502" y="381"/>
                    </a:cubicBezTo>
                    <a:lnTo>
                      <a:pt x="202502" y="199358"/>
                    </a:lnTo>
                    <a:cubicBezTo>
                      <a:pt x="202502" y="208217"/>
                      <a:pt x="195263" y="215456"/>
                      <a:pt x="186404" y="215456"/>
                    </a:cubicBezTo>
                    <a:lnTo>
                      <a:pt x="20003" y="215456"/>
                    </a:lnTo>
                    <a:cubicBezTo>
                      <a:pt x="8954" y="215456"/>
                      <a:pt x="0" y="206502"/>
                      <a:pt x="0" y="195453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41"/>
              <p:cNvSpPr/>
              <p:nvPr/>
            </p:nvSpPr>
            <p:spPr>
              <a:xfrm>
                <a:off x="5793962" y="1319784"/>
                <a:ext cx="598360" cy="405098"/>
              </a:xfrm>
              <a:custGeom>
                <a:rect b="b" l="l" r="r" t="t"/>
                <a:pathLst>
                  <a:path extrusionOk="0" h="405098" w="598360">
                    <a:moveTo>
                      <a:pt x="0" y="0"/>
                    </a:moveTo>
                    <a:lnTo>
                      <a:pt x="581978" y="0"/>
                    </a:lnTo>
                    <a:cubicBezTo>
                      <a:pt x="591026" y="0"/>
                      <a:pt x="598360" y="7334"/>
                      <a:pt x="598360" y="16383"/>
                    </a:cubicBezTo>
                    <a:lnTo>
                      <a:pt x="598360" y="405098"/>
                    </a:lnTo>
                    <a:lnTo>
                      <a:pt x="20098" y="405098"/>
                    </a:lnTo>
                    <a:cubicBezTo>
                      <a:pt x="9049" y="405098"/>
                      <a:pt x="95" y="396145"/>
                      <a:pt x="95" y="3850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41"/>
              <p:cNvSpPr/>
              <p:nvPr/>
            </p:nvSpPr>
            <p:spPr>
              <a:xfrm>
                <a:off x="6391751" y="2322004"/>
                <a:ext cx="1212437" cy="1604867"/>
              </a:xfrm>
              <a:custGeom>
                <a:rect b="b" l="l" r="r" t="t"/>
                <a:pathLst>
                  <a:path extrusionOk="0" h="1604867" w="1212437">
                    <a:moveTo>
                      <a:pt x="1196340" y="1001078"/>
                    </a:moveTo>
                    <a:cubicBezTo>
                      <a:pt x="1205198" y="1001078"/>
                      <a:pt x="1212437" y="993838"/>
                      <a:pt x="1212437" y="984980"/>
                    </a:cubicBezTo>
                    <a:lnTo>
                      <a:pt x="1212437" y="822674"/>
                    </a:lnTo>
                    <a:cubicBezTo>
                      <a:pt x="1212437" y="813626"/>
                      <a:pt x="1205103" y="806291"/>
                      <a:pt x="1196054" y="806291"/>
                    </a:cubicBezTo>
                    <a:lnTo>
                      <a:pt x="1009841" y="806291"/>
                    </a:lnTo>
                    <a:lnTo>
                      <a:pt x="1009841" y="607600"/>
                    </a:lnTo>
                    <a:lnTo>
                      <a:pt x="1190149" y="607600"/>
                    </a:lnTo>
                    <a:cubicBezTo>
                      <a:pt x="1199007" y="607600"/>
                      <a:pt x="1206246" y="600361"/>
                      <a:pt x="1206246" y="591503"/>
                    </a:cubicBezTo>
                    <a:lnTo>
                      <a:pt x="1206246" y="222980"/>
                    </a:lnTo>
                    <a:cubicBezTo>
                      <a:pt x="1206246" y="213932"/>
                      <a:pt x="1198912" y="206597"/>
                      <a:pt x="1189863" y="206597"/>
                    </a:cubicBezTo>
                    <a:lnTo>
                      <a:pt x="1019747" y="206597"/>
                    </a:lnTo>
                    <a:cubicBezTo>
                      <a:pt x="1010888" y="206597"/>
                      <a:pt x="1003650" y="213836"/>
                      <a:pt x="1003650" y="222695"/>
                    </a:cubicBezTo>
                    <a:lnTo>
                      <a:pt x="1003650" y="410432"/>
                    </a:lnTo>
                    <a:lnTo>
                      <a:pt x="607981" y="410432"/>
                    </a:lnTo>
                    <a:lnTo>
                      <a:pt x="607981" y="224028"/>
                    </a:lnTo>
                    <a:cubicBezTo>
                      <a:pt x="607981" y="214979"/>
                      <a:pt x="600647" y="207645"/>
                      <a:pt x="591598" y="207645"/>
                    </a:cubicBezTo>
                    <a:lnTo>
                      <a:pt x="407480" y="207645"/>
                    </a:lnTo>
                    <a:lnTo>
                      <a:pt x="407480" y="0"/>
                    </a:lnTo>
                    <a:lnTo>
                      <a:pt x="204978" y="0"/>
                    </a:lnTo>
                    <a:lnTo>
                      <a:pt x="204978" y="223838"/>
                    </a:lnTo>
                    <a:lnTo>
                      <a:pt x="204978" y="338709"/>
                    </a:lnTo>
                    <a:lnTo>
                      <a:pt x="204978" y="607600"/>
                    </a:lnTo>
                    <a:lnTo>
                      <a:pt x="16097" y="607600"/>
                    </a:lnTo>
                    <a:cubicBezTo>
                      <a:pt x="7239" y="607600"/>
                      <a:pt x="0" y="614839"/>
                      <a:pt x="0" y="623697"/>
                    </a:cubicBezTo>
                    <a:lnTo>
                      <a:pt x="0" y="986028"/>
                    </a:lnTo>
                    <a:cubicBezTo>
                      <a:pt x="0" y="997077"/>
                      <a:pt x="8954" y="1006030"/>
                      <a:pt x="20003" y="1006030"/>
                    </a:cubicBezTo>
                    <a:lnTo>
                      <a:pt x="204978" y="1006030"/>
                    </a:lnTo>
                    <a:lnTo>
                      <a:pt x="204978" y="1584865"/>
                    </a:lnTo>
                    <a:cubicBezTo>
                      <a:pt x="204978" y="1595914"/>
                      <a:pt x="213932" y="1604867"/>
                      <a:pt x="224981" y="1604867"/>
                    </a:cubicBezTo>
                    <a:lnTo>
                      <a:pt x="551117" y="1604867"/>
                    </a:lnTo>
                    <a:cubicBezTo>
                      <a:pt x="582454" y="1604867"/>
                      <a:pt x="607981" y="1579436"/>
                      <a:pt x="607981" y="1548003"/>
                    </a:cubicBezTo>
                    <a:lnTo>
                      <a:pt x="607981" y="1201960"/>
                    </a:lnTo>
                    <a:lnTo>
                      <a:pt x="812959" y="1201960"/>
                    </a:lnTo>
                    <a:cubicBezTo>
                      <a:pt x="811149" y="1201960"/>
                      <a:pt x="809720" y="1203389"/>
                      <a:pt x="809720" y="1205198"/>
                    </a:cubicBezTo>
                    <a:lnTo>
                      <a:pt x="809720" y="1381887"/>
                    </a:lnTo>
                    <a:cubicBezTo>
                      <a:pt x="809720" y="1392936"/>
                      <a:pt x="818674" y="1401889"/>
                      <a:pt x="829723" y="1401889"/>
                    </a:cubicBezTo>
                    <a:lnTo>
                      <a:pt x="1196245" y="1401889"/>
                    </a:lnTo>
                    <a:cubicBezTo>
                      <a:pt x="1205103" y="1401889"/>
                      <a:pt x="1212342" y="1394651"/>
                      <a:pt x="1212342" y="1385792"/>
                    </a:cubicBezTo>
                    <a:lnTo>
                      <a:pt x="1212342" y="1218248"/>
                    </a:lnTo>
                    <a:cubicBezTo>
                      <a:pt x="1212342" y="1209199"/>
                      <a:pt x="1205008" y="1201864"/>
                      <a:pt x="1195959" y="1201864"/>
                    </a:cubicBezTo>
                    <a:lnTo>
                      <a:pt x="1009745" y="1201864"/>
                    </a:lnTo>
                    <a:lnTo>
                      <a:pt x="1009745" y="1000887"/>
                    </a:lnTo>
                    <a:lnTo>
                      <a:pt x="1196340" y="1000887"/>
                    </a:lnTo>
                    <a:close/>
                    <a:moveTo>
                      <a:pt x="809816" y="790194"/>
                    </a:moveTo>
                    <a:cubicBezTo>
                      <a:pt x="809816" y="799052"/>
                      <a:pt x="802577" y="806291"/>
                      <a:pt x="793718" y="806291"/>
                    </a:cubicBezTo>
                    <a:lnTo>
                      <a:pt x="606933" y="806291"/>
                    </a:lnTo>
                    <a:cubicBezTo>
                      <a:pt x="607600" y="806291"/>
                      <a:pt x="608076" y="806863"/>
                      <a:pt x="608076" y="807434"/>
                    </a:cubicBezTo>
                    <a:lnTo>
                      <a:pt x="608076" y="984885"/>
                    </a:lnTo>
                    <a:cubicBezTo>
                      <a:pt x="608076" y="993743"/>
                      <a:pt x="600837" y="1000982"/>
                      <a:pt x="591979" y="1000982"/>
                    </a:cubicBezTo>
                    <a:lnTo>
                      <a:pt x="206312" y="1000982"/>
                    </a:lnTo>
                    <a:cubicBezTo>
                      <a:pt x="205645" y="1000982"/>
                      <a:pt x="205073" y="1000411"/>
                      <a:pt x="205073" y="999744"/>
                    </a:cubicBezTo>
                    <a:lnTo>
                      <a:pt x="205073" y="822388"/>
                    </a:lnTo>
                    <a:cubicBezTo>
                      <a:pt x="205073" y="813530"/>
                      <a:pt x="212312" y="806291"/>
                      <a:pt x="221171" y="806291"/>
                    </a:cubicBezTo>
                    <a:lnTo>
                      <a:pt x="401479" y="806291"/>
                    </a:lnTo>
                    <a:cubicBezTo>
                      <a:pt x="400621" y="806291"/>
                      <a:pt x="399860" y="805529"/>
                      <a:pt x="399860" y="804672"/>
                    </a:cubicBezTo>
                    <a:lnTo>
                      <a:pt x="399860" y="626364"/>
                    </a:lnTo>
                    <a:cubicBezTo>
                      <a:pt x="399860" y="617506"/>
                      <a:pt x="407099" y="610267"/>
                      <a:pt x="415957" y="610267"/>
                    </a:cubicBezTo>
                    <a:lnTo>
                      <a:pt x="793433" y="610267"/>
                    </a:lnTo>
                    <a:cubicBezTo>
                      <a:pt x="802481" y="610267"/>
                      <a:pt x="809816" y="617601"/>
                      <a:pt x="809816" y="626650"/>
                    </a:cubicBezTo>
                    <a:lnTo>
                      <a:pt x="809816" y="790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7" name="Google Shape;1737;p41"/>
              <p:cNvSpPr/>
              <p:nvPr/>
            </p:nvSpPr>
            <p:spPr>
              <a:xfrm>
                <a:off x="6194964" y="3922585"/>
                <a:ext cx="2406586" cy="2007679"/>
              </a:xfrm>
              <a:custGeom>
                <a:rect b="b" l="l" r="r" t="t"/>
                <a:pathLst>
                  <a:path extrusionOk="0" h="2007679" w="2406586">
                    <a:moveTo>
                      <a:pt x="2390204" y="1404271"/>
                    </a:moveTo>
                    <a:lnTo>
                      <a:pt x="2203418" y="1404271"/>
                    </a:lnTo>
                    <a:lnTo>
                      <a:pt x="2203418" y="1221772"/>
                    </a:lnTo>
                    <a:cubicBezTo>
                      <a:pt x="2203418" y="1212723"/>
                      <a:pt x="2196084" y="1205389"/>
                      <a:pt x="2187035" y="1205389"/>
                    </a:cubicBezTo>
                    <a:lnTo>
                      <a:pt x="1806892" y="1204817"/>
                    </a:lnTo>
                    <a:lnTo>
                      <a:pt x="1806892" y="1018984"/>
                    </a:lnTo>
                    <a:cubicBezTo>
                      <a:pt x="1806892" y="1009936"/>
                      <a:pt x="1799558" y="1002601"/>
                      <a:pt x="1790509" y="1002601"/>
                    </a:cubicBezTo>
                    <a:lnTo>
                      <a:pt x="1605248" y="1002601"/>
                    </a:lnTo>
                    <a:lnTo>
                      <a:pt x="1605248" y="808577"/>
                    </a:lnTo>
                    <a:lnTo>
                      <a:pt x="1798701" y="808577"/>
                    </a:lnTo>
                    <a:cubicBezTo>
                      <a:pt x="1800987" y="808577"/>
                      <a:pt x="1802797" y="806767"/>
                      <a:pt x="1802797" y="804481"/>
                    </a:cubicBezTo>
                    <a:lnTo>
                      <a:pt x="1802797" y="610743"/>
                    </a:lnTo>
                    <a:cubicBezTo>
                      <a:pt x="1802797" y="608362"/>
                      <a:pt x="1800797" y="606362"/>
                      <a:pt x="1798415" y="606362"/>
                    </a:cubicBezTo>
                    <a:lnTo>
                      <a:pt x="1605153" y="606362"/>
                    </a:lnTo>
                    <a:lnTo>
                      <a:pt x="1605153" y="225742"/>
                    </a:lnTo>
                    <a:cubicBezTo>
                      <a:pt x="1605153" y="216694"/>
                      <a:pt x="1597819" y="209359"/>
                      <a:pt x="1588770" y="209359"/>
                    </a:cubicBezTo>
                    <a:lnTo>
                      <a:pt x="1409128" y="209359"/>
                    </a:lnTo>
                    <a:lnTo>
                      <a:pt x="1409128" y="16383"/>
                    </a:lnTo>
                    <a:cubicBezTo>
                      <a:pt x="1409128" y="7334"/>
                      <a:pt x="1401794" y="0"/>
                      <a:pt x="1392745" y="0"/>
                    </a:cubicBezTo>
                    <a:lnTo>
                      <a:pt x="1010888" y="0"/>
                    </a:lnTo>
                    <a:cubicBezTo>
                      <a:pt x="1002030" y="0"/>
                      <a:pt x="994791" y="7239"/>
                      <a:pt x="994791" y="16097"/>
                    </a:cubicBezTo>
                    <a:lnTo>
                      <a:pt x="994791" y="209359"/>
                    </a:lnTo>
                    <a:lnTo>
                      <a:pt x="611886" y="209359"/>
                    </a:lnTo>
                    <a:cubicBezTo>
                      <a:pt x="603028" y="209359"/>
                      <a:pt x="595789" y="216598"/>
                      <a:pt x="595789" y="225457"/>
                    </a:cubicBezTo>
                    <a:lnTo>
                      <a:pt x="595789" y="405384"/>
                    </a:lnTo>
                    <a:lnTo>
                      <a:pt x="417862" y="405384"/>
                    </a:lnTo>
                    <a:cubicBezTo>
                      <a:pt x="409003" y="405384"/>
                      <a:pt x="401764" y="412623"/>
                      <a:pt x="401764" y="421481"/>
                    </a:cubicBezTo>
                    <a:lnTo>
                      <a:pt x="401764" y="587597"/>
                    </a:lnTo>
                    <a:cubicBezTo>
                      <a:pt x="401764" y="598646"/>
                      <a:pt x="410718" y="607600"/>
                      <a:pt x="421767" y="607600"/>
                    </a:cubicBezTo>
                    <a:lnTo>
                      <a:pt x="595789" y="607600"/>
                    </a:lnTo>
                    <a:lnTo>
                      <a:pt x="595789" y="807720"/>
                    </a:lnTo>
                    <a:lnTo>
                      <a:pt x="212503" y="807720"/>
                    </a:lnTo>
                    <a:cubicBezTo>
                      <a:pt x="208502" y="807720"/>
                      <a:pt x="205264" y="810958"/>
                      <a:pt x="205264" y="814959"/>
                    </a:cubicBezTo>
                    <a:lnTo>
                      <a:pt x="205264" y="1007269"/>
                    </a:lnTo>
                    <a:lnTo>
                      <a:pt x="16097" y="1007269"/>
                    </a:lnTo>
                    <a:cubicBezTo>
                      <a:pt x="7239" y="1007269"/>
                      <a:pt x="0" y="1014508"/>
                      <a:pt x="0" y="1023366"/>
                    </a:cubicBezTo>
                    <a:lnTo>
                      <a:pt x="0" y="1388364"/>
                    </a:lnTo>
                    <a:cubicBezTo>
                      <a:pt x="0" y="1399413"/>
                      <a:pt x="8953" y="1408366"/>
                      <a:pt x="20002" y="1408366"/>
                    </a:cubicBezTo>
                    <a:lnTo>
                      <a:pt x="189071" y="1408366"/>
                    </a:lnTo>
                    <a:cubicBezTo>
                      <a:pt x="197929" y="1408366"/>
                      <a:pt x="205168" y="1401128"/>
                      <a:pt x="205168" y="1392269"/>
                    </a:cubicBezTo>
                    <a:lnTo>
                      <a:pt x="205168" y="1207580"/>
                    </a:lnTo>
                    <a:cubicBezTo>
                      <a:pt x="205168" y="1209008"/>
                      <a:pt x="206311" y="1210056"/>
                      <a:pt x="207645" y="1210056"/>
                    </a:cubicBezTo>
                    <a:lnTo>
                      <a:pt x="400050" y="1210056"/>
                    </a:lnTo>
                    <a:lnTo>
                      <a:pt x="400050" y="1586960"/>
                    </a:lnTo>
                    <a:cubicBezTo>
                      <a:pt x="400050" y="1598009"/>
                      <a:pt x="409003" y="1606963"/>
                      <a:pt x="420052" y="1606963"/>
                    </a:cubicBezTo>
                    <a:lnTo>
                      <a:pt x="595217" y="1606963"/>
                    </a:lnTo>
                    <a:lnTo>
                      <a:pt x="595217" y="1220724"/>
                    </a:lnTo>
                    <a:cubicBezTo>
                      <a:pt x="595217" y="1211866"/>
                      <a:pt x="602456" y="1204627"/>
                      <a:pt x="611314" y="1204627"/>
                    </a:cubicBezTo>
                    <a:lnTo>
                      <a:pt x="781431" y="1204627"/>
                    </a:lnTo>
                    <a:cubicBezTo>
                      <a:pt x="790480" y="1204627"/>
                      <a:pt x="797814" y="1211961"/>
                      <a:pt x="797814" y="1221010"/>
                    </a:cubicBezTo>
                    <a:lnTo>
                      <a:pt x="797814" y="1413034"/>
                    </a:lnTo>
                    <a:lnTo>
                      <a:pt x="993838" y="1413034"/>
                    </a:lnTo>
                    <a:lnTo>
                      <a:pt x="993838" y="1220819"/>
                    </a:lnTo>
                    <a:cubicBezTo>
                      <a:pt x="993838" y="1211961"/>
                      <a:pt x="1001077" y="1204722"/>
                      <a:pt x="1009936" y="1204722"/>
                    </a:cubicBezTo>
                    <a:lnTo>
                      <a:pt x="1180052" y="1204722"/>
                    </a:lnTo>
                    <a:cubicBezTo>
                      <a:pt x="1189101" y="1204722"/>
                      <a:pt x="1196435" y="1212056"/>
                      <a:pt x="1196435" y="1221105"/>
                    </a:cubicBezTo>
                    <a:lnTo>
                      <a:pt x="1196435" y="1413129"/>
                    </a:lnTo>
                    <a:lnTo>
                      <a:pt x="1382649" y="1413129"/>
                    </a:lnTo>
                    <a:cubicBezTo>
                      <a:pt x="1391698" y="1413129"/>
                      <a:pt x="1399032" y="1420463"/>
                      <a:pt x="1399032" y="1429512"/>
                    </a:cubicBezTo>
                    <a:lnTo>
                      <a:pt x="1399032" y="1599629"/>
                    </a:lnTo>
                    <a:cubicBezTo>
                      <a:pt x="1399032" y="1608487"/>
                      <a:pt x="1391793" y="1615726"/>
                      <a:pt x="1382935" y="1615726"/>
                    </a:cubicBezTo>
                    <a:lnTo>
                      <a:pt x="1195578" y="1615726"/>
                    </a:lnTo>
                    <a:lnTo>
                      <a:pt x="1195578" y="1799844"/>
                    </a:lnTo>
                    <a:cubicBezTo>
                      <a:pt x="1195578" y="1808702"/>
                      <a:pt x="1188339" y="1815941"/>
                      <a:pt x="1179481" y="1815941"/>
                    </a:cubicBezTo>
                    <a:lnTo>
                      <a:pt x="812863" y="1815941"/>
                    </a:lnTo>
                    <a:cubicBezTo>
                      <a:pt x="801814" y="1815941"/>
                      <a:pt x="792861" y="1806988"/>
                      <a:pt x="792861" y="1795939"/>
                    </a:cubicBezTo>
                    <a:lnTo>
                      <a:pt x="792861" y="1607630"/>
                    </a:lnTo>
                    <a:lnTo>
                      <a:pt x="595979" y="1607630"/>
                    </a:lnTo>
                    <a:lnTo>
                      <a:pt x="595979" y="1987677"/>
                    </a:lnTo>
                    <a:cubicBezTo>
                      <a:pt x="595979" y="1998726"/>
                      <a:pt x="604933" y="2007679"/>
                      <a:pt x="615982" y="2007679"/>
                    </a:cubicBezTo>
                    <a:lnTo>
                      <a:pt x="1201579" y="2007679"/>
                    </a:lnTo>
                    <a:lnTo>
                      <a:pt x="1201579" y="1814703"/>
                    </a:lnTo>
                    <a:cubicBezTo>
                      <a:pt x="1201579" y="1812131"/>
                      <a:pt x="1203674" y="1810131"/>
                      <a:pt x="1206151" y="1810131"/>
                    </a:cubicBezTo>
                    <a:lnTo>
                      <a:pt x="1605343" y="1810131"/>
                    </a:lnTo>
                    <a:lnTo>
                      <a:pt x="1605343" y="1407700"/>
                    </a:lnTo>
                    <a:lnTo>
                      <a:pt x="2000345" y="1407700"/>
                    </a:lnTo>
                    <a:lnTo>
                      <a:pt x="2000345" y="1586579"/>
                    </a:lnTo>
                    <a:cubicBezTo>
                      <a:pt x="2000345" y="1597628"/>
                      <a:pt x="2009299" y="1606582"/>
                      <a:pt x="2020348" y="1606582"/>
                    </a:cubicBezTo>
                    <a:lnTo>
                      <a:pt x="2390489" y="1606582"/>
                    </a:lnTo>
                    <a:cubicBezTo>
                      <a:pt x="2399347" y="1606582"/>
                      <a:pt x="2406586" y="1599343"/>
                      <a:pt x="2406586" y="1590484"/>
                    </a:cubicBezTo>
                    <a:lnTo>
                      <a:pt x="2406586" y="1420749"/>
                    </a:lnTo>
                    <a:cubicBezTo>
                      <a:pt x="2406586" y="1411605"/>
                      <a:pt x="2399253" y="1404271"/>
                      <a:pt x="2390204" y="1404271"/>
                    </a:cubicBezTo>
                    <a:close/>
                    <a:moveTo>
                      <a:pt x="1397698" y="992696"/>
                    </a:moveTo>
                    <a:cubicBezTo>
                      <a:pt x="1397698" y="1006126"/>
                      <a:pt x="1394460" y="1009936"/>
                      <a:pt x="1380649" y="1009840"/>
                    </a:cubicBezTo>
                    <a:cubicBezTo>
                      <a:pt x="1191006" y="1009364"/>
                      <a:pt x="1001458" y="1009364"/>
                      <a:pt x="811816" y="1009840"/>
                    </a:cubicBezTo>
                    <a:cubicBezTo>
                      <a:pt x="796861" y="1009840"/>
                      <a:pt x="792670" y="1006412"/>
                      <a:pt x="792861" y="990981"/>
                    </a:cubicBezTo>
                    <a:cubicBezTo>
                      <a:pt x="793623" y="896493"/>
                      <a:pt x="793528" y="517207"/>
                      <a:pt x="792956" y="422148"/>
                    </a:cubicBezTo>
                    <a:cubicBezTo>
                      <a:pt x="792861" y="408622"/>
                      <a:pt x="796385" y="404908"/>
                      <a:pt x="810006" y="405003"/>
                    </a:cubicBezTo>
                    <a:cubicBezTo>
                      <a:pt x="1000220" y="405479"/>
                      <a:pt x="1190339" y="405479"/>
                      <a:pt x="1380553" y="405003"/>
                    </a:cubicBezTo>
                    <a:cubicBezTo>
                      <a:pt x="1394079" y="405003"/>
                      <a:pt x="1397698" y="408432"/>
                      <a:pt x="1397698" y="422053"/>
                    </a:cubicBezTo>
                    <a:cubicBezTo>
                      <a:pt x="1397222" y="612267"/>
                      <a:pt x="1397222" y="802481"/>
                      <a:pt x="1397698" y="99269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38" name="Google Shape;1738;p41"/>
          <p:cNvSpPr/>
          <p:nvPr/>
        </p:nvSpPr>
        <p:spPr>
          <a:xfrm>
            <a:off x="4195659" y="1099306"/>
            <a:ext cx="775650" cy="18492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2"/>
          <p:cNvSpPr txBox="1"/>
          <p:nvPr/>
        </p:nvSpPr>
        <p:spPr>
          <a:xfrm>
            <a:off x="389620" y="4635067"/>
            <a:ext cx="389401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Columns 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4" name="Google Shape;1744;p42"/>
          <p:cNvGrpSpPr/>
          <p:nvPr/>
        </p:nvGrpSpPr>
        <p:grpSpPr>
          <a:xfrm>
            <a:off x="4500647" y="1200047"/>
            <a:ext cx="3246718" cy="4939443"/>
            <a:chOff x="1287184" y="1940004"/>
            <a:chExt cx="3246718" cy="4939443"/>
          </a:xfrm>
        </p:grpSpPr>
        <p:sp>
          <p:nvSpPr>
            <p:cNvPr id="1745" name="Google Shape;1745;p42"/>
            <p:cNvSpPr txBox="1"/>
            <p:nvPr/>
          </p:nvSpPr>
          <p:spPr>
            <a:xfrm>
              <a:off x="1287186" y="3470591"/>
              <a:ext cx="32467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Templates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2"/>
            <p:cNvSpPr txBox="1"/>
            <p:nvPr/>
          </p:nvSpPr>
          <p:spPr>
            <a:xfrm>
              <a:off x="1287184" y="3832459"/>
              <a:ext cx="3246716" cy="3046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Get a modern PowerPoint  Presentation that is beautifully designed.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2"/>
            <p:cNvSpPr txBox="1"/>
            <p:nvPr/>
          </p:nvSpPr>
          <p:spPr>
            <a:xfrm>
              <a:off x="1287186" y="2917799"/>
              <a:ext cx="32467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ALLPPT Layout Clean Text Slide for your Presentation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2"/>
            <p:cNvSpPr txBox="1"/>
            <p:nvPr/>
          </p:nvSpPr>
          <p:spPr>
            <a:xfrm>
              <a:off x="1287184" y="1940004"/>
              <a:ext cx="102739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373065" y="2707137"/>
              <a:ext cx="301752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42"/>
          <p:cNvGrpSpPr/>
          <p:nvPr/>
        </p:nvGrpSpPr>
        <p:grpSpPr>
          <a:xfrm>
            <a:off x="8274665" y="1200047"/>
            <a:ext cx="3246718" cy="4935703"/>
            <a:chOff x="4959072" y="1940004"/>
            <a:chExt cx="3246718" cy="4935703"/>
          </a:xfrm>
        </p:grpSpPr>
        <p:sp>
          <p:nvSpPr>
            <p:cNvPr id="1751" name="Google Shape;1751;p42"/>
            <p:cNvSpPr txBox="1"/>
            <p:nvPr/>
          </p:nvSpPr>
          <p:spPr>
            <a:xfrm>
              <a:off x="4959074" y="3466851"/>
              <a:ext cx="32467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Templates</a:t>
              </a:r>
              <a:endPara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2"/>
            <p:cNvSpPr txBox="1"/>
            <p:nvPr/>
          </p:nvSpPr>
          <p:spPr>
            <a:xfrm>
              <a:off x="4959072" y="3828719"/>
              <a:ext cx="3246716" cy="3046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Get a modern PowerPoint  Presentation that is beautifully designed.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2"/>
            <p:cNvSpPr txBox="1"/>
            <p:nvPr/>
          </p:nvSpPr>
          <p:spPr>
            <a:xfrm>
              <a:off x="4959074" y="2914059"/>
              <a:ext cx="324671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ALLPPT Layout Clean Text Slide for your Presentation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2"/>
            <p:cNvSpPr txBox="1"/>
            <p:nvPr/>
          </p:nvSpPr>
          <p:spPr>
            <a:xfrm>
              <a:off x="4959072" y="1940004"/>
              <a:ext cx="102739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5046190" y="2707137"/>
              <a:ext cx="301752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43"/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43"/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4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767" name="Google Shape;1767;p44"/>
          <p:cNvGrpSpPr/>
          <p:nvPr/>
        </p:nvGrpSpPr>
        <p:grpSpPr>
          <a:xfrm>
            <a:off x="8622613" y="4425852"/>
            <a:ext cx="1908294" cy="2289884"/>
            <a:chOff x="7024899" y="1893127"/>
            <a:chExt cx="1908294" cy="2289884"/>
          </a:xfrm>
        </p:grpSpPr>
        <p:sp>
          <p:nvSpPr>
            <p:cNvPr id="1768" name="Google Shape;1768;p44"/>
            <p:cNvSpPr/>
            <p:nvPr/>
          </p:nvSpPr>
          <p:spPr>
            <a:xfrm rot="-481563">
              <a:off x="7162260" y="1996972"/>
              <a:ext cx="1633572" cy="2082195"/>
            </a:xfrm>
            <a:custGeom>
              <a:rect b="b" l="l" r="r" t="t"/>
              <a:pathLst>
                <a:path extrusionOk="0" h="3989762" w="3130142">
                  <a:moveTo>
                    <a:pt x="0" y="0"/>
                  </a:moveTo>
                  <a:lnTo>
                    <a:pt x="3130143" y="0"/>
                  </a:lnTo>
                  <a:lnTo>
                    <a:pt x="3130143" y="3989763"/>
                  </a:lnTo>
                  <a:lnTo>
                    <a:pt x="0" y="39897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7379222" y="2557999"/>
              <a:ext cx="1246631" cy="1246631"/>
            </a:xfrm>
            <a:custGeom>
              <a:rect b="b" l="l" r="r" t="t"/>
              <a:pathLst>
                <a:path extrusionOk="0" h="1051760" w="1051760">
                  <a:moveTo>
                    <a:pt x="1029691" y="914824"/>
                  </a:moveTo>
                  <a:lnTo>
                    <a:pt x="166864" y="1051440"/>
                  </a:lnTo>
                  <a:cubicBezTo>
                    <a:pt x="152608" y="1053679"/>
                    <a:pt x="139175" y="1043947"/>
                    <a:pt x="136936" y="1029691"/>
                  </a:cubicBezTo>
                  <a:lnTo>
                    <a:pt x="320" y="166864"/>
                  </a:lnTo>
                  <a:cubicBezTo>
                    <a:pt x="-1918" y="152608"/>
                    <a:pt x="7814" y="139175"/>
                    <a:pt x="22069" y="136936"/>
                  </a:cubicBezTo>
                  <a:lnTo>
                    <a:pt x="884896" y="320"/>
                  </a:lnTo>
                  <a:cubicBezTo>
                    <a:pt x="899152" y="-1918"/>
                    <a:pt x="912585" y="7814"/>
                    <a:pt x="914824" y="22069"/>
                  </a:cubicBezTo>
                  <a:lnTo>
                    <a:pt x="1051440" y="884896"/>
                  </a:lnTo>
                  <a:cubicBezTo>
                    <a:pt x="1053679" y="899152"/>
                    <a:pt x="1043946" y="912539"/>
                    <a:pt x="1029691" y="914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4"/>
            <p:cNvSpPr/>
            <p:nvPr/>
          </p:nvSpPr>
          <p:spPr>
            <a:xfrm rot="-242490">
              <a:off x="7499058" y="2693128"/>
              <a:ext cx="1006958" cy="1007485"/>
            </a:xfrm>
            <a:custGeom>
              <a:rect b="b" l="l" r="r" t="t"/>
              <a:pathLst>
                <a:path extrusionOk="0" h="1007485" w="1006958">
                  <a:moveTo>
                    <a:pt x="410625" y="941944"/>
                  </a:moveTo>
                  <a:cubicBezTo>
                    <a:pt x="411113" y="941890"/>
                    <a:pt x="411546" y="942270"/>
                    <a:pt x="411546" y="942648"/>
                  </a:cubicBezTo>
                  <a:lnTo>
                    <a:pt x="414417" y="974872"/>
                  </a:lnTo>
                  <a:cubicBezTo>
                    <a:pt x="414579" y="976496"/>
                    <a:pt x="413334" y="977958"/>
                    <a:pt x="411708" y="978121"/>
                  </a:cubicBezTo>
                  <a:lnTo>
                    <a:pt x="380135" y="980937"/>
                  </a:lnTo>
                  <a:cubicBezTo>
                    <a:pt x="378132" y="981154"/>
                    <a:pt x="376290" y="979637"/>
                    <a:pt x="376127" y="977579"/>
                  </a:cubicBezTo>
                  <a:lnTo>
                    <a:pt x="373528" y="948227"/>
                  </a:lnTo>
                  <a:cubicBezTo>
                    <a:pt x="373366" y="946602"/>
                    <a:pt x="374611" y="945139"/>
                    <a:pt x="376237" y="944977"/>
                  </a:cubicBezTo>
                  <a:close/>
                  <a:moveTo>
                    <a:pt x="891483" y="896887"/>
                  </a:moveTo>
                  <a:cubicBezTo>
                    <a:pt x="893161" y="896724"/>
                    <a:pt x="894624" y="897970"/>
                    <a:pt x="894839" y="899648"/>
                  </a:cubicBezTo>
                  <a:lnTo>
                    <a:pt x="897602" y="931059"/>
                  </a:lnTo>
                  <a:cubicBezTo>
                    <a:pt x="897765" y="932684"/>
                    <a:pt x="896519" y="934145"/>
                    <a:pt x="894894" y="934308"/>
                  </a:cubicBezTo>
                  <a:lnTo>
                    <a:pt x="864133" y="937016"/>
                  </a:lnTo>
                  <a:cubicBezTo>
                    <a:pt x="862129" y="937233"/>
                    <a:pt x="860288" y="935716"/>
                    <a:pt x="860125" y="933658"/>
                  </a:cubicBezTo>
                  <a:lnTo>
                    <a:pt x="857418" y="903278"/>
                  </a:lnTo>
                  <a:cubicBezTo>
                    <a:pt x="857255" y="901436"/>
                    <a:pt x="858608" y="899811"/>
                    <a:pt x="860451" y="899648"/>
                  </a:cubicBezTo>
                  <a:close/>
                  <a:moveTo>
                    <a:pt x="1000878" y="887192"/>
                  </a:moveTo>
                  <a:cubicBezTo>
                    <a:pt x="1002558" y="887030"/>
                    <a:pt x="1004019" y="888275"/>
                    <a:pt x="1004182" y="889954"/>
                  </a:cubicBezTo>
                  <a:lnTo>
                    <a:pt x="1006944" y="921364"/>
                  </a:lnTo>
                  <a:cubicBezTo>
                    <a:pt x="1007108" y="922989"/>
                    <a:pt x="1005861" y="924451"/>
                    <a:pt x="1004237" y="924613"/>
                  </a:cubicBezTo>
                  <a:lnTo>
                    <a:pt x="973476" y="927322"/>
                  </a:lnTo>
                  <a:cubicBezTo>
                    <a:pt x="971471" y="927539"/>
                    <a:pt x="969631" y="926021"/>
                    <a:pt x="969469" y="923964"/>
                  </a:cubicBezTo>
                  <a:lnTo>
                    <a:pt x="966760" y="893204"/>
                  </a:lnTo>
                  <a:cubicBezTo>
                    <a:pt x="966597" y="891579"/>
                    <a:pt x="967843" y="890116"/>
                    <a:pt x="969469" y="889954"/>
                  </a:cubicBezTo>
                  <a:close/>
                  <a:moveTo>
                    <a:pt x="590480" y="888979"/>
                  </a:moveTo>
                  <a:cubicBezTo>
                    <a:pt x="592158" y="888870"/>
                    <a:pt x="593621" y="890062"/>
                    <a:pt x="593784" y="891686"/>
                  </a:cubicBezTo>
                  <a:lnTo>
                    <a:pt x="597033" y="928568"/>
                  </a:lnTo>
                  <a:lnTo>
                    <a:pt x="597304" y="931599"/>
                  </a:lnTo>
                  <a:lnTo>
                    <a:pt x="599687" y="958408"/>
                  </a:lnTo>
                  <a:cubicBezTo>
                    <a:pt x="599850" y="960032"/>
                    <a:pt x="598604" y="961495"/>
                    <a:pt x="596979" y="961657"/>
                  </a:cubicBezTo>
                  <a:lnTo>
                    <a:pt x="492564" y="970918"/>
                  </a:lnTo>
                  <a:cubicBezTo>
                    <a:pt x="490562" y="971134"/>
                    <a:pt x="488720" y="969619"/>
                    <a:pt x="488557" y="967560"/>
                  </a:cubicBezTo>
                  <a:lnTo>
                    <a:pt x="485741" y="935770"/>
                  </a:lnTo>
                  <a:cubicBezTo>
                    <a:pt x="485686" y="935608"/>
                    <a:pt x="485849" y="935444"/>
                    <a:pt x="486011" y="935444"/>
                  </a:cubicBezTo>
                  <a:lnTo>
                    <a:pt x="559016" y="928947"/>
                  </a:lnTo>
                  <a:lnTo>
                    <a:pt x="555982" y="895044"/>
                  </a:lnTo>
                  <a:cubicBezTo>
                    <a:pt x="555820" y="893419"/>
                    <a:pt x="557066" y="891957"/>
                    <a:pt x="558691" y="891795"/>
                  </a:cubicBezTo>
                  <a:close/>
                  <a:moveTo>
                    <a:pt x="471012" y="824154"/>
                  </a:moveTo>
                  <a:cubicBezTo>
                    <a:pt x="473664" y="823937"/>
                    <a:pt x="476048" y="825887"/>
                    <a:pt x="476264" y="828540"/>
                  </a:cubicBezTo>
                  <a:lnTo>
                    <a:pt x="479079" y="860439"/>
                  </a:lnTo>
                  <a:lnTo>
                    <a:pt x="513091" y="857405"/>
                  </a:lnTo>
                  <a:cubicBezTo>
                    <a:pt x="514770" y="857243"/>
                    <a:pt x="516233" y="858489"/>
                    <a:pt x="516394" y="860167"/>
                  </a:cubicBezTo>
                  <a:lnTo>
                    <a:pt x="519048" y="890008"/>
                  </a:lnTo>
                  <a:cubicBezTo>
                    <a:pt x="519211" y="891633"/>
                    <a:pt x="517965" y="893094"/>
                    <a:pt x="516340" y="893258"/>
                  </a:cubicBezTo>
                  <a:lnTo>
                    <a:pt x="482275" y="896290"/>
                  </a:lnTo>
                  <a:lnTo>
                    <a:pt x="485525" y="932792"/>
                  </a:lnTo>
                  <a:cubicBezTo>
                    <a:pt x="485633" y="933766"/>
                    <a:pt x="484874" y="934633"/>
                    <a:pt x="483900" y="934742"/>
                  </a:cubicBezTo>
                  <a:lnTo>
                    <a:pt x="413334" y="941024"/>
                  </a:lnTo>
                  <a:cubicBezTo>
                    <a:pt x="412306" y="941131"/>
                    <a:pt x="411384" y="940374"/>
                    <a:pt x="411277" y="939291"/>
                  </a:cubicBezTo>
                  <a:lnTo>
                    <a:pt x="408027" y="902843"/>
                  </a:lnTo>
                  <a:lnTo>
                    <a:pt x="373475" y="905930"/>
                  </a:lnTo>
                  <a:cubicBezTo>
                    <a:pt x="371471" y="906147"/>
                    <a:pt x="369629" y="904631"/>
                    <a:pt x="369467" y="902572"/>
                  </a:cubicBezTo>
                  <a:lnTo>
                    <a:pt x="366868" y="873436"/>
                  </a:lnTo>
                  <a:cubicBezTo>
                    <a:pt x="366705" y="871811"/>
                    <a:pt x="367951" y="870349"/>
                    <a:pt x="369576" y="870186"/>
                  </a:cubicBezTo>
                  <a:lnTo>
                    <a:pt x="404831" y="867045"/>
                  </a:lnTo>
                  <a:lnTo>
                    <a:pt x="402015" y="835092"/>
                  </a:lnTo>
                  <a:cubicBezTo>
                    <a:pt x="401799" y="832440"/>
                    <a:pt x="403695" y="830111"/>
                    <a:pt x="406349" y="829894"/>
                  </a:cubicBezTo>
                  <a:close/>
                  <a:moveTo>
                    <a:pt x="246964" y="806281"/>
                  </a:moveTo>
                  <a:cubicBezTo>
                    <a:pt x="247886" y="806228"/>
                    <a:pt x="248752" y="806932"/>
                    <a:pt x="248861" y="807852"/>
                  </a:cubicBezTo>
                  <a:lnTo>
                    <a:pt x="258392" y="915408"/>
                  </a:lnTo>
                  <a:cubicBezTo>
                    <a:pt x="258499" y="916382"/>
                    <a:pt x="257796" y="917194"/>
                    <a:pt x="256821" y="917303"/>
                  </a:cubicBezTo>
                  <a:lnTo>
                    <a:pt x="149266" y="926834"/>
                  </a:lnTo>
                  <a:cubicBezTo>
                    <a:pt x="148292" y="926943"/>
                    <a:pt x="147479" y="926239"/>
                    <a:pt x="147371" y="925264"/>
                  </a:cubicBezTo>
                  <a:lnTo>
                    <a:pt x="137839" y="817709"/>
                  </a:lnTo>
                  <a:cubicBezTo>
                    <a:pt x="137731" y="816734"/>
                    <a:pt x="138435" y="815921"/>
                    <a:pt x="139409" y="815813"/>
                  </a:cubicBezTo>
                  <a:close/>
                  <a:moveTo>
                    <a:pt x="280920" y="765664"/>
                  </a:moveTo>
                  <a:lnTo>
                    <a:pt x="98683" y="781857"/>
                  </a:lnTo>
                  <a:cubicBezTo>
                    <a:pt x="97708" y="781965"/>
                    <a:pt x="97005" y="782779"/>
                    <a:pt x="97112" y="783753"/>
                  </a:cubicBezTo>
                  <a:lnTo>
                    <a:pt x="113306" y="965990"/>
                  </a:lnTo>
                  <a:cubicBezTo>
                    <a:pt x="113414" y="966964"/>
                    <a:pt x="114227" y="967668"/>
                    <a:pt x="115201" y="967560"/>
                  </a:cubicBezTo>
                  <a:lnTo>
                    <a:pt x="297438" y="951367"/>
                  </a:lnTo>
                  <a:cubicBezTo>
                    <a:pt x="298413" y="951259"/>
                    <a:pt x="299118" y="950447"/>
                    <a:pt x="299008" y="949472"/>
                  </a:cubicBezTo>
                  <a:lnTo>
                    <a:pt x="282815" y="767235"/>
                  </a:lnTo>
                  <a:cubicBezTo>
                    <a:pt x="282707" y="766260"/>
                    <a:pt x="281896" y="765556"/>
                    <a:pt x="280920" y="765664"/>
                  </a:cubicBezTo>
                  <a:close/>
                  <a:moveTo>
                    <a:pt x="314388" y="725697"/>
                  </a:moveTo>
                  <a:cubicBezTo>
                    <a:pt x="315364" y="725643"/>
                    <a:pt x="316230" y="726347"/>
                    <a:pt x="316284" y="727268"/>
                  </a:cubicBezTo>
                  <a:lnTo>
                    <a:pt x="338976" y="982887"/>
                  </a:lnTo>
                  <a:cubicBezTo>
                    <a:pt x="339083" y="983861"/>
                    <a:pt x="338380" y="984673"/>
                    <a:pt x="337406" y="984783"/>
                  </a:cubicBezTo>
                  <a:lnTo>
                    <a:pt x="81787" y="1007474"/>
                  </a:lnTo>
                  <a:cubicBezTo>
                    <a:pt x="80812" y="1007583"/>
                    <a:pt x="79999" y="1006878"/>
                    <a:pt x="79891" y="1005903"/>
                  </a:cubicBezTo>
                  <a:lnTo>
                    <a:pt x="57199" y="750284"/>
                  </a:lnTo>
                  <a:cubicBezTo>
                    <a:pt x="57092" y="749310"/>
                    <a:pt x="57795" y="748497"/>
                    <a:pt x="58769" y="748389"/>
                  </a:cubicBezTo>
                  <a:close/>
                  <a:moveTo>
                    <a:pt x="757878" y="686272"/>
                  </a:moveTo>
                  <a:cubicBezTo>
                    <a:pt x="759990" y="686055"/>
                    <a:pt x="760370" y="686867"/>
                    <a:pt x="760477" y="688654"/>
                  </a:cubicBezTo>
                  <a:cubicBezTo>
                    <a:pt x="760856" y="694017"/>
                    <a:pt x="762697" y="715409"/>
                    <a:pt x="763348" y="720715"/>
                  </a:cubicBezTo>
                  <a:cubicBezTo>
                    <a:pt x="763563" y="722719"/>
                    <a:pt x="762914" y="723261"/>
                    <a:pt x="761019" y="723424"/>
                  </a:cubicBezTo>
                  <a:cubicBezTo>
                    <a:pt x="750350" y="724235"/>
                    <a:pt x="739626" y="725211"/>
                    <a:pt x="728958" y="726240"/>
                  </a:cubicBezTo>
                  <a:cubicBezTo>
                    <a:pt x="727117" y="726402"/>
                    <a:pt x="726359" y="726077"/>
                    <a:pt x="726196" y="724019"/>
                  </a:cubicBezTo>
                  <a:cubicBezTo>
                    <a:pt x="725329" y="713242"/>
                    <a:pt x="724354" y="702411"/>
                    <a:pt x="723326" y="691633"/>
                  </a:cubicBezTo>
                  <a:cubicBezTo>
                    <a:pt x="723163" y="689792"/>
                    <a:pt x="723705" y="689305"/>
                    <a:pt x="725492" y="689142"/>
                  </a:cubicBezTo>
                  <a:cubicBezTo>
                    <a:pt x="736268" y="688275"/>
                    <a:pt x="747100" y="687355"/>
                    <a:pt x="757878" y="686272"/>
                  </a:cubicBezTo>
                  <a:close/>
                  <a:moveTo>
                    <a:pt x="385334" y="681668"/>
                  </a:moveTo>
                  <a:cubicBezTo>
                    <a:pt x="387012" y="681559"/>
                    <a:pt x="388475" y="682751"/>
                    <a:pt x="388529" y="684375"/>
                  </a:cubicBezTo>
                  <a:lnTo>
                    <a:pt x="394595" y="752504"/>
                  </a:lnTo>
                  <a:cubicBezTo>
                    <a:pt x="394758" y="754129"/>
                    <a:pt x="393511" y="755592"/>
                    <a:pt x="391887" y="755754"/>
                  </a:cubicBezTo>
                  <a:lnTo>
                    <a:pt x="361072" y="758516"/>
                  </a:lnTo>
                  <a:cubicBezTo>
                    <a:pt x="359068" y="758733"/>
                    <a:pt x="357226" y="757217"/>
                    <a:pt x="357065" y="755158"/>
                  </a:cubicBezTo>
                  <a:lnTo>
                    <a:pt x="350837" y="684755"/>
                  </a:lnTo>
                  <a:close/>
                  <a:moveTo>
                    <a:pt x="460666" y="675006"/>
                  </a:moveTo>
                  <a:cubicBezTo>
                    <a:pt x="460991" y="674952"/>
                    <a:pt x="461208" y="675169"/>
                    <a:pt x="461263" y="675493"/>
                  </a:cubicBezTo>
                  <a:lnTo>
                    <a:pt x="464132" y="707988"/>
                  </a:lnTo>
                  <a:cubicBezTo>
                    <a:pt x="464294" y="709613"/>
                    <a:pt x="463050" y="711074"/>
                    <a:pt x="461425" y="711237"/>
                  </a:cubicBezTo>
                  <a:lnTo>
                    <a:pt x="432071" y="713836"/>
                  </a:lnTo>
                  <a:cubicBezTo>
                    <a:pt x="430069" y="714053"/>
                    <a:pt x="428227" y="712537"/>
                    <a:pt x="428064" y="710479"/>
                  </a:cubicBezTo>
                  <a:lnTo>
                    <a:pt x="425464" y="681126"/>
                  </a:lnTo>
                  <a:cubicBezTo>
                    <a:pt x="425302" y="679501"/>
                    <a:pt x="426548" y="678039"/>
                    <a:pt x="428173" y="677877"/>
                  </a:cubicBezTo>
                  <a:close/>
                  <a:moveTo>
                    <a:pt x="791129" y="645600"/>
                  </a:moveTo>
                  <a:cubicBezTo>
                    <a:pt x="755928" y="648795"/>
                    <a:pt x="720726" y="651936"/>
                    <a:pt x="685525" y="654969"/>
                  </a:cubicBezTo>
                  <a:cubicBezTo>
                    <a:pt x="682978" y="655186"/>
                    <a:pt x="682437" y="655944"/>
                    <a:pt x="682654" y="658435"/>
                  </a:cubicBezTo>
                  <a:cubicBezTo>
                    <a:pt x="684332" y="676036"/>
                    <a:pt x="690560" y="746223"/>
                    <a:pt x="691969" y="763715"/>
                  </a:cubicBezTo>
                  <a:cubicBezTo>
                    <a:pt x="692239" y="766586"/>
                    <a:pt x="693052" y="767182"/>
                    <a:pt x="695813" y="766911"/>
                  </a:cubicBezTo>
                  <a:cubicBezTo>
                    <a:pt x="730908" y="763662"/>
                    <a:pt x="766000" y="760574"/>
                    <a:pt x="801094" y="757542"/>
                  </a:cubicBezTo>
                  <a:cubicBezTo>
                    <a:pt x="803640" y="757325"/>
                    <a:pt x="804180" y="756567"/>
                    <a:pt x="803964" y="754075"/>
                  </a:cubicBezTo>
                  <a:cubicBezTo>
                    <a:pt x="800714" y="718874"/>
                    <a:pt x="797629" y="683672"/>
                    <a:pt x="794595" y="648470"/>
                  </a:cubicBezTo>
                  <a:cubicBezTo>
                    <a:pt x="794379" y="645924"/>
                    <a:pt x="793621" y="645384"/>
                    <a:pt x="791129" y="645600"/>
                  </a:cubicBezTo>
                  <a:close/>
                  <a:moveTo>
                    <a:pt x="530312" y="632764"/>
                  </a:moveTo>
                  <a:cubicBezTo>
                    <a:pt x="530365" y="632764"/>
                    <a:pt x="530365" y="632819"/>
                    <a:pt x="530365" y="632819"/>
                  </a:cubicBezTo>
                  <a:lnTo>
                    <a:pt x="530799" y="632764"/>
                  </a:lnTo>
                  <a:cubicBezTo>
                    <a:pt x="532478" y="632602"/>
                    <a:pt x="533940" y="633848"/>
                    <a:pt x="534102" y="635526"/>
                  </a:cubicBezTo>
                  <a:lnTo>
                    <a:pt x="537027" y="668183"/>
                  </a:lnTo>
                  <a:lnTo>
                    <a:pt x="570605" y="665204"/>
                  </a:lnTo>
                  <a:cubicBezTo>
                    <a:pt x="572282" y="665042"/>
                    <a:pt x="573745" y="666288"/>
                    <a:pt x="573908" y="667966"/>
                  </a:cubicBezTo>
                  <a:lnTo>
                    <a:pt x="579973" y="736095"/>
                  </a:lnTo>
                  <a:cubicBezTo>
                    <a:pt x="580135" y="737774"/>
                    <a:pt x="578890" y="739236"/>
                    <a:pt x="577157" y="739400"/>
                  </a:cubicBezTo>
                  <a:lnTo>
                    <a:pt x="541413" y="742594"/>
                  </a:lnTo>
                  <a:cubicBezTo>
                    <a:pt x="541847" y="742594"/>
                    <a:pt x="542172" y="742865"/>
                    <a:pt x="542227" y="743298"/>
                  </a:cubicBezTo>
                  <a:lnTo>
                    <a:pt x="545150" y="775955"/>
                  </a:lnTo>
                  <a:cubicBezTo>
                    <a:pt x="545313" y="777580"/>
                    <a:pt x="544067" y="779041"/>
                    <a:pt x="542442" y="779204"/>
                  </a:cubicBezTo>
                  <a:lnTo>
                    <a:pt x="438625" y="788411"/>
                  </a:lnTo>
                  <a:cubicBezTo>
                    <a:pt x="436621" y="788628"/>
                    <a:pt x="434780" y="787111"/>
                    <a:pt x="434617" y="785053"/>
                  </a:cubicBezTo>
                  <a:lnTo>
                    <a:pt x="431963" y="755321"/>
                  </a:lnTo>
                  <a:cubicBezTo>
                    <a:pt x="431801" y="753696"/>
                    <a:pt x="433046" y="752234"/>
                    <a:pt x="434672" y="752071"/>
                  </a:cubicBezTo>
                  <a:lnTo>
                    <a:pt x="506049" y="745735"/>
                  </a:lnTo>
                  <a:lnTo>
                    <a:pt x="499605" y="673165"/>
                  </a:lnTo>
                  <a:cubicBezTo>
                    <a:pt x="499605" y="672624"/>
                    <a:pt x="499822" y="672190"/>
                    <a:pt x="500147" y="671865"/>
                  </a:cubicBezTo>
                  <a:lnTo>
                    <a:pt x="462019" y="675224"/>
                  </a:lnTo>
                  <a:cubicBezTo>
                    <a:pt x="461749" y="675224"/>
                    <a:pt x="461478" y="675007"/>
                    <a:pt x="461478" y="674736"/>
                  </a:cubicBezTo>
                  <a:lnTo>
                    <a:pt x="458608" y="642187"/>
                  </a:lnTo>
                  <a:cubicBezTo>
                    <a:pt x="458446" y="640564"/>
                    <a:pt x="459691" y="639101"/>
                    <a:pt x="461316" y="638938"/>
                  </a:cubicBezTo>
                  <a:lnTo>
                    <a:pt x="529066" y="632927"/>
                  </a:lnTo>
                  <a:cubicBezTo>
                    <a:pt x="529336" y="632657"/>
                    <a:pt x="529716" y="632602"/>
                    <a:pt x="530312" y="632764"/>
                  </a:cubicBezTo>
                  <a:close/>
                  <a:moveTo>
                    <a:pt x="602880" y="586786"/>
                  </a:moveTo>
                  <a:cubicBezTo>
                    <a:pt x="602934" y="586786"/>
                    <a:pt x="602989" y="586786"/>
                    <a:pt x="602988" y="586841"/>
                  </a:cubicBezTo>
                  <a:lnTo>
                    <a:pt x="606238" y="623666"/>
                  </a:lnTo>
                  <a:cubicBezTo>
                    <a:pt x="606400" y="625291"/>
                    <a:pt x="605155" y="626753"/>
                    <a:pt x="603529" y="626916"/>
                  </a:cubicBezTo>
                  <a:lnTo>
                    <a:pt x="572661" y="629624"/>
                  </a:lnTo>
                  <a:cubicBezTo>
                    <a:pt x="570657" y="629840"/>
                    <a:pt x="568815" y="628324"/>
                    <a:pt x="568653" y="626266"/>
                  </a:cubicBezTo>
                  <a:lnTo>
                    <a:pt x="565729" y="593068"/>
                  </a:lnTo>
                  <a:cubicBezTo>
                    <a:pt x="565566" y="591443"/>
                    <a:pt x="566812" y="589982"/>
                    <a:pt x="568437" y="589819"/>
                  </a:cubicBezTo>
                  <a:close/>
                  <a:moveTo>
                    <a:pt x="786688" y="570322"/>
                  </a:moveTo>
                  <a:cubicBezTo>
                    <a:pt x="788367" y="570160"/>
                    <a:pt x="789829" y="571405"/>
                    <a:pt x="789992" y="573084"/>
                  </a:cubicBezTo>
                  <a:lnTo>
                    <a:pt x="793187" y="608827"/>
                  </a:lnTo>
                  <a:lnTo>
                    <a:pt x="826439" y="605903"/>
                  </a:lnTo>
                  <a:cubicBezTo>
                    <a:pt x="828118" y="605741"/>
                    <a:pt x="829580" y="606987"/>
                    <a:pt x="829742" y="608665"/>
                  </a:cubicBezTo>
                  <a:lnTo>
                    <a:pt x="835971" y="679068"/>
                  </a:lnTo>
                  <a:lnTo>
                    <a:pt x="871228" y="675927"/>
                  </a:lnTo>
                  <a:lnTo>
                    <a:pt x="868248" y="642296"/>
                  </a:lnTo>
                  <a:cubicBezTo>
                    <a:pt x="868086" y="640671"/>
                    <a:pt x="869332" y="639210"/>
                    <a:pt x="870956" y="639047"/>
                  </a:cubicBezTo>
                  <a:lnTo>
                    <a:pt x="907188" y="635852"/>
                  </a:lnTo>
                  <a:lnTo>
                    <a:pt x="904100" y="601083"/>
                  </a:lnTo>
                  <a:cubicBezTo>
                    <a:pt x="903937" y="599459"/>
                    <a:pt x="905183" y="597996"/>
                    <a:pt x="906808" y="597834"/>
                  </a:cubicBezTo>
                  <a:lnTo>
                    <a:pt x="937027" y="595180"/>
                  </a:lnTo>
                  <a:cubicBezTo>
                    <a:pt x="938706" y="595018"/>
                    <a:pt x="940168" y="596263"/>
                    <a:pt x="940331" y="597942"/>
                  </a:cubicBezTo>
                  <a:lnTo>
                    <a:pt x="943418" y="632548"/>
                  </a:lnTo>
                  <a:cubicBezTo>
                    <a:pt x="943418" y="632494"/>
                    <a:pt x="943471" y="632441"/>
                    <a:pt x="943526" y="632440"/>
                  </a:cubicBezTo>
                  <a:lnTo>
                    <a:pt x="978024" y="629407"/>
                  </a:lnTo>
                  <a:cubicBezTo>
                    <a:pt x="979703" y="629245"/>
                    <a:pt x="981165" y="630491"/>
                    <a:pt x="981327" y="632169"/>
                  </a:cubicBezTo>
                  <a:lnTo>
                    <a:pt x="993946" y="774655"/>
                  </a:lnTo>
                  <a:cubicBezTo>
                    <a:pt x="994108" y="776280"/>
                    <a:pt x="992863" y="777742"/>
                    <a:pt x="991238" y="777904"/>
                  </a:cubicBezTo>
                  <a:lnTo>
                    <a:pt x="960314" y="780667"/>
                  </a:lnTo>
                  <a:cubicBezTo>
                    <a:pt x="958256" y="780829"/>
                    <a:pt x="956469" y="779312"/>
                    <a:pt x="956145" y="777147"/>
                  </a:cubicBezTo>
                  <a:lnTo>
                    <a:pt x="953166" y="743299"/>
                  </a:lnTo>
                  <a:lnTo>
                    <a:pt x="920673" y="746168"/>
                  </a:lnTo>
                  <a:cubicBezTo>
                    <a:pt x="918668" y="746385"/>
                    <a:pt x="916826" y="744869"/>
                    <a:pt x="916665" y="742811"/>
                  </a:cubicBezTo>
                  <a:lnTo>
                    <a:pt x="910491" y="673220"/>
                  </a:lnTo>
                  <a:lnTo>
                    <a:pt x="872581" y="676578"/>
                  </a:lnTo>
                  <a:lnTo>
                    <a:pt x="875776" y="712429"/>
                  </a:lnTo>
                  <a:cubicBezTo>
                    <a:pt x="875829" y="712808"/>
                    <a:pt x="875505" y="713188"/>
                    <a:pt x="875073" y="713241"/>
                  </a:cubicBezTo>
                  <a:lnTo>
                    <a:pt x="839274" y="716437"/>
                  </a:lnTo>
                  <a:lnTo>
                    <a:pt x="842470" y="752342"/>
                  </a:lnTo>
                  <a:lnTo>
                    <a:pt x="876751" y="749309"/>
                  </a:lnTo>
                  <a:cubicBezTo>
                    <a:pt x="878430" y="749147"/>
                    <a:pt x="879892" y="750393"/>
                    <a:pt x="880054" y="752072"/>
                  </a:cubicBezTo>
                  <a:lnTo>
                    <a:pt x="883087" y="786461"/>
                  </a:lnTo>
                  <a:lnTo>
                    <a:pt x="953437" y="780341"/>
                  </a:lnTo>
                  <a:cubicBezTo>
                    <a:pt x="955115" y="780179"/>
                    <a:pt x="956578" y="781424"/>
                    <a:pt x="956741" y="783104"/>
                  </a:cubicBezTo>
                  <a:lnTo>
                    <a:pt x="959719" y="816898"/>
                  </a:lnTo>
                  <a:lnTo>
                    <a:pt x="994270" y="813810"/>
                  </a:lnTo>
                  <a:cubicBezTo>
                    <a:pt x="995949" y="813647"/>
                    <a:pt x="997412" y="814893"/>
                    <a:pt x="997575" y="816573"/>
                  </a:cubicBezTo>
                  <a:lnTo>
                    <a:pt x="1000336" y="847983"/>
                  </a:lnTo>
                  <a:cubicBezTo>
                    <a:pt x="1000499" y="849608"/>
                    <a:pt x="999253" y="851070"/>
                    <a:pt x="997629" y="851233"/>
                  </a:cubicBezTo>
                  <a:lnTo>
                    <a:pt x="929120" y="857298"/>
                  </a:lnTo>
                  <a:cubicBezTo>
                    <a:pt x="927117" y="857515"/>
                    <a:pt x="925275" y="855999"/>
                    <a:pt x="925112" y="853940"/>
                  </a:cubicBezTo>
                  <a:lnTo>
                    <a:pt x="922188" y="820851"/>
                  </a:lnTo>
                  <a:lnTo>
                    <a:pt x="849077" y="827349"/>
                  </a:lnTo>
                  <a:lnTo>
                    <a:pt x="855685" y="901815"/>
                  </a:lnTo>
                  <a:lnTo>
                    <a:pt x="781814" y="908368"/>
                  </a:lnTo>
                  <a:cubicBezTo>
                    <a:pt x="781381" y="908421"/>
                    <a:pt x="781002" y="908801"/>
                    <a:pt x="781056" y="909288"/>
                  </a:cubicBezTo>
                  <a:lnTo>
                    <a:pt x="784252" y="944978"/>
                  </a:lnTo>
                  <a:lnTo>
                    <a:pt x="675885" y="954618"/>
                  </a:lnTo>
                  <a:cubicBezTo>
                    <a:pt x="673880" y="954833"/>
                    <a:pt x="672039" y="953318"/>
                    <a:pt x="671877" y="951260"/>
                  </a:cubicBezTo>
                  <a:lnTo>
                    <a:pt x="665648" y="880910"/>
                  </a:lnTo>
                  <a:lnTo>
                    <a:pt x="702096" y="877661"/>
                  </a:lnTo>
                  <a:lnTo>
                    <a:pt x="705182" y="912484"/>
                  </a:lnTo>
                  <a:cubicBezTo>
                    <a:pt x="705346" y="914488"/>
                    <a:pt x="707132" y="916004"/>
                    <a:pt x="709191" y="915841"/>
                  </a:cubicBezTo>
                  <a:lnTo>
                    <a:pt x="777048" y="909829"/>
                  </a:lnTo>
                  <a:cubicBezTo>
                    <a:pt x="778674" y="909667"/>
                    <a:pt x="779919" y="908206"/>
                    <a:pt x="779757" y="906581"/>
                  </a:cubicBezTo>
                  <a:lnTo>
                    <a:pt x="776723" y="872516"/>
                  </a:lnTo>
                  <a:lnTo>
                    <a:pt x="811384" y="869429"/>
                  </a:lnTo>
                  <a:cubicBezTo>
                    <a:pt x="813009" y="869267"/>
                    <a:pt x="814254" y="867804"/>
                    <a:pt x="814092" y="866179"/>
                  </a:cubicBezTo>
                  <a:lnTo>
                    <a:pt x="811275" y="834715"/>
                  </a:lnTo>
                  <a:cubicBezTo>
                    <a:pt x="811114" y="833036"/>
                    <a:pt x="809651" y="831791"/>
                    <a:pt x="807972" y="831953"/>
                  </a:cubicBezTo>
                  <a:lnTo>
                    <a:pt x="773529" y="834985"/>
                  </a:lnTo>
                  <a:lnTo>
                    <a:pt x="770387" y="799459"/>
                  </a:lnTo>
                  <a:cubicBezTo>
                    <a:pt x="770224" y="797780"/>
                    <a:pt x="768763" y="796534"/>
                    <a:pt x="767084" y="796697"/>
                  </a:cubicBezTo>
                  <a:lnTo>
                    <a:pt x="735619" y="799513"/>
                  </a:lnTo>
                  <a:cubicBezTo>
                    <a:pt x="733995" y="799675"/>
                    <a:pt x="732748" y="801138"/>
                    <a:pt x="732910" y="802762"/>
                  </a:cubicBezTo>
                  <a:lnTo>
                    <a:pt x="736052" y="838343"/>
                  </a:lnTo>
                  <a:lnTo>
                    <a:pt x="699767" y="841538"/>
                  </a:lnTo>
                  <a:lnTo>
                    <a:pt x="696626" y="806012"/>
                  </a:lnTo>
                  <a:cubicBezTo>
                    <a:pt x="696463" y="804332"/>
                    <a:pt x="695002" y="803088"/>
                    <a:pt x="693322" y="803250"/>
                  </a:cubicBezTo>
                  <a:lnTo>
                    <a:pt x="661858" y="806066"/>
                  </a:lnTo>
                  <a:cubicBezTo>
                    <a:pt x="660233" y="806229"/>
                    <a:pt x="658987" y="807690"/>
                    <a:pt x="659150" y="809315"/>
                  </a:cubicBezTo>
                  <a:lnTo>
                    <a:pt x="665486" y="880802"/>
                  </a:lnTo>
                  <a:lnTo>
                    <a:pt x="633046" y="883673"/>
                  </a:lnTo>
                  <a:cubicBezTo>
                    <a:pt x="631042" y="883889"/>
                    <a:pt x="629201" y="882373"/>
                    <a:pt x="629039" y="880315"/>
                  </a:cubicBezTo>
                  <a:lnTo>
                    <a:pt x="622864" y="810561"/>
                  </a:lnTo>
                  <a:lnTo>
                    <a:pt x="587283" y="813702"/>
                  </a:lnTo>
                  <a:cubicBezTo>
                    <a:pt x="587066" y="813702"/>
                    <a:pt x="586797" y="813540"/>
                    <a:pt x="586797" y="813268"/>
                  </a:cubicBezTo>
                  <a:lnTo>
                    <a:pt x="589830" y="847441"/>
                  </a:lnTo>
                  <a:cubicBezTo>
                    <a:pt x="589992" y="849066"/>
                    <a:pt x="588746" y="850529"/>
                    <a:pt x="587121" y="850691"/>
                  </a:cubicBezTo>
                  <a:lnTo>
                    <a:pt x="555819" y="853453"/>
                  </a:lnTo>
                  <a:cubicBezTo>
                    <a:pt x="553815" y="853670"/>
                    <a:pt x="551974" y="852154"/>
                    <a:pt x="551811" y="850095"/>
                  </a:cubicBezTo>
                  <a:lnTo>
                    <a:pt x="545800" y="782562"/>
                  </a:lnTo>
                  <a:cubicBezTo>
                    <a:pt x="545638" y="780937"/>
                    <a:pt x="546883" y="779475"/>
                    <a:pt x="548509" y="779312"/>
                  </a:cubicBezTo>
                  <a:lnTo>
                    <a:pt x="583493" y="776226"/>
                  </a:lnTo>
                  <a:lnTo>
                    <a:pt x="580352" y="740645"/>
                  </a:lnTo>
                  <a:cubicBezTo>
                    <a:pt x="580298" y="739886"/>
                    <a:pt x="580839" y="739237"/>
                    <a:pt x="581598" y="739182"/>
                  </a:cubicBezTo>
                  <a:lnTo>
                    <a:pt x="652543" y="732900"/>
                  </a:lnTo>
                  <a:lnTo>
                    <a:pt x="649239" y="695858"/>
                  </a:lnTo>
                  <a:lnTo>
                    <a:pt x="617017" y="698727"/>
                  </a:lnTo>
                  <a:cubicBezTo>
                    <a:pt x="615012" y="698944"/>
                    <a:pt x="613171" y="697428"/>
                    <a:pt x="613009" y="695369"/>
                  </a:cubicBezTo>
                  <a:lnTo>
                    <a:pt x="610300" y="664609"/>
                  </a:lnTo>
                  <a:cubicBezTo>
                    <a:pt x="610138" y="662984"/>
                    <a:pt x="611384" y="661523"/>
                    <a:pt x="613009" y="661359"/>
                  </a:cubicBezTo>
                  <a:lnTo>
                    <a:pt x="645936" y="658435"/>
                  </a:lnTo>
                  <a:lnTo>
                    <a:pt x="642957" y="625128"/>
                  </a:lnTo>
                  <a:cubicBezTo>
                    <a:pt x="642795" y="623505"/>
                    <a:pt x="644039" y="622042"/>
                    <a:pt x="645665" y="621880"/>
                  </a:cubicBezTo>
                  <a:lnTo>
                    <a:pt x="716502" y="615598"/>
                  </a:lnTo>
                  <a:lnTo>
                    <a:pt x="713307" y="579854"/>
                  </a:lnTo>
                  <a:cubicBezTo>
                    <a:pt x="713143" y="578229"/>
                    <a:pt x="714390" y="576767"/>
                    <a:pt x="716015" y="576604"/>
                  </a:cubicBezTo>
                  <a:close/>
                  <a:moveTo>
                    <a:pt x="191291" y="587435"/>
                  </a:moveTo>
                  <a:cubicBezTo>
                    <a:pt x="191725" y="587869"/>
                    <a:pt x="191562" y="588518"/>
                    <a:pt x="191615" y="589060"/>
                  </a:cubicBezTo>
                  <a:cubicBezTo>
                    <a:pt x="192591" y="600108"/>
                    <a:pt x="193565" y="611102"/>
                    <a:pt x="194541" y="622095"/>
                  </a:cubicBezTo>
                  <a:cubicBezTo>
                    <a:pt x="194594" y="622799"/>
                    <a:pt x="195028" y="623612"/>
                    <a:pt x="194107" y="624099"/>
                  </a:cubicBezTo>
                  <a:cubicBezTo>
                    <a:pt x="193024" y="611913"/>
                    <a:pt x="191942" y="599674"/>
                    <a:pt x="190858" y="587490"/>
                  </a:cubicBezTo>
                  <a:lnTo>
                    <a:pt x="157822" y="590414"/>
                  </a:lnTo>
                  <a:cubicBezTo>
                    <a:pt x="156740" y="590523"/>
                    <a:pt x="155981" y="591442"/>
                    <a:pt x="156089" y="592471"/>
                  </a:cubicBezTo>
                  <a:lnTo>
                    <a:pt x="159177" y="627565"/>
                  </a:lnTo>
                  <a:lnTo>
                    <a:pt x="194269" y="624479"/>
                  </a:lnTo>
                  <a:cubicBezTo>
                    <a:pt x="195353" y="624370"/>
                    <a:pt x="196112" y="623450"/>
                    <a:pt x="196003" y="622420"/>
                  </a:cubicBezTo>
                  <a:lnTo>
                    <a:pt x="193078" y="589114"/>
                  </a:lnTo>
                  <a:cubicBezTo>
                    <a:pt x="193023" y="588194"/>
                    <a:pt x="192211" y="587490"/>
                    <a:pt x="191291" y="587435"/>
                  </a:cubicBezTo>
                  <a:close/>
                  <a:moveTo>
                    <a:pt x="896518" y="523801"/>
                  </a:moveTo>
                  <a:cubicBezTo>
                    <a:pt x="896952" y="523801"/>
                    <a:pt x="897331" y="524126"/>
                    <a:pt x="897385" y="524560"/>
                  </a:cubicBezTo>
                  <a:lnTo>
                    <a:pt x="900363" y="558191"/>
                  </a:lnTo>
                  <a:cubicBezTo>
                    <a:pt x="900526" y="559815"/>
                    <a:pt x="899280" y="561278"/>
                    <a:pt x="897656" y="561440"/>
                  </a:cubicBezTo>
                  <a:lnTo>
                    <a:pt x="828227" y="567614"/>
                  </a:lnTo>
                  <a:cubicBezTo>
                    <a:pt x="826331" y="567777"/>
                    <a:pt x="824652" y="566369"/>
                    <a:pt x="824490" y="564473"/>
                  </a:cubicBezTo>
                  <a:lnTo>
                    <a:pt x="821727" y="533441"/>
                  </a:lnTo>
                  <a:cubicBezTo>
                    <a:pt x="821565" y="531816"/>
                    <a:pt x="822811" y="530355"/>
                    <a:pt x="824436" y="530191"/>
                  </a:cubicBezTo>
                  <a:close/>
                  <a:moveTo>
                    <a:pt x="557119" y="516436"/>
                  </a:moveTo>
                  <a:cubicBezTo>
                    <a:pt x="558798" y="516273"/>
                    <a:pt x="560260" y="517519"/>
                    <a:pt x="560423" y="519197"/>
                  </a:cubicBezTo>
                  <a:lnTo>
                    <a:pt x="563076" y="549255"/>
                  </a:lnTo>
                  <a:cubicBezTo>
                    <a:pt x="563239" y="550880"/>
                    <a:pt x="561993" y="552342"/>
                    <a:pt x="560369" y="552504"/>
                  </a:cubicBezTo>
                  <a:lnTo>
                    <a:pt x="529553" y="555212"/>
                  </a:lnTo>
                  <a:cubicBezTo>
                    <a:pt x="527550" y="555429"/>
                    <a:pt x="525709" y="553912"/>
                    <a:pt x="525546" y="551854"/>
                  </a:cubicBezTo>
                  <a:lnTo>
                    <a:pt x="522947" y="522501"/>
                  </a:lnTo>
                  <a:cubicBezTo>
                    <a:pt x="522784" y="520877"/>
                    <a:pt x="524030" y="519415"/>
                    <a:pt x="525655" y="519252"/>
                  </a:cubicBezTo>
                  <a:close/>
                  <a:moveTo>
                    <a:pt x="961345" y="443758"/>
                  </a:moveTo>
                  <a:cubicBezTo>
                    <a:pt x="963023" y="443596"/>
                    <a:pt x="964486" y="444842"/>
                    <a:pt x="964649" y="446520"/>
                  </a:cubicBezTo>
                  <a:lnTo>
                    <a:pt x="973909" y="550826"/>
                  </a:lnTo>
                  <a:cubicBezTo>
                    <a:pt x="974072" y="552451"/>
                    <a:pt x="972825" y="553913"/>
                    <a:pt x="971201" y="554075"/>
                  </a:cubicBezTo>
                  <a:lnTo>
                    <a:pt x="936702" y="557108"/>
                  </a:lnTo>
                  <a:lnTo>
                    <a:pt x="933507" y="521040"/>
                  </a:lnTo>
                  <a:lnTo>
                    <a:pt x="897385" y="524236"/>
                  </a:lnTo>
                  <a:lnTo>
                    <a:pt x="894352" y="489791"/>
                  </a:lnTo>
                  <a:cubicBezTo>
                    <a:pt x="894190" y="488166"/>
                    <a:pt x="895435" y="486705"/>
                    <a:pt x="897061" y="486542"/>
                  </a:cubicBezTo>
                  <a:lnTo>
                    <a:pt x="930203" y="483617"/>
                  </a:lnTo>
                  <a:lnTo>
                    <a:pt x="927225" y="449770"/>
                  </a:lnTo>
                  <a:cubicBezTo>
                    <a:pt x="927063" y="448145"/>
                    <a:pt x="928309" y="446683"/>
                    <a:pt x="929933" y="446520"/>
                  </a:cubicBezTo>
                  <a:close/>
                  <a:moveTo>
                    <a:pt x="145042" y="477984"/>
                  </a:moveTo>
                  <a:cubicBezTo>
                    <a:pt x="146071" y="477931"/>
                    <a:pt x="146993" y="478688"/>
                    <a:pt x="147100" y="479717"/>
                  </a:cubicBezTo>
                  <a:lnTo>
                    <a:pt x="150188" y="514487"/>
                  </a:lnTo>
                  <a:cubicBezTo>
                    <a:pt x="150241" y="515515"/>
                    <a:pt x="149484" y="516436"/>
                    <a:pt x="148454" y="516544"/>
                  </a:cubicBezTo>
                  <a:lnTo>
                    <a:pt x="113685" y="519631"/>
                  </a:lnTo>
                  <a:cubicBezTo>
                    <a:pt x="112657" y="519685"/>
                    <a:pt x="111736" y="518928"/>
                    <a:pt x="111628" y="517898"/>
                  </a:cubicBezTo>
                  <a:lnTo>
                    <a:pt x="108540" y="483130"/>
                  </a:lnTo>
                  <a:cubicBezTo>
                    <a:pt x="108487" y="482101"/>
                    <a:pt x="109244" y="481180"/>
                    <a:pt x="110273" y="481072"/>
                  </a:cubicBezTo>
                  <a:close/>
                  <a:moveTo>
                    <a:pt x="477509" y="449825"/>
                  </a:moveTo>
                  <a:cubicBezTo>
                    <a:pt x="478592" y="449716"/>
                    <a:pt x="479513" y="450474"/>
                    <a:pt x="479620" y="451558"/>
                  </a:cubicBezTo>
                  <a:lnTo>
                    <a:pt x="485795" y="520878"/>
                  </a:lnTo>
                  <a:cubicBezTo>
                    <a:pt x="485849" y="521906"/>
                    <a:pt x="485091" y="522827"/>
                    <a:pt x="484063" y="522935"/>
                  </a:cubicBezTo>
                  <a:lnTo>
                    <a:pt x="449347" y="526023"/>
                  </a:lnTo>
                  <a:lnTo>
                    <a:pt x="452759" y="564203"/>
                  </a:lnTo>
                  <a:cubicBezTo>
                    <a:pt x="452759" y="564203"/>
                    <a:pt x="452759" y="564258"/>
                    <a:pt x="452759" y="564258"/>
                  </a:cubicBezTo>
                  <a:lnTo>
                    <a:pt x="485848" y="561332"/>
                  </a:lnTo>
                  <a:cubicBezTo>
                    <a:pt x="486879" y="561279"/>
                    <a:pt x="487799" y="562036"/>
                    <a:pt x="487907" y="563065"/>
                  </a:cubicBezTo>
                  <a:lnTo>
                    <a:pt x="490831" y="595939"/>
                  </a:lnTo>
                  <a:cubicBezTo>
                    <a:pt x="490939" y="597022"/>
                    <a:pt x="490181" y="597942"/>
                    <a:pt x="489098" y="598051"/>
                  </a:cubicBezTo>
                  <a:lnTo>
                    <a:pt x="382627" y="607474"/>
                  </a:lnTo>
                  <a:cubicBezTo>
                    <a:pt x="381598" y="607528"/>
                    <a:pt x="380677" y="606770"/>
                    <a:pt x="380569" y="605741"/>
                  </a:cubicBezTo>
                  <a:lnTo>
                    <a:pt x="377319" y="570918"/>
                  </a:lnTo>
                  <a:lnTo>
                    <a:pt x="415175" y="567561"/>
                  </a:lnTo>
                  <a:lnTo>
                    <a:pt x="411763" y="529164"/>
                  </a:lnTo>
                  <a:cubicBezTo>
                    <a:pt x="411709" y="528135"/>
                    <a:pt x="412467" y="527214"/>
                    <a:pt x="413495" y="527106"/>
                  </a:cubicBezTo>
                  <a:lnTo>
                    <a:pt x="447181" y="524128"/>
                  </a:lnTo>
                  <a:cubicBezTo>
                    <a:pt x="447561" y="524128"/>
                    <a:pt x="447940" y="524236"/>
                    <a:pt x="448264" y="524398"/>
                  </a:cubicBezTo>
                  <a:lnTo>
                    <a:pt x="442090" y="454861"/>
                  </a:lnTo>
                  <a:cubicBezTo>
                    <a:pt x="442037" y="453832"/>
                    <a:pt x="442794" y="452911"/>
                    <a:pt x="443824" y="452804"/>
                  </a:cubicBezTo>
                  <a:close/>
                  <a:moveTo>
                    <a:pt x="695978" y="393772"/>
                  </a:moveTo>
                  <a:lnTo>
                    <a:pt x="626115" y="399946"/>
                  </a:lnTo>
                  <a:cubicBezTo>
                    <a:pt x="624491" y="400108"/>
                    <a:pt x="623245" y="401571"/>
                    <a:pt x="623407" y="403195"/>
                  </a:cubicBezTo>
                  <a:lnTo>
                    <a:pt x="626332" y="436177"/>
                  </a:lnTo>
                  <a:cubicBezTo>
                    <a:pt x="626332" y="436339"/>
                    <a:pt x="626494" y="436448"/>
                    <a:pt x="626656" y="436448"/>
                  </a:cubicBezTo>
                  <a:lnTo>
                    <a:pt x="593296" y="439425"/>
                  </a:lnTo>
                  <a:cubicBezTo>
                    <a:pt x="591672" y="439589"/>
                    <a:pt x="590425" y="441050"/>
                    <a:pt x="590589" y="442675"/>
                  </a:cubicBezTo>
                  <a:lnTo>
                    <a:pt x="593512" y="475548"/>
                  </a:lnTo>
                  <a:cubicBezTo>
                    <a:pt x="593567" y="475657"/>
                    <a:pt x="593675" y="475765"/>
                    <a:pt x="593784" y="475765"/>
                  </a:cubicBezTo>
                  <a:lnTo>
                    <a:pt x="665163" y="469428"/>
                  </a:lnTo>
                  <a:cubicBezTo>
                    <a:pt x="666786" y="469266"/>
                    <a:pt x="668032" y="467805"/>
                    <a:pt x="667870" y="466179"/>
                  </a:cubicBezTo>
                  <a:lnTo>
                    <a:pt x="664946" y="433360"/>
                  </a:lnTo>
                  <a:cubicBezTo>
                    <a:pt x="664945" y="433198"/>
                    <a:pt x="664837" y="433143"/>
                    <a:pt x="664729" y="433143"/>
                  </a:cubicBezTo>
                  <a:lnTo>
                    <a:pt x="699281" y="430057"/>
                  </a:lnTo>
                  <a:cubicBezTo>
                    <a:pt x="700905" y="429895"/>
                    <a:pt x="702151" y="428432"/>
                    <a:pt x="701988" y="426808"/>
                  </a:cubicBezTo>
                  <a:lnTo>
                    <a:pt x="699281" y="396534"/>
                  </a:lnTo>
                  <a:cubicBezTo>
                    <a:pt x="699119" y="394855"/>
                    <a:pt x="697656" y="393609"/>
                    <a:pt x="695978" y="393772"/>
                  </a:cubicBezTo>
                  <a:close/>
                  <a:moveTo>
                    <a:pt x="286227" y="392038"/>
                  </a:moveTo>
                  <a:lnTo>
                    <a:pt x="250376" y="395234"/>
                  </a:lnTo>
                  <a:lnTo>
                    <a:pt x="253572" y="431086"/>
                  </a:lnTo>
                  <a:cubicBezTo>
                    <a:pt x="253679" y="432168"/>
                    <a:pt x="254600" y="432927"/>
                    <a:pt x="255629" y="432819"/>
                  </a:cubicBezTo>
                  <a:lnTo>
                    <a:pt x="289530" y="429786"/>
                  </a:lnTo>
                  <a:cubicBezTo>
                    <a:pt x="290561" y="429678"/>
                    <a:pt x="291373" y="428757"/>
                    <a:pt x="291264" y="427674"/>
                  </a:cubicBezTo>
                  <a:lnTo>
                    <a:pt x="288285" y="393771"/>
                  </a:lnTo>
                  <a:cubicBezTo>
                    <a:pt x="288177" y="392689"/>
                    <a:pt x="287256" y="391930"/>
                    <a:pt x="286227" y="392038"/>
                  </a:cubicBezTo>
                  <a:close/>
                  <a:moveTo>
                    <a:pt x="843553" y="343352"/>
                  </a:moveTo>
                  <a:lnTo>
                    <a:pt x="846749" y="379853"/>
                  </a:lnTo>
                  <a:lnTo>
                    <a:pt x="884225" y="376550"/>
                  </a:lnTo>
                  <a:lnTo>
                    <a:pt x="887473" y="412997"/>
                  </a:lnTo>
                  <a:lnTo>
                    <a:pt x="849998" y="416301"/>
                  </a:lnTo>
                  <a:lnTo>
                    <a:pt x="852976" y="449715"/>
                  </a:lnTo>
                  <a:cubicBezTo>
                    <a:pt x="853139" y="451340"/>
                    <a:pt x="851893" y="452801"/>
                    <a:pt x="850269" y="452964"/>
                  </a:cubicBezTo>
                  <a:lnTo>
                    <a:pt x="818857" y="455727"/>
                  </a:lnTo>
                  <a:cubicBezTo>
                    <a:pt x="817180" y="455889"/>
                    <a:pt x="815717" y="454643"/>
                    <a:pt x="815555" y="452964"/>
                  </a:cubicBezTo>
                  <a:lnTo>
                    <a:pt x="806402" y="349634"/>
                  </a:lnTo>
                  <a:cubicBezTo>
                    <a:pt x="806239" y="348009"/>
                    <a:pt x="807485" y="346547"/>
                    <a:pt x="809110" y="346385"/>
                  </a:cubicBezTo>
                  <a:close/>
                  <a:moveTo>
                    <a:pt x="60340" y="375088"/>
                  </a:moveTo>
                  <a:cubicBezTo>
                    <a:pt x="61370" y="375034"/>
                    <a:pt x="62290" y="375791"/>
                    <a:pt x="62398" y="376820"/>
                  </a:cubicBezTo>
                  <a:lnTo>
                    <a:pt x="65322" y="409911"/>
                  </a:lnTo>
                  <a:cubicBezTo>
                    <a:pt x="65377" y="410940"/>
                    <a:pt x="64618" y="411859"/>
                    <a:pt x="63589" y="411968"/>
                  </a:cubicBezTo>
                  <a:lnTo>
                    <a:pt x="30500" y="414893"/>
                  </a:lnTo>
                  <a:cubicBezTo>
                    <a:pt x="29470" y="415002"/>
                    <a:pt x="28550" y="414243"/>
                    <a:pt x="28442" y="413160"/>
                  </a:cubicBezTo>
                  <a:lnTo>
                    <a:pt x="25517" y="380070"/>
                  </a:lnTo>
                  <a:cubicBezTo>
                    <a:pt x="25463" y="379042"/>
                    <a:pt x="26221" y="378121"/>
                    <a:pt x="27250" y="378013"/>
                  </a:cubicBezTo>
                  <a:close/>
                  <a:moveTo>
                    <a:pt x="134102" y="367236"/>
                  </a:moveTo>
                  <a:cubicBezTo>
                    <a:pt x="135727" y="367074"/>
                    <a:pt x="137188" y="368319"/>
                    <a:pt x="137351" y="369944"/>
                  </a:cubicBezTo>
                  <a:lnTo>
                    <a:pt x="143525" y="439534"/>
                  </a:lnTo>
                  <a:cubicBezTo>
                    <a:pt x="143687" y="441159"/>
                    <a:pt x="142442" y="442622"/>
                    <a:pt x="140818" y="442784"/>
                  </a:cubicBezTo>
                  <a:lnTo>
                    <a:pt x="108106" y="445708"/>
                  </a:lnTo>
                  <a:cubicBezTo>
                    <a:pt x="106483" y="445871"/>
                    <a:pt x="105020" y="444625"/>
                    <a:pt x="104858" y="443001"/>
                  </a:cubicBezTo>
                  <a:lnTo>
                    <a:pt x="98683" y="373410"/>
                  </a:lnTo>
                  <a:cubicBezTo>
                    <a:pt x="98521" y="371785"/>
                    <a:pt x="99766" y="370322"/>
                    <a:pt x="101392" y="370160"/>
                  </a:cubicBezTo>
                  <a:close/>
                  <a:moveTo>
                    <a:pt x="318938" y="351096"/>
                  </a:moveTo>
                  <a:cubicBezTo>
                    <a:pt x="320563" y="350934"/>
                    <a:pt x="322025" y="352180"/>
                    <a:pt x="322188" y="353805"/>
                  </a:cubicBezTo>
                  <a:lnTo>
                    <a:pt x="328524" y="424912"/>
                  </a:lnTo>
                  <a:lnTo>
                    <a:pt x="362318" y="421933"/>
                  </a:lnTo>
                  <a:cubicBezTo>
                    <a:pt x="363942" y="421771"/>
                    <a:pt x="365404" y="423015"/>
                    <a:pt x="365567" y="424641"/>
                  </a:cubicBezTo>
                  <a:lnTo>
                    <a:pt x="378511" y="570430"/>
                  </a:lnTo>
                  <a:lnTo>
                    <a:pt x="340818" y="573788"/>
                  </a:lnTo>
                  <a:lnTo>
                    <a:pt x="344066" y="610235"/>
                  </a:lnTo>
                  <a:lnTo>
                    <a:pt x="270414" y="616788"/>
                  </a:lnTo>
                  <a:cubicBezTo>
                    <a:pt x="269385" y="616896"/>
                    <a:pt x="268572" y="617817"/>
                    <a:pt x="268681" y="618901"/>
                  </a:cubicBezTo>
                  <a:lnTo>
                    <a:pt x="271768" y="653561"/>
                  </a:lnTo>
                  <a:cubicBezTo>
                    <a:pt x="271875" y="654644"/>
                    <a:pt x="272797" y="655401"/>
                    <a:pt x="273826" y="655293"/>
                  </a:cubicBezTo>
                  <a:lnTo>
                    <a:pt x="347641" y="648740"/>
                  </a:lnTo>
                  <a:lnTo>
                    <a:pt x="344283" y="610777"/>
                  </a:lnTo>
                  <a:lnTo>
                    <a:pt x="381814" y="607473"/>
                  </a:lnTo>
                  <a:lnTo>
                    <a:pt x="385010" y="643270"/>
                  </a:lnTo>
                  <a:cubicBezTo>
                    <a:pt x="385172" y="644895"/>
                    <a:pt x="383926" y="646358"/>
                    <a:pt x="382301" y="646520"/>
                  </a:cubicBezTo>
                  <a:lnTo>
                    <a:pt x="347749" y="649607"/>
                  </a:lnTo>
                  <a:lnTo>
                    <a:pt x="350620" y="682209"/>
                  </a:lnTo>
                  <a:cubicBezTo>
                    <a:pt x="350782" y="683834"/>
                    <a:pt x="349536" y="685296"/>
                    <a:pt x="347911" y="685459"/>
                  </a:cubicBezTo>
                  <a:lnTo>
                    <a:pt x="168762" y="701164"/>
                  </a:lnTo>
                  <a:cubicBezTo>
                    <a:pt x="167137" y="701326"/>
                    <a:pt x="165674" y="700081"/>
                    <a:pt x="165512" y="698457"/>
                  </a:cubicBezTo>
                  <a:lnTo>
                    <a:pt x="159392" y="629244"/>
                  </a:lnTo>
                  <a:lnTo>
                    <a:pt x="125112" y="632277"/>
                  </a:lnTo>
                  <a:cubicBezTo>
                    <a:pt x="124353" y="632331"/>
                    <a:pt x="123596" y="632114"/>
                    <a:pt x="122999" y="631627"/>
                  </a:cubicBezTo>
                  <a:cubicBezTo>
                    <a:pt x="123162" y="631897"/>
                    <a:pt x="123216" y="632276"/>
                    <a:pt x="123271" y="632601"/>
                  </a:cubicBezTo>
                  <a:lnTo>
                    <a:pt x="126195" y="665313"/>
                  </a:lnTo>
                  <a:cubicBezTo>
                    <a:pt x="126357" y="666937"/>
                    <a:pt x="125112" y="668399"/>
                    <a:pt x="123486" y="668561"/>
                  </a:cubicBezTo>
                  <a:lnTo>
                    <a:pt x="53897" y="674735"/>
                  </a:lnTo>
                  <a:cubicBezTo>
                    <a:pt x="52271" y="674898"/>
                    <a:pt x="50809" y="673652"/>
                    <a:pt x="50646" y="672027"/>
                  </a:cubicBezTo>
                  <a:lnTo>
                    <a:pt x="47722" y="639317"/>
                  </a:lnTo>
                  <a:cubicBezTo>
                    <a:pt x="47559" y="637692"/>
                    <a:pt x="48806" y="636231"/>
                    <a:pt x="50430" y="636068"/>
                  </a:cubicBezTo>
                  <a:lnTo>
                    <a:pt x="120021" y="629894"/>
                  </a:lnTo>
                  <a:cubicBezTo>
                    <a:pt x="120780" y="629840"/>
                    <a:pt x="121537" y="630057"/>
                    <a:pt x="122133" y="630544"/>
                  </a:cubicBezTo>
                  <a:cubicBezTo>
                    <a:pt x="121971" y="630219"/>
                    <a:pt x="121916" y="629894"/>
                    <a:pt x="121863" y="629569"/>
                  </a:cubicBezTo>
                  <a:lnTo>
                    <a:pt x="118668" y="593772"/>
                  </a:lnTo>
                  <a:lnTo>
                    <a:pt x="47181" y="600108"/>
                  </a:lnTo>
                  <a:cubicBezTo>
                    <a:pt x="45556" y="600270"/>
                    <a:pt x="44093" y="599025"/>
                    <a:pt x="43931" y="597400"/>
                  </a:cubicBezTo>
                  <a:lnTo>
                    <a:pt x="41007" y="564690"/>
                  </a:lnTo>
                  <a:cubicBezTo>
                    <a:pt x="40845" y="563065"/>
                    <a:pt x="42090" y="561603"/>
                    <a:pt x="43715" y="561439"/>
                  </a:cubicBezTo>
                  <a:lnTo>
                    <a:pt x="152461" y="551800"/>
                  </a:lnTo>
                  <a:lnTo>
                    <a:pt x="149590" y="519306"/>
                  </a:lnTo>
                  <a:cubicBezTo>
                    <a:pt x="149428" y="517681"/>
                    <a:pt x="150673" y="516220"/>
                    <a:pt x="152299" y="516058"/>
                  </a:cubicBezTo>
                  <a:lnTo>
                    <a:pt x="185116" y="513132"/>
                  </a:lnTo>
                  <a:lnTo>
                    <a:pt x="181976" y="477606"/>
                  </a:lnTo>
                  <a:cubicBezTo>
                    <a:pt x="181813" y="475981"/>
                    <a:pt x="183059" y="474519"/>
                    <a:pt x="184684" y="474357"/>
                  </a:cubicBezTo>
                  <a:lnTo>
                    <a:pt x="219394" y="471275"/>
                  </a:lnTo>
                  <a:lnTo>
                    <a:pt x="219398" y="471324"/>
                  </a:lnTo>
                  <a:lnTo>
                    <a:pt x="219457" y="471319"/>
                  </a:lnTo>
                  <a:lnTo>
                    <a:pt x="222702" y="507879"/>
                  </a:lnTo>
                  <a:cubicBezTo>
                    <a:pt x="222809" y="508962"/>
                    <a:pt x="223731" y="509721"/>
                    <a:pt x="224759" y="509612"/>
                  </a:cubicBezTo>
                  <a:lnTo>
                    <a:pt x="295704" y="503330"/>
                  </a:lnTo>
                  <a:lnTo>
                    <a:pt x="298900" y="539236"/>
                  </a:lnTo>
                  <a:lnTo>
                    <a:pt x="263806" y="542323"/>
                  </a:lnTo>
                  <a:cubicBezTo>
                    <a:pt x="262724" y="542431"/>
                    <a:pt x="261966" y="543352"/>
                    <a:pt x="262073" y="544381"/>
                  </a:cubicBezTo>
                  <a:lnTo>
                    <a:pt x="264999" y="577525"/>
                  </a:lnTo>
                  <a:cubicBezTo>
                    <a:pt x="265107" y="578554"/>
                    <a:pt x="266028" y="579366"/>
                    <a:pt x="267111" y="579258"/>
                  </a:cubicBezTo>
                  <a:lnTo>
                    <a:pt x="300254" y="576332"/>
                  </a:lnTo>
                  <a:cubicBezTo>
                    <a:pt x="301337" y="576225"/>
                    <a:pt x="302096" y="575304"/>
                    <a:pt x="301988" y="574275"/>
                  </a:cubicBezTo>
                  <a:lnTo>
                    <a:pt x="298900" y="539453"/>
                  </a:lnTo>
                  <a:lnTo>
                    <a:pt x="334481" y="536311"/>
                  </a:lnTo>
                  <a:cubicBezTo>
                    <a:pt x="335564" y="536204"/>
                    <a:pt x="336322" y="535283"/>
                    <a:pt x="336214" y="534254"/>
                  </a:cubicBezTo>
                  <a:lnTo>
                    <a:pt x="332802" y="495965"/>
                  </a:lnTo>
                  <a:cubicBezTo>
                    <a:pt x="332803" y="495911"/>
                    <a:pt x="332748" y="495857"/>
                    <a:pt x="332748" y="495802"/>
                  </a:cubicBezTo>
                  <a:lnTo>
                    <a:pt x="329877" y="463417"/>
                  </a:lnTo>
                  <a:cubicBezTo>
                    <a:pt x="329769" y="462333"/>
                    <a:pt x="328848" y="461575"/>
                    <a:pt x="327819" y="461684"/>
                  </a:cubicBezTo>
                  <a:lnTo>
                    <a:pt x="219457" y="471319"/>
                  </a:lnTo>
                  <a:lnTo>
                    <a:pt x="219453" y="471269"/>
                  </a:lnTo>
                  <a:lnTo>
                    <a:pt x="219394" y="471275"/>
                  </a:lnTo>
                  <a:lnTo>
                    <a:pt x="216419" y="437855"/>
                  </a:lnTo>
                  <a:cubicBezTo>
                    <a:pt x="216420" y="437368"/>
                    <a:pt x="216474" y="436934"/>
                    <a:pt x="216637" y="436502"/>
                  </a:cubicBezTo>
                  <a:lnTo>
                    <a:pt x="181543" y="439643"/>
                  </a:lnTo>
                  <a:cubicBezTo>
                    <a:pt x="179918" y="439805"/>
                    <a:pt x="178456" y="438559"/>
                    <a:pt x="178293" y="436934"/>
                  </a:cubicBezTo>
                  <a:lnTo>
                    <a:pt x="175369" y="404224"/>
                  </a:lnTo>
                  <a:cubicBezTo>
                    <a:pt x="175207" y="402599"/>
                    <a:pt x="176452" y="401136"/>
                    <a:pt x="178077" y="400974"/>
                  </a:cubicBezTo>
                  <a:lnTo>
                    <a:pt x="250214" y="394584"/>
                  </a:lnTo>
                  <a:lnTo>
                    <a:pt x="247180" y="360466"/>
                  </a:lnTo>
                  <a:cubicBezTo>
                    <a:pt x="247018" y="358841"/>
                    <a:pt x="248263" y="357378"/>
                    <a:pt x="249889" y="357216"/>
                  </a:cubicBezTo>
                  <a:close/>
                  <a:moveTo>
                    <a:pt x="504479" y="335552"/>
                  </a:moveTo>
                  <a:cubicBezTo>
                    <a:pt x="506158" y="335390"/>
                    <a:pt x="507620" y="336636"/>
                    <a:pt x="507783" y="338314"/>
                  </a:cubicBezTo>
                  <a:lnTo>
                    <a:pt x="510599" y="369942"/>
                  </a:lnTo>
                  <a:cubicBezTo>
                    <a:pt x="510761" y="371567"/>
                    <a:pt x="509516" y="373028"/>
                    <a:pt x="507891" y="373191"/>
                  </a:cubicBezTo>
                  <a:lnTo>
                    <a:pt x="473230" y="376278"/>
                  </a:lnTo>
                  <a:lnTo>
                    <a:pt x="476209" y="410017"/>
                  </a:lnTo>
                  <a:cubicBezTo>
                    <a:pt x="476371" y="411642"/>
                    <a:pt x="475127" y="413104"/>
                    <a:pt x="473502" y="413267"/>
                  </a:cubicBezTo>
                  <a:lnTo>
                    <a:pt x="442525" y="416029"/>
                  </a:lnTo>
                  <a:cubicBezTo>
                    <a:pt x="440520" y="416245"/>
                    <a:pt x="438679" y="414729"/>
                    <a:pt x="438516" y="412671"/>
                  </a:cubicBezTo>
                  <a:lnTo>
                    <a:pt x="435484" y="378715"/>
                  </a:lnTo>
                  <a:lnTo>
                    <a:pt x="473122" y="375357"/>
                  </a:lnTo>
                  <a:lnTo>
                    <a:pt x="470143" y="341617"/>
                  </a:lnTo>
                  <a:cubicBezTo>
                    <a:pt x="469981" y="339994"/>
                    <a:pt x="471228" y="338531"/>
                    <a:pt x="472852" y="338369"/>
                  </a:cubicBezTo>
                  <a:close/>
                  <a:moveTo>
                    <a:pt x="874098" y="302896"/>
                  </a:moveTo>
                  <a:cubicBezTo>
                    <a:pt x="875723" y="302734"/>
                    <a:pt x="877184" y="303926"/>
                    <a:pt x="877239" y="305659"/>
                  </a:cubicBezTo>
                  <a:lnTo>
                    <a:pt x="880272" y="339560"/>
                  </a:lnTo>
                  <a:lnTo>
                    <a:pt x="843446" y="342810"/>
                  </a:lnTo>
                  <a:lnTo>
                    <a:pt x="840467" y="308963"/>
                  </a:lnTo>
                  <a:cubicBezTo>
                    <a:pt x="840305" y="307283"/>
                    <a:pt x="841550" y="305822"/>
                    <a:pt x="843229" y="305659"/>
                  </a:cubicBezTo>
                  <a:close/>
                  <a:moveTo>
                    <a:pt x="948238" y="296073"/>
                  </a:moveTo>
                  <a:cubicBezTo>
                    <a:pt x="949917" y="295911"/>
                    <a:pt x="951378" y="297157"/>
                    <a:pt x="951541" y="298835"/>
                  </a:cubicBezTo>
                  <a:lnTo>
                    <a:pt x="960748" y="403141"/>
                  </a:lnTo>
                  <a:cubicBezTo>
                    <a:pt x="960910" y="404766"/>
                    <a:pt x="959664" y="406227"/>
                    <a:pt x="958040" y="406390"/>
                  </a:cubicBezTo>
                  <a:lnTo>
                    <a:pt x="923596" y="409423"/>
                  </a:lnTo>
                  <a:lnTo>
                    <a:pt x="920402" y="373300"/>
                  </a:lnTo>
                  <a:lnTo>
                    <a:pt x="884279" y="376496"/>
                  </a:lnTo>
                  <a:lnTo>
                    <a:pt x="881030" y="339669"/>
                  </a:lnTo>
                  <a:lnTo>
                    <a:pt x="917152" y="336473"/>
                  </a:lnTo>
                  <a:lnTo>
                    <a:pt x="914119" y="302085"/>
                  </a:lnTo>
                  <a:cubicBezTo>
                    <a:pt x="913956" y="300460"/>
                    <a:pt x="915203" y="298997"/>
                    <a:pt x="916827" y="298835"/>
                  </a:cubicBezTo>
                  <a:close/>
                  <a:moveTo>
                    <a:pt x="422649" y="268452"/>
                  </a:moveTo>
                  <a:cubicBezTo>
                    <a:pt x="424327" y="268290"/>
                    <a:pt x="425790" y="269536"/>
                    <a:pt x="425952" y="271161"/>
                  </a:cubicBezTo>
                  <a:lnTo>
                    <a:pt x="435484" y="378715"/>
                  </a:lnTo>
                  <a:cubicBezTo>
                    <a:pt x="435483" y="378878"/>
                    <a:pt x="435376" y="378985"/>
                    <a:pt x="435267" y="378986"/>
                  </a:cubicBezTo>
                  <a:lnTo>
                    <a:pt x="401960" y="381964"/>
                  </a:lnTo>
                  <a:cubicBezTo>
                    <a:pt x="399957" y="382181"/>
                    <a:pt x="398115" y="380665"/>
                    <a:pt x="397952" y="378606"/>
                  </a:cubicBezTo>
                  <a:lnTo>
                    <a:pt x="388692" y="274464"/>
                  </a:lnTo>
                  <a:cubicBezTo>
                    <a:pt x="388530" y="272839"/>
                    <a:pt x="389776" y="271377"/>
                    <a:pt x="391400" y="271214"/>
                  </a:cubicBezTo>
                  <a:close/>
                  <a:moveTo>
                    <a:pt x="644583" y="246357"/>
                  </a:moveTo>
                  <a:cubicBezTo>
                    <a:pt x="646587" y="246142"/>
                    <a:pt x="648427" y="247657"/>
                    <a:pt x="648590" y="249715"/>
                  </a:cubicBezTo>
                  <a:lnTo>
                    <a:pt x="651461" y="281993"/>
                  </a:lnTo>
                  <a:cubicBezTo>
                    <a:pt x="651623" y="283618"/>
                    <a:pt x="650378" y="285079"/>
                    <a:pt x="648752" y="285241"/>
                  </a:cubicBezTo>
                  <a:lnTo>
                    <a:pt x="614634" y="288275"/>
                  </a:lnTo>
                  <a:lnTo>
                    <a:pt x="617937" y="325589"/>
                  </a:lnTo>
                  <a:lnTo>
                    <a:pt x="652002" y="322557"/>
                  </a:lnTo>
                  <a:cubicBezTo>
                    <a:pt x="653680" y="322393"/>
                    <a:pt x="655143" y="323639"/>
                    <a:pt x="655306" y="325318"/>
                  </a:cubicBezTo>
                  <a:lnTo>
                    <a:pt x="658392" y="359816"/>
                  </a:lnTo>
                  <a:lnTo>
                    <a:pt x="731612" y="353317"/>
                  </a:lnTo>
                  <a:lnTo>
                    <a:pt x="728525" y="318548"/>
                  </a:lnTo>
                  <a:cubicBezTo>
                    <a:pt x="728363" y="316924"/>
                    <a:pt x="729609" y="315461"/>
                    <a:pt x="731233" y="315299"/>
                  </a:cubicBezTo>
                  <a:lnTo>
                    <a:pt x="762698" y="312483"/>
                  </a:lnTo>
                  <a:cubicBezTo>
                    <a:pt x="764376" y="312321"/>
                    <a:pt x="765839" y="313566"/>
                    <a:pt x="766002" y="315245"/>
                  </a:cubicBezTo>
                  <a:lnTo>
                    <a:pt x="772067" y="383428"/>
                  </a:lnTo>
                  <a:cubicBezTo>
                    <a:pt x="772229" y="385053"/>
                    <a:pt x="770984" y="386514"/>
                    <a:pt x="769359" y="386678"/>
                  </a:cubicBezTo>
                  <a:lnTo>
                    <a:pt x="735999" y="389656"/>
                  </a:lnTo>
                  <a:lnTo>
                    <a:pt x="739248" y="426429"/>
                  </a:lnTo>
                  <a:lnTo>
                    <a:pt x="773692" y="423396"/>
                  </a:lnTo>
                  <a:cubicBezTo>
                    <a:pt x="775370" y="423233"/>
                    <a:pt x="776833" y="424479"/>
                    <a:pt x="776995" y="426157"/>
                  </a:cubicBezTo>
                  <a:lnTo>
                    <a:pt x="779650" y="456215"/>
                  </a:lnTo>
                  <a:cubicBezTo>
                    <a:pt x="779812" y="457839"/>
                    <a:pt x="778565" y="459301"/>
                    <a:pt x="776941" y="459464"/>
                  </a:cubicBezTo>
                  <a:lnTo>
                    <a:pt x="742443" y="462551"/>
                  </a:lnTo>
                  <a:lnTo>
                    <a:pt x="745748" y="499756"/>
                  </a:lnTo>
                  <a:lnTo>
                    <a:pt x="780190" y="496724"/>
                  </a:lnTo>
                  <a:cubicBezTo>
                    <a:pt x="781869" y="496561"/>
                    <a:pt x="783331" y="497806"/>
                    <a:pt x="783494" y="499486"/>
                  </a:cubicBezTo>
                  <a:lnTo>
                    <a:pt x="786256" y="530463"/>
                  </a:lnTo>
                  <a:cubicBezTo>
                    <a:pt x="786418" y="532088"/>
                    <a:pt x="785172" y="533550"/>
                    <a:pt x="783549" y="533712"/>
                  </a:cubicBezTo>
                  <a:lnTo>
                    <a:pt x="715745" y="539724"/>
                  </a:lnTo>
                  <a:cubicBezTo>
                    <a:pt x="713740" y="539941"/>
                    <a:pt x="711899" y="538424"/>
                    <a:pt x="711737" y="536366"/>
                  </a:cubicBezTo>
                  <a:lnTo>
                    <a:pt x="708812" y="503656"/>
                  </a:lnTo>
                  <a:cubicBezTo>
                    <a:pt x="708758" y="503331"/>
                    <a:pt x="709028" y="503060"/>
                    <a:pt x="709353" y="503006"/>
                  </a:cubicBezTo>
                  <a:lnTo>
                    <a:pt x="671390" y="506363"/>
                  </a:lnTo>
                  <a:lnTo>
                    <a:pt x="677077" y="570377"/>
                  </a:lnTo>
                  <a:cubicBezTo>
                    <a:pt x="677564" y="576171"/>
                    <a:pt x="673286" y="581262"/>
                    <a:pt x="667490" y="581804"/>
                  </a:cubicBezTo>
                  <a:lnTo>
                    <a:pt x="607106" y="587165"/>
                  </a:lnTo>
                  <a:cubicBezTo>
                    <a:pt x="605102" y="587382"/>
                    <a:pt x="603261" y="585866"/>
                    <a:pt x="603098" y="583807"/>
                  </a:cubicBezTo>
                  <a:lnTo>
                    <a:pt x="593567" y="476686"/>
                  </a:lnTo>
                  <a:lnTo>
                    <a:pt x="559339" y="479719"/>
                  </a:lnTo>
                  <a:cubicBezTo>
                    <a:pt x="557336" y="479935"/>
                    <a:pt x="555494" y="478419"/>
                    <a:pt x="555331" y="476361"/>
                  </a:cubicBezTo>
                  <a:lnTo>
                    <a:pt x="549429" y="409314"/>
                  </a:lnTo>
                  <a:cubicBezTo>
                    <a:pt x="549267" y="407691"/>
                    <a:pt x="550512" y="406228"/>
                    <a:pt x="552138" y="406066"/>
                  </a:cubicBezTo>
                  <a:lnTo>
                    <a:pt x="587068" y="402979"/>
                  </a:lnTo>
                  <a:lnTo>
                    <a:pt x="582628" y="353209"/>
                  </a:lnTo>
                  <a:lnTo>
                    <a:pt x="580731" y="331925"/>
                  </a:lnTo>
                  <a:lnTo>
                    <a:pt x="577049" y="290496"/>
                  </a:lnTo>
                  <a:lnTo>
                    <a:pt x="614146" y="287191"/>
                  </a:lnTo>
                  <a:lnTo>
                    <a:pt x="611059" y="252314"/>
                  </a:lnTo>
                  <a:cubicBezTo>
                    <a:pt x="610897" y="250690"/>
                    <a:pt x="612142" y="249228"/>
                    <a:pt x="613768" y="249065"/>
                  </a:cubicBezTo>
                  <a:close/>
                  <a:moveTo>
                    <a:pt x="345908" y="237260"/>
                  </a:moveTo>
                  <a:cubicBezTo>
                    <a:pt x="347588" y="237151"/>
                    <a:pt x="349049" y="238343"/>
                    <a:pt x="349212" y="239967"/>
                  </a:cubicBezTo>
                  <a:lnTo>
                    <a:pt x="355223" y="307718"/>
                  </a:lnTo>
                  <a:cubicBezTo>
                    <a:pt x="355386" y="309342"/>
                    <a:pt x="354140" y="310805"/>
                    <a:pt x="352515" y="310967"/>
                  </a:cubicBezTo>
                  <a:lnTo>
                    <a:pt x="321538" y="313729"/>
                  </a:lnTo>
                  <a:cubicBezTo>
                    <a:pt x="319535" y="313946"/>
                    <a:pt x="317692" y="312430"/>
                    <a:pt x="317530" y="310371"/>
                  </a:cubicBezTo>
                  <a:lnTo>
                    <a:pt x="311572" y="243325"/>
                  </a:lnTo>
                  <a:cubicBezTo>
                    <a:pt x="311410" y="241700"/>
                    <a:pt x="312656" y="240239"/>
                    <a:pt x="314281" y="240076"/>
                  </a:cubicBezTo>
                  <a:close/>
                  <a:moveTo>
                    <a:pt x="565025" y="179528"/>
                  </a:moveTo>
                  <a:cubicBezTo>
                    <a:pt x="566109" y="179419"/>
                    <a:pt x="567029" y="180177"/>
                    <a:pt x="567138" y="181261"/>
                  </a:cubicBezTo>
                  <a:lnTo>
                    <a:pt x="576832" y="290549"/>
                  </a:lnTo>
                  <a:lnTo>
                    <a:pt x="542117" y="293635"/>
                  </a:lnTo>
                  <a:cubicBezTo>
                    <a:pt x="541034" y="293689"/>
                    <a:pt x="540059" y="292931"/>
                    <a:pt x="540005" y="291902"/>
                  </a:cubicBezTo>
                  <a:lnTo>
                    <a:pt x="530419" y="184077"/>
                  </a:lnTo>
                  <a:cubicBezTo>
                    <a:pt x="530310" y="183264"/>
                    <a:pt x="530907" y="182560"/>
                    <a:pt x="531719" y="182507"/>
                  </a:cubicBezTo>
                  <a:close/>
                  <a:moveTo>
                    <a:pt x="186147" y="139887"/>
                  </a:moveTo>
                  <a:cubicBezTo>
                    <a:pt x="188421" y="139724"/>
                    <a:pt x="189233" y="140157"/>
                    <a:pt x="189450" y="142594"/>
                  </a:cubicBezTo>
                  <a:cubicBezTo>
                    <a:pt x="192483" y="177688"/>
                    <a:pt x="195569" y="212782"/>
                    <a:pt x="198765" y="247875"/>
                  </a:cubicBezTo>
                  <a:cubicBezTo>
                    <a:pt x="198981" y="250149"/>
                    <a:pt x="198332" y="250745"/>
                    <a:pt x="196165" y="250908"/>
                  </a:cubicBezTo>
                  <a:cubicBezTo>
                    <a:pt x="178564" y="252424"/>
                    <a:pt x="160964" y="253994"/>
                    <a:pt x="143363" y="255565"/>
                  </a:cubicBezTo>
                  <a:cubicBezTo>
                    <a:pt x="126087" y="257082"/>
                    <a:pt x="108810" y="258598"/>
                    <a:pt x="91536" y="260223"/>
                  </a:cubicBezTo>
                  <a:cubicBezTo>
                    <a:pt x="88936" y="260440"/>
                    <a:pt x="87907" y="260114"/>
                    <a:pt x="87690" y="257082"/>
                  </a:cubicBezTo>
                  <a:cubicBezTo>
                    <a:pt x="84711" y="222205"/>
                    <a:pt x="81625" y="187328"/>
                    <a:pt x="78429" y="152451"/>
                  </a:cubicBezTo>
                  <a:cubicBezTo>
                    <a:pt x="78212" y="150068"/>
                    <a:pt x="78809" y="149418"/>
                    <a:pt x="81191" y="149201"/>
                  </a:cubicBezTo>
                  <a:cubicBezTo>
                    <a:pt x="116176" y="146169"/>
                    <a:pt x="151162" y="143081"/>
                    <a:pt x="186147" y="139887"/>
                  </a:cubicBezTo>
                  <a:close/>
                  <a:moveTo>
                    <a:pt x="519750" y="108638"/>
                  </a:moveTo>
                  <a:cubicBezTo>
                    <a:pt x="521428" y="108476"/>
                    <a:pt x="522891" y="109721"/>
                    <a:pt x="523054" y="111400"/>
                  </a:cubicBezTo>
                  <a:lnTo>
                    <a:pt x="529445" y="183320"/>
                  </a:lnTo>
                  <a:lnTo>
                    <a:pt x="494351" y="186461"/>
                  </a:lnTo>
                  <a:lnTo>
                    <a:pt x="503991" y="295099"/>
                  </a:lnTo>
                  <a:cubicBezTo>
                    <a:pt x="504046" y="296128"/>
                    <a:pt x="503287" y="297049"/>
                    <a:pt x="502258" y="297157"/>
                  </a:cubicBezTo>
                  <a:lnTo>
                    <a:pt x="469439" y="300081"/>
                  </a:lnTo>
                  <a:cubicBezTo>
                    <a:pt x="468356" y="300190"/>
                    <a:pt x="467436" y="299377"/>
                    <a:pt x="467327" y="298295"/>
                  </a:cubicBezTo>
                  <a:lnTo>
                    <a:pt x="464133" y="262389"/>
                  </a:lnTo>
                  <a:lnTo>
                    <a:pt x="425735" y="265801"/>
                  </a:lnTo>
                  <a:cubicBezTo>
                    <a:pt x="424706" y="265855"/>
                    <a:pt x="423785" y="265096"/>
                    <a:pt x="423676" y="264068"/>
                  </a:cubicBezTo>
                  <a:lnTo>
                    <a:pt x="420698" y="230382"/>
                  </a:lnTo>
                  <a:cubicBezTo>
                    <a:pt x="420590" y="229298"/>
                    <a:pt x="421348" y="228379"/>
                    <a:pt x="422432" y="228270"/>
                  </a:cubicBezTo>
                  <a:lnTo>
                    <a:pt x="460774" y="224858"/>
                  </a:lnTo>
                  <a:lnTo>
                    <a:pt x="457633" y="189657"/>
                  </a:lnTo>
                  <a:lnTo>
                    <a:pt x="422377" y="192798"/>
                  </a:lnTo>
                  <a:cubicBezTo>
                    <a:pt x="420372" y="193013"/>
                    <a:pt x="418532" y="191497"/>
                    <a:pt x="418370" y="189440"/>
                  </a:cubicBezTo>
                  <a:lnTo>
                    <a:pt x="412034" y="118170"/>
                  </a:lnTo>
                  <a:close/>
                  <a:moveTo>
                    <a:pt x="852435" y="80747"/>
                  </a:moveTo>
                  <a:cubicBezTo>
                    <a:pt x="854709" y="80585"/>
                    <a:pt x="855521" y="81017"/>
                    <a:pt x="855738" y="83454"/>
                  </a:cubicBezTo>
                  <a:cubicBezTo>
                    <a:pt x="858771" y="118548"/>
                    <a:pt x="861857" y="153642"/>
                    <a:pt x="865054" y="188735"/>
                  </a:cubicBezTo>
                  <a:cubicBezTo>
                    <a:pt x="865270" y="191009"/>
                    <a:pt x="864619" y="191606"/>
                    <a:pt x="862454" y="191768"/>
                  </a:cubicBezTo>
                  <a:cubicBezTo>
                    <a:pt x="844852" y="193284"/>
                    <a:pt x="827252" y="194854"/>
                    <a:pt x="809651" y="196425"/>
                  </a:cubicBezTo>
                  <a:cubicBezTo>
                    <a:pt x="792375" y="197942"/>
                    <a:pt x="775099" y="199458"/>
                    <a:pt x="757824" y="201083"/>
                  </a:cubicBezTo>
                  <a:cubicBezTo>
                    <a:pt x="755224" y="201300"/>
                    <a:pt x="754195" y="200974"/>
                    <a:pt x="753979" y="197942"/>
                  </a:cubicBezTo>
                  <a:cubicBezTo>
                    <a:pt x="750999" y="163065"/>
                    <a:pt x="747912" y="128188"/>
                    <a:pt x="744717" y="93311"/>
                  </a:cubicBezTo>
                  <a:cubicBezTo>
                    <a:pt x="744500" y="90928"/>
                    <a:pt x="745097" y="90278"/>
                    <a:pt x="747479" y="90061"/>
                  </a:cubicBezTo>
                  <a:cubicBezTo>
                    <a:pt x="782464" y="87029"/>
                    <a:pt x="817450" y="83941"/>
                    <a:pt x="852435" y="80747"/>
                  </a:cubicBezTo>
                  <a:close/>
                  <a:moveTo>
                    <a:pt x="219344" y="99215"/>
                  </a:moveTo>
                  <a:cubicBezTo>
                    <a:pt x="159881" y="104630"/>
                    <a:pt x="100362" y="109883"/>
                    <a:pt x="40898" y="115082"/>
                  </a:cubicBezTo>
                  <a:cubicBezTo>
                    <a:pt x="37865" y="115352"/>
                    <a:pt x="37595" y="116435"/>
                    <a:pt x="37811" y="119035"/>
                  </a:cubicBezTo>
                  <a:cubicBezTo>
                    <a:pt x="43118" y="178554"/>
                    <a:pt x="48427" y="238017"/>
                    <a:pt x="53625" y="297536"/>
                  </a:cubicBezTo>
                  <a:cubicBezTo>
                    <a:pt x="53897" y="300352"/>
                    <a:pt x="54601" y="301164"/>
                    <a:pt x="57579" y="300893"/>
                  </a:cubicBezTo>
                  <a:cubicBezTo>
                    <a:pt x="117043" y="295477"/>
                    <a:pt x="176561" y="290223"/>
                    <a:pt x="236024" y="285025"/>
                  </a:cubicBezTo>
                  <a:cubicBezTo>
                    <a:pt x="238840" y="284808"/>
                    <a:pt x="239707" y="284158"/>
                    <a:pt x="239437" y="281125"/>
                  </a:cubicBezTo>
                  <a:cubicBezTo>
                    <a:pt x="236675" y="251448"/>
                    <a:pt x="234128" y="221715"/>
                    <a:pt x="231475" y="192038"/>
                  </a:cubicBezTo>
                  <a:cubicBezTo>
                    <a:pt x="228821" y="162360"/>
                    <a:pt x="226168" y="132629"/>
                    <a:pt x="223623" y="102950"/>
                  </a:cubicBezTo>
                  <a:cubicBezTo>
                    <a:pt x="223353" y="99864"/>
                    <a:pt x="222702" y="98888"/>
                    <a:pt x="219344" y="99215"/>
                  </a:cubicBezTo>
                  <a:close/>
                  <a:moveTo>
                    <a:pt x="632288" y="63688"/>
                  </a:moveTo>
                  <a:cubicBezTo>
                    <a:pt x="633373" y="63579"/>
                    <a:pt x="634293" y="64337"/>
                    <a:pt x="634401" y="65420"/>
                  </a:cubicBezTo>
                  <a:lnTo>
                    <a:pt x="640467" y="133819"/>
                  </a:lnTo>
                  <a:cubicBezTo>
                    <a:pt x="640521" y="134849"/>
                    <a:pt x="639763" y="135769"/>
                    <a:pt x="638734" y="135878"/>
                  </a:cubicBezTo>
                  <a:lnTo>
                    <a:pt x="611710" y="138260"/>
                  </a:lnTo>
                  <a:lnTo>
                    <a:pt x="605915" y="138802"/>
                  </a:lnTo>
                  <a:lnTo>
                    <a:pt x="565569" y="142377"/>
                  </a:lnTo>
                  <a:cubicBezTo>
                    <a:pt x="564539" y="142430"/>
                    <a:pt x="563619" y="141673"/>
                    <a:pt x="563510" y="140697"/>
                  </a:cubicBezTo>
                  <a:lnTo>
                    <a:pt x="560532" y="107012"/>
                  </a:lnTo>
                  <a:cubicBezTo>
                    <a:pt x="560423" y="105930"/>
                    <a:pt x="561182" y="105009"/>
                    <a:pt x="562265" y="104900"/>
                  </a:cubicBezTo>
                  <a:lnTo>
                    <a:pt x="600607" y="101489"/>
                  </a:lnTo>
                  <a:lnTo>
                    <a:pt x="597683" y="68669"/>
                  </a:lnTo>
                  <a:cubicBezTo>
                    <a:pt x="597629" y="67641"/>
                    <a:pt x="598388" y="66720"/>
                    <a:pt x="599417" y="66612"/>
                  </a:cubicBezTo>
                  <a:close/>
                  <a:moveTo>
                    <a:pt x="885578" y="40076"/>
                  </a:moveTo>
                  <a:cubicBezTo>
                    <a:pt x="826114" y="45491"/>
                    <a:pt x="766596" y="50745"/>
                    <a:pt x="707132" y="55944"/>
                  </a:cubicBezTo>
                  <a:cubicBezTo>
                    <a:pt x="704100" y="56214"/>
                    <a:pt x="703828" y="57298"/>
                    <a:pt x="704045" y="59897"/>
                  </a:cubicBezTo>
                  <a:cubicBezTo>
                    <a:pt x="709407" y="119415"/>
                    <a:pt x="714714" y="178879"/>
                    <a:pt x="719860" y="238397"/>
                  </a:cubicBezTo>
                  <a:cubicBezTo>
                    <a:pt x="720130" y="241213"/>
                    <a:pt x="720834" y="242026"/>
                    <a:pt x="723813" y="241754"/>
                  </a:cubicBezTo>
                  <a:cubicBezTo>
                    <a:pt x="783277" y="236339"/>
                    <a:pt x="842795" y="231086"/>
                    <a:pt x="902258" y="225887"/>
                  </a:cubicBezTo>
                  <a:cubicBezTo>
                    <a:pt x="905075" y="225670"/>
                    <a:pt x="905942" y="225021"/>
                    <a:pt x="905670" y="221987"/>
                  </a:cubicBezTo>
                  <a:cubicBezTo>
                    <a:pt x="902908" y="192309"/>
                    <a:pt x="900362" y="162578"/>
                    <a:pt x="897709" y="132900"/>
                  </a:cubicBezTo>
                  <a:cubicBezTo>
                    <a:pt x="895055" y="103223"/>
                    <a:pt x="892402" y="73491"/>
                    <a:pt x="889856" y="43813"/>
                  </a:cubicBezTo>
                  <a:cubicBezTo>
                    <a:pt x="889586" y="40726"/>
                    <a:pt x="888936" y="39751"/>
                    <a:pt x="885578" y="40076"/>
                  </a:cubicBezTo>
                  <a:close/>
                  <a:moveTo>
                    <a:pt x="257199" y="59138"/>
                  </a:moveTo>
                  <a:cubicBezTo>
                    <a:pt x="258174" y="59030"/>
                    <a:pt x="258986" y="59734"/>
                    <a:pt x="259095" y="60708"/>
                  </a:cubicBezTo>
                  <a:lnTo>
                    <a:pt x="281787" y="316327"/>
                  </a:lnTo>
                  <a:cubicBezTo>
                    <a:pt x="281894" y="317302"/>
                    <a:pt x="281191" y="318114"/>
                    <a:pt x="280217" y="318223"/>
                  </a:cubicBezTo>
                  <a:lnTo>
                    <a:pt x="24598" y="340914"/>
                  </a:lnTo>
                  <a:cubicBezTo>
                    <a:pt x="23622" y="341022"/>
                    <a:pt x="22756" y="340318"/>
                    <a:pt x="22702" y="339344"/>
                  </a:cubicBezTo>
                  <a:lnTo>
                    <a:pt x="10" y="83725"/>
                  </a:lnTo>
                  <a:cubicBezTo>
                    <a:pt x="-97" y="82751"/>
                    <a:pt x="606" y="81938"/>
                    <a:pt x="1580" y="81830"/>
                  </a:cubicBezTo>
                  <a:close/>
                  <a:moveTo>
                    <a:pt x="402557" y="46302"/>
                  </a:moveTo>
                  <a:cubicBezTo>
                    <a:pt x="404235" y="46140"/>
                    <a:pt x="405698" y="47386"/>
                    <a:pt x="405860" y="49064"/>
                  </a:cubicBezTo>
                  <a:lnTo>
                    <a:pt x="411979" y="117844"/>
                  </a:lnTo>
                  <a:lnTo>
                    <a:pt x="375207" y="121093"/>
                  </a:lnTo>
                  <a:lnTo>
                    <a:pt x="381761" y="194963"/>
                  </a:lnTo>
                  <a:cubicBezTo>
                    <a:pt x="381815" y="195992"/>
                    <a:pt x="381057" y="196913"/>
                    <a:pt x="380027" y="197021"/>
                  </a:cubicBezTo>
                  <a:lnTo>
                    <a:pt x="347209" y="199945"/>
                  </a:lnTo>
                  <a:cubicBezTo>
                    <a:pt x="346126" y="200054"/>
                    <a:pt x="345205" y="199241"/>
                    <a:pt x="345097" y="198158"/>
                  </a:cubicBezTo>
                  <a:lnTo>
                    <a:pt x="341901" y="162252"/>
                  </a:lnTo>
                  <a:lnTo>
                    <a:pt x="306320" y="165393"/>
                  </a:lnTo>
                  <a:cubicBezTo>
                    <a:pt x="305291" y="165447"/>
                    <a:pt x="304371" y="164689"/>
                    <a:pt x="304263" y="163769"/>
                  </a:cubicBezTo>
                  <a:lnTo>
                    <a:pt x="301284" y="130083"/>
                  </a:lnTo>
                  <a:cubicBezTo>
                    <a:pt x="301175" y="129000"/>
                    <a:pt x="301933" y="128079"/>
                    <a:pt x="303016" y="127971"/>
                  </a:cubicBezTo>
                  <a:lnTo>
                    <a:pt x="338543" y="124830"/>
                  </a:lnTo>
                  <a:lnTo>
                    <a:pt x="335457" y="90115"/>
                  </a:lnTo>
                  <a:lnTo>
                    <a:pt x="299876" y="93256"/>
                  </a:lnTo>
                  <a:cubicBezTo>
                    <a:pt x="298846" y="93311"/>
                    <a:pt x="297926" y="92552"/>
                    <a:pt x="297818" y="91523"/>
                  </a:cubicBezTo>
                  <a:lnTo>
                    <a:pt x="294840" y="57838"/>
                  </a:lnTo>
                  <a:cubicBezTo>
                    <a:pt x="294730" y="56754"/>
                    <a:pt x="295488" y="55835"/>
                    <a:pt x="296573" y="55726"/>
                  </a:cubicBezTo>
                  <a:lnTo>
                    <a:pt x="356199" y="50419"/>
                  </a:lnTo>
                  <a:lnTo>
                    <a:pt x="372933" y="48956"/>
                  </a:lnTo>
                  <a:close/>
                  <a:moveTo>
                    <a:pt x="476643" y="38613"/>
                  </a:moveTo>
                  <a:cubicBezTo>
                    <a:pt x="479026" y="38396"/>
                    <a:pt x="481137" y="40183"/>
                    <a:pt x="481354" y="42566"/>
                  </a:cubicBezTo>
                  <a:lnTo>
                    <a:pt x="483953" y="71811"/>
                  </a:lnTo>
                  <a:cubicBezTo>
                    <a:pt x="484170" y="73977"/>
                    <a:pt x="482546" y="75872"/>
                    <a:pt x="480380" y="76089"/>
                  </a:cubicBezTo>
                  <a:lnTo>
                    <a:pt x="451136" y="78688"/>
                  </a:lnTo>
                  <a:cubicBezTo>
                    <a:pt x="448752" y="78905"/>
                    <a:pt x="446695" y="77118"/>
                    <a:pt x="446424" y="74735"/>
                  </a:cubicBezTo>
                  <a:lnTo>
                    <a:pt x="443878" y="45923"/>
                  </a:lnTo>
                  <a:cubicBezTo>
                    <a:pt x="443661" y="43487"/>
                    <a:pt x="445449" y="41374"/>
                    <a:pt x="447832" y="41157"/>
                  </a:cubicBezTo>
                  <a:close/>
                  <a:moveTo>
                    <a:pt x="923489" y="0"/>
                  </a:moveTo>
                  <a:cubicBezTo>
                    <a:pt x="923813" y="0"/>
                    <a:pt x="924029" y="55"/>
                    <a:pt x="924301" y="163"/>
                  </a:cubicBezTo>
                  <a:cubicBezTo>
                    <a:pt x="924733" y="108"/>
                    <a:pt x="925059" y="270"/>
                    <a:pt x="925167" y="867"/>
                  </a:cubicBezTo>
                  <a:cubicBezTo>
                    <a:pt x="925166" y="921"/>
                    <a:pt x="925166" y="921"/>
                    <a:pt x="925166" y="921"/>
                  </a:cubicBezTo>
                  <a:cubicBezTo>
                    <a:pt x="925275" y="1137"/>
                    <a:pt x="925384" y="1354"/>
                    <a:pt x="925384" y="1625"/>
                  </a:cubicBezTo>
                  <a:lnTo>
                    <a:pt x="948075" y="257244"/>
                  </a:lnTo>
                  <a:cubicBezTo>
                    <a:pt x="948183" y="258218"/>
                    <a:pt x="947479" y="259031"/>
                    <a:pt x="946504" y="259139"/>
                  </a:cubicBezTo>
                  <a:lnTo>
                    <a:pt x="690885" y="281830"/>
                  </a:lnTo>
                  <a:cubicBezTo>
                    <a:pt x="690343" y="281884"/>
                    <a:pt x="689856" y="281668"/>
                    <a:pt x="689477" y="281290"/>
                  </a:cubicBezTo>
                  <a:cubicBezTo>
                    <a:pt x="689422" y="281235"/>
                    <a:pt x="689422" y="281235"/>
                    <a:pt x="689423" y="281180"/>
                  </a:cubicBezTo>
                  <a:cubicBezTo>
                    <a:pt x="689207" y="280910"/>
                    <a:pt x="689043" y="280585"/>
                    <a:pt x="688990" y="280206"/>
                  </a:cubicBezTo>
                  <a:lnTo>
                    <a:pt x="666298" y="24588"/>
                  </a:lnTo>
                  <a:cubicBezTo>
                    <a:pt x="666190" y="23612"/>
                    <a:pt x="666894" y="22800"/>
                    <a:pt x="667869" y="22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4"/>
            <p:cNvSpPr/>
            <p:nvPr/>
          </p:nvSpPr>
          <p:spPr>
            <a:xfrm rot="-511485">
              <a:off x="7299247" y="2262337"/>
              <a:ext cx="1107063" cy="259829"/>
            </a:xfrm>
            <a:custGeom>
              <a:rect b="b" l="l" r="r" t="t"/>
              <a:pathLst>
                <a:path extrusionOk="0" h="499281" w="2127312">
                  <a:moveTo>
                    <a:pt x="1993032" y="198909"/>
                  </a:moveTo>
                  <a:cubicBezTo>
                    <a:pt x="1976735" y="198909"/>
                    <a:pt x="1963006" y="206194"/>
                    <a:pt x="1951844" y="220764"/>
                  </a:cubicBezTo>
                  <a:cubicBezTo>
                    <a:pt x="1940458" y="235557"/>
                    <a:pt x="1934877" y="256177"/>
                    <a:pt x="1935100" y="282625"/>
                  </a:cubicBezTo>
                  <a:lnTo>
                    <a:pt x="2050628" y="282625"/>
                  </a:lnTo>
                  <a:cubicBezTo>
                    <a:pt x="2049959" y="254831"/>
                    <a:pt x="2044043" y="233930"/>
                    <a:pt x="2032880" y="219921"/>
                  </a:cubicBezTo>
                  <a:cubicBezTo>
                    <a:pt x="2021718" y="205913"/>
                    <a:pt x="2008435" y="198909"/>
                    <a:pt x="1993032" y="198909"/>
                  </a:cubicBezTo>
                  <a:close/>
                  <a:moveTo>
                    <a:pt x="1014338" y="198909"/>
                  </a:moveTo>
                  <a:cubicBezTo>
                    <a:pt x="996479" y="198909"/>
                    <a:pt x="981298" y="207641"/>
                    <a:pt x="968797" y="225107"/>
                  </a:cubicBezTo>
                  <a:cubicBezTo>
                    <a:pt x="956295" y="242572"/>
                    <a:pt x="950044" y="269328"/>
                    <a:pt x="950044" y="305374"/>
                  </a:cubicBezTo>
                  <a:cubicBezTo>
                    <a:pt x="950044" y="336049"/>
                    <a:pt x="952947" y="359448"/>
                    <a:pt x="958751" y="375570"/>
                  </a:cubicBezTo>
                  <a:cubicBezTo>
                    <a:pt x="964555" y="391692"/>
                    <a:pt x="972815" y="403952"/>
                    <a:pt x="983531" y="412348"/>
                  </a:cubicBezTo>
                  <a:cubicBezTo>
                    <a:pt x="994246" y="420744"/>
                    <a:pt x="1005520" y="424942"/>
                    <a:pt x="1017352" y="424942"/>
                  </a:cubicBezTo>
                  <a:cubicBezTo>
                    <a:pt x="1034318" y="424942"/>
                    <a:pt x="1048829" y="416041"/>
                    <a:pt x="1060884" y="398241"/>
                  </a:cubicBezTo>
                  <a:cubicBezTo>
                    <a:pt x="1072939" y="380441"/>
                    <a:pt x="1078967" y="352285"/>
                    <a:pt x="1078967" y="313772"/>
                  </a:cubicBezTo>
                  <a:cubicBezTo>
                    <a:pt x="1078967" y="273247"/>
                    <a:pt x="1072883" y="243971"/>
                    <a:pt x="1060717" y="225946"/>
                  </a:cubicBezTo>
                  <a:cubicBezTo>
                    <a:pt x="1048550" y="207921"/>
                    <a:pt x="1033090" y="198909"/>
                    <a:pt x="1014338" y="198909"/>
                  </a:cubicBezTo>
                  <a:close/>
                  <a:moveTo>
                    <a:pt x="678582" y="198909"/>
                  </a:moveTo>
                  <a:cubicBezTo>
                    <a:pt x="662285" y="198909"/>
                    <a:pt x="648556" y="206194"/>
                    <a:pt x="637394" y="220764"/>
                  </a:cubicBezTo>
                  <a:cubicBezTo>
                    <a:pt x="626008" y="235557"/>
                    <a:pt x="620427" y="256177"/>
                    <a:pt x="620650" y="282625"/>
                  </a:cubicBezTo>
                  <a:lnTo>
                    <a:pt x="736178" y="282625"/>
                  </a:lnTo>
                  <a:cubicBezTo>
                    <a:pt x="735509" y="254831"/>
                    <a:pt x="729593" y="233930"/>
                    <a:pt x="718431" y="219921"/>
                  </a:cubicBezTo>
                  <a:cubicBezTo>
                    <a:pt x="707268" y="205913"/>
                    <a:pt x="693986" y="198909"/>
                    <a:pt x="678582" y="198909"/>
                  </a:cubicBezTo>
                  <a:close/>
                  <a:moveTo>
                    <a:pt x="1534269" y="135285"/>
                  </a:moveTo>
                  <a:lnTo>
                    <a:pt x="1611622" y="135285"/>
                  </a:lnTo>
                  <a:lnTo>
                    <a:pt x="1611622" y="490910"/>
                  </a:lnTo>
                  <a:lnTo>
                    <a:pt x="1534269" y="490910"/>
                  </a:lnTo>
                  <a:close/>
                  <a:moveTo>
                    <a:pt x="1988344" y="126913"/>
                  </a:moveTo>
                  <a:cubicBezTo>
                    <a:pt x="2030090" y="126913"/>
                    <a:pt x="2062795" y="142341"/>
                    <a:pt x="2086459" y="173198"/>
                  </a:cubicBezTo>
                  <a:cubicBezTo>
                    <a:pt x="2113694" y="208526"/>
                    <a:pt x="2127312" y="260623"/>
                    <a:pt x="2127312" y="329490"/>
                  </a:cubicBezTo>
                  <a:lnTo>
                    <a:pt x="2126977" y="340221"/>
                  </a:lnTo>
                  <a:lnTo>
                    <a:pt x="1933761" y="340221"/>
                  </a:lnTo>
                  <a:cubicBezTo>
                    <a:pt x="1934207" y="368458"/>
                    <a:pt x="1940532" y="390307"/>
                    <a:pt x="1952736" y="405768"/>
                  </a:cubicBezTo>
                  <a:cubicBezTo>
                    <a:pt x="1964939" y="421229"/>
                    <a:pt x="1979662" y="428960"/>
                    <a:pt x="1996904" y="428960"/>
                  </a:cubicBezTo>
                  <a:cubicBezTo>
                    <a:pt x="2021757" y="428960"/>
                    <a:pt x="2038326" y="411993"/>
                    <a:pt x="2046610" y="378061"/>
                  </a:cubicBezTo>
                  <a:lnTo>
                    <a:pt x="2123294" y="393799"/>
                  </a:lnTo>
                  <a:cubicBezTo>
                    <a:pt x="2113010" y="429518"/>
                    <a:pt x="2097029" y="456028"/>
                    <a:pt x="2075348" y="473329"/>
                  </a:cubicBezTo>
                  <a:cubicBezTo>
                    <a:pt x="2053667" y="490631"/>
                    <a:pt x="2027292" y="499281"/>
                    <a:pt x="1996223" y="499281"/>
                  </a:cubicBezTo>
                  <a:cubicBezTo>
                    <a:pt x="1953082" y="499281"/>
                    <a:pt x="1919777" y="484856"/>
                    <a:pt x="1896309" y="456005"/>
                  </a:cubicBezTo>
                  <a:cubicBezTo>
                    <a:pt x="1868592" y="422460"/>
                    <a:pt x="1854733" y="375495"/>
                    <a:pt x="1854733" y="315112"/>
                  </a:cubicBezTo>
                  <a:cubicBezTo>
                    <a:pt x="1854733" y="255621"/>
                    <a:pt x="1868686" y="207985"/>
                    <a:pt x="1896591" y="172203"/>
                  </a:cubicBezTo>
                  <a:cubicBezTo>
                    <a:pt x="1920255" y="142010"/>
                    <a:pt x="1950839" y="126913"/>
                    <a:pt x="1988344" y="126913"/>
                  </a:cubicBezTo>
                  <a:close/>
                  <a:moveTo>
                    <a:pt x="1326431" y="126913"/>
                  </a:moveTo>
                  <a:cubicBezTo>
                    <a:pt x="1364605" y="126913"/>
                    <a:pt x="1393627" y="134336"/>
                    <a:pt x="1413495" y="149182"/>
                  </a:cubicBezTo>
                  <a:cubicBezTo>
                    <a:pt x="1433364" y="164027"/>
                    <a:pt x="1447316" y="187970"/>
                    <a:pt x="1455353" y="221010"/>
                  </a:cubicBezTo>
                  <a:lnTo>
                    <a:pt x="1382688" y="237418"/>
                  </a:lnTo>
                  <a:cubicBezTo>
                    <a:pt x="1376214" y="208843"/>
                    <a:pt x="1357908" y="194556"/>
                    <a:pt x="1327770" y="194556"/>
                  </a:cubicBezTo>
                  <a:cubicBezTo>
                    <a:pt x="1308795" y="194556"/>
                    <a:pt x="1295288" y="197296"/>
                    <a:pt x="1287252" y="202778"/>
                  </a:cubicBezTo>
                  <a:cubicBezTo>
                    <a:pt x="1279215" y="208260"/>
                    <a:pt x="1275197" y="215362"/>
                    <a:pt x="1275197" y="224086"/>
                  </a:cubicBezTo>
                  <a:cubicBezTo>
                    <a:pt x="1275197" y="231917"/>
                    <a:pt x="1278878" y="238407"/>
                    <a:pt x="1286242" y="243555"/>
                  </a:cubicBezTo>
                  <a:cubicBezTo>
                    <a:pt x="1293602" y="248924"/>
                    <a:pt x="1316470" y="257032"/>
                    <a:pt x="1354847" y="267880"/>
                  </a:cubicBezTo>
                  <a:cubicBezTo>
                    <a:pt x="1397908" y="280082"/>
                    <a:pt x="1427155" y="294783"/>
                    <a:pt x="1442586" y="311983"/>
                  </a:cubicBezTo>
                  <a:cubicBezTo>
                    <a:pt x="1457795" y="329183"/>
                    <a:pt x="1465399" y="352079"/>
                    <a:pt x="1465399" y="380672"/>
                  </a:cubicBezTo>
                  <a:cubicBezTo>
                    <a:pt x="1465399" y="415068"/>
                    <a:pt x="1453623" y="443436"/>
                    <a:pt x="1430071" y="465774"/>
                  </a:cubicBezTo>
                  <a:cubicBezTo>
                    <a:pt x="1406519" y="488112"/>
                    <a:pt x="1373981" y="499281"/>
                    <a:pt x="1332458" y="499281"/>
                  </a:cubicBezTo>
                  <a:cubicBezTo>
                    <a:pt x="1294730" y="499281"/>
                    <a:pt x="1263923" y="489961"/>
                    <a:pt x="1240036" y="471320"/>
                  </a:cubicBezTo>
                  <a:cubicBezTo>
                    <a:pt x="1216149" y="452679"/>
                    <a:pt x="1200410" y="425500"/>
                    <a:pt x="1192820" y="389781"/>
                  </a:cubicBezTo>
                  <a:lnTo>
                    <a:pt x="1270174" y="375382"/>
                  </a:lnTo>
                  <a:cubicBezTo>
                    <a:pt x="1276871" y="412663"/>
                    <a:pt x="1297632" y="431304"/>
                    <a:pt x="1332458" y="431304"/>
                  </a:cubicBezTo>
                  <a:cubicBezTo>
                    <a:pt x="1350987" y="431304"/>
                    <a:pt x="1364828" y="427730"/>
                    <a:pt x="1373981" y="420583"/>
                  </a:cubicBezTo>
                  <a:cubicBezTo>
                    <a:pt x="1383134" y="413436"/>
                    <a:pt x="1387711" y="404166"/>
                    <a:pt x="1387711" y="392774"/>
                  </a:cubicBezTo>
                  <a:cubicBezTo>
                    <a:pt x="1387711" y="384953"/>
                    <a:pt x="1385701" y="378811"/>
                    <a:pt x="1381683" y="374346"/>
                  </a:cubicBezTo>
                  <a:cubicBezTo>
                    <a:pt x="1377441" y="369877"/>
                    <a:pt x="1369042" y="365974"/>
                    <a:pt x="1356485" y="362636"/>
                  </a:cubicBezTo>
                  <a:cubicBezTo>
                    <a:pt x="1293140" y="345785"/>
                    <a:pt x="1252872" y="329751"/>
                    <a:pt x="1235683" y="314536"/>
                  </a:cubicBezTo>
                  <a:cubicBezTo>
                    <a:pt x="1214251" y="295515"/>
                    <a:pt x="1203536" y="269446"/>
                    <a:pt x="1203536" y="236330"/>
                  </a:cubicBezTo>
                  <a:cubicBezTo>
                    <a:pt x="1203536" y="203213"/>
                    <a:pt x="1214028" y="176698"/>
                    <a:pt x="1235013" y="156784"/>
                  </a:cubicBezTo>
                  <a:cubicBezTo>
                    <a:pt x="1255998" y="136870"/>
                    <a:pt x="1286470" y="126913"/>
                    <a:pt x="1326431" y="126913"/>
                  </a:cubicBezTo>
                  <a:close/>
                  <a:moveTo>
                    <a:pt x="673894" y="126913"/>
                  </a:moveTo>
                  <a:cubicBezTo>
                    <a:pt x="715640" y="126913"/>
                    <a:pt x="748345" y="142341"/>
                    <a:pt x="772009" y="173198"/>
                  </a:cubicBezTo>
                  <a:cubicBezTo>
                    <a:pt x="799244" y="208526"/>
                    <a:pt x="812862" y="260623"/>
                    <a:pt x="812862" y="329490"/>
                  </a:cubicBezTo>
                  <a:lnTo>
                    <a:pt x="812527" y="340221"/>
                  </a:lnTo>
                  <a:lnTo>
                    <a:pt x="619311" y="340221"/>
                  </a:lnTo>
                  <a:cubicBezTo>
                    <a:pt x="619758" y="368458"/>
                    <a:pt x="626082" y="390307"/>
                    <a:pt x="638286" y="405768"/>
                  </a:cubicBezTo>
                  <a:cubicBezTo>
                    <a:pt x="650489" y="421229"/>
                    <a:pt x="665212" y="428960"/>
                    <a:pt x="682454" y="428960"/>
                  </a:cubicBezTo>
                  <a:cubicBezTo>
                    <a:pt x="707307" y="428960"/>
                    <a:pt x="723876" y="411993"/>
                    <a:pt x="732160" y="378061"/>
                  </a:cubicBezTo>
                  <a:lnTo>
                    <a:pt x="808844" y="393799"/>
                  </a:lnTo>
                  <a:cubicBezTo>
                    <a:pt x="798561" y="429518"/>
                    <a:pt x="782579" y="456028"/>
                    <a:pt x="760898" y="473329"/>
                  </a:cubicBezTo>
                  <a:cubicBezTo>
                    <a:pt x="739217" y="490631"/>
                    <a:pt x="712843" y="499281"/>
                    <a:pt x="681773" y="499281"/>
                  </a:cubicBezTo>
                  <a:cubicBezTo>
                    <a:pt x="638632" y="499281"/>
                    <a:pt x="605327" y="484856"/>
                    <a:pt x="581859" y="456005"/>
                  </a:cubicBezTo>
                  <a:cubicBezTo>
                    <a:pt x="554142" y="422460"/>
                    <a:pt x="540283" y="375495"/>
                    <a:pt x="540283" y="315112"/>
                  </a:cubicBezTo>
                  <a:cubicBezTo>
                    <a:pt x="540283" y="255621"/>
                    <a:pt x="554236" y="207985"/>
                    <a:pt x="582141" y="172203"/>
                  </a:cubicBezTo>
                  <a:cubicBezTo>
                    <a:pt x="605805" y="142010"/>
                    <a:pt x="636389" y="126913"/>
                    <a:pt x="673894" y="126913"/>
                  </a:cubicBezTo>
                  <a:close/>
                  <a:moveTo>
                    <a:pt x="1767371" y="9711"/>
                  </a:moveTo>
                  <a:lnTo>
                    <a:pt x="1767371" y="135285"/>
                  </a:lnTo>
                  <a:lnTo>
                    <a:pt x="1819945" y="135285"/>
                  </a:lnTo>
                  <a:lnTo>
                    <a:pt x="1819945" y="210294"/>
                  </a:lnTo>
                  <a:lnTo>
                    <a:pt x="1767371" y="210294"/>
                  </a:lnTo>
                  <a:lnTo>
                    <a:pt x="1767371" y="353846"/>
                  </a:lnTo>
                  <a:cubicBezTo>
                    <a:pt x="1767371" y="384925"/>
                    <a:pt x="1768152" y="402924"/>
                    <a:pt x="1769715" y="407843"/>
                  </a:cubicBezTo>
                  <a:cubicBezTo>
                    <a:pt x="1772841" y="416786"/>
                    <a:pt x="1779203" y="421258"/>
                    <a:pt x="1788802" y="421258"/>
                  </a:cubicBezTo>
                  <a:cubicBezTo>
                    <a:pt x="1795946" y="421258"/>
                    <a:pt x="1806215" y="418244"/>
                    <a:pt x="1819610" y="412217"/>
                  </a:cubicBezTo>
                  <a:lnTo>
                    <a:pt x="1826307" y="485217"/>
                  </a:lnTo>
                  <a:cubicBezTo>
                    <a:pt x="1808448" y="494593"/>
                    <a:pt x="1788244" y="499281"/>
                    <a:pt x="1765697" y="499281"/>
                  </a:cubicBezTo>
                  <a:cubicBezTo>
                    <a:pt x="1746051" y="499281"/>
                    <a:pt x="1730313" y="494588"/>
                    <a:pt x="1718481" y="485201"/>
                  </a:cubicBezTo>
                  <a:cubicBezTo>
                    <a:pt x="1706649" y="475815"/>
                    <a:pt x="1698724" y="462293"/>
                    <a:pt x="1694706" y="444636"/>
                  </a:cubicBezTo>
                  <a:cubicBezTo>
                    <a:pt x="1691580" y="431674"/>
                    <a:pt x="1690018" y="405300"/>
                    <a:pt x="1690018" y="365514"/>
                  </a:cubicBezTo>
                  <a:lnTo>
                    <a:pt x="1690018" y="210294"/>
                  </a:lnTo>
                  <a:lnTo>
                    <a:pt x="1654522" y="210294"/>
                  </a:lnTo>
                  <a:lnTo>
                    <a:pt x="1654522" y="135285"/>
                  </a:lnTo>
                  <a:lnTo>
                    <a:pt x="1690018" y="135285"/>
                  </a:lnTo>
                  <a:lnTo>
                    <a:pt x="1690018" y="64629"/>
                  </a:lnTo>
                  <a:close/>
                  <a:moveTo>
                    <a:pt x="1534269" y="0"/>
                  </a:moveTo>
                  <a:lnTo>
                    <a:pt x="1611622" y="0"/>
                  </a:lnTo>
                  <a:lnTo>
                    <a:pt x="1611622" y="87064"/>
                  </a:lnTo>
                  <a:lnTo>
                    <a:pt x="1534269" y="87064"/>
                  </a:lnTo>
                  <a:close/>
                  <a:moveTo>
                    <a:pt x="873361" y="0"/>
                  </a:moveTo>
                  <a:lnTo>
                    <a:pt x="950714" y="0"/>
                  </a:lnTo>
                  <a:lnTo>
                    <a:pt x="950714" y="176473"/>
                  </a:lnTo>
                  <a:cubicBezTo>
                    <a:pt x="962529" y="159953"/>
                    <a:pt x="975511" y="147563"/>
                    <a:pt x="989663" y="139303"/>
                  </a:cubicBezTo>
                  <a:cubicBezTo>
                    <a:pt x="1003814" y="131043"/>
                    <a:pt x="1019026" y="126913"/>
                    <a:pt x="1035299" y="126913"/>
                  </a:cubicBezTo>
                  <a:cubicBezTo>
                    <a:pt x="1069622" y="126913"/>
                    <a:pt x="1098652" y="142456"/>
                    <a:pt x="1122389" y="173543"/>
                  </a:cubicBezTo>
                  <a:cubicBezTo>
                    <a:pt x="1146126" y="204629"/>
                    <a:pt x="1157994" y="250476"/>
                    <a:pt x="1157994" y="311083"/>
                  </a:cubicBezTo>
                  <a:cubicBezTo>
                    <a:pt x="1157994" y="371466"/>
                    <a:pt x="1145847" y="417929"/>
                    <a:pt x="1121552" y="450470"/>
                  </a:cubicBezTo>
                  <a:cubicBezTo>
                    <a:pt x="1097257" y="483011"/>
                    <a:pt x="1068727" y="499281"/>
                    <a:pt x="1035963" y="499281"/>
                  </a:cubicBezTo>
                  <a:cubicBezTo>
                    <a:pt x="1019244" y="499281"/>
                    <a:pt x="1002750" y="494091"/>
                    <a:pt x="986479" y="483710"/>
                  </a:cubicBezTo>
                  <a:cubicBezTo>
                    <a:pt x="970208" y="473329"/>
                    <a:pt x="956389" y="458316"/>
                    <a:pt x="945021" y="438671"/>
                  </a:cubicBezTo>
                  <a:lnTo>
                    <a:pt x="945021" y="490910"/>
                  </a:lnTo>
                  <a:lnTo>
                    <a:pt x="873361" y="490910"/>
                  </a:lnTo>
                  <a:close/>
                  <a:moveTo>
                    <a:pt x="0" y="0"/>
                  </a:moveTo>
                  <a:lnTo>
                    <a:pt x="83386" y="0"/>
                  </a:lnTo>
                  <a:lnTo>
                    <a:pt x="143824" y="337375"/>
                  </a:lnTo>
                  <a:lnTo>
                    <a:pt x="217400" y="0"/>
                  </a:lnTo>
                  <a:lnTo>
                    <a:pt x="314269" y="0"/>
                  </a:lnTo>
                  <a:lnTo>
                    <a:pt x="384925" y="343067"/>
                  </a:lnTo>
                  <a:lnTo>
                    <a:pt x="447037" y="0"/>
                  </a:lnTo>
                  <a:lnTo>
                    <a:pt x="528749" y="0"/>
                  </a:lnTo>
                  <a:lnTo>
                    <a:pt x="430985" y="490910"/>
                  </a:lnTo>
                  <a:lnTo>
                    <a:pt x="344459" y="490910"/>
                  </a:lnTo>
                  <a:lnTo>
                    <a:pt x="264040" y="123732"/>
                  </a:lnTo>
                  <a:lnTo>
                    <a:pt x="184342" y="490910"/>
                  </a:lnTo>
                  <a:lnTo>
                    <a:pt x="96477" y="490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2" name="Google Shape;1772;p44"/>
          <p:cNvGrpSpPr/>
          <p:nvPr/>
        </p:nvGrpSpPr>
        <p:grpSpPr>
          <a:xfrm>
            <a:off x="170832" y="3650527"/>
            <a:ext cx="3739872" cy="3048729"/>
            <a:chOff x="0" y="1029475"/>
            <a:chExt cx="6535770" cy="5327935"/>
          </a:xfrm>
        </p:grpSpPr>
        <p:grpSp>
          <p:nvGrpSpPr>
            <p:cNvPr id="1773" name="Google Shape;1773;p44"/>
            <p:cNvGrpSpPr/>
            <p:nvPr/>
          </p:nvGrpSpPr>
          <p:grpSpPr>
            <a:xfrm flipH="1">
              <a:off x="629934" y="3543073"/>
              <a:ext cx="5905836" cy="2814337"/>
              <a:chOff x="4966669" y="312245"/>
              <a:chExt cx="6949363" cy="3311614"/>
            </a:xfrm>
          </p:grpSpPr>
          <p:sp>
            <p:nvSpPr>
              <p:cNvPr id="1774" name="Google Shape;1774;p44"/>
              <p:cNvSpPr/>
              <p:nvPr/>
            </p:nvSpPr>
            <p:spPr>
              <a:xfrm>
                <a:off x="4966669" y="312276"/>
                <a:ext cx="6949363" cy="3311583"/>
              </a:xfrm>
              <a:custGeom>
                <a:rect b="b" l="l" r="r" t="t"/>
                <a:pathLst>
                  <a:path extrusionOk="0" h="3311583" w="6949363">
                    <a:moveTo>
                      <a:pt x="6872066" y="876815"/>
                    </a:moveTo>
                    <a:cubicBezTo>
                      <a:pt x="6856122" y="850393"/>
                      <a:pt x="6834407" y="829437"/>
                      <a:pt x="6809542" y="811595"/>
                    </a:cubicBezTo>
                    <a:cubicBezTo>
                      <a:pt x="6778603" y="789387"/>
                      <a:pt x="6744892" y="772342"/>
                      <a:pt x="6709625" y="758068"/>
                    </a:cubicBezTo>
                    <a:cubicBezTo>
                      <a:pt x="6140302" y="527408"/>
                      <a:pt x="5570941" y="296976"/>
                      <a:pt x="5001959" y="65519"/>
                    </a:cubicBezTo>
                    <a:cubicBezTo>
                      <a:pt x="4918859" y="31732"/>
                      <a:pt x="4835304" y="3070"/>
                      <a:pt x="4744574" y="451"/>
                    </a:cubicBezTo>
                    <a:cubicBezTo>
                      <a:pt x="4589042" y="-4105"/>
                      <a:pt x="4439621" y="25924"/>
                      <a:pt x="4297756" y="87271"/>
                    </a:cubicBezTo>
                    <a:cubicBezTo>
                      <a:pt x="3950057" y="237603"/>
                      <a:pt x="3603688" y="390971"/>
                      <a:pt x="3256787" y="543087"/>
                    </a:cubicBezTo>
                    <a:cubicBezTo>
                      <a:pt x="2702877" y="786008"/>
                      <a:pt x="2148966" y="1028892"/>
                      <a:pt x="1595056" y="1271814"/>
                    </a:cubicBezTo>
                    <a:cubicBezTo>
                      <a:pt x="1192046" y="1448567"/>
                      <a:pt x="789037" y="1625320"/>
                      <a:pt x="386103" y="1802264"/>
                    </a:cubicBezTo>
                    <a:cubicBezTo>
                      <a:pt x="308660" y="1836278"/>
                      <a:pt x="229698" y="1867293"/>
                      <a:pt x="159581" y="1915923"/>
                    </a:cubicBezTo>
                    <a:cubicBezTo>
                      <a:pt x="127123" y="1938435"/>
                      <a:pt x="97702" y="1963984"/>
                      <a:pt x="77582" y="1998719"/>
                    </a:cubicBezTo>
                    <a:cubicBezTo>
                      <a:pt x="56285" y="2020130"/>
                      <a:pt x="43416" y="2046932"/>
                      <a:pt x="30813" y="2073657"/>
                    </a:cubicBezTo>
                    <a:cubicBezTo>
                      <a:pt x="-25865" y="2193657"/>
                      <a:pt x="-3961" y="2305190"/>
                      <a:pt x="93299" y="2390606"/>
                    </a:cubicBezTo>
                    <a:cubicBezTo>
                      <a:pt x="136880" y="2428910"/>
                      <a:pt x="187370" y="2456357"/>
                      <a:pt x="240213" y="2479552"/>
                    </a:cubicBezTo>
                    <a:cubicBezTo>
                      <a:pt x="315911" y="2512807"/>
                      <a:pt x="391798" y="2545645"/>
                      <a:pt x="467495" y="2578938"/>
                    </a:cubicBezTo>
                    <a:cubicBezTo>
                      <a:pt x="720021" y="2690016"/>
                      <a:pt x="972547" y="2801018"/>
                      <a:pt x="1224922" y="2912400"/>
                    </a:cubicBezTo>
                    <a:cubicBezTo>
                      <a:pt x="1442637" y="3008483"/>
                      <a:pt x="1660124" y="3105211"/>
                      <a:pt x="1877800" y="3201370"/>
                    </a:cubicBezTo>
                    <a:cubicBezTo>
                      <a:pt x="1933188" y="3225856"/>
                      <a:pt x="1986942" y="3254290"/>
                      <a:pt x="2044987" y="3272398"/>
                    </a:cubicBezTo>
                    <a:cubicBezTo>
                      <a:pt x="2154812" y="3306640"/>
                      <a:pt x="2267068" y="3319509"/>
                      <a:pt x="2381524" y="3306754"/>
                    </a:cubicBezTo>
                    <a:cubicBezTo>
                      <a:pt x="2456956" y="3298364"/>
                      <a:pt x="2530831" y="3282572"/>
                      <a:pt x="2600264" y="3249886"/>
                    </a:cubicBezTo>
                    <a:cubicBezTo>
                      <a:pt x="2654968" y="3224148"/>
                      <a:pt x="2710279" y="3199624"/>
                      <a:pt x="2765287" y="3174569"/>
                    </a:cubicBezTo>
                    <a:lnTo>
                      <a:pt x="2765287" y="3174569"/>
                    </a:lnTo>
                    <a:cubicBezTo>
                      <a:pt x="2784382" y="3166103"/>
                      <a:pt x="2803895" y="3158435"/>
                      <a:pt x="2821585" y="3147046"/>
                    </a:cubicBezTo>
                    <a:cubicBezTo>
                      <a:pt x="2826824" y="3144920"/>
                      <a:pt x="2832177" y="3142984"/>
                      <a:pt x="2837340" y="3140592"/>
                    </a:cubicBezTo>
                    <a:cubicBezTo>
                      <a:pt x="3116250" y="3012545"/>
                      <a:pt x="3395122" y="2884460"/>
                      <a:pt x="3673994" y="2756336"/>
                    </a:cubicBezTo>
                    <a:cubicBezTo>
                      <a:pt x="4006204" y="2603651"/>
                      <a:pt x="4338375" y="2450928"/>
                      <a:pt x="4670585" y="2298205"/>
                    </a:cubicBezTo>
                    <a:cubicBezTo>
                      <a:pt x="5036050" y="2130183"/>
                      <a:pt x="5401514" y="1962199"/>
                      <a:pt x="5766979" y="1794178"/>
                    </a:cubicBezTo>
                    <a:cubicBezTo>
                      <a:pt x="6058303" y="1660246"/>
                      <a:pt x="6349589" y="1526238"/>
                      <a:pt x="6640875" y="1392269"/>
                    </a:cubicBezTo>
                    <a:cubicBezTo>
                      <a:pt x="6661830" y="1383348"/>
                      <a:pt x="6682975" y="1374768"/>
                      <a:pt x="6702260" y="1362393"/>
                    </a:cubicBezTo>
                    <a:lnTo>
                      <a:pt x="6702260" y="1362393"/>
                    </a:lnTo>
                    <a:cubicBezTo>
                      <a:pt x="6708714" y="1359963"/>
                      <a:pt x="6715433" y="1358103"/>
                      <a:pt x="6721507" y="1355028"/>
                    </a:cubicBezTo>
                    <a:cubicBezTo>
                      <a:pt x="6782740" y="1323974"/>
                      <a:pt x="6837444" y="1284493"/>
                      <a:pt x="6882885" y="1232447"/>
                    </a:cubicBezTo>
                    <a:cubicBezTo>
                      <a:pt x="6980867" y="1120306"/>
                      <a:pt x="6964847" y="983261"/>
                      <a:pt x="6872066" y="876815"/>
                    </a:cubicBezTo>
                    <a:close/>
                  </a:path>
                </a:pathLst>
              </a:custGeom>
              <a:solidFill>
                <a:srgbClr val="B6B6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4"/>
              <p:cNvSpPr/>
              <p:nvPr/>
            </p:nvSpPr>
            <p:spPr>
              <a:xfrm>
                <a:off x="5036237" y="312245"/>
                <a:ext cx="6820879" cy="3019920"/>
              </a:xfrm>
              <a:custGeom>
                <a:rect b="b" l="l" r="r" t="t"/>
                <a:pathLst>
                  <a:path extrusionOk="0" h="3019920" w="6820879">
                    <a:moveTo>
                      <a:pt x="12760" y="1998712"/>
                    </a:moveTo>
                    <a:cubicBezTo>
                      <a:pt x="32880" y="1963977"/>
                      <a:pt x="62301" y="1938428"/>
                      <a:pt x="94759" y="1915916"/>
                    </a:cubicBezTo>
                    <a:cubicBezTo>
                      <a:pt x="164876" y="1867324"/>
                      <a:pt x="243838" y="1836271"/>
                      <a:pt x="321281" y="1802257"/>
                    </a:cubicBezTo>
                    <a:cubicBezTo>
                      <a:pt x="724215" y="1625276"/>
                      <a:pt x="1127224" y="1448560"/>
                      <a:pt x="1530234" y="1271807"/>
                    </a:cubicBezTo>
                    <a:cubicBezTo>
                      <a:pt x="2084144" y="1028885"/>
                      <a:pt x="2638054" y="786001"/>
                      <a:pt x="3191964" y="543079"/>
                    </a:cubicBezTo>
                    <a:cubicBezTo>
                      <a:pt x="3538865" y="390964"/>
                      <a:pt x="3885235" y="237558"/>
                      <a:pt x="4232933" y="87264"/>
                    </a:cubicBezTo>
                    <a:cubicBezTo>
                      <a:pt x="4374799" y="25955"/>
                      <a:pt x="4524219" y="-4074"/>
                      <a:pt x="4679751" y="444"/>
                    </a:cubicBezTo>
                    <a:cubicBezTo>
                      <a:pt x="4770482" y="3101"/>
                      <a:pt x="4854037" y="31725"/>
                      <a:pt x="4937137" y="65512"/>
                    </a:cubicBezTo>
                    <a:cubicBezTo>
                      <a:pt x="5506118" y="296969"/>
                      <a:pt x="6075479" y="527439"/>
                      <a:pt x="6644802" y="758061"/>
                    </a:cubicBezTo>
                    <a:cubicBezTo>
                      <a:pt x="6680108" y="772373"/>
                      <a:pt x="6713780" y="789380"/>
                      <a:pt x="6744720" y="811588"/>
                    </a:cubicBezTo>
                    <a:cubicBezTo>
                      <a:pt x="6769585" y="829430"/>
                      <a:pt x="6791300" y="850424"/>
                      <a:pt x="6807244" y="876808"/>
                    </a:cubicBezTo>
                    <a:cubicBezTo>
                      <a:pt x="6828807" y="908430"/>
                      <a:pt x="6822808" y="939104"/>
                      <a:pt x="6803106" y="968563"/>
                    </a:cubicBezTo>
                    <a:cubicBezTo>
                      <a:pt x="6776874" y="1007778"/>
                      <a:pt x="6737089" y="1030442"/>
                      <a:pt x="6697115" y="1052498"/>
                    </a:cubicBezTo>
                    <a:cubicBezTo>
                      <a:pt x="6671073" y="1066886"/>
                      <a:pt x="6643360" y="1077819"/>
                      <a:pt x="6616293" y="1090081"/>
                    </a:cubicBezTo>
                    <a:cubicBezTo>
                      <a:pt x="6593364" y="1095851"/>
                      <a:pt x="6573737" y="1108910"/>
                      <a:pt x="6552781" y="1119046"/>
                    </a:cubicBezTo>
                    <a:cubicBezTo>
                      <a:pt x="6441096" y="1171169"/>
                      <a:pt x="6328993" y="1222380"/>
                      <a:pt x="6217080" y="1273971"/>
                    </a:cubicBezTo>
                    <a:cubicBezTo>
                      <a:pt x="6143015" y="1308099"/>
                      <a:pt x="6069102" y="1342455"/>
                      <a:pt x="5995075" y="1376697"/>
                    </a:cubicBezTo>
                    <a:cubicBezTo>
                      <a:pt x="5902143" y="1419671"/>
                      <a:pt x="5809135" y="1462530"/>
                      <a:pt x="5716089" y="1505238"/>
                    </a:cubicBezTo>
                    <a:cubicBezTo>
                      <a:pt x="5641986" y="1539253"/>
                      <a:pt x="5568187" y="1573912"/>
                      <a:pt x="5494084" y="1607927"/>
                    </a:cubicBezTo>
                    <a:cubicBezTo>
                      <a:pt x="5401038" y="1650634"/>
                      <a:pt x="5308144" y="1693684"/>
                      <a:pt x="5215098" y="1736392"/>
                    </a:cubicBezTo>
                    <a:cubicBezTo>
                      <a:pt x="5140995" y="1770406"/>
                      <a:pt x="5067197" y="1805028"/>
                      <a:pt x="4993132" y="1839156"/>
                    </a:cubicBezTo>
                    <a:cubicBezTo>
                      <a:pt x="4900124" y="1881978"/>
                      <a:pt x="4807192" y="1924951"/>
                      <a:pt x="4714146" y="1967697"/>
                    </a:cubicBezTo>
                    <a:cubicBezTo>
                      <a:pt x="4640043" y="2001711"/>
                      <a:pt x="4566130" y="2036181"/>
                      <a:pt x="4492141" y="2070423"/>
                    </a:cubicBezTo>
                    <a:cubicBezTo>
                      <a:pt x="4382582" y="2121103"/>
                      <a:pt x="4272832" y="2171404"/>
                      <a:pt x="4163272" y="2222121"/>
                    </a:cubicBezTo>
                    <a:cubicBezTo>
                      <a:pt x="4073225" y="2263804"/>
                      <a:pt x="3983140" y="2305487"/>
                      <a:pt x="3893017" y="2347018"/>
                    </a:cubicBezTo>
                    <a:cubicBezTo>
                      <a:pt x="3780497" y="2398875"/>
                      <a:pt x="3668090" y="2450921"/>
                      <a:pt x="3555607" y="2502854"/>
                    </a:cubicBezTo>
                    <a:cubicBezTo>
                      <a:pt x="3466661" y="2543929"/>
                      <a:pt x="3377753" y="2585118"/>
                      <a:pt x="3288769" y="2626042"/>
                    </a:cubicBezTo>
                    <a:cubicBezTo>
                      <a:pt x="3177956" y="2677026"/>
                      <a:pt x="3067410" y="2728579"/>
                      <a:pt x="2956521" y="2779448"/>
                    </a:cubicBezTo>
                    <a:cubicBezTo>
                      <a:pt x="2882988" y="2813159"/>
                      <a:pt x="2809493" y="2846984"/>
                      <a:pt x="2736225" y="2881302"/>
                    </a:cubicBezTo>
                    <a:cubicBezTo>
                      <a:pt x="2715612" y="2889388"/>
                      <a:pt x="2695226" y="2897891"/>
                      <a:pt x="2677080" y="2910950"/>
                    </a:cubicBezTo>
                    <a:cubicBezTo>
                      <a:pt x="2639535" y="2926022"/>
                      <a:pt x="2602977" y="2943332"/>
                      <a:pt x="2564711" y="2956771"/>
                    </a:cubicBezTo>
                    <a:cubicBezTo>
                      <a:pt x="2486166" y="2984332"/>
                      <a:pt x="2405686" y="3002858"/>
                      <a:pt x="2323080" y="3012348"/>
                    </a:cubicBezTo>
                    <a:cubicBezTo>
                      <a:pt x="2282270" y="3017018"/>
                      <a:pt x="2241233" y="3020776"/>
                      <a:pt x="2200271" y="3019751"/>
                    </a:cubicBezTo>
                    <a:cubicBezTo>
                      <a:pt x="2065277" y="3016296"/>
                      <a:pt x="1936394" y="2986572"/>
                      <a:pt x="1813092" y="2930463"/>
                    </a:cubicBezTo>
                    <a:cubicBezTo>
                      <a:pt x="1674415" y="2867370"/>
                      <a:pt x="1534447" y="2807047"/>
                      <a:pt x="1395163" y="2745320"/>
                    </a:cubicBezTo>
                    <a:cubicBezTo>
                      <a:pt x="1246047" y="2679190"/>
                      <a:pt x="1096740" y="2613515"/>
                      <a:pt x="947624" y="2547384"/>
                    </a:cubicBezTo>
                    <a:cubicBezTo>
                      <a:pt x="823372" y="2492262"/>
                      <a:pt x="698932" y="2437558"/>
                      <a:pt x="574567" y="2382665"/>
                    </a:cubicBezTo>
                    <a:cubicBezTo>
                      <a:pt x="439230" y="2322950"/>
                      <a:pt x="303780" y="2263425"/>
                      <a:pt x="168634" y="2203140"/>
                    </a:cubicBezTo>
                    <a:cubicBezTo>
                      <a:pt x="123497" y="2183020"/>
                      <a:pt x="80903" y="2157889"/>
                      <a:pt x="44193" y="2124140"/>
                    </a:cubicBezTo>
                    <a:cubicBezTo>
                      <a:pt x="18303" y="2100338"/>
                      <a:pt x="-337" y="2072853"/>
                      <a:pt x="5" y="2035422"/>
                    </a:cubicBezTo>
                    <a:cubicBezTo>
                      <a:pt x="270" y="2021300"/>
                      <a:pt x="5130" y="2009797"/>
                      <a:pt x="12760" y="1998712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44"/>
              <p:cNvSpPr/>
              <p:nvPr/>
            </p:nvSpPr>
            <p:spPr>
              <a:xfrm>
                <a:off x="11584387" y="1401149"/>
                <a:ext cx="115283" cy="303396"/>
              </a:xfrm>
              <a:custGeom>
                <a:rect b="b" l="l" r="r" t="t"/>
                <a:pathLst>
                  <a:path extrusionOk="0" h="303396" w="115283">
                    <a:moveTo>
                      <a:pt x="60740" y="0"/>
                    </a:moveTo>
                    <a:cubicBezTo>
                      <a:pt x="121404" y="80784"/>
                      <a:pt x="131616" y="167377"/>
                      <a:pt x="90616" y="259815"/>
                    </a:cubicBezTo>
                    <a:cubicBezTo>
                      <a:pt x="88604" y="264371"/>
                      <a:pt x="86555" y="268926"/>
                      <a:pt x="84504" y="273520"/>
                    </a:cubicBezTo>
                    <a:cubicBezTo>
                      <a:pt x="65220" y="285895"/>
                      <a:pt x="44074" y="294437"/>
                      <a:pt x="23119" y="303396"/>
                    </a:cubicBezTo>
                    <a:cubicBezTo>
                      <a:pt x="32724" y="276215"/>
                      <a:pt x="45327" y="250135"/>
                      <a:pt x="49845" y="221169"/>
                    </a:cubicBezTo>
                    <a:cubicBezTo>
                      <a:pt x="61119" y="149117"/>
                      <a:pt x="40924" y="85416"/>
                      <a:pt x="0" y="26877"/>
                    </a:cubicBezTo>
                    <a:cubicBezTo>
                      <a:pt x="19361" y="15868"/>
                      <a:pt x="36861" y="721"/>
                      <a:pt x="60740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44"/>
              <p:cNvSpPr/>
              <p:nvPr/>
            </p:nvSpPr>
            <p:spPr>
              <a:xfrm>
                <a:off x="7709027" y="3191117"/>
                <a:ext cx="110007" cy="295727"/>
              </a:xfrm>
              <a:custGeom>
                <a:rect b="b" l="l" r="r" t="t"/>
                <a:pathLst>
                  <a:path extrusionOk="0" h="295727" w="110007">
                    <a:moveTo>
                      <a:pt x="22891" y="295728"/>
                    </a:moveTo>
                    <a:cubicBezTo>
                      <a:pt x="21866" y="291020"/>
                      <a:pt x="24144" y="287186"/>
                      <a:pt x="26004" y="283162"/>
                    </a:cubicBezTo>
                    <a:cubicBezTo>
                      <a:pt x="68180" y="193647"/>
                      <a:pt x="57589" y="109560"/>
                      <a:pt x="0" y="30294"/>
                    </a:cubicBezTo>
                    <a:cubicBezTo>
                      <a:pt x="14312" y="11769"/>
                      <a:pt x="35912" y="6909"/>
                      <a:pt x="56450" y="0"/>
                    </a:cubicBezTo>
                    <a:cubicBezTo>
                      <a:pt x="117152" y="79797"/>
                      <a:pt x="126187" y="165137"/>
                      <a:pt x="83897" y="255981"/>
                    </a:cubicBezTo>
                    <a:cubicBezTo>
                      <a:pt x="82075" y="259929"/>
                      <a:pt x="80746" y="264105"/>
                      <a:pt x="79152" y="268205"/>
                    </a:cubicBezTo>
                    <a:cubicBezTo>
                      <a:pt x="61499" y="279594"/>
                      <a:pt x="42024" y="287262"/>
                      <a:pt x="22891" y="295728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44"/>
              <p:cNvSpPr/>
              <p:nvPr/>
            </p:nvSpPr>
            <p:spPr>
              <a:xfrm>
                <a:off x="5199435" y="347305"/>
                <a:ext cx="6491764" cy="2858199"/>
              </a:xfrm>
              <a:custGeom>
                <a:rect b="b" l="l" r="r" t="t"/>
                <a:pathLst>
                  <a:path extrusionOk="0" h="2858199" w="6491764">
                    <a:moveTo>
                      <a:pt x="2039958" y="2858200"/>
                    </a:moveTo>
                    <a:cubicBezTo>
                      <a:pt x="1932220" y="2857478"/>
                      <a:pt x="1835340" y="2837396"/>
                      <a:pt x="1742864" y="2796207"/>
                    </a:cubicBezTo>
                    <a:cubicBezTo>
                      <a:pt x="1219361" y="2563079"/>
                      <a:pt x="695783" y="2330104"/>
                      <a:pt x="172356" y="2096786"/>
                    </a:cubicBezTo>
                    <a:cubicBezTo>
                      <a:pt x="135533" y="2080387"/>
                      <a:pt x="98330" y="2064518"/>
                      <a:pt x="63670" y="2043601"/>
                    </a:cubicBezTo>
                    <a:cubicBezTo>
                      <a:pt x="46283" y="2033123"/>
                      <a:pt x="29959" y="2021241"/>
                      <a:pt x="16824" y="2005525"/>
                    </a:cubicBezTo>
                    <a:cubicBezTo>
                      <a:pt x="-4397" y="1980128"/>
                      <a:pt x="-5650" y="1952605"/>
                      <a:pt x="13673" y="1925727"/>
                    </a:cubicBezTo>
                    <a:cubicBezTo>
                      <a:pt x="31402" y="1901090"/>
                      <a:pt x="55812" y="1884197"/>
                      <a:pt x="81398" y="1868822"/>
                    </a:cubicBezTo>
                    <a:cubicBezTo>
                      <a:pt x="142746" y="1831998"/>
                      <a:pt x="209863" y="1807285"/>
                      <a:pt x="274931" y="1778471"/>
                    </a:cubicBezTo>
                    <a:cubicBezTo>
                      <a:pt x="989119" y="1462168"/>
                      <a:pt x="1703497" y="1146320"/>
                      <a:pt x="2417874" y="830358"/>
                    </a:cubicBezTo>
                    <a:cubicBezTo>
                      <a:pt x="2970836" y="585842"/>
                      <a:pt x="3523455" y="340605"/>
                      <a:pt x="4076948" y="97379"/>
                    </a:cubicBezTo>
                    <a:cubicBezTo>
                      <a:pt x="4199984" y="43283"/>
                      <a:pt x="4329626" y="9952"/>
                      <a:pt x="4464507" y="1106"/>
                    </a:cubicBezTo>
                    <a:cubicBezTo>
                      <a:pt x="4529536" y="-3183"/>
                      <a:pt x="4592744" y="4599"/>
                      <a:pt x="4653332" y="31552"/>
                    </a:cubicBezTo>
                    <a:cubicBezTo>
                      <a:pt x="4712629" y="57936"/>
                      <a:pt x="4773255" y="81359"/>
                      <a:pt x="4833198" y="106300"/>
                    </a:cubicBezTo>
                    <a:cubicBezTo>
                      <a:pt x="4853014" y="114538"/>
                      <a:pt x="4872527" y="123725"/>
                      <a:pt x="4888965" y="137885"/>
                    </a:cubicBezTo>
                    <a:cubicBezTo>
                      <a:pt x="4907301" y="153715"/>
                      <a:pt x="4905517" y="166433"/>
                      <a:pt x="4883574" y="176151"/>
                    </a:cubicBezTo>
                    <a:cubicBezTo>
                      <a:pt x="4872603" y="181010"/>
                      <a:pt x="4861252" y="184921"/>
                      <a:pt x="4851990" y="192893"/>
                    </a:cubicBezTo>
                    <a:cubicBezTo>
                      <a:pt x="4836994" y="205800"/>
                      <a:pt x="4835818" y="219125"/>
                      <a:pt x="4848801" y="233740"/>
                    </a:cubicBezTo>
                    <a:cubicBezTo>
                      <a:pt x="4858178" y="244332"/>
                      <a:pt x="4869946" y="251659"/>
                      <a:pt x="4882891" y="257087"/>
                    </a:cubicBezTo>
                    <a:cubicBezTo>
                      <a:pt x="5085193" y="341895"/>
                      <a:pt x="5287533" y="426666"/>
                      <a:pt x="5489797" y="511588"/>
                    </a:cubicBezTo>
                    <a:cubicBezTo>
                      <a:pt x="5599243" y="557522"/>
                      <a:pt x="5708574" y="603647"/>
                      <a:pt x="5817944" y="649695"/>
                    </a:cubicBezTo>
                    <a:cubicBezTo>
                      <a:pt x="5868359" y="670916"/>
                      <a:pt x="5919342" y="688796"/>
                      <a:pt x="5975641" y="678812"/>
                    </a:cubicBezTo>
                    <a:cubicBezTo>
                      <a:pt x="5995077" y="675358"/>
                      <a:pt x="6013375" y="669132"/>
                      <a:pt x="6031142" y="660666"/>
                    </a:cubicBezTo>
                    <a:cubicBezTo>
                      <a:pt x="6083036" y="635953"/>
                      <a:pt x="6135197" y="633789"/>
                      <a:pt x="6188458" y="657363"/>
                    </a:cubicBezTo>
                    <a:cubicBezTo>
                      <a:pt x="6259942" y="689024"/>
                      <a:pt x="6331918" y="719508"/>
                      <a:pt x="6403591" y="750751"/>
                    </a:cubicBezTo>
                    <a:cubicBezTo>
                      <a:pt x="6428723" y="761684"/>
                      <a:pt x="6451652" y="776186"/>
                      <a:pt x="6470367" y="796420"/>
                    </a:cubicBezTo>
                    <a:cubicBezTo>
                      <a:pt x="6499561" y="827967"/>
                      <a:pt x="6498801" y="859400"/>
                      <a:pt x="6468583" y="889770"/>
                    </a:cubicBezTo>
                    <a:cubicBezTo>
                      <a:pt x="6445882" y="912585"/>
                      <a:pt x="6417675" y="926745"/>
                      <a:pt x="6388900" y="939956"/>
                    </a:cubicBezTo>
                    <a:cubicBezTo>
                      <a:pt x="6066181" y="1087744"/>
                      <a:pt x="5743462" y="1235532"/>
                      <a:pt x="5420705" y="1383244"/>
                    </a:cubicBezTo>
                    <a:cubicBezTo>
                      <a:pt x="4804423" y="1665305"/>
                      <a:pt x="4188140" y="1947328"/>
                      <a:pt x="3571857" y="2229389"/>
                    </a:cubicBezTo>
                    <a:cubicBezTo>
                      <a:pt x="3175719" y="2410698"/>
                      <a:pt x="2779125" y="2591058"/>
                      <a:pt x="2383784" y="2774113"/>
                    </a:cubicBezTo>
                    <a:cubicBezTo>
                      <a:pt x="2271795" y="2825931"/>
                      <a:pt x="2156389" y="2856149"/>
                      <a:pt x="2039958" y="285820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4"/>
              <p:cNvSpPr/>
              <p:nvPr/>
            </p:nvSpPr>
            <p:spPr>
              <a:xfrm>
                <a:off x="10515625" y="691440"/>
                <a:ext cx="295112" cy="140882"/>
              </a:xfrm>
              <a:custGeom>
                <a:rect b="b" l="l" r="r" t="t"/>
                <a:pathLst>
                  <a:path extrusionOk="0" h="140882" w="295112">
                    <a:moveTo>
                      <a:pt x="33715" y="39"/>
                    </a:moveTo>
                    <a:cubicBezTo>
                      <a:pt x="59909" y="4822"/>
                      <a:pt x="83370" y="17350"/>
                      <a:pt x="107856" y="26878"/>
                    </a:cubicBezTo>
                    <a:cubicBezTo>
                      <a:pt x="161839" y="47872"/>
                      <a:pt x="215442" y="69890"/>
                      <a:pt x="269273" y="91301"/>
                    </a:cubicBezTo>
                    <a:cubicBezTo>
                      <a:pt x="290341" y="99652"/>
                      <a:pt x="298845" y="110358"/>
                      <a:pt x="293607" y="123265"/>
                    </a:cubicBezTo>
                    <a:cubicBezTo>
                      <a:pt x="287646" y="137995"/>
                      <a:pt x="265780" y="145321"/>
                      <a:pt x="247672" y="138033"/>
                    </a:cubicBezTo>
                    <a:cubicBezTo>
                      <a:pt x="206748" y="121633"/>
                      <a:pt x="165977" y="104891"/>
                      <a:pt x="125129" y="88340"/>
                    </a:cubicBezTo>
                    <a:cubicBezTo>
                      <a:pt x="91266" y="74635"/>
                      <a:pt x="57442" y="60855"/>
                      <a:pt x="23504" y="47340"/>
                    </a:cubicBezTo>
                    <a:cubicBezTo>
                      <a:pt x="11431" y="42557"/>
                      <a:pt x="-2235" y="36749"/>
                      <a:pt x="309" y="22133"/>
                    </a:cubicBezTo>
                    <a:cubicBezTo>
                      <a:pt x="3118" y="5885"/>
                      <a:pt x="16974" y="-568"/>
                      <a:pt x="33715" y="39"/>
                    </a:cubicBezTo>
                    <a:close/>
                  </a:path>
                </a:pathLst>
              </a:custGeom>
              <a:solidFill>
                <a:srgbClr val="4E4D4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44"/>
              <p:cNvSpPr/>
              <p:nvPr/>
            </p:nvSpPr>
            <p:spPr>
              <a:xfrm>
                <a:off x="10552066" y="1793530"/>
                <a:ext cx="554389" cy="328434"/>
              </a:xfrm>
              <a:custGeom>
                <a:rect b="b" l="l" r="r" t="t"/>
                <a:pathLst>
                  <a:path extrusionOk="0" h="328434" w="554389">
                    <a:moveTo>
                      <a:pt x="48068" y="328298"/>
                    </a:moveTo>
                    <a:cubicBezTo>
                      <a:pt x="17091" y="328033"/>
                      <a:pt x="-4282" y="300586"/>
                      <a:pt x="729" y="267217"/>
                    </a:cubicBezTo>
                    <a:cubicBezTo>
                      <a:pt x="5360" y="236239"/>
                      <a:pt x="19938" y="210577"/>
                      <a:pt x="49548" y="197404"/>
                    </a:cubicBezTo>
                    <a:cubicBezTo>
                      <a:pt x="194755" y="132792"/>
                      <a:pt x="340075" y="68407"/>
                      <a:pt x="485775" y="4858"/>
                    </a:cubicBezTo>
                    <a:cubicBezTo>
                      <a:pt x="524839" y="-12187"/>
                      <a:pt x="560106" y="17765"/>
                      <a:pt x="553614" y="61270"/>
                    </a:cubicBezTo>
                    <a:cubicBezTo>
                      <a:pt x="548755" y="93842"/>
                      <a:pt x="532393" y="119391"/>
                      <a:pt x="501492" y="133095"/>
                    </a:cubicBezTo>
                    <a:cubicBezTo>
                      <a:pt x="357956" y="196796"/>
                      <a:pt x="214230" y="260156"/>
                      <a:pt x="70580" y="323667"/>
                    </a:cubicBezTo>
                    <a:cubicBezTo>
                      <a:pt x="62949" y="327046"/>
                      <a:pt x="55129" y="328982"/>
                      <a:pt x="48068" y="328298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44"/>
              <p:cNvSpPr/>
              <p:nvPr/>
            </p:nvSpPr>
            <p:spPr>
              <a:xfrm>
                <a:off x="8278539" y="2831288"/>
                <a:ext cx="548785" cy="337114"/>
              </a:xfrm>
              <a:custGeom>
                <a:rect b="b" l="l" r="r" t="t"/>
                <a:pathLst>
                  <a:path extrusionOk="0" h="337114" w="548785">
                    <a:moveTo>
                      <a:pt x="0" y="275439"/>
                    </a:moveTo>
                    <a:cubicBezTo>
                      <a:pt x="2164" y="247650"/>
                      <a:pt x="17501" y="219748"/>
                      <a:pt x="50149" y="204525"/>
                    </a:cubicBezTo>
                    <a:cubicBezTo>
                      <a:pt x="191825" y="138356"/>
                      <a:pt x="333842" y="72871"/>
                      <a:pt x="475784" y="7196"/>
                    </a:cubicBezTo>
                    <a:cubicBezTo>
                      <a:pt x="493892" y="-1194"/>
                      <a:pt x="512152" y="-4459"/>
                      <a:pt x="529045" y="9777"/>
                    </a:cubicBezTo>
                    <a:cubicBezTo>
                      <a:pt x="546660" y="24583"/>
                      <a:pt x="551291" y="44057"/>
                      <a:pt x="547609" y="66000"/>
                    </a:cubicBezTo>
                    <a:cubicBezTo>
                      <a:pt x="542370" y="97394"/>
                      <a:pt x="525970" y="120855"/>
                      <a:pt x="496853" y="134370"/>
                    </a:cubicBezTo>
                    <a:cubicBezTo>
                      <a:pt x="355595" y="199931"/>
                      <a:pt x="214260" y="265454"/>
                      <a:pt x="72812" y="330636"/>
                    </a:cubicBezTo>
                    <a:cubicBezTo>
                      <a:pt x="32800" y="349124"/>
                      <a:pt x="-113" y="327219"/>
                      <a:pt x="0" y="275439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4"/>
              <p:cNvSpPr/>
              <p:nvPr/>
            </p:nvSpPr>
            <p:spPr>
              <a:xfrm>
                <a:off x="5814558" y="2917484"/>
                <a:ext cx="326786" cy="201894"/>
              </a:xfrm>
              <a:custGeom>
                <a:rect b="b" l="l" r="r" t="t"/>
                <a:pathLst>
                  <a:path extrusionOk="0" h="201894" w="326786">
                    <a:moveTo>
                      <a:pt x="286151" y="201846"/>
                    </a:moveTo>
                    <a:cubicBezTo>
                      <a:pt x="279773" y="202225"/>
                      <a:pt x="272560" y="200365"/>
                      <a:pt x="265461" y="197328"/>
                    </a:cubicBezTo>
                    <a:cubicBezTo>
                      <a:pt x="194737" y="167034"/>
                      <a:pt x="124013" y="136778"/>
                      <a:pt x="53175" y="106750"/>
                    </a:cubicBezTo>
                    <a:cubicBezTo>
                      <a:pt x="27930" y="96044"/>
                      <a:pt x="9480" y="79151"/>
                      <a:pt x="2078" y="52198"/>
                    </a:cubicBezTo>
                    <a:cubicBezTo>
                      <a:pt x="-2174" y="36747"/>
                      <a:pt x="-390" y="21524"/>
                      <a:pt x="12024" y="10249"/>
                    </a:cubicBezTo>
                    <a:cubicBezTo>
                      <a:pt x="23602" y="-228"/>
                      <a:pt x="37876" y="-2886"/>
                      <a:pt x="52644" y="3264"/>
                    </a:cubicBezTo>
                    <a:cubicBezTo>
                      <a:pt x="114902" y="29230"/>
                      <a:pt x="177047" y="55462"/>
                      <a:pt x="239191" y="81619"/>
                    </a:cubicBezTo>
                    <a:cubicBezTo>
                      <a:pt x="253123" y="87503"/>
                      <a:pt x="267359" y="92855"/>
                      <a:pt x="280874" y="99613"/>
                    </a:cubicBezTo>
                    <a:cubicBezTo>
                      <a:pt x="306613" y="112520"/>
                      <a:pt x="324645" y="132033"/>
                      <a:pt x="326657" y="162061"/>
                    </a:cubicBezTo>
                    <a:cubicBezTo>
                      <a:pt x="328365" y="187458"/>
                      <a:pt x="313066" y="202187"/>
                      <a:pt x="286151" y="201846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44"/>
              <p:cNvSpPr/>
              <p:nvPr/>
            </p:nvSpPr>
            <p:spPr>
              <a:xfrm>
                <a:off x="5189061" y="2645438"/>
                <a:ext cx="48762" cy="79240"/>
              </a:xfrm>
              <a:custGeom>
                <a:rect b="b" l="l" r="r" t="t"/>
                <a:pathLst>
                  <a:path extrusionOk="0" h="79240" w="48762">
                    <a:moveTo>
                      <a:pt x="48762" y="41196"/>
                    </a:moveTo>
                    <a:cubicBezTo>
                      <a:pt x="48686" y="62037"/>
                      <a:pt x="38360" y="78854"/>
                      <a:pt x="25339" y="79234"/>
                    </a:cubicBezTo>
                    <a:cubicBezTo>
                      <a:pt x="12166" y="79614"/>
                      <a:pt x="1347" y="63859"/>
                      <a:pt x="94" y="42486"/>
                    </a:cubicBezTo>
                    <a:cubicBezTo>
                      <a:pt x="-1159" y="21303"/>
                      <a:pt x="10306" y="386"/>
                      <a:pt x="23365" y="6"/>
                    </a:cubicBezTo>
                    <a:cubicBezTo>
                      <a:pt x="36348" y="-411"/>
                      <a:pt x="48838" y="19861"/>
                      <a:pt x="48762" y="41196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44"/>
              <p:cNvSpPr/>
              <p:nvPr/>
            </p:nvSpPr>
            <p:spPr>
              <a:xfrm>
                <a:off x="5488927" y="2785280"/>
                <a:ext cx="48837" cy="79385"/>
              </a:xfrm>
              <a:custGeom>
                <a:rect b="b" l="l" r="r" t="t"/>
                <a:pathLst>
                  <a:path extrusionOk="0" h="79385" w="48837">
                    <a:moveTo>
                      <a:pt x="48837" y="40221"/>
                    </a:moveTo>
                    <a:cubicBezTo>
                      <a:pt x="48799" y="60986"/>
                      <a:pt x="38625" y="78601"/>
                      <a:pt x="26212" y="79360"/>
                    </a:cubicBezTo>
                    <a:cubicBezTo>
                      <a:pt x="13608" y="80119"/>
                      <a:pt x="2219" y="64099"/>
                      <a:pt x="207" y="42764"/>
                    </a:cubicBezTo>
                    <a:cubicBezTo>
                      <a:pt x="-1691" y="22264"/>
                      <a:pt x="9736" y="626"/>
                      <a:pt x="22833" y="18"/>
                    </a:cubicBezTo>
                    <a:cubicBezTo>
                      <a:pt x="36993" y="-665"/>
                      <a:pt x="48875" y="17747"/>
                      <a:pt x="48837" y="40221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4"/>
              <p:cNvSpPr/>
              <p:nvPr/>
            </p:nvSpPr>
            <p:spPr>
              <a:xfrm>
                <a:off x="5264927" y="2678881"/>
                <a:ext cx="48730" cy="79205"/>
              </a:xfrm>
              <a:custGeom>
                <a:rect b="b" l="l" r="r" t="t"/>
                <a:pathLst>
                  <a:path extrusionOk="0" h="79205" w="48730">
                    <a:moveTo>
                      <a:pt x="0" y="38047"/>
                    </a:moveTo>
                    <a:cubicBezTo>
                      <a:pt x="76" y="17129"/>
                      <a:pt x="10364" y="426"/>
                      <a:pt x="23423" y="8"/>
                    </a:cubicBezTo>
                    <a:cubicBezTo>
                      <a:pt x="36596" y="-409"/>
                      <a:pt x="47340" y="15269"/>
                      <a:pt x="48630" y="36718"/>
                    </a:cubicBezTo>
                    <a:cubicBezTo>
                      <a:pt x="49921" y="57977"/>
                      <a:pt x="38570" y="78704"/>
                      <a:pt x="25435" y="79198"/>
                    </a:cubicBezTo>
                    <a:cubicBezTo>
                      <a:pt x="12680" y="79654"/>
                      <a:pt x="-76" y="59040"/>
                      <a:pt x="0" y="3804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44"/>
              <p:cNvSpPr/>
              <p:nvPr/>
            </p:nvSpPr>
            <p:spPr>
              <a:xfrm>
                <a:off x="5337423" y="2716239"/>
                <a:ext cx="48608" cy="79006"/>
              </a:xfrm>
              <a:custGeom>
                <a:rect b="b" l="l" r="r" t="t"/>
                <a:pathLst>
                  <a:path extrusionOk="0" h="79006" w="48608">
                    <a:moveTo>
                      <a:pt x="48605" y="38461"/>
                    </a:moveTo>
                    <a:cubicBezTo>
                      <a:pt x="48833" y="60214"/>
                      <a:pt x="38355" y="78777"/>
                      <a:pt x="25676" y="79005"/>
                    </a:cubicBezTo>
                    <a:cubicBezTo>
                      <a:pt x="13452" y="79195"/>
                      <a:pt x="2443" y="63023"/>
                      <a:pt x="241" y="41650"/>
                    </a:cubicBezTo>
                    <a:cubicBezTo>
                      <a:pt x="-1847" y="21378"/>
                      <a:pt x="9959" y="309"/>
                      <a:pt x="23588" y="5"/>
                    </a:cubicBezTo>
                    <a:cubicBezTo>
                      <a:pt x="37520" y="-337"/>
                      <a:pt x="48377" y="16367"/>
                      <a:pt x="48605" y="38461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44"/>
              <p:cNvSpPr/>
              <p:nvPr/>
            </p:nvSpPr>
            <p:spPr>
              <a:xfrm>
                <a:off x="5413116" y="2747118"/>
                <a:ext cx="48836" cy="79213"/>
              </a:xfrm>
              <a:custGeom>
                <a:rect b="b" l="l" r="r" t="t"/>
                <a:pathLst>
                  <a:path extrusionOk="0" h="79213" w="48836">
                    <a:moveTo>
                      <a:pt x="48836" y="39927"/>
                    </a:moveTo>
                    <a:cubicBezTo>
                      <a:pt x="48836" y="60275"/>
                      <a:pt x="38511" y="78231"/>
                      <a:pt x="26249" y="79180"/>
                    </a:cubicBezTo>
                    <a:cubicBezTo>
                      <a:pt x="14442" y="80091"/>
                      <a:pt x="2105" y="62628"/>
                      <a:pt x="207" y="42356"/>
                    </a:cubicBezTo>
                    <a:cubicBezTo>
                      <a:pt x="-1692" y="22046"/>
                      <a:pt x="9773" y="825"/>
                      <a:pt x="23060" y="28"/>
                    </a:cubicBezTo>
                    <a:cubicBezTo>
                      <a:pt x="37296" y="-807"/>
                      <a:pt x="48836" y="17035"/>
                      <a:pt x="48836" y="3992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4"/>
              <p:cNvSpPr/>
              <p:nvPr/>
            </p:nvSpPr>
            <p:spPr>
              <a:xfrm>
                <a:off x="5731524" y="2884226"/>
                <a:ext cx="48758" cy="79230"/>
              </a:xfrm>
              <a:custGeom>
                <a:rect b="b" l="l" r="r" t="t"/>
                <a:pathLst>
                  <a:path extrusionOk="0" h="79230" w="48758">
                    <a:moveTo>
                      <a:pt x="0" y="38382"/>
                    </a:moveTo>
                    <a:cubicBezTo>
                      <a:pt x="38" y="17845"/>
                      <a:pt x="10743" y="268"/>
                      <a:pt x="23347" y="2"/>
                    </a:cubicBezTo>
                    <a:cubicBezTo>
                      <a:pt x="34584" y="-225"/>
                      <a:pt x="46428" y="16706"/>
                      <a:pt x="48478" y="35839"/>
                    </a:cubicBezTo>
                    <a:cubicBezTo>
                      <a:pt x="50756" y="57250"/>
                      <a:pt x="38836" y="79078"/>
                      <a:pt x="24790" y="79230"/>
                    </a:cubicBezTo>
                    <a:cubicBezTo>
                      <a:pt x="10630" y="79382"/>
                      <a:pt x="-38" y="61729"/>
                      <a:pt x="0" y="38382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44"/>
              <p:cNvSpPr/>
              <p:nvPr/>
            </p:nvSpPr>
            <p:spPr>
              <a:xfrm>
                <a:off x="6408256" y="3179663"/>
                <a:ext cx="48237" cy="79371"/>
              </a:xfrm>
              <a:custGeom>
                <a:rect b="b" l="l" r="r" t="t"/>
                <a:pathLst>
                  <a:path extrusionOk="0" h="79371" w="48237">
                    <a:moveTo>
                      <a:pt x="48238" y="40077"/>
                    </a:moveTo>
                    <a:cubicBezTo>
                      <a:pt x="48276" y="61336"/>
                      <a:pt x="38747" y="78381"/>
                      <a:pt x="26295" y="79330"/>
                    </a:cubicBezTo>
                    <a:cubicBezTo>
                      <a:pt x="13996" y="80280"/>
                      <a:pt x="2797" y="64601"/>
                      <a:pt x="291" y="42849"/>
                    </a:cubicBezTo>
                    <a:cubicBezTo>
                      <a:pt x="-1987" y="22994"/>
                      <a:pt x="9440" y="1280"/>
                      <a:pt x="22841" y="65"/>
                    </a:cubicBezTo>
                    <a:cubicBezTo>
                      <a:pt x="36659" y="-1226"/>
                      <a:pt x="48200" y="16920"/>
                      <a:pt x="48238" y="4007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44"/>
              <p:cNvSpPr/>
              <p:nvPr/>
            </p:nvSpPr>
            <p:spPr>
              <a:xfrm>
                <a:off x="6482421" y="3217265"/>
                <a:ext cx="46391" cy="79354"/>
              </a:xfrm>
              <a:custGeom>
                <a:rect b="b" l="l" r="r" t="t"/>
                <a:pathLst>
                  <a:path extrusionOk="0" h="79354" w="46391">
                    <a:moveTo>
                      <a:pt x="46391" y="39603"/>
                    </a:moveTo>
                    <a:cubicBezTo>
                      <a:pt x="46467" y="62343"/>
                      <a:pt x="36331" y="79691"/>
                      <a:pt x="23158" y="79350"/>
                    </a:cubicBezTo>
                    <a:cubicBezTo>
                      <a:pt x="10251" y="79046"/>
                      <a:pt x="115" y="61470"/>
                      <a:pt x="1" y="39186"/>
                    </a:cubicBezTo>
                    <a:cubicBezTo>
                      <a:pt x="-113" y="15003"/>
                      <a:pt x="8922" y="-409"/>
                      <a:pt x="22930" y="8"/>
                    </a:cubicBezTo>
                    <a:cubicBezTo>
                      <a:pt x="36483" y="388"/>
                      <a:pt x="46315" y="17015"/>
                      <a:pt x="46391" y="39603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4"/>
              <p:cNvSpPr/>
              <p:nvPr/>
            </p:nvSpPr>
            <p:spPr>
              <a:xfrm>
                <a:off x="6710517" y="3313428"/>
                <a:ext cx="46676" cy="78633"/>
              </a:xfrm>
              <a:custGeom>
                <a:rect b="b" l="l" r="r" t="t"/>
                <a:pathLst>
                  <a:path extrusionOk="0" h="78633" w="46676">
                    <a:moveTo>
                      <a:pt x="46677" y="39637"/>
                    </a:moveTo>
                    <a:cubicBezTo>
                      <a:pt x="46297" y="63705"/>
                      <a:pt x="37642" y="78245"/>
                      <a:pt x="24886" y="78625"/>
                    </a:cubicBezTo>
                    <a:cubicBezTo>
                      <a:pt x="11409" y="79042"/>
                      <a:pt x="818" y="63326"/>
                      <a:pt x="248" y="42067"/>
                    </a:cubicBezTo>
                    <a:cubicBezTo>
                      <a:pt x="135" y="37701"/>
                      <a:pt x="-359" y="33146"/>
                      <a:pt x="476" y="28932"/>
                    </a:cubicBezTo>
                    <a:cubicBezTo>
                      <a:pt x="3096" y="15797"/>
                      <a:pt x="6588" y="308"/>
                      <a:pt x="22267" y="5"/>
                    </a:cubicBezTo>
                    <a:cubicBezTo>
                      <a:pt x="38704" y="-299"/>
                      <a:pt x="43791" y="14506"/>
                      <a:pt x="45993" y="28894"/>
                    </a:cubicBezTo>
                    <a:cubicBezTo>
                      <a:pt x="46677" y="33222"/>
                      <a:pt x="46563" y="37625"/>
                      <a:pt x="46677" y="3963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44"/>
              <p:cNvSpPr/>
              <p:nvPr/>
            </p:nvSpPr>
            <p:spPr>
              <a:xfrm>
                <a:off x="5567645" y="2812101"/>
                <a:ext cx="46384" cy="79077"/>
              </a:xfrm>
              <a:custGeom>
                <a:rect b="b" l="l" r="r" t="t"/>
                <a:pathLst>
                  <a:path extrusionOk="0" h="79077" w="46384">
                    <a:moveTo>
                      <a:pt x="46385" y="40353"/>
                    </a:moveTo>
                    <a:cubicBezTo>
                      <a:pt x="46385" y="62295"/>
                      <a:pt x="36780" y="78809"/>
                      <a:pt x="23911" y="79075"/>
                    </a:cubicBezTo>
                    <a:cubicBezTo>
                      <a:pt x="10890" y="79340"/>
                      <a:pt x="336" y="62903"/>
                      <a:pt x="71" y="41302"/>
                    </a:cubicBezTo>
                    <a:cubicBezTo>
                      <a:pt x="-5" y="35000"/>
                      <a:pt x="-309" y="28433"/>
                      <a:pt x="1361" y="22473"/>
                    </a:cubicBezTo>
                    <a:cubicBezTo>
                      <a:pt x="4285" y="11957"/>
                      <a:pt x="9106" y="1100"/>
                      <a:pt x="21482" y="75"/>
                    </a:cubicBezTo>
                    <a:cubicBezTo>
                      <a:pt x="34351" y="-988"/>
                      <a:pt x="39324" y="9451"/>
                      <a:pt x="43538" y="19853"/>
                    </a:cubicBezTo>
                    <a:cubicBezTo>
                      <a:pt x="46271" y="26611"/>
                      <a:pt x="46233" y="33444"/>
                      <a:pt x="46385" y="40353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44"/>
              <p:cNvSpPr/>
              <p:nvPr/>
            </p:nvSpPr>
            <p:spPr>
              <a:xfrm>
                <a:off x="6160035" y="3069143"/>
                <a:ext cx="46362" cy="78976"/>
              </a:xfrm>
              <a:custGeom>
                <a:rect b="b" l="l" r="r" t="t"/>
                <a:pathLst>
                  <a:path extrusionOk="0" h="78976" w="46362">
                    <a:moveTo>
                      <a:pt x="46362" y="39330"/>
                    </a:moveTo>
                    <a:cubicBezTo>
                      <a:pt x="46438" y="62601"/>
                      <a:pt x="36378" y="79532"/>
                      <a:pt x="22863" y="78962"/>
                    </a:cubicBezTo>
                    <a:cubicBezTo>
                      <a:pt x="10411" y="78393"/>
                      <a:pt x="313" y="61120"/>
                      <a:pt x="9" y="39937"/>
                    </a:cubicBezTo>
                    <a:cubicBezTo>
                      <a:pt x="-332" y="15755"/>
                      <a:pt x="8589" y="-75"/>
                      <a:pt x="22445" y="0"/>
                    </a:cubicBezTo>
                    <a:cubicBezTo>
                      <a:pt x="36605" y="76"/>
                      <a:pt x="46324" y="16059"/>
                      <a:pt x="46362" y="39330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44"/>
              <p:cNvSpPr/>
              <p:nvPr/>
            </p:nvSpPr>
            <p:spPr>
              <a:xfrm>
                <a:off x="6558207" y="3248011"/>
                <a:ext cx="46803" cy="79286"/>
              </a:xfrm>
              <a:custGeom>
                <a:rect b="b" l="l" r="r" t="t"/>
                <a:pathLst>
                  <a:path extrusionOk="0" h="79286" w="46803">
                    <a:moveTo>
                      <a:pt x="46416" y="38506"/>
                    </a:moveTo>
                    <a:cubicBezTo>
                      <a:pt x="46188" y="63106"/>
                      <a:pt x="36014" y="79734"/>
                      <a:pt x="23107" y="79278"/>
                    </a:cubicBezTo>
                    <a:cubicBezTo>
                      <a:pt x="10428" y="78822"/>
                      <a:pt x="292" y="62005"/>
                      <a:pt x="26" y="40670"/>
                    </a:cubicBezTo>
                    <a:cubicBezTo>
                      <a:pt x="-88" y="31825"/>
                      <a:pt x="-12" y="23018"/>
                      <a:pt x="4240" y="14780"/>
                    </a:cubicBezTo>
                    <a:cubicBezTo>
                      <a:pt x="8150" y="7187"/>
                      <a:pt x="12705" y="354"/>
                      <a:pt x="22196" y="12"/>
                    </a:cubicBezTo>
                    <a:cubicBezTo>
                      <a:pt x="31839" y="-329"/>
                      <a:pt x="36736" y="6466"/>
                      <a:pt x="40684" y="13945"/>
                    </a:cubicBezTo>
                    <a:cubicBezTo>
                      <a:pt x="45125" y="22448"/>
                      <a:pt x="47859" y="31445"/>
                      <a:pt x="46416" y="38506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44"/>
              <p:cNvSpPr/>
              <p:nvPr/>
            </p:nvSpPr>
            <p:spPr>
              <a:xfrm>
                <a:off x="6334025" y="3146701"/>
                <a:ext cx="46607" cy="78947"/>
              </a:xfrm>
              <a:custGeom>
                <a:rect b="b" l="l" r="r" t="t"/>
                <a:pathLst>
                  <a:path extrusionOk="0" h="78947" w="46607">
                    <a:moveTo>
                      <a:pt x="2" y="38570"/>
                    </a:moveTo>
                    <a:cubicBezTo>
                      <a:pt x="116" y="16703"/>
                      <a:pt x="9986" y="0"/>
                      <a:pt x="22741" y="0"/>
                    </a:cubicBezTo>
                    <a:cubicBezTo>
                      <a:pt x="34586" y="38"/>
                      <a:pt x="46088" y="18677"/>
                      <a:pt x="46582" y="38570"/>
                    </a:cubicBezTo>
                    <a:cubicBezTo>
                      <a:pt x="47151" y="62258"/>
                      <a:pt x="38344" y="78279"/>
                      <a:pt x="24412" y="78924"/>
                    </a:cubicBezTo>
                    <a:cubicBezTo>
                      <a:pt x="9530" y="79645"/>
                      <a:pt x="-150" y="63663"/>
                      <a:pt x="2" y="38570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44"/>
              <p:cNvSpPr/>
              <p:nvPr/>
            </p:nvSpPr>
            <p:spPr>
              <a:xfrm>
                <a:off x="6633968" y="3286013"/>
                <a:ext cx="46505" cy="79391"/>
              </a:xfrm>
              <a:custGeom>
                <a:rect b="b" l="l" r="r" t="t"/>
                <a:pathLst>
                  <a:path extrusionOk="0" h="79391" w="46505">
                    <a:moveTo>
                      <a:pt x="0" y="39377"/>
                    </a:moveTo>
                    <a:cubicBezTo>
                      <a:pt x="-38" y="17928"/>
                      <a:pt x="9718" y="465"/>
                      <a:pt x="21980" y="10"/>
                    </a:cubicBezTo>
                    <a:cubicBezTo>
                      <a:pt x="35153" y="-484"/>
                      <a:pt x="46352" y="17587"/>
                      <a:pt x="46504" y="39529"/>
                    </a:cubicBezTo>
                    <a:cubicBezTo>
                      <a:pt x="46656" y="62572"/>
                      <a:pt x="36748" y="79617"/>
                      <a:pt x="23347" y="79390"/>
                    </a:cubicBezTo>
                    <a:cubicBezTo>
                      <a:pt x="9567" y="79124"/>
                      <a:pt x="38" y="62762"/>
                      <a:pt x="0" y="3937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44"/>
              <p:cNvSpPr/>
              <p:nvPr/>
            </p:nvSpPr>
            <p:spPr>
              <a:xfrm>
                <a:off x="8314148" y="3057741"/>
                <a:ext cx="67498" cy="76290"/>
              </a:xfrm>
              <a:custGeom>
                <a:rect b="b" l="l" r="r" t="t"/>
                <a:pathLst>
                  <a:path extrusionOk="0" h="76290" w="67498">
                    <a:moveTo>
                      <a:pt x="67498" y="29397"/>
                    </a:moveTo>
                    <a:cubicBezTo>
                      <a:pt x="67612" y="53389"/>
                      <a:pt x="48403" y="75711"/>
                      <a:pt x="27144" y="76281"/>
                    </a:cubicBezTo>
                    <a:cubicBezTo>
                      <a:pt x="11427" y="76698"/>
                      <a:pt x="-75" y="64095"/>
                      <a:pt x="0" y="46556"/>
                    </a:cubicBezTo>
                    <a:cubicBezTo>
                      <a:pt x="114" y="22943"/>
                      <a:pt x="19855" y="546"/>
                      <a:pt x="41038" y="14"/>
                    </a:cubicBezTo>
                    <a:cubicBezTo>
                      <a:pt x="57779" y="-442"/>
                      <a:pt x="67422" y="10226"/>
                      <a:pt x="67498" y="29397"/>
                    </a:cubicBezTo>
                    <a:close/>
                  </a:path>
                </a:pathLst>
              </a:custGeom>
              <a:solidFill>
                <a:srgbClr val="B6B6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8" name="Google Shape;1798;p44"/>
            <p:cNvSpPr/>
            <p:nvPr/>
          </p:nvSpPr>
          <p:spPr>
            <a:xfrm>
              <a:off x="2556587" y="3753958"/>
              <a:ext cx="2004863" cy="2003147"/>
            </a:xfrm>
            <a:custGeom>
              <a:rect b="b" l="l" r="r" t="t"/>
              <a:pathLst>
                <a:path extrusionOk="0" h="1713864" w="1715332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99" name="Google Shape;1799;p44"/>
            <p:cNvGrpSpPr/>
            <p:nvPr/>
          </p:nvGrpSpPr>
          <p:grpSpPr>
            <a:xfrm flipH="1" rot="-940900">
              <a:off x="464865" y="1446678"/>
              <a:ext cx="3629557" cy="3939548"/>
              <a:chOff x="5496240" y="2795518"/>
              <a:chExt cx="1190937" cy="1292652"/>
            </a:xfrm>
          </p:grpSpPr>
          <p:sp>
            <p:nvSpPr>
              <p:cNvPr id="1800" name="Google Shape;1800;p44"/>
              <p:cNvSpPr/>
              <p:nvPr/>
            </p:nvSpPr>
            <p:spPr>
              <a:xfrm rot="-156800">
                <a:off x="5511448" y="3821523"/>
                <a:ext cx="525567" cy="254798"/>
              </a:xfrm>
              <a:custGeom>
                <a:rect b="b" l="l" r="r" t="t"/>
                <a:pathLst>
                  <a:path extrusionOk="0" h="254798" w="525567">
                    <a:moveTo>
                      <a:pt x="967" y="110856"/>
                    </a:moveTo>
                    <a:cubicBezTo>
                      <a:pt x="-366" y="90948"/>
                      <a:pt x="381" y="26681"/>
                      <a:pt x="0" y="13346"/>
                    </a:cubicBezTo>
                    <a:cubicBezTo>
                      <a:pt x="152802" y="-30349"/>
                      <a:pt x="372258" y="38537"/>
                      <a:pt x="517994" y="143068"/>
                    </a:cubicBezTo>
                    <a:cubicBezTo>
                      <a:pt x="519137" y="166405"/>
                      <a:pt x="524710" y="242701"/>
                      <a:pt x="525567" y="254798"/>
                    </a:cubicBezTo>
                    <a:cubicBezTo>
                      <a:pt x="505469" y="248892"/>
                      <a:pt x="39448" y="131334"/>
                      <a:pt x="22684" y="127429"/>
                    </a:cubicBezTo>
                    <a:cubicBezTo>
                      <a:pt x="4777" y="122095"/>
                      <a:pt x="2110" y="123619"/>
                      <a:pt x="967" y="110856"/>
                    </a:cubicBezTo>
                    <a:close/>
                  </a:path>
                </a:pathLst>
              </a:custGeom>
              <a:solidFill>
                <a:srgbClr val="7E7E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44"/>
              <p:cNvSpPr/>
              <p:nvPr/>
            </p:nvSpPr>
            <p:spPr>
              <a:xfrm>
                <a:off x="6260590" y="2795518"/>
                <a:ext cx="423100" cy="284104"/>
              </a:xfrm>
              <a:custGeom>
                <a:rect b="b" l="l" r="r" t="t"/>
                <a:pathLst>
                  <a:path extrusionOk="0" h="284104" w="423100">
                    <a:moveTo>
                      <a:pt x="270224" y="284105"/>
                    </a:moveTo>
                    <a:cubicBezTo>
                      <a:pt x="235077" y="232765"/>
                      <a:pt x="163544" y="129514"/>
                      <a:pt x="0" y="106463"/>
                    </a:cubicBezTo>
                    <a:cubicBezTo>
                      <a:pt x="12764" y="94271"/>
                      <a:pt x="47816" y="59124"/>
                      <a:pt x="61531" y="48075"/>
                    </a:cubicBezTo>
                    <a:cubicBezTo>
                      <a:pt x="115252" y="8832"/>
                      <a:pt x="141542" y="-24696"/>
                      <a:pt x="224314" y="24739"/>
                    </a:cubicBezTo>
                    <a:cubicBezTo>
                      <a:pt x="274511" y="55886"/>
                      <a:pt x="346615" y="93224"/>
                      <a:pt x="390430" y="142944"/>
                    </a:cubicBezTo>
                    <a:cubicBezTo>
                      <a:pt x="411861" y="168281"/>
                      <a:pt x="419862" y="173329"/>
                      <a:pt x="423100" y="205428"/>
                    </a:cubicBezTo>
                    <a:cubicBezTo>
                      <a:pt x="387382" y="228669"/>
                      <a:pt x="286226" y="272865"/>
                      <a:pt x="270224" y="284105"/>
                    </a:cubicBezTo>
                    <a:close/>
                  </a:path>
                </a:pathLst>
              </a:custGeom>
              <a:solidFill>
                <a:srgbClr val="9594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44"/>
              <p:cNvSpPr/>
              <p:nvPr/>
            </p:nvSpPr>
            <p:spPr>
              <a:xfrm>
                <a:off x="6530814" y="3000946"/>
                <a:ext cx="156363" cy="193452"/>
              </a:xfrm>
              <a:custGeom>
                <a:rect b="b" l="l" r="r" t="t"/>
                <a:pathLst>
                  <a:path extrusionOk="0" h="193452" w="156363">
                    <a:moveTo>
                      <a:pt x="0" y="78677"/>
                    </a:moveTo>
                    <a:cubicBezTo>
                      <a:pt x="17145" y="66104"/>
                      <a:pt x="126682" y="12859"/>
                      <a:pt x="152781" y="0"/>
                    </a:cubicBezTo>
                    <a:cubicBezTo>
                      <a:pt x="164211" y="132207"/>
                      <a:pt x="156115" y="120301"/>
                      <a:pt x="9049" y="193453"/>
                    </a:cubicBezTo>
                    <a:cubicBezTo>
                      <a:pt x="7525" y="159544"/>
                      <a:pt x="3905" y="114014"/>
                      <a:pt x="0" y="78677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44"/>
              <p:cNvSpPr/>
              <p:nvPr/>
            </p:nvSpPr>
            <p:spPr>
              <a:xfrm>
                <a:off x="6027988" y="3868865"/>
                <a:ext cx="114016" cy="194699"/>
              </a:xfrm>
              <a:custGeom>
                <a:rect b="b" l="l" r="r" t="t"/>
                <a:pathLst>
                  <a:path extrusionOk="0" h="194699" w="114016">
                    <a:moveTo>
                      <a:pt x="11695" y="194699"/>
                    </a:moveTo>
                    <a:cubicBezTo>
                      <a:pt x="10171" y="169934"/>
                      <a:pt x="-94" y="82486"/>
                      <a:pt x="1" y="81725"/>
                    </a:cubicBezTo>
                    <a:lnTo>
                      <a:pt x="104491" y="0"/>
                    </a:lnTo>
                    <a:cubicBezTo>
                      <a:pt x="105729" y="24003"/>
                      <a:pt x="113063" y="106013"/>
                      <a:pt x="114016" y="111347"/>
                    </a:cubicBezTo>
                    <a:cubicBezTo>
                      <a:pt x="105253" y="124587"/>
                      <a:pt x="27960" y="183983"/>
                      <a:pt x="11695" y="194699"/>
                    </a:cubicBezTo>
                    <a:close/>
                  </a:path>
                </a:pathLst>
              </a:custGeom>
              <a:solidFill>
                <a:srgbClr val="7673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44"/>
              <p:cNvSpPr/>
              <p:nvPr/>
            </p:nvSpPr>
            <p:spPr>
              <a:xfrm>
                <a:off x="6138470" y="3294983"/>
                <a:ext cx="218798" cy="252924"/>
              </a:xfrm>
              <a:custGeom>
                <a:rect b="b" l="l" r="r" t="t"/>
                <a:pathLst>
                  <a:path extrusionOk="0" h="252924" w="218798">
                    <a:moveTo>
                      <a:pt x="68208" y="119729"/>
                    </a:moveTo>
                    <a:cubicBezTo>
                      <a:pt x="25822" y="169545"/>
                      <a:pt x="9534" y="203644"/>
                      <a:pt x="9" y="252031"/>
                    </a:cubicBezTo>
                    <a:cubicBezTo>
                      <a:pt x="-848" y="256413"/>
                      <a:pt x="59731" y="243364"/>
                      <a:pt x="65065" y="241078"/>
                    </a:cubicBezTo>
                    <a:cubicBezTo>
                      <a:pt x="99355" y="226504"/>
                      <a:pt x="121357" y="212217"/>
                      <a:pt x="148123" y="186595"/>
                    </a:cubicBezTo>
                    <a:cubicBezTo>
                      <a:pt x="202511" y="134588"/>
                      <a:pt x="216893" y="41053"/>
                      <a:pt x="218798" y="0"/>
                    </a:cubicBezTo>
                    <a:cubicBezTo>
                      <a:pt x="108880" y="63818"/>
                      <a:pt x="113642" y="66294"/>
                      <a:pt x="68208" y="119729"/>
                    </a:cubicBezTo>
                    <a:close/>
                  </a:path>
                </a:pathLst>
              </a:custGeom>
              <a:solidFill>
                <a:srgbClr val="6F6F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44"/>
              <p:cNvSpPr/>
              <p:nvPr/>
            </p:nvSpPr>
            <p:spPr>
              <a:xfrm>
                <a:off x="5496240" y="2901981"/>
                <a:ext cx="1034574" cy="1048607"/>
              </a:xfrm>
              <a:custGeom>
                <a:rect b="b" l="l" r="r" t="t"/>
                <a:pathLst>
                  <a:path extrusionOk="0" h="1048607" w="1034574">
                    <a:moveTo>
                      <a:pt x="764350" y="0"/>
                    </a:moveTo>
                    <a:cubicBezTo>
                      <a:pt x="750729" y="11811"/>
                      <a:pt x="695103" y="68104"/>
                      <a:pt x="669671" y="95917"/>
                    </a:cubicBezTo>
                    <a:cubicBezTo>
                      <a:pt x="636238" y="132302"/>
                      <a:pt x="442119" y="360331"/>
                      <a:pt x="382207" y="439769"/>
                    </a:cubicBezTo>
                    <a:cubicBezTo>
                      <a:pt x="371729" y="453676"/>
                      <a:pt x="356680" y="478631"/>
                      <a:pt x="315151" y="507683"/>
                    </a:cubicBezTo>
                    <a:cubicBezTo>
                      <a:pt x="278765" y="533210"/>
                      <a:pt x="129127" y="618744"/>
                      <a:pt x="44736" y="695611"/>
                    </a:cubicBezTo>
                    <a:cubicBezTo>
                      <a:pt x="1016" y="739997"/>
                      <a:pt x="-3393" y="772645"/>
                      <a:pt x="1655" y="840082"/>
                    </a:cubicBezTo>
                    <a:cubicBezTo>
                      <a:pt x="4132" y="872943"/>
                      <a:pt x="7498" y="896179"/>
                      <a:pt x="10865" y="950962"/>
                    </a:cubicBezTo>
                    <a:cubicBezTo>
                      <a:pt x="193079" y="917624"/>
                      <a:pt x="328295" y="947833"/>
                      <a:pt x="531844" y="1048607"/>
                    </a:cubicBezTo>
                    <a:cubicBezTo>
                      <a:pt x="522510" y="903827"/>
                      <a:pt x="502031" y="726853"/>
                      <a:pt x="556514" y="607600"/>
                    </a:cubicBezTo>
                    <a:cubicBezTo>
                      <a:pt x="613474" y="482822"/>
                      <a:pt x="674148" y="412909"/>
                      <a:pt x="759682" y="351949"/>
                    </a:cubicBezTo>
                    <a:cubicBezTo>
                      <a:pt x="837311" y="296609"/>
                      <a:pt x="994664" y="202216"/>
                      <a:pt x="1034574" y="178975"/>
                    </a:cubicBezTo>
                    <a:cubicBezTo>
                      <a:pt x="948849" y="17431"/>
                      <a:pt x="797592" y="0"/>
                      <a:pt x="764350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44"/>
              <p:cNvSpPr/>
              <p:nvPr/>
            </p:nvSpPr>
            <p:spPr>
              <a:xfrm>
                <a:off x="6015330" y="3079622"/>
                <a:ext cx="524629" cy="871061"/>
              </a:xfrm>
              <a:custGeom>
                <a:rect b="b" l="l" r="r" t="t"/>
                <a:pathLst>
                  <a:path extrusionOk="0" h="871061" w="524629">
                    <a:moveTo>
                      <a:pt x="515485" y="0"/>
                    </a:moveTo>
                    <a:cubicBezTo>
                      <a:pt x="476242" y="24670"/>
                      <a:pt x="369848" y="88487"/>
                      <a:pt x="333462" y="109728"/>
                    </a:cubicBezTo>
                    <a:cubicBezTo>
                      <a:pt x="285361" y="137731"/>
                      <a:pt x="161917" y="230505"/>
                      <a:pt x="125436" y="278130"/>
                    </a:cubicBezTo>
                    <a:cubicBezTo>
                      <a:pt x="44855" y="383191"/>
                      <a:pt x="19995" y="465773"/>
                      <a:pt x="10660" y="507016"/>
                    </a:cubicBezTo>
                    <a:cubicBezTo>
                      <a:pt x="-11724" y="624745"/>
                      <a:pt x="7231" y="777621"/>
                      <a:pt x="12756" y="871061"/>
                    </a:cubicBezTo>
                    <a:cubicBezTo>
                      <a:pt x="40569" y="851535"/>
                      <a:pt x="90765" y="809815"/>
                      <a:pt x="117245" y="789337"/>
                    </a:cubicBezTo>
                    <a:cubicBezTo>
                      <a:pt x="114673" y="739235"/>
                      <a:pt x="111149" y="653510"/>
                      <a:pt x="109339" y="585407"/>
                    </a:cubicBezTo>
                    <a:cubicBezTo>
                      <a:pt x="108006" y="564166"/>
                      <a:pt x="113054" y="451199"/>
                      <a:pt x="157440" y="385953"/>
                    </a:cubicBezTo>
                    <a:cubicBezTo>
                      <a:pt x="184968" y="335756"/>
                      <a:pt x="223449" y="294894"/>
                      <a:pt x="269073" y="260795"/>
                    </a:cubicBezTo>
                    <a:cubicBezTo>
                      <a:pt x="313365" y="227648"/>
                      <a:pt x="510151" y="121825"/>
                      <a:pt x="524629" y="114776"/>
                    </a:cubicBezTo>
                    <a:cubicBezTo>
                      <a:pt x="524248" y="84773"/>
                      <a:pt x="518819" y="24955"/>
                      <a:pt x="515485" y="0"/>
                    </a:cubicBezTo>
                    <a:close/>
                  </a:path>
                </a:pathLst>
              </a:custGeom>
              <a:solidFill>
                <a:srgbClr val="C2B5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07" name="Google Shape;1807;p44"/>
          <p:cNvSpPr/>
          <p:nvPr/>
        </p:nvSpPr>
        <p:spPr>
          <a:xfrm>
            <a:off x="6519382" y="1220384"/>
            <a:ext cx="586311" cy="1544200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4"/>
          <p:cNvSpPr/>
          <p:nvPr/>
        </p:nvSpPr>
        <p:spPr>
          <a:xfrm rot="10800000">
            <a:off x="5672081" y="1208883"/>
            <a:ext cx="730573" cy="1558456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9" name="Google Shape;1809;p44"/>
          <p:cNvGrpSpPr/>
          <p:nvPr/>
        </p:nvGrpSpPr>
        <p:grpSpPr>
          <a:xfrm>
            <a:off x="1757915" y="2458316"/>
            <a:ext cx="2254506" cy="2167009"/>
            <a:chOff x="2705100" y="171687"/>
            <a:chExt cx="6779894" cy="6516767"/>
          </a:xfrm>
        </p:grpSpPr>
        <p:sp>
          <p:nvSpPr>
            <p:cNvPr id="1810" name="Google Shape;1810;p44"/>
            <p:cNvSpPr/>
            <p:nvPr/>
          </p:nvSpPr>
          <p:spPr>
            <a:xfrm>
              <a:off x="3196589" y="3950017"/>
              <a:ext cx="5795962" cy="2738437"/>
            </a:xfrm>
            <a:custGeom>
              <a:rect b="b" l="l" r="r" t="t"/>
              <a:pathLst>
                <a:path extrusionOk="0" h="2738437" w="5795962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3639502" y="4936807"/>
              <a:ext cx="4910137" cy="204787"/>
            </a:xfrm>
            <a:custGeom>
              <a:rect b="b" l="l" r="r" t="t"/>
              <a:pathLst>
                <a:path extrusionOk="0" h="204787" w="491013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3713797" y="6196965"/>
              <a:ext cx="4769167" cy="204787"/>
            </a:xfrm>
            <a:custGeom>
              <a:rect b="b" l="l" r="r" t="t"/>
              <a:pathLst>
                <a:path extrusionOk="0" h="204787" w="476916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3643312" y="5424487"/>
              <a:ext cx="4910137" cy="204787"/>
            </a:xfrm>
            <a:custGeom>
              <a:rect b="b" l="l" r="r" t="t"/>
              <a:pathLst>
                <a:path extrusionOk="0" h="204787" w="491013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3643312" y="4160520"/>
              <a:ext cx="4910137" cy="204787"/>
            </a:xfrm>
            <a:custGeom>
              <a:rect b="b" l="l" r="r" t="t"/>
              <a:pathLst>
                <a:path extrusionOk="0" h="204787" w="491013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2705100" y="2106929"/>
              <a:ext cx="6779894" cy="1150620"/>
            </a:xfrm>
            <a:custGeom>
              <a:rect b="b" l="l" r="r" t="t"/>
              <a:pathLst>
                <a:path extrusionOk="0" h="1150620" w="6779894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3135630" y="2252662"/>
              <a:ext cx="5918834" cy="860107"/>
            </a:xfrm>
            <a:custGeom>
              <a:rect b="b" l="l" r="r" t="t"/>
              <a:pathLst>
                <a:path extrusionOk="0" h="860107" w="5918834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2710815" y="3258502"/>
              <a:ext cx="6768465" cy="724852"/>
            </a:xfrm>
            <a:custGeom>
              <a:rect b="b" l="l" r="r" t="t"/>
              <a:pathLst>
                <a:path extrusionOk="0" h="724852" w="6768465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3196589" y="3950017"/>
              <a:ext cx="5796915" cy="2738437"/>
            </a:xfrm>
            <a:custGeom>
              <a:rect b="b" l="l" r="r" t="t"/>
              <a:pathLst>
                <a:path extrusionOk="0" h="2738437" w="5796915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3570922" y="2252662"/>
              <a:ext cx="5077777" cy="860107"/>
            </a:xfrm>
            <a:custGeom>
              <a:rect b="b" l="l" r="r" t="t"/>
              <a:pathLst>
                <a:path extrusionOk="0" h="860107" w="507777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5909310" y="3458527"/>
              <a:ext cx="375284" cy="375284"/>
            </a:xfrm>
            <a:custGeom>
              <a:rect b="b" l="l" r="r" t="t"/>
              <a:pathLst>
                <a:path extrusionOk="0" h="375284" w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5643562" y="171687"/>
              <a:ext cx="2665209" cy="3575717"/>
            </a:xfrm>
            <a:custGeom>
              <a:rect b="b" l="l" r="r" t="t"/>
              <a:pathLst>
                <a:path extrusionOk="0" h="3575717" w="2665209">
                  <a:moveTo>
                    <a:pt x="2658427" y="839868"/>
                  </a:moveTo>
                  <a:cubicBezTo>
                    <a:pt x="2655570" y="804625"/>
                    <a:pt x="2629852" y="784623"/>
                    <a:pt x="2605088" y="765573"/>
                  </a:cubicBezTo>
                  <a:cubicBezTo>
                    <a:pt x="2372677" y="581740"/>
                    <a:pt x="1734503" y="73105"/>
                    <a:pt x="1640205" y="12145"/>
                  </a:cubicBezTo>
                  <a:cubicBezTo>
                    <a:pt x="1564957" y="-21192"/>
                    <a:pt x="1519238" y="18813"/>
                    <a:pt x="1479232" y="75010"/>
                  </a:cubicBezTo>
                  <a:cubicBezTo>
                    <a:pt x="1475423" y="79773"/>
                    <a:pt x="113347" y="1802845"/>
                    <a:pt x="1905" y="1944768"/>
                  </a:cubicBezTo>
                  <a:cubicBezTo>
                    <a:pt x="953" y="1946673"/>
                    <a:pt x="0" y="1947625"/>
                    <a:pt x="0" y="1949530"/>
                  </a:cubicBezTo>
                  <a:cubicBezTo>
                    <a:pt x="0" y="1950483"/>
                    <a:pt x="1905" y="1952388"/>
                    <a:pt x="2857" y="1952388"/>
                  </a:cubicBezTo>
                  <a:cubicBezTo>
                    <a:pt x="66675" y="1952388"/>
                    <a:pt x="262890" y="1962865"/>
                    <a:pt x="295275" y="1944768"/>
                  </a:cubicBezTo>
                  <a:lnTo>
                    <a:pt x="295275" y="1944768"/>
                  </a:lnTo>
                  <a:lnTo>
                    <a:pt x="295275" y="1944768"/>
                  </a:lnTo>
                  <a:cubicBezTo>
                    <a:pt x="343853" y="1883808"/>
                    <a:pt x="759143" y="1358028"/>
                    <a:pt x="918210" y="1157050"/>
                  </a:cubicBezTo>
                  <a:cubicBezTo>
                    <a:pt x="937260" y="1134190"/>
                    <a:pt x="957263" y="1112283"/>
                    <a:pt x="976313" y="1088470"/>
                  </a:cubicBezTo>
                  <a:cubicBezTo>
                    <a:pt x="1168718" y="843678"/>
                    <a:pt x="1553528" y="354093"/>
                    <a:pt x="1553528" y="354093"/>
                  </a:cubicBezTo>
                  <a:cubicBezTo>
                    <a:pt x="1573530" y="329328"/>
                    <a:pt x="1593532" y="304563"/>
                    <a:pt x="1613535" y="279798"/>
                  </a:cubicBezTo>
                  <a:cubicBezTo>
                    <a:pt x="1616393" y="280750"/>
                    <a:pt x="2116455" y="680800"/>
                    <a:pt x="2365058" y="877015"/>
                  </a:cubicBezTo>
                  <a:cubicBezTo>
                    <a:pt x="2389823" y="896065"/>
                    <a:pt x="2377440" y="906543"/>
                    <a:pt x="2365058" y="920830"/>
                  </a:cubicBezTo>
                  <a:cubicBezTo>
                    <a:pt x="2250758" y="1062753"/>
                    <a:pt x="2136458" y="1204675"/>
                    <a:pt x="2022157" y="1346598"/>
                  </a:cubicBezTo>
                  <a:cubicBezTo>
                    <a:pt x="1850707" y="1559005"/>
                    <a:pt x="355282" y="3402093"/>
                    <a:pt x="306705" y="3462100"/>
                  </a:cubicBezTo>
                  <a:cubicBezTo>
                    <a:pt x="293370" y="3478293"/>
                    <a:pt x="304800" y="3494485"/>
                    <a:pt x="316230" y="3508773"/>
                  </a:cubicBezTo>
                  <a:cubicBezTo>
                    <a:pt x="380047" y="3589735"/>
                    <a:pt x="477203" y="3598308"/>
                    <a:pt x="558165" y="3528775"/>
                  </a:cubicBezTo>
                  <a:cubicBezTo>
                    <a:pt x="561022" y="3522108"/>
                    <a:pt x="2353627" y="1301830"/>
                    <a:pt x="2626995" y="966550"/>
                  </a:cubicBezTo>
                  <a:cubicBezTo>
                    <a:pt x="2658427" y="928450"/>
                    <a:pt x="2675573" y="889398"/>
                    <a:pt x="2658427" y="839868"/>
                  </a:cubicBezTo>
                  <a:close/>
                  <a:moveTo>
                    <a:pt x="1734503" y="200740"/>
                  </a:moveTo>
                  <a:cubicBezTo>
                    <a:pt x="1734503" y="200740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4503" y="200740"/>
                  </a:cubicBezTo>
                  <a:cubicBezTo>
                    <a:pt x="1734503" y="200740"/>
                    <a:pt x="1734503" y="200740"/>
                    <a:pt x="1734503" y="200740"/>
                  </a:cubicBezTo>
                  <a:close/>
                  <a:moveTo>
                    <a:pt x="1370648" y="2464833"/>
                  </a:moveTo>
                  <a:cubicBezTo>
                    <a:pt x="1370648" y="2465785"/>
                    <a:pt x="1369695" y="2465785"/>
                    <a:pt x="1369695" y="2466738"/>
                  </a:cubicBezTo>
                  <a:cubicBezTo>
                    <a:pt x="1370648" y="2465785"/>
                    <a:pt x="1370648" y="2465785"/>
                    <a:pt x="1370648" y="2464833"/>
                  </a:cubicBezTo>
                  <a:close/>
                  <a:moveTo>
                    <a:pt x="250507" y="1935243"/>
                  </a:move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2" name="Google Shape;1822;p44"/>
          <p:cNvGrpSpPr/>
          <p:nvPr/>
        </p:nvGrpSpPr>
        <p:grpSpPr>
          <a:xfrm>
            <a:off x="3878642" y="3347231"/>
            <a:ext cx="1821689" cy="3481188"/>
            <a:chOff x="3760328" y="3119170"/>
            <a:chExt cx="1850553" cy="3536346"/>
          </a:xfrm>
        </p:grpSpPr>
        <p:grpSp>
          <p:nvGrpSpPr>
            <p:cNvPr id="1823" name="Google Shape;1823;p44"/>
            <p:cNvGrpSpPr/>
            <p:nvPr/>
          </p:nvGrpSpPr>
          <p:grpSpPr>
            <a:xfrm>
              <a:off x="4148530" y="3119170"/>
              <a:ext cx="1462351" cy="3253158"/>
              <a:chOff x="9947718" y="2553974"/>
              <a:chExt cx="1678482" cy="3733960"/>
            </a:xfrm>
          </p:grpSpPr>
          <p:sp>
            <p:nvSpPr>
              <p:cNvPr id="1824" name="Google Shape;1824;p44"/>
              <p:cNvSpPr/>
              <p:nvPr/>
            </p:nvSpPr>
            <p:spPr>
              <a:xfrm>
                <a:off x="10059968" y="2553974"/>
                <a:ext cx="1566232" cy="3712630"/>
              </a:xfrm>
              <a:custGeom>
                <a:rect b="b" l="l" r="r" t="t"/>
                <a:pathLst>
                  <a:path extrusionOk="0" h="6266799" w="2643745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44"/>
              <p:cNvSpPr/>
              <p:nvPr/>
            </p:nvSpPr>
            <p:spPr>
              <a:xfrm>
                <a:off x="9947718" y="2668475"/>
                <a:ext cx="1478652" cy="3619459"/>
              </a:xfrm>
              <a:custGeom>
                <a:rect b="b" l="l" r="r" t="t"/>
                <a:pathLst>
                  <a:path extrusionOk="0" h="6109528" w="2495913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44"/>
              <p:cNvSpPr/>
              <p:nvPr/>
            </p:nvSpPr>
            <p:spPr>
              <a:xfrm>
                <a:off x="10128307" y="4711607"/>
                <a:ext cx="955233" cy="804557"/>
              </a:xfrm>
              <a:custGeom>
                <a:rect b="b" l="l" r="r" t="t"/>
                <a:pathLst>
                  <a:path extrusionOk="0" h="1358067" w="1612402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7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8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3"/>
                      <a:pt x="1572100" y="1302118"/>
                    </a:cubicBezTo>
                    <a:cubicBezTo>
                      <a:pt x="1541506" y="1322233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44"/>
              <p:cNvSpPr/>
              <p:nvPr/>
            </p:nvSpPr>
            <p:spPr>
              <a:xfrm>
                <a:off x="10095630" y="4755938"/>
                <a:ext cx="903385" cy="776765"/>
              </a:xfrm>
              <a:custGeom>
                <a:rect b="b" l="l" r="r" t="t"/>
                <a:pathLst>
                  <a:path extrusionOk="0" h="1311155" w="1524883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1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2"/>
                      <a:pt x="1525651" y="1028095"/>
                      <a:pt x="1524435" y="900572"/>
                    </a:cubicBezTo>
                    <a:close/>
                  </a:path>
                </a:pathLst>
              </a:custGeom>
              <a:solidFill>
                <a:srgbClr val="FFD0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44"/>
              <p:cNvSpPr/>
              <p:nvPr/>
            </p:nvSpPr>
            <p:spPr>
              <a:xfrm>
                <a:off x="10854650" y="5341745"/>
                <a:ext cx="53710" cy="56149"/>
              </a:xfrm>
              <a:custGeom>
                <a:rect b="b" l="l" r="r" t="t"/>
                <a:pathLst>
                  <a:path extrusionOk="0" h="94777" w="90660">
                    <a:moveTo>
                      <a:pt x="73071" y="0"/>
                    </a:moveTo>
                    <a:cubicBezTo>
                      <a:pt x="99455" y="26197"/>
                      <a:pt x="76907" y="57259"/>
                      <a:pt x="90660" y="94777"/>
                    </a:cubicBezTo>
                    <a:cubicBezTo>
                      <a:pt x="53236" y="74568"/>
                      <a:pt x="26571" y="60253"/>
                      <a:pt x="0" y="45938"/>
                    </a:cubicBezTo>
                    <a:cubicBezTo>
                      <a:pt x="24326" y="30594"/>
                      <a:pt x="48745" y="15250"/>
                      <a:pt x="73071" y="0"/>
                    </a:cubicBezTo>
                    <a:close/>
                  </a:path>
                </a:pathLst>
              </a:custGeom>
              <a:solidFill>
                <a:srgbClr val="2D38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9" name="Google Shape;1829;p44"/>
            <p:cNvGrpSpPr/>
            <p:nvPr/>
          </p:nvGrpSpPr>
          <p:grpSpPr>
            <a:xfrm>
              <a:off x="3760328" y="5197374"/>
              <a:ext cx="1216158" cy="1458142"/>
              <a:chOff x="9502053" y="4939287"/>
              <a:chExt cx="1395889" cy="1673636"/>
            </a:xfrm>
          </p:grpSpPr>
          <p:sp>
            <p:nvSpPr>
              <p:cNvPr id="1830" name="Google Shape;1830;p44"/>
              <p:cNvSpPr/>
              <p:nvPr/>
            </p:nvSpPr>
            <p:spPr>
              <a:xfrm>
                <a:off x="9502053" y="4939287"/>
                <a:ext cx="1395889" cy="1673636"/>
              </a:xfrm>
              <a:custGeom>
                <a:rect b="b" l="l" r="r" t="t"/>
                <a:pathLst>
                  <a:path extrusionOk="0" h="2825065" w="2356233">
                    <a:moveTo>
                      <a:pt x="2152458" y="828386"/>
                    </a:moveTo>
                    <a:cubicBezTo>
                      <a:pt x="2203074" y="774028"/>
                      <a:pt x="2234604" y="753351"/>
                      <a:pt x="2283162" y="725189"/>
                    </a:cubicBezTo>
                    <a:cubicBezTo>
                      <a:pt x="2305429" y="711061"/>
                      <a:pt x="2331720" y="694688"/>
                      <a:pt x="2356233" y="679251"/>
                    </a:cubicBezTo>
                    <a:cubicBezTo>
                      <a:pt x="2021285" y="484831"/>
                      <a:pt x="1686338" y="290319"/>
                      <a:pt x="1351297" y="95900"/>
                    </a:cubicBezTo>
                    <a:cubicBezTo>
                      <a:pt x="1297594" y="64744"/>
                      <a:pt x="1243515" y="34056"/>
                      <a:pt x="1184104" y="0"/>
                    </a:cubicBezTo>
                    <a:cubicBezTo>
                      <a:pt x="1183637" y="29565"/>
                      <a:pt x="1168012" y="43131"/>
                      <a:pt x="1147241" y="53891"/>
                    </a:cubicBezTo>
                    <a:cubicBezTo>
                      <a:pt x="1098777" y="78965"/>
                      <a:pt x="1052371" y="107314"/>
                      <a:pt x="1013917" y="146984"/>
                    </a:cubicBezTo>
                    <a:lnTo>
                      <a:pt x="1013917" y="146984"/>
                    </a:lnTo>
                    <a:cubicBezTo>
                      <a:pt x="956846" y="222487"/>
                      <a:pt x="941782" y="307908"/>
                      <a:pt x="943373" y="401375"/>
                    </a:cubicBezTo>
                    <a:cubicBezTo>
                      <a:pt x="946928" y="612823"/>
                      <a:pt x="943466" y="1316399"/>
                      <a:pt x="944215" y="1431573"/>
                    </a:cubicBezTo>
                    <a:cubicBezTo>
                      <a:pt x="945057" y="1552079"/>
                      <a:pt x="892382" y="1643675"/>
                      <a:pt x="787126" y="1704489"/>
                    </a:cubicBezTo>
                    <a:cubicBezTo>
                      <a:pt x="584942" y="1821253"/>
                      <a:pt x="383038" y="1938578"/>
                      <a:pt x="180947" y="2055622"/>
                    </a:cubicBezTo>
                    <a:cubicBezTo>
                      <a:pt x="120694" y="2090521"/>
                      <a:pt x="60347" y="2125419"/>
                      <a:pt x="0" y="2160317"/>
                    </a:cubicBezTo>
                    <a:cubicBezTo>
                      <a:pt x="749" y="2162188"/>
                      <a:pt x="1497" y="2164059"/>
                      <a:pt x="2245" y="2165837"/>
                    </a:cubicBezTo>
                    <a:cubicBezTo>
                      <a:pt x="36957" y="2158259"/>
                      <a:pt x="71667" y="2150774"/>
                      <a:pt x="112928" y="2141792"/>
                    </a:cubicBezTo>
                    <a:cubicBezTo>
                      <a:pt x="98520" y="2173415"/>
                      <a:pt x="87760" y="2196993"/>
                      <a:pt x="73632" y="2228148"/>
                    </a:cubicBezTo>
                    <a:cubicBezTo>
                      <a:pt x="120694" y="2218044"/>
                      <a:pt x="160644" y="2209530"/>
                      <a:pt x="205366" y="2199893"/>
                    </a:cubicBezTo>
                    <a:cubicBezTo>
                      <a:pt x="192642" y="2229458"/>
                      <a:pt x="182443" y="2253222"/>
                      <a:pt x="169813" y="2282507"/>
                    </a:cubicBezTo>
                    <a:cubicBezTo>
                      <a:pt x="215377" y="2273151"/>
                      <a:pt x="255608" y="2264824"/>
                      <a:pt x="301172" y="2255375"/>
                    </a:cubicBezTo>
                    <a:cubicBezTo>
                      <a:pt x="288354" y="2284846"/>
                      <a:pt x="277875" y="2308985"/>
                      <a:pt x="265244" y="2337989"/>
                    </a:cubicBezTo>
                    <a:cubicBezTo>
                      <a:pt x="312306" y="2327884"/>
                      <a:pt x="351882" y="2319463"/>
                      <a:pt x="397820" y="2309640"/>
                    </a:cubicBezTo>
                    <a:cubicBezTo>
                      <a:pt x="384067" y="2340889"/>
                      <a:pt x="373775" y="2364186"/>
                      <a:pt x="361238" y="2392722"/>
                    </a:cubicBezTo>
                    <a:cubicBezTo>
                      <a:pt x="407363" y="2382898"/>
                      <a:pt x="446097" y="2374664"/>
                      <a:pt x="491381" y="2365121"/>
                    </a:cubicBezTo>
                    <a:cubicBezTo>
                      <a:pt x="479686" y="2394780"/>
                      <a:pt x="470517" y="2418077"/>
                      <a:pt x="460787" y="2442496"/>
                    </a:cubicBezTo>
                    <a:cubicBezTo>
                      <a:pt x="505321" y="2446238"/>
                      <a:pt x="542652" y="2419573"/>
                      <a:pt x="586813" y="2425281"/>
                    </a:cubicBezTo>
                    <a:cubicBezTo>
                      <a:pt x="575398" y="2451103"/>
                      <a:pt x="565481" y="2473558"/>
                      <a:pt x="554160" y="2499194"/>
                    </a:cubicBezTo>
                    <a:cubicBezTo>
                      <a:pt x="599256" y="2499661"/>
                      <a:pt x="637523" y="2476178"/>
                      <a:pt x="682245" y="2479359"/>
                    </a:cubicBezTo>
                    <a:cubicBezTo>
                      <a:pt x="671859" y="2504339"/>
                      <a:pt x="662410" y="2526887"/>
                      <a:pt x="650341" y="2555985"/>
                    </a:cubicBezTo>
                    <a:cubicBezTo>
                      <a:pt x="695437" y="2547003"/>
                      <a:pt x="735294" y="2539144"/>
                      <a:pt x="781138" y="2529975"/>
                    </a:cubicBezTo>
                    <a:cubicBezTo>
                      <a:pt x="768321" y="2559353"/>
                      <a:pt x="758590" y="2581621"/>
                      <a:pt x="747737" y="2606414"/>
                    </a:cubicBezTo>
                    <a:cubicBezTo>
                      <a:pt x="792647" y="2611373"/>
                      <a:pt x="829041" y="2585082"/>
                      <a:pt x="873202" y="2589199"/>
                    </a:cubicBezTo>
                    <a:cubicBezTo>
                      <a:pt x="863379" y="2614367"/>
                      <a:pt x="854303" y="2637757"/>
                      <a:pt x="843075" y="2666480"/>
                    </a:cubicBezTo>
                    <a:cubicBezTo>
                      <a:pt x="888639" y="2656750"/>
                      <a:pt x="928216" y="2648423"/>
                      <a:pt x="973405" y="2638786"/>
                    </a:cubicBezTo>
                    <a:cubicBezTo>
                      <a:pt x="959840" y="2669381"/>
                      <a:pt x="949548" y="2692677"/>
                      <a:pt x="936636" y="2721868"/>
                    </a:cubicBezTo>
                    <a:cubicBezTo>
                      <a:pt x="983791" y="2711951"/>
                      <a:pt x="1023741" y="2703530"/>
                      <a:pt x="1068744" y="2694081"/>
                    </a:cubicBezTo>
                    <a:cubicBezTo>
                      <a:pt x="1055739" y="2724113"/>
                      <a:pt x="1045447" y="2747691"/>
                      <a:pt x="1032817" y="2776788"/>
                    </a:cubicBezTo>
                    <a:cubicBezTo>
                      <a:pt x="1078661" y="2766964"/>
                      <a:pt x="1118706" y="2758357"/>
                      <a:pt x="1164457" y="2748440"/>
                    </a:cubicBezTo>
                    <a:cubicBezTo>
                      <a:pt x="1152668" y="2776321"/>
                      <a:pt x="1143873" y="2797091"/>
                      <a:pt x="1131991" y="2825066"/>
                    </a:cubicBezTo>
                    <a:cubicBezTo>
                      <a:pt x="1144247" y="2819452"/>
                      <a:pt x="1149393" y="2817581"/>
                      <a:pt x="1154165" y="2814867"/>
                    </a:cubicBezTo>
                    <a:cubicBezTo>
                      <a:pt x="1419596" y="2661241"/>
                      <a:pt x="1685964" y="2509111"/>
                      <a:pt x="1949992" y="2353146"/>
                    </a:cubicBezTo>
                    <a:cubicBezTo>
                      <a:pt x="2040466" y="2299722"/>
                      <a:pt x="2086778" y="2214675"/>
                      <a:pt x="2088088" y="2108203"/>
                    </a:cubicBezTo>
                    <a:cubicBezTo>
                      <a:pt x="2089585" y="1991346"/>
                      <a:pt x="2087807" y="1245387"/>
                      <a:pt x="2089585" y="989311"/>
                    </a:cubicBezTo>
                    <a:cubicBezTo>
                      <a:pt x="2089959" y="930087"/>
                      <a:pt x="2111104" y="874138"/>
                      <a:pt x="2152458" y="828386"/>
                    </a:cubicBezTo>
                    <a:lnTo>
                      <a:pt x="2152458" y="828386"/>
                    </a:lnTo>
                    <a:lnTo>
                      <a:pt x="2152458" y="828386"/>
                    </a:lnTo>
                    <a:close/>
                  </a:path>
                </a:pathLst>
              </a:custGeom>
              <a:solidFill>
                <a:srgbClr val="DEDCE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44"/>
              <p:cNvSpPr/>
              <p:nvPr/>
            </p:nvSpPr>
            <p:spPr>
              <a:xfrm>
                <a:off x="9690919" y="5173113"/>
                <a:ext cx="948728" cy="1321733"/>
              </a:xfrm>
              <a:custGeom>
                <a:rect b="b" l="l" r="r" t="t"/>
                <a:pathLst>
                  <a:path extrusionOk="0" h="1321733" w="948728">
                    <a:moveTo>
                      <a:pt x="213812" y="1108824"/>
                    </a:moveTo>
                    <a:cubicBezTo>
                      <a:pt x="217734" y="1108436"/>
                      <a:pt x="220325" y="1111429"/>
                      <a:pt x="229554" y="1116944"/>
                    </a:cubicBezTo>
                    <a:cubicBezTo>
                      <a:pt x="329102" y="1176307"/>
                      <a:pt x="416123" y="1224086"/>
                      <a:pt x="516114" y="1282728"/>
                    </a:cubicBezTo>
                    <a:cubicBezTo>
                      <a:pt x="519218" y="1284502"/>
                      <a:pt x="522821" y="1285887"/>
                      <a:pt x="525648" y="1288216"/>
                    </a:cubicBezTo>
                    <a:cubicBezTo>
                      <a:pt x="529417" y="1291319"/>
                      <a:pt x="529860" y="1297029"/>
                      <a:pt x="527033" y="1300964"/>
                    </a:cubicBezTo>
                    <a:cubicBezTo>
                      <a:pt x="521491" y="1308613"/>
                      <a:pt x="510405" y="1313657"/>
                      <a:pt x="502146" y="1318646"/>
                    </a:cubicBezTo>
                    <a:cubicBezTo>
                      <a:pt x="495329" y="1324687"/>
                      <a:pt x="488788" y="1320586"/>
                      <a:pt x="482913" y="1317149"/>
                    </a:cubicBezTo>
                    <a:cubicBezTo>
                      <a:pt x="383587" y="1259171"/>
                      <a:pt x="294958" y="1205961"/>
                      <a:pt x="195355" y="1148483"/>
                    </a:cubicBezTo>
                    <a:cubicBezTo>
                      <a:pt x="180501" y="1139891"/>
                      <a:pt x="167807" y="1132187"/>
                      <a:pt x="190089" y="1120990"/>
                    </a:cubicBezTo>
                    <a:cubicBezTo>
                      <a:pt x="204639" y="1112981"/>
                      <a:pt x="209891" y="1109212"/>
                      <a:pt x="213812" y="1108824"/>
                    </a:cubicBezTo>
                    <a:close/>
                    <a:moveTo>
                      <a:pt x="440192" y="1093491"/>
                    </a:moveTo>
                    <a:cubicBezTo>
                      <a:pt x="445125" y="1092985"/>
                      <a:pt x="449740" y="1095743"/>
                      <a:pt x="458968" y="1101258"/>
                    </a:cubicBezTo>
                    <a:cubicBezTo>
                      <a:pt x="558516" y="1160621"/>
                      <a:pt x="548096" y="1151309"/>
                      <a:pt x="648087" y="1209952"/>
                    </a:cubicBezTo>
                    <a:cubicBezTo>
                      <a:pt x="653464" y="1213056"/>
                      <a:pt x="660337" y="1214774"/>
                      <a:pt x="661944" y="1222478"/>
                    </a:cubicBezTo>
                    <a:cubicBezTo>
                      <a:pt x="658729" y="1233564"/>
                      <a:pt x="644374" y="1239772"/>
                      <a:pt x="634175" y="1245869"/>
                    </a:cubicBezTo>
                    <a:cubicBezTo>
                      <a:pt x="627358" y="1251911"/>
                      <a:pt x="620817" y="1247809"/>
                      <a:pt x="614942" y="1244373"/>
                    </a:cubicBezTo>
                    <a:cubicBezTo>
                      <a:pt x="515615" y="1186395"/>
                      <a:pt x="524373" y="1190275"/>
                      <a:pt x="424769" y="1132797"/>
                    </a:cubicBezTo>
                    <a:cubicBezTo>
                      <a:pt x="409915" y="1124205"/>
                      <a:pt x="401989" y="1119050"/>
                      <a:pt x="419504" y="1105304"/>
                    </a:cubicBezTo>
                    <a:cubicBezTo>
                      <a:pt x="430008" y="1097766"/>
                      <a:pt x="435259" y="1093997"/>
                      <a:pt x="440192" y="1093491"/>
                    </a:cubicBezTo>
                    <a:close/>
                    <a:moveTo>
                      <a:pt x="30513" y="1003594"/>
                    </a:moveTo>
                    <a:cubicBezTo>
                      <a:pt x="34061" y="1001376"/>
                      <a:pt x="36887" y="1004092"/>
                      <a:pt x="40989" y="1006033"/>
                    </a:cubicBezTo>
                    <a:lnTo>
                      <a:pt x="130282" y="1052924"/>
                    </a:lnTo>
                    <a:cubicBezTo>
                      <a:pt x="134661" y="1055142"/>
                      <a:pt x="133719" y="1059798"/>
                      <a:pt x="130172" y="1061959"/>
                    </a:cubicBezTo>
                    <a:lnTo>
                      <a:pt x="104453" y="1078033"/>
                    </a:lnTo>
                    <a:cubicBezTo>
                      <a:pt x="100906" y="1080251"/>
                      <a:pt x="96250" y="1078920"/>
                      <a:pt x="91373" y="1077202"/>
                    </a:cubicBezTo>
                    <a:lnTo>
                      <a:pt x="2079" y="1030310"/>
                    </a:lnTo>
                    <a:cubicBezTo>
                      <a:pt x="-2245" y="1027317"/>
                      <a:pt x="970" y="1022051"/>
                      <a:pt x="4518" y="1019834"/>
                    </a:cubicBezTo>
                    <a:close/>
                    <a:moveTo>
                      <a:pt x="503879" y="973213"/>
                    </a:moveTo>
                    <a:cubicBezTo>
                      <a:pt x="508812" y="972707"/>
                      <a:pt x="513427" y="975464"/>
                      <a:pt x="522655" y="980980"/>
                    </a:cubicBezTo>
                    <a:cubicBezTo>
                      <a:pt x="622203" y="1040343"/>
                      <a:pt x="681233" y="1072158"/>
                      <a:pt x="781225" y="1130801"/>
                    </a:cubicBezTo>
                    <a:cubicBezTo>
                      <a:pt x="786601" y="1133905"/>
                      <a:pt x="793474" y="1135623"/>
                      <a:pt x="795082" y="1143272"/>
                    </a:cubicBezTo>
                    <a:cubicBezTo>
                      <a:pt x="791867" y="1154358"/>
                      <a:pt x="777511" y="1160566"/>
                      <a:pt x="767313" y="1166663"/>
                    </a:cubicBezTo>
                    <a:cubicBezTo>
                      <a:pt x="760495" y="1172705"/>
                      <a:pt x="753955" y="1168603"/>
                      <a:pt x="748079" y="1165166"/>
                    </a:cubicBezTo>
                    <a:cubicBezTo>
                      <a:pt x="648753" y="1107189"/>
                      <a:pt x="588115" y="1069997"/>
                      <a:pt x="488456" y="1012518"/>
                    </a:cubicBezTo>
                    <a:cubicBezTo>
                      <a:pt x="473602" y="1003927"/>
                      <a:pt x="465676" y="998772"/>
                      <a:pt x="483191" y="985026"/>
                    </a:cubicBezTo>
                    <a:cubicBezTo>
                      <a:pt x="493694" y="977487"/>
                      <a:pt x="498946" y="973718"/>
                      <a:pt x="503879" y="973213"/>
                    </a:cubicBezTo>
                    <a:close/>
                    <a:moveTo>
                      <a:pt x="153174" y="927159"/>
                    </a:moveTo>
                    <a:cubicBezTo>
                      <a:pt x="156721" y="924942"/>
                      <a:pt x="159548" y="927658"/>
                      <a:pt x="163650" y="929598"/>
                    </a:cubicBezTo>
                    <a:lnTo>
                      <a:pt x="252944" y="976490"/>
                    </a:lnTo>
                    <a:cubicBezTo>
                      <a:pt x="257378" y="978652"/>
                      <a:pt x="256381" y="983307"/>
                      <a:pt x="252833" y="985525"/>
                    </a:cubicBezTo>
                    <a:lnTo>
                      <a:pt x="227115" y="1001599"/>
                    </a:lnTo>
                    <a:cubicBezTo>
                      <a:pt x="223567" y="1003817"/>
                      <a:pt x="218912" y="1002485"/>
                      <a:pt x="214034" y="1000767"/>
                    </a:cubicBezTo>
                    <a:lnTo>
                      <a:pt x="124740" y="953875"/>
                    </a:lnTo>
                    <a:cubicBezTo>
                      <a:pt x="120416" y="950882"/>
                      <a:pt x="123631" y="945617"/>
                      <a:pt x="127179" y="943400"/>
                    </a:cubicBezTo>
                    <a:close/>
                    <a:moveTo>
                      <a:pt x="590508" y="865180"/>
                    </a:moveTo>
                    <a:cubicBezTo>
                      <a:pt x="593426" y="865313"/>
                      <a:pt x="597025" y="866535"/>
                      <a:pt x="601639" y="869293"/>
                    </a:cubicBezTo>
                    <a:cubicBezTo>
                      <a:pt x="701188" y="928656"/>
                      <a:pt x="801512" y="986799"/>
                      <a:pt x="901503" y="1045442"/>
                    </a:cubicBezTo>
                    <a:cubicBezTo>
                      <a:pt x="906880" y="1048601"/>
                      <a:pt x="913752" y="1050264"/>
                      <a:pt x="915305" y="1057969"/>
                    </a:cubicBezTo>
                    <a:cubicBezTo>
                      <a:pt x="912089" y="1069054"/>
                      <a:pt x="903332" y="1076093"/>
                      <a:pt x="896127" y="1084352"/>
                    </a:cubicBezTo>
                    <a:cubicBezTo>
                      <a:pt x="888865" y="1092721"/>
                      <a:pt x="882769" y="1086292"/>
                      <a:pt x="876893" y="1082856"/>
                    </a:cubicBezTo>
                    <a:cubicBezTo>
                      <a:pt x="777566" y="1024878"/>
                      <a:pt x="678517" y="966402"/>
                      <a:pt x="578914" y="908924"/>
                    </a:cubicBezTo>
                    <a:cubicBezTo>
                      <a:pt x="564060" y="900332"/>
                      <a:pt x="564724" y="893237"/>
                      <a:pt x="573649" y="881432"/>
                    </a:cubicBezTo>
                    <a:cubicBezTo>
                      <a:pt x="579136" y="874198"/>
                      <a:pt x="581755" y="864783"/>
                      <a:pt x="590508" y="865180"/>
                    </a:cubicBezTo>
                    <a:close/>
                    <a:moveTo>
                      <a:pt x="279438" y="846346"/>
                    </a:moveTo>
                    <a:cubicBezTo>
                      <a:pt x="282986" y="844129"/>
                      <a:pt x="285812" y="846845"/>
                      <a:pt x="289914" y="848785"/>
                    </a:cubicBezTo>
                    <a:lnTo>
                      <a:pt x="379208" y="895677"/>
                    </a:lnTo>
                    <a:cubicBezTo>
                      <a:pt x="383642" y="897839"/>
                      <a:pt x="382644" y="902494"/>
                      <a:pt x="379097" y="904712"/>
                    </a:cubicBezTo>
                    <a:lnTo>
                      <a:pt x="353379" y="920786"/>
                    </a:lnTo>
                    <a:cubicBezTo>
                      <a:pt x="349831" y="923003"/>
                      <a:pt x="345175" y="921672"/>
                      <a:pt x="340298" y="919954"/>
                    </a:cubicBezTo>
                    <a:lnTo>
                      <a:pt x="251004" y="873063"/>
                    </a:lnTo>
                    <a:cubicBezTo>
                      <a:pt x="246681" y="870069"/>
                      <a:pt x="249895" y="864804"/>
                      <a:pt x="253443" y="862587"/>
                    </a:cubicBezTo>
                    <a:close/>
                    <a:moveTo>
                      <a:pt x="410136" y="766308"/>
                    </a:moveTo>
                    <a:cubicBezTo>
                      <a:pt x="413684" y="764091"/>
                      <a:pt x="416511" y="766807"/>
                      <a:pt x="420612" y="768747"/>
                    </a:cubicBezTo>
                    <a:lnTo>
                      <a:pt x="480253" y="802447"/>
                    </a:lnTo>
                    <a:cubicBezTo>
                      <a:pt x="484632" y="804609"/>
                      <a:pt x="483634" y="809265"/>
                      <a:pt x="480142" y="811481"/>
                    </a:cubicBezTo>
                    <a:lnTo>
                      <a:pt x="454423" y="827556"/>
                    </a:lnTo>
                    <a:cubicBezTo>
                      <a:pt x="450876" y="829773"/>
                      <a:pt x="446220" y="828442"/>
                      <a:pt x="441342" y="826724"/>
                    </a:cubicBezTo>
                    <a:lnTo>
                      <a:pt x="381702" y="793025"/>
                    </a:lnTo>
                    <a:cubicBezTo>
                      <a:pt x="377378" y="790031"/>
                      <a:pt x="380593" y="784766"/>
                      <a:pt x="384141" y="782549"/>
                    </a:cubicBezTo>
                    <a:close/>
                    <a:moveTo>
                      <a:pt x="575643" y="698742"/>
                    </a:moveTo>
                    <a:lnTo>
                      <a:pt x="934593" y="909034"/>
                    </a:lnTo>
                    <a:cubicBezTo>
                      <a:pt x="938916" y="912249"/>
                      <a:pt x="942851" y="915464"/>
                      <a:pt x="942851" y="919676"/>
                    </a:cubicBezTo>
                    <a:lnTo>
                      <a:pt x="942851" y="949995"/>
                    </a:lnTo>
                    <a:cubicBezTo>
                      <a:pt x="942796" y="954152"/>
                      <a:pt x="939082" y="957422"/>
                      <a:pt x="934593" y="954873"/>
                    </a:cubicBezTo>
                    <a:lnTo>
                      <a:pt x="575643" y="744581"/>
                    </a:lnTo>
                    <a:cubicBezTo>
                      <a:pt x="571542" y="742142"/>
                      <a:pt x="567385" y="741144"/>
                      <a:pt x="567385" y="736987"/>
                    </a:cubicBezTo>
                    <a:lnTo>
                      <a:pt x="567385" y="706335"/>
                    </a:lnTo>
                    <a:cubicBezTo>
                      <a:pt x="567385" y="702123"/>
                      <a:pt x="570378" y="696636"/>
                      <a:pt x="575643" y="698742"/>
                    </a:cubicBezTo>
                    <a:close/>
                    <a:moveTo>
                      <a:pt x="441343" y="634446"/>
                    </a:moveTo>
                    <a:lnTo>
                      <a:pt x="501537" y="667148"/>
                    </a:lnTo>
                    <a:cubicBezTo>
                      <a:pt x="505528" y="670363"/>
                      <a:pt x="509130" y="673578"/>
                      <a:pt x="509130" y="677790"/>
                    </a:cubicBezTo>
                    <a:lnTo>
                      <a:pt x="509130" y="708109"/>
                    </a:lnTo>
                    <a:cubicBezTo>
                      <a:pt x="509186" y="712266"/>
                      <a:pt x="505749" y="715536"/>
                      <a:pt x="501537" y="712987"/>
                    </a:cubicBezTo>
                    <a:lnTo>
                      <a:pt x="441343" y="680284"/>
                    </a:lnTo>
                    <a:cubicBezTo>
                      <a:pt x="437518" y="677846"/>
                      <a:pt x="433749" y="676848"/>
                      <a:pt x="433749" y="672691"/>
                    </a:cubicBezTo>
                    <a:lnTo>
                      <a:pt x="433749" y="642039"/>
                    </a:lnTo>
                    <a:cubicBezTo>
                      <a:pt x="433749" y="637827"/>
                      <a:pt x="436520" y="632340"/>
                      <a:pt x="441343" y="634446"/>
                    </a:cubicBezTo>
                    <a:close/>
                    <a:moveTo>
                      <a:pt x="716708" y="628127"/>
                    </a:moveTo>
                    <a:lnTo>
                      <a:pt x="941134" y="757883"/>
                    </a:lnTo>
                    <a:cubicBezTo>
                      <a:pt x="945125" y="761097"/>
                      <a:pt x="948728" y="764312"/>
                      <a:pt x="948728" y="768525"/>
                    </a:cubicBezTo>
                    <a:lnTo>
                      <a:pt x="948728" y="798844"/>
                    </a:lnTo>
                    <a:cubicBezTo>
                      <a:pt x="948783" y="803001"/>
                      <a:pt x="945347" y="806326"/>
                      <a:pt x="941134" y="803722"/>
                    </a:cubicBezTo>
                    <a:lnTo>
                      <a:pt x="716708" y="673966"/>
                    </a:lnTo>
                    <a:cubicBezTo>
                      <a:pt x="712883" y="671527"/>
                      <a:pt x="709114" y="670529"/>
                      <a:pt x="709114" y="666372"/>
                    </a:cubicBezTo>
                    <a:lnTo>
                      <a:pt x="709114" y="635720"/>
                    </a:lnTo>
                    <a:cubicBezTo>
                      <a:pt x="709114" y="631508"/>
                      <a:pt x="711885" y="626021"/>
                      <a:pt x="716708" y="628127"/>
                    </a:cubicBezTo>
                    <a:close/>
                    <a:moveTo>
                      <a:pt x="444170" y="474371"/>
                    </a:moveTo>
                    <a:lnTo>
                      <a:pt x="504364" y="507073"/>
                    </a:lnTo>
                    <a:cubicBezTo>
                      <a:pt x="508354" y="510288"/>
                      <a:pt x="511957" y="513503"/>
                      <a:pt x="511957" y="517715"/>
                    </a:cubicBezTo>
                    <a:lnTo>
                      <a:pt x="511957" y="548034"/>
                    </a:lnTo>
                    <a:cubicBezTo>
                      <a:pt x="511957" y="552191"/>
                      <a:pt x="508521" y="555516"/>
                      <a:pt x="504364" y="552912"/>
                    </a:cubicBezTo>
                    <a:lnTo>
                      <a:pt x="444170" y="520209"/>
                    </a:lnTo>
                    <a:cubicBezTo>
                      <a:pt x="440345" y="517770"/>
                      <a:pt x="436576" y="516773"/>
                      <a:pt x="436576" y="512616"/>
                    </a:cubicBezTo>
                    <a:lnTo>
                      <a:pt x="436576" y="481965"/>
                    </a:lnTo>
                    <a:cubicBezTo>
                      <a:pt x="436576" y="477752"/>
                      <a:pt x="439347" y="472265"/>
                      <a:pt x="444170" y="474371"/>
                    </a:cubicBezTo>
                    <a:close/>
                    <a:moveTo>
                      <a:pt x="646868" y="430196"/>
                    </a:moveTo>
                    <a:lnTo>
                      <a:pt x="941133" y="604072"/>
                    </a:lnTo>
                    <a:cubicBezTo>
                      <a:pt x="945124" y="607287"/>
                      <a:pt x="948727" y="610502"/>
                      <a:pt x="948727" y="614714"/>
                    </a:cubicBezTo>
                    <a:lnTo>
                      <a:pt x="948727" y="645033"/>
                    </a:lnTo>
                    <a:cubicBezTo>
                      <a:pt x="948782" y="649135"/>
                      <a:pt x="945346" y="652461"/>
                      <a:pt x="941133" y="649911"/>
                    </a:cubicBezTo>
                    <a:lnTo>
                      <a:pt x="646868" y="476035"/>
                    </a:lnTo>
                    <a:cubicBezTo>
                      <a:pt x="643044" y="473596"/>
                      <a:pt x="639274" y="472598"/>
                      <a:pt x="639274" y="468441"/>
                    </a:cubicBezTo>
                    <a:lnTo>
                      <a:pt x="639274" y="437789"/>
                    </a:lnTo>
                    <a:cubicBezTo>
                      <a:pt x="639274" y="433577"/>
                      <a:pt x="642045" y="428090"/>
                      <a:pt x="646868" y="430196"/>
                    </a:cubicBezTo>
                    <a:close/>
                    <a:moveTo>
                      <a:pt x="444170" y="317455"/>
                    </a:moveTo>
                    <a:lnTo>
                      <a:pt x="504364" y="350157"/>
                    </a:lnTo>
                    <a:cubicBezTo>
                      <a:pt x="508354" y="353372"/>
                      <a:pt x="511957" y="356587"/>
                      <a:pt x="511957" y="360799"/>
                    </a:cubicBezTo>
                    <a:lnTo>
                      <a:pt x="511957" y="391118"/>
                    </a:lnTo>
                    <a:cubicBezTo>
                      <a:pt x="511957" y="395275"/>
                      <a:pt x="508521" y="398545"/>
                      <a:pt x="504364" y="395996"/>
                    </a:cubicBezTo>
                    <a:lnTo>
                      <a:pt x="444170" y="363293"/>
                    </a:lnTo>
                    <a:cubicBezTo>
                      <a:pt x="440345" y="360855"/>
                      <a:pt x="436576" y="359857"/>
                      <a:pt x="436576" y="355700"/>
                    </a:cubicBezTo>
                    <a:lnTo>
                      <a:pt x="436576" y="325048"/>
                    </a:lnTo>
                    <a:cubicBezTo>
                      <a:pt x="436576" y="320836"/>
                      <a:pt x="439347" y="315349"/>
                      <a:pt x="444170" y="317455"/>
                    </a:cubicBezTo>
                    <a:close/>
                    <a:moveTo>
                      <a:pt x="581518" y="234869"/>
                    </a:moveTo>
                    <a:lnTo>
                      <a:pt x="940468" y="445162"/>
                    </a:lnTo>
                    <a:cubicBezTo>
                      <a:pt x="944791" y="448376"/>
                      <a:pt x="948726" y="451591"/>
                      <a:pt x="948726" y="455803"/>
                    </a:cubicBezTo>
                    <a:lnTo>
                      <a:pt x="948726" y="486123"/>
                    </a:lnTo>
                    <a:cubicBezTo>
                      <a:pt x="948726" y="490280"/>
                      <a:pt x="945013" y="493605"/>
                      <a:pt x="940468" y="491000"/>
                    </a:cubicBezTo>
                    <a:lnTo>
                      <a:pt x="581518" y="280708"/>
                    </a:lnTo>
                    <a:cubicBezTo>
                      <a:pt x="577417" y="278269"/>
                      <a:pt x="573260" y="277271"/>
                      <a:pt x="573260" y="273114"/>
                    </a:cubicBezTo>
                    <a:lnTo>
                      <a:pt x="573260" y="242462"/>
                    </a:lnTo>
                    <a:cubicBezTo>
                      <a:pt x="573260" y="238250"/>
                      <a:pt x="576253" y="232763"/>
                      <a:pt x="581518" y="234869"/>
                    </a:cubicBezTo>
                    <a:close/>
                    <a:moveTo>
                      <a:pt x="438905" y="158656"/>
                    </a:moveTo>
                    <a:lnTo>
                      <a:pt x="499099" y="191358"/>
                    </a:lnTo>
                    <a:cubicBezTo>
                      <a:pt x="503090" y="194573"/>
                      <a:pt x="506692" y="197788"/>
                      <a:pt x="506692" y="202000"/>
                    </a:cubicBezTo>
                    <a:lnTo>
                      <a:pt x="506692" y="232319"/>
                    </a:lnTo>
                    <a:cubicBezTo>
                      <a:pt x="506748" y="236476"/>
                      <a:pt x="503311" y="239801"/>
                      <a:pt x="499099" y="237197"/>
                    </a:cubicBezTo>
                    <a:lnTo>
                      <a:pt x="438905" y="204494"/>
                    </a:lnTo>
                    <a:cubicBezTo>
                      <a:pt x="435080" y="202055"/>
                      <a:pt x="431311" y="201058"/>
                      <a:pt x="431311" y="196901"/>
                    </a:cubicBezTo>
                    <a:lnTo>
                      <a:pt x="431311" y="166249"/>
                    </a:lnTo>
                    <a:cubicBezTo>
                      <a:pt x="431311" y="162037"/>
                      <a:pt x="434082" y="156550"/>
                      <a:pt x="438905" y="158656"/>
                    </a:cubicBezTo>
                    <a:close/>
                    <a:moveTo>
                      <a:pt x="609289" y="93140"/>
                    </a:moveTo>
                    <a:lnTo>
                      <a:pt x="941133" y="289631"/>
                    </a:lnTo>
                    <a:cubicBezTo>
                      <a:pt x="945124" y="292845"/>
                      <a:pt x="948726" y="296060"/>
                      <a:pt x="948726" y="300273"/>
                    </a:cubicBezTo>
                    <a:lnTo>
                      <a:pt x="948726" y="330592"/>
                    </a:lnTo>
                    <a:cubicBezTo>
                      <a:pt x="948782" y="334749"/>
                      <a:pt x="945345" y="338074"/>
                      <a:pt x="941133" y="335470"/>
                    </a:cubicBezTo>
                    <a:lnTo>
                      <a:pt x="609289" y="138979"/>
                    </a:lnTo>
                    <a:cubicBezTo>
                      <a:pt x="605464" y="136540"/>
                      <a:pt x="601695" y="135542"/>
                      <a:pt x="601695" y="131385"/>
                    </a:cubicBezTo>
                    <a:lnTo>
                      <a:pt x="601695" y="100733"/>
                    </a:lnTo>
                    <a:cubicBezTo>
                      <a:pt x="601695" y="96521"/>
                      <a:pt x="604466" y="91034"/>
                      <a:pt x="609289" y="93140"/>
                    </a:cubicBezTo>
                    <a:close/>
                    <a:moveTo>
                      <a:pt x="446055" y="465"/>
                    </a:moveTo>
                    <a:lnTo>
                      <a:pt x="506249" y="33167"/>
                    </a:lnTo>
                    <a:cubicBezTo>
                      <a:pt x="510239" y="36382"/>
                      <a:pt x="513843" y="39597"/>
                      <a:pt x="513843" y="43810"/>
                    </a:cubicBezTo>
                    <a:lnTo>
                      <a:pt x="513843" y="74129"/>
                    </a:lnTo>
                    <a:cubicBezTo>
                      <a:pt x="513843" y="78230"/>
                      <a:pt x="510406" y="81556"/>
                      <a:pt x="506249" y="79006"/>
                    </a:cubicBezTo>
                    <a:lnTo>
                      <a:pt x="446055" y="46304"/>
                    </a:lnTo>
                    <a:cubicBezTo>
                      <a:pt x="442230" y="43865"/>
                      <a:pt x="438461" y="42867"/>
                      <a:pt x="438461" y="38710"/>
                    </a:cubicBezTo>
                    <a:lnTo>
                      <a:pt x="438461" y="8059"/>
                    </a:lnTo>
                    <a:cubicBezTo>
                      <a:pt x="438461" y="3846"/>
                      <a:pt x="441232" y="-1641"/>
                      <a:pt x="446055" y="465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2" name="Google Shape;1832;p44"/>
            <p:cNvSpPr/>
            <p:nvPr/>
          </p:nvSpPr>
          <p:spPr>
            <a:xfrm>
              <a:off x="4130719" y="3787233"/>
              <a:ext cx="1241458" cy="1240396"/>
            </a:xfrm>
            <a:custGeom>
              <a:rect b="b" l="l" r="r" t="t"/>
              <a:pathLst>
                <a:path extrusionOk="0" h="1713864" w="1715332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44"/>
          <p:cNvGrpSpPr/>
          <p:nvPr/>
        </p:nvGrpSpPr>
        <p:grpSpPr>
          <a:xfrm flipH="1">
            <a:off x="10468235" y="675609"/>
            <a:ext cx="1468711" cy="5957017"/>
            <a:chOff x="371197" y="191082"/>
            <a:chExt cx="1644283" cy="6669130"/>
          </a:xfrm>
        </p:grpSpPr>
        <p:sp>
          <p:nvSpPr>
            <p:cNvPr id="1834" name="Google Shape;1834;p44"/>
            <p:cNvSpPr/>
            <p:nvPr/>
          </p:nvSpPr>
          <p:spPr>
            <a:xfrm>
              <a:off x="721337" y="6411669"/>
              <a:ext cx="1015424" cy="448543"/>
            </a:xfrm>
            <a:custGeom>
              <a:rect b="b" l="l" r="r" t="t"/>
              <a:pathLst>
                <a:path extrusionOk="0" h="448543" w="1015424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rgbClr val="C01C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669366" y="191166"/>
              <a:ext cx="1010870" cy="1151138"/>
            </a:xfrm>
            <a:custGeom>
              <a:rect b="b" l="l" r="r" t="t"/>
              <a:pathLst>
                <a:path extrusionOk="0" h="1151138" w="1010870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821216" y="6308016"/>
              <a:ext cx="331903" cy="231858"/>
            </a:xfrm>
            <a:custGeom>
              <a:rect b="b" l="l" r="r" t="t"/>
              <a:pathLst>
                <a:path extrusionOk="0" h="231858" w="331903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633536" y="2997309"/>
              <a:ext cx="744461" cy="3329395"/>
            </a:xfrm>
            <a:custGeom>
              <a:rect b="b" l="l" r="r" t="t"/>
              <a:pathLst>
                <a:path extrusionOk="0" h="3329395" w="744461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791332" y="191082"/>
              <a:ext cx="888957" cy="716981"/>
            </a:xfrm>
            <a:custGeom>
              <a:rect b="b" l="l" r="r" t="t"/>
              <a:pathLst>
                <a:path extrusionOk="0" h="716981" w="888957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1718635" y="1916424"/>
              <a:ext cx="296845" cy="283166"/>
            </a:xfrm>
            <a:custGeom>
              <a:rect b="b" l="l" r="r" t="t"/>
              <a:pathLst>
                <a:path extrusionOk="0" h="283166" w="296845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1354326" y="658588"/>
              <a:ext cx="143444" cy="72543"/>
            </a:xfrm>
            <a:custGeom>
              <a:rect b="b" l="l" r="r" t="t"/>
              <a:pathLst>
                <a:path extrusionOk="0" h="72543" w="143444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1382615" y="718621"/>
              <a:ext cx="84109" cy="55834"/>
            </a:xfrm>
            <a:custGeom>
              <a:rect b="b" l="l" r="r" t="t"/>
              <a:pathLst>
                <a:path extrusionOk="0" h="55834" w="84109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1875036" y="1986392"/>
              <a:ext cx="74320" cy="69111"/>
            </a:xfrm>
            <a:custGeom>
              <a:rect b="b" l="l" r="r" t="t"/>
              <a:pathLst>
                <a:path extrusionOk="0" h="69111" w="74320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1418206" y="2060564"/>
              <a:ext cx="519791" cy="354928"/>
            </a:xfrm>
            <a:custGeom>
              <a:rect b="b" l="l" r="r" t="t"/>
              <a:pathLst>
                <a:path extrusionOk="0" h="354928" w="519791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371197" y="1077721"/>
              <a:ext cx="1125493" cy="2147217"/>
            </a:xfrm>
            <a:custGeom>
              <a:rect b="b" l="l" r="r" t="t"/>
              <a:pathLst>
                <a:path extrusionOk="0" h="2147217" w="1125493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rgbClr val="C01C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1830380" y="2068107"/>
              <a:ext cx="37287" cy="34067"/>
            </a:xfrm>
            <a:custGeom>
              <a:rect b="b" l="l" r="r" t="t"/>
              <a:pathLst>
                <a:path extrusionOk="0" h="34067" w="3728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6" name="Google Shape;1846;p44"/>
          <p:cNvGrpSpPr/>
          <p:nvPr/>
        </p:nvGrpSpPr>
        <p:grpSpPr>
          <a:xfrm>
            <a:off x="354940" y="1032962"/>
            <a:ext cx="2301878" cy="1497523"/>
            <a:chOff x="757971" y="1807708"/>
            <a:chExt cx="2924984" cy="1902894"/>
          </a:xfrm>
        </p:grpSpPr>
        <p:grpSp>
          <p:nvGrpSpPr>
            <p:cNvPr id="1847" name="Google Shape;1847;p44"/>
            <p:cNvGrpSpPr/>
            <p:nvPr/>
          </p:nvGrpSpPr>
          <p:grpSpPr>
            <a:xfrm flipH="1">
              <a:off x="757971" y="1807708"/>
              <a:ext cx="2924984" cy="1902894"/>
              <a:chOff x="4182621" y="2718148"/>
              <a:chExt cx="1782937" cy="1159917"/>
            </a:xfrm>
          </p:grpSpPr>
          <p:sp>
            <p:nvSpPr>
              <p:cNvPr id="1848" name="Google Shape;1848;p44"/>
              <p:cNvSpPr/>
              <p:nvPr/>
            </p:nvSpPr>
            <p:spPr>
              <a:xfrm>
                <a:off x="4182621" y="2718148"/>
                <a:ext cx="1782937" cy="1159917"/>
              </a:xfrm>
              <a:custGeom>
                <a:rect b="b" l="l" r="r" t="t"/>
                <a:pathLst>
                  <a:path extrusionOk="0" h="1889524" w="2904433">
                    <a:moveTo>
                      <a:pt x="793734" y="0"/>
                    </a:moveTo>
                    <a:lnTo>
                      <a:pt x="7756" y="410257"/>
                    </a:lnTo>
                    <a:cubicBezTo>
                      <a:pt x="5171" y="900512"/>
                      <a:pt x="2585" y="1390767"/>
                      <a:pt x="0" y="1881022"/>
                    </a:cubicBezTo>
                    <a:lnTo>
                      <a:pt x="1944577" y="1889524"/>
                    </a:lnTo>
                    <a:lnTo>
                      <a:pt x="2873005" y="1288063"/>
                    </a:lnTo>
                    <a:lnTo>
                      <a:pt x="2904433" y="0"/>
                    </a:lnTo>
                    <a:lnTo>
                      <a:pt x="793734" y="0"/>
                    </a:lnTo>
                    <a:close/>
                  </a:path>
                </a:pathLst>
              </a:custGeom>
              <a:solidFill>
                <a:srgbClr val="C49D5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44"/>
              <p:cNvSpPr/>
              <p:nvPr/>
            </p:nvSpPr>
            <p:spPr>
              <a:xfrm>
                <a:off x="4187382" y="2718148"/>
                <a:ext cx="1778175" cy="284497"/>
              </a:xfrm>
              <a:custGeom>
                <a:rect b="b" l="l" r="r" t="t"/>
                <a:pathLst>
                  <a:path extrusionOk="0" h="463450" w="2896677">
                    <a:moveTo>
                      <a:pt x="785979" y="0"/>
                    </a:moveTo>
                    <a:lnTo>
                      <a:pt x="0" y="410257"/>
                    </a:lnTo>
                    <a:lnTo>
                      <a:pt x="1929752" y="463451"/>
                    </a:lnTo>
                    <a:lnTo>
                      <a:pt x="2896677" y="0"/>
                    </a:lnTo>
                    <a:close/>
                  </a:path>
                </a:pathLst>
              </a:custGeom>
              <a:solidFill>
                <a:srgbClr val="BB8A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44"/>
              <p:cNvSpPr/>
              <p:nvPr/>
            </p:nvSpPr>
            <p:spPr>
              <a:xfrm>
                <a:off x="5367556" y="3006108"/>
                <a:ext cx="11813" cy="855996"/>
              </a:xfrm>
              <a:custGeom>
                <a:rect b="b" l="l" r="r" t="t"/>
                <a:pathLst>
                  <a:path extrusionOk="0" h="1098554" w="19243">
                    <a:moveTo>
                      <a:pt x="1463" y="1096872"/>
                    </a:moveTo>
                    <a:cubicBezTo>
                      <a:pt x="951" y="1094238"/>
                      <a:pt x="439" y="1091604"/>
                      <a:pt x="0" y="1088970"/>
                    </a:cubicBezTo>
                    <a:cubicBezTo>
                      <a:pt x="658" y="742589"/>
                      <a:pt x="1244" y="396208"/>
                      <a:pt x="1902" y="49901"/>
                    </a:cubicBezTo>
                    <a:cubicBezTo>
                      <a:pt x="1902" y="33292"/>
                      <a:pt x="1902" y="16609"/>
                      <a:pt x="1902" y="0"/>
                    </a:cubicBezTo>
                    <a:cubicBezTo>
                      <a:pt x="7683" y="73"/>
                      <a:pt x="13463" y="219"/>
                      <a:pt x="19243" y="293"/>
                    </a:cubicBezTo>
                    <a:cubicBezTo>
                      <a:pt x="19243" y="366356"/>
                      <a:pt x="19243" y="732492"/>
                      <a:pt x="19243" y="1098555"/>
                    </a:cubicBezTo>
                    <a:cubicBezTo>
                      <a:pt x="13244" y="1097970"/>
                      <a:pt x="7317" y="1097458"/>
                      <a:pt x="1463" y="1096872"/>
                    </a:cubicBezTo>
                    <a:close/>
                  </a:path>
                </a:pathLst>
              </a:custGeom>
              <a:solidFill>
                <a:srgbClr val="9A64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44"/>
              <p:cNvSpPr/>
              <p:nvPr/>
            </p:nvSpPr>
            <p:spPr>
              <a:xfrm>
                <a:off x="4947179" y="2837603"/>
                <a:ext cx="166772" cy="6399"/>
              </a:xfrm>
              <a:custGeom>
                <a:rect b="b" l="l" r="r" t="t"/>
                <a:pathLst>
                  <a:path extrusionOk="0" h="10424" w="271675">
                    <a:moveTo>
                      <a:pt x="271676" y="10425"/>
                    </a:moveTo>
                    <a:cubicBezTo>
                      <a:pt x="181093" y="10425"/>
                      <a:pt x="90583" y="10425"/>
                      <a:pt x="0" y="10425"/>
                    </a:cubicBezTo>
                    <a:cubicBezTo>
                      <a:pt x="53194" y="-7062"/>
                      <a:pt x="107924" y="4132"/>
                      <a:pt x="161776" y="3181"/>
                    </a:cubicBezTo>
                    <a:cubicBezTo>
                      <a:pt x="198214" y="2523"/>
                      <a:pt x="236116" y="-6989"/>
                      <a:pt x="271676" y="10425"/>
                    </a:cubicBezTo>
                    <a:close/>
                  </a:path>
                </a:pathLst>
              </a:custGeom>
              <a:solidFill>
                <a:srgbClr val="BB8A3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44"/>
              <p:cNvSpPr/>
              <p:nvPr/>
            </p:nvSpPr>
            <p:spPr>
              <a:xfrm>
                <a:off x="4434958" y="2775640"/>
                <a:ext cx="1372225" cy="359893"/>
              </a:xfrm>
              <a:custGeom>
                <a:rect b="b" l="l" r="r" t="t"/>
                <a:pathLst>
                  <a:path extrusionOk="0" h="586272" w="2235377">
                    <a:moveTo>
                      <a:pt x="206482" y="0"/>
                    </a:moveTo>
                    <a:lnTo>
                      <a:pt x="2235378" y="29999"/>
                    </a:lnTo>
                    <a:lnTo>
                      <a:pt x="2220671" y="492060"/>
                    </a:lnTo>
                    <a:cubicBezTo>
                      <a:pt x="2220671" y="492060"/>
                      <a:pt x="2191257" y="491621"/>
                      <a:pt x="2154600" y="513937"/>
                    </a:cubicBezTo>
                    <a:cubicBezTo>
                      <a:pt x="2117869" y="536254"/>
                      <a:pt x="2110991" y="596618"/>
                      <a:pt x="2076895" y="578618"/>
                    </a:cubicBezTo>
                    <a:cubicBezTo>
                      <a:pt x="2042871" y="560619"/>
                      <a:pt x="2037896" y="554546"/>
                      <a:pt x="2024798" y="572253"/>
                    </a:cubicBezTo>
                    <a:cubicBezTo>
                      <a:pt x="2011701" y="589960"/>
                      <a:pt x="1998677" y="585862"/>
                      <a:pt x="1998677" y="585862"/>
                    </a:cubicBezTo>
                    <a:lnTo>
                      <a:pt x="1988434" y="148386"/>
                    </a:lnTo>
                    <a:lnTo>
                      <a:pt x="0" y="106168"/>
                    </a:lnTo>
                    <a:lnTo>
                      <a:pt x="206482" y="0"/>
                    </a:lnTo>
                    <a:close/>
                  </a:path>
                </a:pathLst>
              </a:custGeom>
              <a:solidFill>
                <a:srgbClr val="9B6C2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3" name="Google Shape;1853;p44"/>
            <p:cNvSpPr/>
            <p:nvPr/>
          </p:nvSpPr>
          <p:spPr>
            <a:xfrm>
              <a:off x="2309222" y="2586764"/>
              <a:ext cx="870037" cy="869293"/>
            </a:xfrm>
            <a:custGeom>
              <a:rect b="b" l="l" r="r" t="t"/>
              <a:pathLst>
                <a:path extrusionOk="0" h="1713864" w="1715332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4"/>
            <p:cNvSpPr/>
            <p:nvPr/>
          </p:nvSpPr>
          <p:spPr>
            <a:xfrm>
              <a:off x="854842" y="3068395"/>
              <a:ext cx="1085160" cy="337691"/>
            </a:xfrm>
            <a:custGeom>
              <a:rect b="b" l="l" r="r" t="t"/>
              <a:pathLst>
                <a:path extrusionOk="0" h="1614016" w="5186590">
                  <a:moveTo>
                    <a:pt x="3928459" y="529570"/>
                  </a:moveTo>
                  <a:cubicBezTo>
                    <a:pt x="3940381" y="530501"/>
                    <a:pt x="3951865" y="536545"/>
                    <a:pt x="3960577" y="547619"/>
                  </a:cubicBezTo>
                  <a:cubicBezTo>
                    <a:pt x="3970654" y="560390"/>
                    <a:pt x="3975517" y="574979"/>
                    <a:pt x="3975447" y="591424"/>
                  </a:cubicBezTo>
                  <a:cubicBezTo>
                    <a:pt x="3975272" y="650623"/>
                    <a:pt x="3977686" y="709963"/>
                    <a:pt x="3974678" y="769022"/>
                  </a:cubicBezTo>
                  <a:cubicBezTo>
                    <a:pt x="3972089" y="819370"/>
                    <a:pt x="3987763" y="861495"/>
                    <a:pt x="4017398" y="900437"/>
                  </a:cubicBezTo>
                  <a:cubicBezTo>
                    <a:pt x="4042834" y="933885"/>
                    <a:pt x="4067430" y="967999"/>
                    <a:pt x="4092552" y="1001692"/>
                  </a:cubicBezTo>
                  <a:cubicBezTo>
                    <a:pt x="4098850" y="1010159"/>
                    <a:pt x="4105533" y="1018311"/>
                    <a:pt x="4117778" y="1018171"/>
                  </a:cubicBezTo>
                  <a:cubicBezTo>
                    <a:pt x="4132683" y="1017996"/>
                    <a:pt x="4140066" y="1006905"/>
                    <a:pt x="4133768" y="993295"/>
                  </a:cubicBezTo>
                  <a:cubicBezTo>
                    <a:pt x="4131774" y="988957"/>
                    <a:pt x="4129010" y="984968"/>
                    <a:pt x="4126351" y="980979"/>
                  </a:cubicBezTo>
                  <a:cubicBezTo>
                    <a:pt x="4105043" y="948895"/>
                    <a:pt x="4083910" y="916706"/>
                    <a:pt x="4062253" y="884867"/>
                  </a:cubicBezTo>
                  <a:cubicBezTo>
                    <a:pt x="4050182" y="867163"/>
                    <a:pt x="4046998" y="847675"/>
                    <a:pt x="4049622" y="827242"/>
                  </a:cubicBezTo>
                  <a:cubicBezTo>
                    <a:pt x="4053365" y="798028"/>
                    <a:pt x="4077087" y="783263"/>
                    <a:pt x="4106687" y="792919"/>
                  </a:cubicBezTo>
                  <a:cubicBezTo>
                    <a:pt x="4118688" y="796838"/>
                    <a:pt x="4131424" y="803800"/>
                    <a:pt x="4139611" y="813072"/>
                  </a:cubicBezTo>
                  <a:cubicBezTo>
                    <a:pt x="4189259" y="869158"/>
                    <a:pt x="4239536" y="924823"/>
                    <a:pt x="4280752" y="987732"/>
                  </a:cubicBezTo>
                  <a:cubicBezTo>
                    <a:pt x="4300206" y="1017472"/>
                    <a:pt x="4317490" y="1048261"/>
                    <a:pt x="4324032" y="1083844"/>
                  </a:cubicBezTo>
                  <a:cubicBezTo>
                    <a:pt x="4324837" y="1088112"/>
                    <a:pt x="4325502" y="1092521"/>
                    <a:pt x="4325502" y="1096824"/>
                  </a:cubicBezTo>
                  <a:cubicBezTo>
                    <a:pt x="4325607" y="1172713"/>
                    <a:pt x="4325607" y="1248602"/>
                    <a:pt x="4325642" y="1324490"/>
                  </a:cubicBezTo>
                  <a:cubicBezTo>
                    <a:pt x="4325642" y="1326659"/>
                    <a:pt x="4325397" y="1328794"/>
                    <a:pt x="4325222" y="1331978"/>
                  </a:cubicBezTo>
                  <a:cubicBezTo>
                    <a:pt x="4230159" y="1331978"/>
                    <a:pt x="4136392" y="1331978"/>
                    <a:pt x="4041295" y="1331978"/>
                  </a:cubicBezTo>
                  <a:cubicBezTo>
                    <a:pt x="4041295" y="1320187"/>
                    <a:pt x="4040665" y="1308851"/>
                    <a:pt x="4041435" y="1297585"/>
                  </a:cubicBezTo>
                  <a:cubicBezTo>
                    <a:pt x="4043254" y="1270749"/>
                    <a:pt x="4036501" y="1245732"/>
                    <a:pt x="4022016" y="1223935"/>
                  </a:cubicBezTo>
                  <a:cubicBezTo>
                    <a:pt x="3991262" y="1177681"/>
                    <a:pt x="3958723" y="1132651"/>
                    <a:pt x="3927199" y="1086922"/>
                  </a:cubicBezTo>
                  <a:cubicBezTo>
                    <a:pt x="3912574" y="1065685"/>
                    <a:pt x="3897144" y="1044797"/>
                    <a:pt x="3884829" y="1022265"/>
                  </a:cubicBezTo>
                  <a:cubicBezTo>
                    <a:pt x="3878216" y="1010194"/>
                    <a:pt x="3874472" y="994974"/>
                    <a:pt x="3874402" y="981154"/>
                  </a:cubicBezTo>
                  <a:cubicBezTo>
                    <a:pt x="3873632" y="851769"/>
                    <a:pt x="3874017" y="722349"/>
                    <a:pt x="3873877" y="592963"/>
                  </a:cubicBezTo>
                  <a:cubicBezTo>
                    <a:pt x="3873842" y="573265"/>
                    <a:pt x="3878426" y="555876"/>
                    <a:pt x="3893715" y="542196"/>
                  </a:cubicBezTo>
                  <a:cubicBezTo>
                    <a:pt x="3904177" y="532819"/>
                    <a:pt x="3916536" y="528638"/>
                    <a:pt x="3928459" y="529570"/>
                  </a:cubicBezTo>
                  <a:close/>
                  <a:moveTo>
                    <a:pt x="4831462" y="529426"/>
                  </a:moveTo>
                  <a:cubicBezTo>
                    <a:pt x="4856654" y="532855"/>
                    <a:pt x="4876911" y="555457"/>
                    <a:pt x="4878381" y="581838"/>
                  </a:cubicBezTo>
                  <a:cubicBezTo>
                    <a:pt x="4878591" y="585792"/>
                    <a:pt x="4878451" y="589745"/>
                    <a:pt x="4878451" y="593699"/>
                  </a:cubicBezTo>
                  <a:cubicBezTo>
                    <a:pt x="4878451" y="719620"/>
                    <a:pt x="4877961" y="845542"/>
                    <a:pt x="4878871" y="971428"/>
                  </a:cubicBezTo>
                  <a:cubicBezTo>
                    <a:pt x="4879046" y="996375"/>
                    <a:pt x="4873028" y="1018207"/>
                    <a:pt x="4859103" y="1037975"/>
                  </a:cubicBezTo>
                  <a:cubicBezTo>
                    <a:pt x="4829818" y="1079471"/>
                    <a:pt x="4799798" y="1120442"/>
                    <a:pt x="4770233" y="1161727"/>
                  </a:cubicBezTo>
                  <a:cubicBezTo>
                    <a:pt x="4761836" y="1173483"/>
                    <a:pt x="4753999" y="1185624"/>
                    <a:pt x="4745707" y="1197450"/>
                  </a:cubicBezTo>
                  <a:cubicBezTo>
                    <a:pt x="4720586" y="1233347"/>
                    <a:pt x="4706275" y="1272324"/>
                    <a:pt x="4711034" y="1316899"/>
                  </a:cubicBezTo>
                  <a:cubicBezTo>
                    <a:pt x="4711454" y="1320782"/>
                    <a:pt x="4711069" y="1324771"/>
                    <a:pt x="4710929" y="1328724"/>
                  </a:cubicBezTo>
                  <a:cubicBezTo>
                    <a:pt x="4710929" y="1329564"/>
                    <a:pt x="4710334" y="1330334"/>
                    <a:pt x="4709669" y="1331803"/>
                  </a:cubicBezTo>
                  <a:cubicBezTo>
                    <a:pt x="4615831" y="1331803"/>
                    <a:pt x="4521749" y="1331803"/>
                    <a:pt x="4426057" y="1331803"/>
                  </a:cubicBezTo>
                  <a:cubicBezTo>
                    <a:pt x="4426057" y="1326660"/>
                    <a:pt x="4426057" y="1322042"/>
                    <a:pt x="4426057" y="1317388"/>
                  </a:cubicBezTo>
                  <a:cubicBezTo>
                    <a:pt x="4426057" y="1255949"/>
                    <a:pt x="4427771" y="1194476"/>
                    <a:pt x="4425602" y="1133142"/>
                  </a:cubicBezTo>
                  <a:cubicBezTo>
                    <a:pt x="4423713" y="1079751"/>
                    <a:pt x="4441242" y="1033987"/>
                    <a:pt x="4469757" y="990532"/>
                  </a:cubicBezTo>
                  <a:cubicBezTo>
                    <a:pt x="4512023" y="926154"/>
                    <a:pt x="4563490" y="869228"/>
                    <a:pt x="4613907" y="811464"/>
                  </a:cubicBezTo>
                  <a:cubicBezTo>
                    <a:pt x="4626258" y="797329"/>
                    <a:pt x="4643052" y="790716"/>
                    <a:pt x="4661876" y="790401"/>
                  </a:cubicBezTo>
                  <a:cubicBezTo>
                    <a:pt x="4688817" y="789981"/>
                    <a:pt x="4707080" y="811359"/>
                    <a:pt x="4703196" y="842288"/>
                  </a:cubicBezTo>
                  <a:cubicBezTo>
                    <a:pt x="4701237" y="857752"/>
                    <a:pt x="4695954" y="873987"/>
                    <a:pt x="4687872" y="887317"/>
                  </a:cubicBezTo>
                  <a:cubicBezTo>
                    <a:pt x="4667719" y="920591"/>
                    <a:pt x="4645081" y="952360"/>
                    <a:pt x="4623494" y="984793"/>
                  </a:cubicBezTo>
                  <a:cubicBezTo>
                    <a:pt x="4613767" y="999418"/>
                    <a:pt x="4613662" y="1007956"/>
                    <a:pt x="4622864" y="1014743"/>
                  </a:cubicBezTo>
                  <a:cubicBezTo>
                    <a:pt x="4632241" y="1021671"/>
                    <a:pt x="4646621" y="1019291"/>
                    <a:pt x="4655333" y="1007396"/>
                  </a:cubicBezTo>
                  <a:cubicBezTo>
                    <a:pt x="4688991" y="961491"/>
                    <a:pt x="4722300" y="915343"/>
                    <a:pt x="4755189" y="868913"/>
                  </a:cubicBezTo>
                  <a:cubicBezTo>
                    <a:pt x="4771668" y="845647"/>
                    <a:pt x="4777231" y="819126"/>
                    <a:pt x="4776951" y="790681"/>
                  </a:cubicBezTo>
                  <a:cubicBezTo>
                    <a:pt x="4776356" y="727073"/>
                    <a:pt x="4776601" y="663465"/>
                    <a:pt x="4776951" y="599822"/>
                  </a:cubicBezTo>
                  <a:cubicBezTo>
                    <a:pt x="4777021" y="589430"/>
                    <a:pt x="4778036" y="578689"/>
                    <a:pt x="4780905" y="568788"/>
                  </a:cubicBezTo>
                  <a:cubicBezTo>
                    <a:pt x="4788357" y="543211"/>
                    <a:pt x="4810575" y="526592"/>
                    <a:pt x="4831462" y="529426"/>
                  </a:cubicBezTo>
                  <a:close/>
                  <a:moveTo>
                    <a:pt x="4175509" y="501785"/>
                  </a:moveTo>
                  <a:cubicBezTo>
                    <a:pt x="4193878" y="515465"/>
                    <a:pt x="4210532" y="527851"/>
                    <a:pt x="4227116" y="540307"/>
                  </a:cubicBezTo>
                  <a:cubicBezTo>
                    <a:pt x="4264273" y="568157"/>
                    <a:pt x="4301501" y="595902"/>
                    <a:pt x="4338378" y="624138"/>
                  </a:cubicBezTo>
                  <a:cubicBezTo>
                    <a:pt x="4342227" y="627077"/>
                    <a:pt x="4346075" y="632955"/>
                    <a:pt x="4346110" y="637503"/>
                  </a:cubicBezTo>
                  <a:cubicBezTo>
                    <a:pt x="4346600" y="700656"/>
                    <a:pt x="4346460" y="763809"/>
                    <a:pt x="4346460" y="830426"/>
                  </a:cubicBezTo>
                  <a:cubicBezTo>
                    <a:pt x="4319799" y="810483"/>
                    <a:pt x="4295413" y="792290"/>
                    <a:pt x="4271026" y="774026"/>
                  </a:cubicBezTo>
                  <a:cubicBezTo>
                    <a:pt x="4242266" y="752508"/>
                    <a:pt x="4213366" y="731166"/>
                    <a:pt x="4184851" y="709333"/>
                  </a:cubicBezTo>
                  <a:cubicBezTo>
                    <a:pt x="4180792" y="706219"/>
                    <a:pt x="4175929" y="700796"/>
                    <a:pt x="4175894" y="696423"/>
                  </a:cubicBezTo>
                  <a:cubicBezTo>
                    <a:pt x="4175334" y="632430"/>
                    <a:pt x="4175509" y="568472"/>
                    <a:pt x="4175509" y="501785"/>
                  </a:cubicBezTo>
                  <a:close/>
                  <a:moveTo>
                    <a:pt x="4577030" y="501540"/>
                  </a:moveTo>
                  <a:cubicBezTo>
                    <a:pt x="4577030" y="511232"/>
                    <a:pt x="4577030" y="518509"/>
                    <a:pt x="4577030" y="525822"/>
                  </a:cubicBezTo>
                  <a:cubicBezTo>
                    <a:pt x="4577030" y="581068"/>
                    <a:pt x="4576890" y="636314"/>
                    <a:pt x="4577205" y="691560"/>
                  </a:cubicBezTo>
                  <a:cubicBezTo>
                    <a:pt x="4577240" y="699362"/>
                    <a:pt x="4574896" y="704156"/>
                    <a:pt x="4568493" y="708879"/>
                  </a:cubicBezTo>
                  <a:cubicBezTo>
                    <a:pt x="4517831" y="746421"/>
                    <a:pt x="4467553" y="784453"/>
                    <a:pt x="4417100" y="822275"/>
                  </a:cubicBezTo>
                  <a:cubicBezTo>
                    <a:pt x="4414441" y="824269"/>
                    <a:pt x="4411572" y="826019"/>
                    <a:pt x="4406919" y="829133"/>
                  </a:cubicBezTo>
                  <a:cubicBezTo>
                    <a:pt x="4406919" y="823219"/>
                    <a:pt x="4406919" y="819476"/>
                    <a:pt x="4406919" y="815732"/>
                  </a:cubicBezTo>
                  <a:cubicBezTo>
                    <a:pt x="4406919" y="756987"/>
                    <a:pt x="4406709" y="698242"/>
                    <a:pt x="4407269" y="639498"/>
                  </a:cubicBezTo>
                  <a:cubicBezTo>
                    <a:pt x="4407304" y="634040"/>
                    <a:pt x="4410698" y="626692"/>
                    <a:pt x="4414966" y="623438"/>
                  </a:cubicBezTo>
                  <a:cubicBezTo>
                    <a:pt x="4467868" y="583097"/>
                    <a:pt x="4521225" y="543351"/>
                    <a:pt x="4577030" y="501540"/>
                  </a:cubicBezTo>
                  <a:close/>
                  <a:moveTo>
                    <a:pt x="344631" y="378919"/>
                  </a:moveTo>
                  <a:cubicBezTo>
                    <a:pt x="397428" y="378919"/>
                    <a:pt x="449350" y="378919"/>
                    <a:pt x="503162" y="378919"/>
                  </a:cubicBezTo>
                  <a:cubicBezTo>
                    <a:pt x="481119" y="417966"/>
                    <a:pt x="459426" y="456452"/>
                    <a:pt x="437314" y="495674"/>
                  </a:cubicBezTo>
                  <a:cubicBezTo>
                    <a:pt x="453444" y="501622"/>
                    <a:pt x="468873" y="507325"/>
                    <a:pt x="485528" y="513448"/>
                  </a:cubicBezTo>
                  <a:cubicBezTo>
                    <a:pt x="461946" y="550220"/>
                    <a:pt x="438924" y="586152"/>
                    <a:pt x="415132" y="623309"/>
                  </a:cubicBezTo>
                  <a:cubicBezTo>
                    <a:pt x="374931" y="545811"/>
                    <a:pt x="351524" y="465339"/>
                    <a:pt x="344631" y="378919"/>
                  </a:cubicBezTo>
                  <a:close/>
                  <a:moveTo>
                    <a:pt x="575762" y="377974"/>
                  </a:moveTo>
                  <a:cubicBezTo>
                    <a:pt x="794716" y="377974"/>
                    <a:pt x="1013671" y="377974"/>
                    <a:pt x="1232625" y="377974"/>
                  </a:cubicBezTo>
                  <a:cubicBezTo>
                    <a:pt x="1237349" y="377974"/>
                    <a:pt x="1242072" y="377974"/>
                    <a:pt x="1249139" y="377974"/>
                  </a:cubicBezTo>
                  <a:cubicBezTo>
                    <a:pt x="1245885" y="402291"/>
                    <a:pt x="1243891" y="425313"/>
                    <a:pt x="1239623" y="447880"/>
                  </a:cubicBezTo>
                  <a:cubicBezTo>
                    <a:pt x="1220554" y="548855"/>
                    <a:pt x="1181683" y="641118"/>
                    <a:pt x="1115695" y="720716"/>
                  </a:cubicBezTo>
                  <a:cubicBezTo>
                    <a:pt x="1053592" y="795590"/>
                    <a:pt x="976933" y="848386"/>
                    <a:pt x="881136" y="870919"/>
                  </a:cubicBezTo>
                  <a:cubicBezTo>
                    <a:pt x="870150" y="873508"/>
                    <a:pt x="858954" y="875362"/>
                    <a:pt x="847443" y="877671"/>
                  </a:cubicBezTo>
                  <a:cubicBezTo>
                    <a:pt x="847443" y="985644"/>
                    <a:pt x="847443" y="1092952"/>
                    <a:pt x="847443" y="1201485"/>
                  </a:cubicBezTo>
                  <a:cubicBezTo>
                    <a:pt x="914025" y="1201485"/>
                    <a:pt x="980082" y="1201485"/>
                    <a:pt x="1047014" y="1201485"/>
                  </a:cubicBezTo>
                  <a:cubicBezTo>
                    <a:pt x="1047014" y="1228775"/>
                    <a:pt x="1047014" y="1254841"/>
                    <a:pt x="1047014" y="1281922"/>
                  </a:cubicBezTo>
                  <a:cubicBezTo>
                    <a:pt x="880436" y="1281922"/>
                    <a:pt x="713929" y="1281922"/>
                    <a:pt x="546302" y="1281922"/>
                  </a:cubicBezTo>
                  <a:cubicBezTo>
                    <a:pt x="546302" y="1256066"/>
                    <a:pt x="546302" y="1230035"/>
                    <a:pt x="546302" y="1202114"/>
                  </a:cubicBezTo>
                  <a:cubicBezTo>
                    <a:pt x="612009" y="1202114"/>
                    <a:pt x="678346" y="1202114"/>
                    <a:pt x="745873" y="1202114"/>
                  </a:cubicBezTo>
                  <a:cubicBezTo>
                    <a:pt x="745873" y="1195152"/>
                    <a:pt x="745873" y="1190008"/>
                    <a:pt x="745873" y="1184830"/>
                  </a:cubicBezTo>
                  <a:cubicBezTo>
                    <a:pt x="745873" y="1088298"/>
                    <a:pt x="745558" y="991767"/>
                    <a:pt x="746223" y="895235"/>
                  </a:cubicBezTo>
                  <a:cubicBezTo>
                    <a:pt x="746328" y="881135"/>
                    <a:pt x="742864" y="876412"/>
                    <a:pt x="728379" y="873788"/>
                  </a:cubicBezTo>
                  <a:cubicBezTo>
                    <a:pt x="643428" y="858393"/>
                    <a:pt x="571773" y="817212"/>
                    <a:pt x="511769" y="755984"/>
                  </a:cubicBezTo>
                  <a:cubicBezTo>
                    <a:pt x="490076" y="733871"/>
                    <a:pt x="471742" y="708470"/>
                    <a:pt x="451485" y="684888"/>
                  </a:cubicBezTo>
                  <a:cubicBezTo>
                    <a:pt x="444382" y="676596"/>
                    <a:pt x="444557" y="670088"/>
                    <a:pt x="450609" y="660781"/>
                  </a:cubicBezTo>
                  <a:cubicBezTo>
                    <a:pt x="485528" y="607285"/>
                    <a:pt x="519711" y="553298"/>
                    <a:pt x="554139" y="499452"/>
                  </a:cubicBezTo>
                  <a:cubicBezTo>
                    <a:pt x="556448" y="495849"/>
                    <a:pt x="558652" y="492175"/>
                    <a:pt x="561662" y="487276"/>
                  </a:cubicBezTo>
                  <a:cubicBezTo>
                    <a:pt x="543747" y="480769"/>
                    <a:pt x="527443" y="474856"/>
                    <a:pt x="510299" y="468662"/>
                  </a:cubicBezTo>
                  <a:cubicBezTo>
                    <a:pt x="526709" y="439728"/>
                    <a:pt x="542488" y="411528"/>
                    <a:pt x="558757" y="383607"/>
                  </a:cubicBezTo>
                  <a:cubicBezTo>
                    <a:pt x="560332" y="380878"/>
                    <a:pt x="564565" y="379339"/>
                    <a:pt x="567924" y="378149"/>
                  </a:cubicBezTo>
                  <a:cubicBezTo>
                    <a:pt x="570268" y="377309"/>
                    <a:pt x="573137" y="377974"/>
                    <a:pt x="575762" y="377974"/>
                  </a:cubicBezTo>
                  <a:close/>
                  <a:moveTo>
                    <a:pt x="2540507" y="302400"/>
                  </a:moveTo>
                  <a:cubicBezTo>
                    <a:pt x="2567763" y="302400"/>
                    <a:pt x="2593829" y="302400"/>
                    <a:pt x="2621609" y="302400"/>
                  </a:cubicBezTo>
                  <a:cubicBezTo>
                    <a:pt x="2621609" y="335324"/>
                    <a:pt x="2621609" y="368807"/>
                    <a:pt x="2621609" y="401101"/>
                  </a:cubicBezTo>
                  <a:cubicBezTo>
                    <a:pt x="2657891" y="406629"/>
                    <a:pt x="2692669" y="410198"/>
                    <a:pt x="2726713" y="417406"/>
                  </a:cubicBezTo>
                  <a:cubicBezTo>
                    <a:pt x="2828772" y="438958"/>
                    <a:pt x="2921280" y="480244"/>
                    <a:pt x="2995980" y="555328"/>
                  </a:cubicBezTo>
                  <a:cubicBezTo>
                    <a:pt x="3042934" y="602527"/>
                    <a:pt x="3073653" y="658437"/>
                    <a:pt x="3082330" y="725299"/>
                  </a:cubicBezTo>
                  <a:cubicBezTo>
                    <a:pt x="3082960" y="730058"/>
                    <a:pt x="3082960" y="734886"/>
                    <a:pt x="3083450" y="742129"/>
                  </a:cubicBezTo>
                  <a:cubicBezTo>
                    <a:pt x="3057419" y="706126"/>
                    <a:pt x="3019701" y="698709"/>
                    <a:pt x="2981670" y="694510"/>
                  </a:cubicBezTo>
                  <a:cubicBezTo>
                    <a:pt x="2942973" y="690242"/>
                    <a:pt x="2904696" y="694790"/>
                    <a:pt x="2868869" y="711724"/>
                  </a:cubicBezTo>
                  <a:cubicBezTo>
                    <a:pt x="2853264" y="719106"/>
                    <a:pt x="2839339" y="728658"/>
                    <a:pt x="2833111" y="747097"/>
                  </a:cubicBezTo>
                  <a:cubicBezTo>
                    <a:pt x="2818521" y="715607"/>
                    <a:pt x="2790321" y="706616"/>
                    <a:pt x="2761981" y="699723"/>
                  </a:cubicBezTo>
                  <a:cubicBezTo>
                    <a:pt x="2720415" y="689612"/>
                    <a:pt x="2678744" y="691221"/>
                    <a:pt x="2637493" y="703607"/>
                  </a:cubicBezTo>
                  <a:cubicBezTo>
                    <a:pt x="2626437" y="706931"/>
                    <a:pt x="2621749" y="711374"/>
                    <a:pt x="2621818" y="724320"/>
                  </a:cubicBezTo>
                  <a:cubicBezTo>
                    <a:pt x="2622413" y="882710"/>
                    <a:pt x="2622309" y="1041065"/>
                    <a:pt x="2622169" y="1199456"/>
                  </a:cubicBezTo>
                  <a:cubicBezTo>
                    <a:pt x="2622134" y="1263484"/>
                    <a:pt x="2584452" y="1310752"/>
                    <a:pt x="2523398" y="1324153"/>
                  </a:cubicBezTo>
                  <a:cubicBezTo>
                    <a:pt x="2459790" y="1338113"/>
                    <a:pt x="2391073" y="1289900"/>
                    <a:pt x="2382816" y="1225312"/>
                  </a:cubicBezTo>
                  <a:cubicBezTo>
                    <a:pt x="2381207" y="1212856"/>
                    <a:pt x="2380717" y="1200226"/>
                    <a:pt x="2379597" y="1186720"/>
                  </a:cubicBezTo>
                  <a:cubicBezTo>
                    <a:pt x="2407413" y="1186720"/>
                    <a:pt x="2433514" y="1186720"/>
                    <a:pt x="2461574" y="1186720"/>
                  </a:cubicBezTo>
                  <a:cubicBezTo>
                    <a:pt x="2461574" y="1192528"/>
                    <a:pt x="2461504" y="1198441"/>
                    <a:pt x="2461574" y="1204389"/>
                  </a:cubicBezTo>
                  <a:cubicBezTo>
                    <a:pt x="2461959" y="1228356"/>
                    <a:pt x="2478998" y="1246199"/>
                    <a:pt x="2501390" y="1246130"/>
                  </a:cubicBezTo>
                  <a:cubicBezTo>
                    <a:pt x="2523713" y="1246059"/>
                    <a:pt x="2540997" y="1228111"/>
                    <a:pt x="2541031" y="1204179"/>
                  </a:cubicBezTo>
                  <a:cubicBezTo>
                    <a:pt x="2541137" y="1055026"/>
                    <a:pt x="2541102" y="905837"/>
                    <a:pt x="2541102" y="756684"/>
                  </a:cubicBezTo>
                  <a:cubicBezTo>
                    <a:pt x="2541102" y="743528"/>
                    <a:pt x="2541592" y="730338"/>
                    <a:pt x="2540752" y="717217"/>
                  </a:cubicBezTo>
                  <a:cubicBezTo>
                    <a:pt x="2540507" y="713543"/>
                    <a:pt x="2537043" y="707945"/>
                    <a:pt x="2533824" y="706896"/>
                  </a:cubicBezTo>
                  <a:cubicBezTo>
                    <a:pt x="2473225" y="686777"/>
                    <a:pt x="2413396" y="686568"/>
                    <a:pt x="2356191" y="717917"/>
                  </a:cubicBezTo>
                  <a:cubicBezTo>
                    <a:pt x="2345694" y="723690"/>
                    <a:pt x="2338102" y="734676"/>
                    <a:pt x="2329110" y="743318"/>
                  </a:cubicBezTo>
                  <a:cubicBezTo>
                    <a:pt x="2316619" y="717147"/>
                    <a:pt x="2290448" y="707491"/>
                    <a:pt x="2262877" y="700808"/>
                  </a:cubicBezTo>
                  <a:cubicBezTo>
                    <a:pt x="2209836" y="687932"/>
                    <a:pt x="2157739" y="689856"/>
                    <a:pt x="2108546" y="715853"/>
                  </a:cubicBezTo>
                  <a:cubicBezTo>
                    <a:pt x="2098119" y="721346"/>
                    <a:pt x="2089827" y="730897"/>
                    <a:pt x="2078421" y="740309"/>
                  </a:cubicBezTo>
                  <a:cubicBezTo>
                    <a:pt x="2082305" y="720646"/>
                    <a:pt x="2084649" y="701193"/>
                    <a:pt x="2090107" y="682684"/>
                  </a:cubicBezTo>
                  <a:cubicBezTo>
                    <a:pt x="2112744" y="606096"/>
                    <a:pt x="2162777" y="549940"/>
                    <a:pt x="2226805" y="505190"/>
                  </a:cubicBezTo>
                  <a:cubicBezTo>
                    <a:pt x="2299055" y="454738"/>
                    <a:pt x="2379912" y="425593"/>
                    <a:pt x="2466508" y="411807"/>
                  </a:cubicBezTo>
                  <a:cubicBezTo>
                    <a:pt x="2490649" y="407959"/>
                    <a:pt x="2514966" y="405405"/>
                    <a:pt x="2540507" y="402081"/>
                  </a:cubicBezTo>
                  <a:cubicBezTo>
                    <a:pt x="2540507" y="369752"/>
                    <a:pt x="2540507" y="336618"/>
                    <a:pt x="2540507" y="302400"/>
                  </a:cubicBezTo>
                  <a:close/>
                  <a:moveTo>
                    <a:pt x="4376164" y="287939"/>
                  </a:moveTo>
                  <a:cubicBezTo>
                    <a:pt x="4442501" y="337692"/>
                    <a:pt x="4509188" y="387655"/>
                    <a:pt x="4577100" y="438562"/>
                  </a:cubicBezTo>
                  <a:cubicBezTo>
                    <a:pt x="4509188" y="489505"/>
                    <a:pt x="4442991" y="539118"/>
                    <a:pt x="4376199" y="589186"/>
                  </a:cubicBezTo>
                  <a:cubicBezTo>
                    <a:pt x="4309582" y="539223"/>
                    <a:pt x="4243175" y="489400"/>
                    <a:pt x="4175438" y="438562"/>
                  </a:cubicBezTo>
                  <a:cubicBezTo>
                    <a:pt x="4242650" y="388110"/>
                    <a:pt x="4308707" y="338567"/>
                    <a:pt x="4376164" y="287939"/>
                  </a:cubicBezTo>
                  <a:close/>
                  <a:moveTo>
                    <a:pt x="3654049" y="83049"/>
                  </a:moveTo>
                  <a:cubicBezTo>
                    <a:pt x="3654049" y="566898"/>
                    <a:pt x="3654049" y="1049801"/>
                    <a:pt x="3654049" y="1533299"/>
                  </a:cubicBezTo>
                  <a:cubicBezTo>
                    <a:pt x="4137512" y="1533299"/>
                    <a:pt x="4620101" y="1533299"/>
                    <a:pt x="5104228" y="1533299"/>
                  </a:cubicBezTo>
                  <a:cubicBezTo>
                    <a:pt x="5104228" y="1049417"/>
                    <a:pt x="5104228" y="566513"/>
                    <a:pt x="5104228" y="83049"/>
                  </a:cubicBezTo>
                  <a:cubicBezTo>
                    <a:pt x="4620275" y="83049"/>
                    <a:pt x="4137022" y="83049"/>
                    <a:pt x="3654049" y="83049"/>
                  </a:cubicBezTo>
                  <a:close/>
                  <a:moveTo>
                    <a:pt x="1838474" y="80996"/>
                  </a:moveTo>
                  <a:cubicBezTo>
                    <a:pt x="1838474" y="564424"/>
                    <a:pt x="1838474" y="1046978"/>
                    <a:pt x="1838474" y="1530825"/>
                  </a:cubicBezTo>
                  <a:cubicBezTo>
                    <a:pt x="2322672" y="1530825"/>
                    <a:pt x="2805925" y="1530825"/>
                    <a:pt x="3288654" y="1530825"/>
                  </a:cubicBezTo>
                  <a:cubicBezTo>
                    <a:pt x="3288654" y="1046908"/>
                    <a:pt x="3288654" y="564004"/>
                    <a:pt x="3288654" y="80996"/>
                  </a:cubicBezTo>
                  <a:cubicBezTo>
                    <a:pt x="2804806" y="80996"/>
                    <a:pt x="2321938" y="80996"/>
                    <a:pt x="1838474" y="80996"/>
                  </a:cubicBezTo>
                  <a:close/>
                  <a:moveTo>
                    <a:pt x="81487" y="80822"/>
                  </a:moveTo>
                  <a:cubicBezTo>
                    <a:pt x="81487" y="564740"/>
                    <a:pt x="81487" y="1047993"/>
                    <a:pt x="81487" y="1530932"/>
                  </a:cubicBezTo>
                  <a:cubicBezTo>
                    <a:pt x="565335" y="1530932"/>
                    <a:pt x="1048273" y="1530932"/>
                    <a:pt x="1531736" y="1530932"/>
                  </a:cubicBezTo>
                  <a:cubicBezTo>
                    <a:pt x="1531736" y="1047469"/>
                    <a:pt x="1531736" y="564880"/>
                    <a:pt x="1531736" y="80822"/>
                  </a:cubicBezTo>
                  <a:cubicBezTo>
                    <a:pt x="1047783" y="80822"/>
                    <a:pt x="564880" y="80822"/>
                    <a:pt x="81487" y="80822"/>
                  </a:cubicBezTo>
                  <a:close/>
                  <a:moveTo>
                    <a:pt x="3572597" y="1598"/>
                  </a:moveTo>
                  <a:cubicBezTo>
                    <a:pt x="4110606" y="1598"/>
                    <a:pt x="4648581" y="1598"/>
                    <a:pt x="5186590" y="1598"/>
                  </a:cubicBezTo>
                  <a:cubicBezTo>
                    <a:pt x="5186100" y="7651"/>
                    <a:pt x="5185190" y="13703"/>
                    <a:pt x="5185190" y="19757"/>
                  </a:cubicBezTo>
                  <a:cubicBezTo>
                    <a:pt x="5185120" y="544926"/>
                    <a:pt x="5185120" y="1070059"/>
                    <a:pt x="5185120" y="1595228"/>
                  </a:cubicBezTo>
                  <a:cubicBezTo>
                    <a:pt x="5185120" y="1600861"/>
                    <a:pt x="5185120" y="1606494"/>
                    <a:pt x="5185120" y="1614016"/>
                  </a:cubicBezTo>
                  <a:cubicBezTo>
                    <a:pt x="5179137" y="1614016"/>
                    <a:pt x="5174029" y="1614016"/>
                    <a:pt x="5168956" y="1614016"/>
                  </a:cubicBezTo>
                  <a:cubicBezTo>
                    <a:pt x="4642038" y="1614016"/>
                    <a:pt x="4115155" y="1614016"/>
                    <a:pt x="3588237" y="1613981"/>
                  </a:cubicBezTo>
                  <a:cubicBezTo>
                    <a:pt x="3583023" y="1613981"/>
                    <a:pt x="3577810" y="1613351"/>
                    <a:pt x="3572597" y="1613002"/>
                  </a:cubicBezTo>
                  <a:cubicBezTo>
                    <a:pt x="3572597" y="1075867"/>
                    <a:pt x="3572597" y="538733"/>
                    <a:pt x="3572597" y="1598"/>
                  </a:cubicBezTo>
                  <a:close/>
                  <a:moveTo>
                    <a:pt x="1758527" y="909"/>
                  </a:moveTo>
                  <a:cubicBezTo>
                    <a:pt x="2295242" y="909"/>
                    <a:pt x="2831956" y="909"/>
                    <a:pt x="3369406" y="909"/>
                  </a:cubicBezTo>
                  <a:cubicBezTo>
                    <a:pt x="3369406" y="537659"/>
                    <a:pt x="3369406" y="1074058"/>
                    <a:pt x="3369406" y="1611437"/>
                  </a:cubicBezTo>
                  <a:cubicBezTo>
                    <a:pt x="2832691" y="1611437"/>
                    <a:pt x="2295976" y="1611437"/>
                    <a:pt x="1758527" y="1611437"/>
                  </a:cubicBezTo>
                  <a:cubicBezTo>
                    <a:pt x="1758527" y="1074653"/>
                    <a:pt x="1758527" y="538253"/>
                    <a:pt x="1758527" y="909"/>
                  </a:cubicBezTo>
                  <a:close/>
                  <a:moveTo>
                    <a:pt x="1595274" y="0"/>
                  </a:moveTo>
                  <a:cubicBezTo>
                    <a:pt x="1600453" y="0"/>
                    <a:pt x="1605666" y="0"/>
                    <a:pt x="1611684" y="0"/>
                  </a:cubicBezTo>
                  <a:cubicBezTo>
                    <a:pt x="1611684" y="537590"/>
                    <a:pt x="1611684" y="1074024"/>
                    <a:pt x="1611684" y="1612418"/>
                  </a:cubicBezTo>
                  <a:cubicBezTo>
                    <a:pt x="1074619" y="1612418"/>
                    <a:pt x="537310" y="1612418"/>
                    <a:pt x="0" y="1612418"/>
                  </a:cubicBezTo>
                  <a:cubicBezTo>
                    <a:pt x="0" y="1075284"/>
                    <a:pt x="0" y="538149"/>
                    <a:pt x="0" y="1014"/>
                  </a:cubicBezTo>
                  <a:cubicBezTo>
                    <a:pt x="5213" y="664"/>
                    <a:pt x="10427" y="35"/>
                    <a:pt x="15640" y="35"/>
                  </a:cubicBezTo>
                  <a:cubicBezTo>
                    <a:pt x="542173" y="0"/>
                    <a:pt x="1068741" y="0"/>
                    <a:pt x="1595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5" name="Google Shape;1855;p44"/>
          <p:cNvGrpSpPr/>
          <p:nvPr/>
        </p:nvGrpSpPr>
        <p:grpSpPr>
          <a:xfrm rot="-172221">
            <a:off x="8536823" y="948060"/>
            <a:ext cx="2029879" cy="3337539"/>
            <a:chOff x="5095920" y="2830970"/>
            <a:chExt cx="2335782" cy="3840507"/>
          </a:xfrm>
        </p:grpSpPr>
        <p:sp>
          <p:nvSpPr>
            <p:cNvPr id="1856" name="Google Shape;1856;p44"/>
            <p:cNvSpPr/>
            <p:nvPr/>
          </p:nvSpPr>
          <p:spPr>
            <a:xfrm>
              <a:off x="5095920" y="3144617"/>
              <a:ext cx="2291255" cy="3273141"/>
            </a:xfrm>
            <a:custGeom>
              <a:rect b="b" l="l" r="r" t="t"/>
              <a:pathLst>
                <a:path extrusionOk="0" h="3273141" w="2291255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4"/>
            <p:cNvSpPr/>
            <p:nvPr/>
          </p:nvSpPr>
          <p:spPr>
            <a:xfrm>
              <a:off x="5760142" y="3492690"/>
              <a:ext cx="734248" cy="1043224"/>
            </a:xfrm>
            <a:custGeom>
              <a:rect b="b" l="l" r="r" t="t"/>
              <a:pathLst>
                <a:path extrusionOk="0" h="1043224" w="734248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4"/>
            <p:cNvSpPr/>
            <p:nvPr/>
          </p:nvSpPr>
          <p:spPr>
            <a:xfrm>
              <a:off x="6007802" y="3076450"/>
              <a:ext cx="362840" cy="472812"/>
            </a:xfrm>
            <a:custGeom>
              <a:rect b="b" l="l" r="r" t="t"/>
              <a:pathLst>
                <a:path extrusionOk="0" h="472812" w="362840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4"/>
            <p:cNvSpPr/>
            <p:nvPr/>
          </p:nvSpPr>
          <p:spPr>
            <a:xfrm>
              <a:off x="6549109" y="6389494"/>
              <a:ext cx="383970" cy="281983"/>
            </a:xfrm>
            <a:custGeom>
              <a:rect b="b" l="l" r="r" t="t"/>
              <a:pathLst>
                <a:path extrusionOk="0" h="281983" w="383971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4"/>
            <p:cNvSpPr/>
            <p:nvPr/>
          </p:nvSpPr>
          <p:spPr>
            <a:xfrm>
              <a:off x="5315642" y="6383875"/>
              <a:ext cx="330686" cy="279309"/>
            </a:xfrm>
            <a:custGeom>
              <a:rect b="b" l="l" r="r" t="t"/>
              <a:pathLst>
                <a:path extrusionOk="0" h="279309" w="330686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4"/>
            <p:cNvSpPr/>
            <p:nvPr/>
          </p:nvSpPr>
          <p:spPr>
            <a:xfrm>
              <a:off x="7212033" y="2960734"/>
              <a:ext cx="219669" cy="309517"/>
            </a:xfrm>
            <a:custGeom>
              <a:rect b="b" l="l" r="r" t="t"/>
              <a:pathLst>
                <a:path extrusionOk="0" h="309517" w="219669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4"/>
            <p:cNvSpPr/>
            <p:nvPr/>
          </p:nvSpPr>
          <p:spPr>
            <a:xfrm>
              <a:off x="5129326" y="2830970"/>
              <a:ext cx="227894" cy="283627"/>
            </a:xfrm>
            <a:custGeom>
              <a:rect b="b" l="l" r="r" t="t"/>
              <a:pathLst>
                <a:path extrusionOk="0" h="283627" w="227894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4"/>
            <p:cNvSpPr/>
            <p:nvPr/>
          </p:nvSpPr>
          <p:spPr>
            <a:xfrm>
              <a:off x="5119063" y="3098324"/>
              <a:ext cx="173481" cy="58332"/>
            </a:xfrm>
            <a:custGeom>
              <a:rect b="b" l="l" r="r" t="t"/>
              <a:pathLst>
                <a:path extrusionOk="0" h="58332" w="173481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4"/>
            <p:cNvSpPr/>
            <p:nvPr/>
          </p:nvSpPr>
          <p:spPr>
            <a:xfrm>
              <a:off x="7216308" y="3234561"/>
              <a:ext cx="161117" cy="83834"/>
            </a:xfrm>
            <a:custGeom>
              <a:rect b="b" l="l" r="r" t="t"/>
              <a:pathLst>
                <a:path extrusionOk="0" h="83834" w="161117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4"/>
            <p:cNvSpPr/>
            <p:nvPr/>
          </p:nvSpPr>
          <p:spPr>
            <a:xfrm>
              <a:off x="6158357" y="3053558"/>
              <a:ext cx="160262" cy="55093"/>
            </a:xfrm>
            <a:custGeom>
              <a:rect b="b" l="l" r="r" t="t"/>
              <a:pathLst>
                <a:path extrusionOk="0" h="55093" w="160262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4"/>
            <p:cNvSpPr/>
            <p:nvPr/>
          </p:nvSpPr>
          <p:spPr>
            <a:xfrm>
              <a:off x="6036480" y="3149271"/>
              <a:ext cx="48024" cy="124219"/>
            </a:xfrm>
            <a:custGeom>
              <a:rect b="b" l="l" r="r" t="t"/>
              <a:pathLst>
                <a:path extrusionOk="0" h="124219" w="48024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4"/>
            <p:cNvSpPr/>
            <p:nvPr/>
          </p:nvSpPr>
          <p:spPr>
            <a:xfrm>
              <a:off x="6350109" y="3206877"/>
              <a:ext cx="33038" cy="136259"/>
            </a:xfrm>
            <a:custGeom>
              <a:rect b="b" l="l" r="r" t="t"/>
              <a:pathLst>
                <a:path extrusionOk="0" h="136259" w="33038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4"/>
            <p:cNvSpPr/>
            <p:nvPr/>
          </p:nvSpPr>
          <p:spPr>
            <a:xfrm>
              <a:off x="5800738" y="3543878"/>
              <a:ext cx="416702" cy="670672"/>
            </a:xfrm>
            <a:custGeom>
              <a:rect b="b" l="l" r="r" t="t"/>
              <a:pathLst>
                <a:path extrusionOk="0" h="670672" w="41670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9" name="Google Shape;1869;p44"/>
            <p:cNvGrpSpPr/>
            <p:nvPr/>
          </p:nvGrpSpPr>
          <p:grpSpPr>
            <a:xfrm>
              <a:off x="5782940" y="4525838"/>
              <a:ext cx="721882" cy="70961"/>
              <a:chOff x="5782940" y="4525838"/>
              <a:chExt cx="721882" cy="70961"/>
            </a:xfrm>
          </p:grpSpPr>
          <p:sp>
            <p:nvSpPr>
              <p:cNvPr id="1870" name="Google Shape;1870;p44"/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rect b="b" l="l" r="r" t="t"/>
                <a:pathLst>
                  <a:path extrusionOk="0" h="66468" w="415056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44"/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rect b="b" l="l" r="r" t="t"/>
                <a:pathLst>
                  <a:path extrusionOk="0" h="63214" w="171581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44"/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rect b="b" l="l" r="r" t="t"/>
                <a:pathLst>
                  <a:path extrusionOk="0" h="69484" w="104225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3" name="Google Shape;1873;p44"/>
            <p:cNvSpPr/>
            <p:nvPr/>
          </p:nvSpPr>
          <p:spPr>
            <a:xfrm>
              <a:off x="6100752" y="4521469"/>
              <a:ext cx="110780" cy="89362"/>
            </a:xfrm>
            <a:custGeom>
              <a:rect b="b" l="l" r="r" t="t"/>
              <a:pathLst>
                <a:path extrusionOk="0" h="89362" w="110780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4"/>
            <p:cNvSpPr/>
            <p:nvPr/>
          </p:nvSpPr>
          <p:spPr>
            <a:xfrm>
              <a:off x="5589641" y="4999062"/>
              <a:ext cx="1040918" cy="1422672"/>
            </a:xfrm>
            <a:custGeom>
              <a:rect b="b" l="l" r="r" t="t"/>
              <a:pathLst>
                <a:path extrusionOk="0" h="1422672" w="1040918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4"/>
            <p:cNvSpPr/>
            <p:nvPr/>
          </p:nvSpPr>
          <p:spPr>
            <a:xfrm>
              <a:off x="5336672" y="3995263"/>
              <a:ext cx="490059" cy="735629"/>
            </a:xfrm>
            <a:custGeom>
              <a:rect b="b" l="l" r="r" t="t"/>
              <a:pathLst>
                <a:path extrusionOk="0" h="735629" w="49005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4"/>
            <p:cNvSpPr/>
            <p:nvPr/>
          </p:nvSpPr>
          <p:spPr>
            <a:xfrm>
              <a:off x="6523875" y="4626341"/>
              <a:ext cx="68630" cy="246309"/>
            </a:xfrm>
            <a:custGeom>
              <a:rect b="b" l="l" r="r" t="t"/>
              <a:pathLst>
                <a:path extrusionOk="0" h="246309" w="68630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4"/>
            <p:cNvSpPr/>
            <p:nvPr/>
          </p:nvSpPr>
          <p:spPr>
            <a:xfrm>
              <a:off x="6057547" y="3423619"/>
              <a:ext cx="243347" cy="125199"/>
            </a:xfrm>
            <a:custGeom>
              <a:rect b="b" l="l" r="r" t="t"/>
              <a:pathLst>
                <a:path extrusionOk="0" h="125199" w="243347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4"/>
            <p:cNvSpPr/>
            <p:nvPr/>
          </p:nvSpPr>
          <p:spPr>
            <a:xfrm>
              <a:off x="7265790" y="3015966"/>
              <a:ext cx="147337" cy="75484"/>
            </a:xfrm>
            <a:custGeom>
              <a:rect b="b" l="l" r="r" t="t"/>
              <a:pathLst>
                <a:path extrusionOk="0" h="75484" w="147337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4"/>
            <p:cNvSpPr/>
            <p:nvPr/>
          </p:nvSpPr>
          <p:spPr>
            <a:xfrm>
              <a:off x="5185338" y="2895954"/>
              <a:ext cx="132197" cy="57564"/>
            </a:xfrm>
            <a:custGeom>
              <a:rect b="b" l="l" r="r" t="t"/>
              <a:pathLst>
                <a:path extrusionOk="0" h="57564" w="132197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p44"/>
          <p:cNvSpPr/>
          <p:nvPr/>
        </p:nvSpPr>
        <p:spPr>
          <a:xfrm rot="188866">
            <a:off x="3616283" y="779119"/>
            <a:ext cx="1798345" cy="1796807"/>
          </a:xfrm>
          <a:custGeom>
            <a:rect b="b" l="l" r="r" t="t"/>
            <a:pathLst>
              <a:path extrusionOk="0" h="1713864" w="1715332">
                <a:moveTo>
                  <a:pt x="553778" y="1647181"/>
                </a:moveTo>
                <a:lnTo>
                  <a:pt x="617428" y="1647181"/>
                </a:lnTo>
                <a:cubicBezTo>
                  <a:pt x="618309" y="1647181"/>
                  <a:pt x="619026" y="1647899"/>
                  <a:pt x="619026" y="1648779"/>
                </a:cubicBezTo>
                <a:lnTo>
                  <a:pt x="619026" y="1708354"/>
                </a:lnTo>
                <a:cubicBezTo>
                  <a:pt x="619026" y="1711386"/>
                  <a:pt x="616548" y="1713864"/>
                  <a:pt x="613515" y="1713864"/>
                </a:cubicBezTo>
                <a:lnTo>
                  <a:pt x="555115" y="1713864"/>
                </a:lnTo>
                <a:cubicBezTo>
                  <a:pt x="551332" y="1713864"/>
                  <a:pt x="548267" y="1710799"/>
                  <a:pt x="548267" y="1707017"/>
                </a:cubicBezTo>
                <a:lnTo>
                  <a:pt x="548267" y="1652725"/>
                </a:lnTo>
                <a:cubicBezTo>
                  <a:pt x="548267" y="1649659"/>
                  <a:pt x="550745" y="1647181"/>
                  <a:pt x="553778" y="1647181"/>
                </a:cubicBezTo>
                <a:close/>
                <a:moveTo>
                  <a:pt x="1651617" y="1642779"/>
                </a:moveTo>
                <a:lnTo>
                  <a:pt x="1709724" y="1642779"/>
                </a:lnTo>
                <a:cubicBezTo>
                  <a:pt x="1712822" y="1642779"/>
                  <a:pt x="1715332" y="1645290"/>
                  <a:pt x="1715332" y="1648388"/>
                </a:cubicBezTo>
                <a:lnTo>
                  <a:pt x="1715332" y="1706495"/>
                </a:lnTo>
                <a:cubicBezTo>
                  <a:pt x="1715332" y="1709527"/>
                  <a:pt x="1712854" y="1712005"/>
                  <a:pt x="1709821" y="1712005"/>
                </a:cubicBezTo>
                <a:lnTo>
                  <a:pt x="1652954" y="1712005"/>
                </a:lnTo>
                <a:cubicBezTo>
                  <a:pt x="1649171" y="1712005"/>
                  <a:pt x="1646106" y="1708940"/>
                  <a:pt x="1646106" y="1705157"/>
                </a:cubicBezTo>
                <a:lnTo>
                  <a:pt x="1646106" y="1648290"/>
                </a:lnTo>
                <a:cubicBezTo>
                  <a:pt x="1646106" y="1645257"/>
                  <a:pt x="1648552" y="1642779"/>
                  <a:pt x="1651617" y="1642779"/>
                </a:cubicBezTo>
                <a:close/>
                <a:moveTo>
                  <a:pt x="1449904" y="1642779"/>
                </a:moveTo>
                <a:lnTo>
                  <a:pt x="1507327" y="1642779"/>
                </a:lnTo>
                <a:cubicBezTo>
                  <a:pt x="1510424" y="1642779"/>
                  <a:pt x="1512935" y="1645290"/>
                  <a:pt x="1512935" y="1648388"/>
                </a:cubicBezTo>
                <a:lnTo>
                  <a:pt x="1512935" y="1706495"/>
                </a:lnTo>
                <a:cubicBezTo>
                  <a:pt x="1512935" y="1709527"/>
                  <a:pt x="1510457" y="1712005"/>
                  <a:pt x="1507425" y="1712005"/>
                </a:cubicBezTo>
                <a:lnTo>
                  <a:pt x="1450557" y="1712005"/>
                </a:lnTo>
                <a:cubicBezTo>
                  <a:pt x="1446774" y="1712005"/>
                  <a:pt x="1443709" y="1708940"/>
                  <a:pt x="1443709" y="1705157"/>
                </a:cubicBezTo>
                <a:lnTo>
                  <a:pt x="1443709" y="1648975"/>
                </a:lnTo>
                <a:cubicBezTo>
                  <a:pt x="1443709" y="1645551"/>
                  <a:pt x="1446481" y="1642779"/>
                  <a:pt x="1449904" y="1642779"/>
                </a:cubicBezTo>
                <a:close/>
                <a:moveTo>
                  <a:pt x="897399" y="1579292"/>
                </a:moveTo>
                <a:lnTo>
                  <a:pt x="956158" y="1579292"/>
                </a:lnTo>
                <a:cubicBezTo>
                  <a:pt x="959256" y="1579292"/>
                  <a:pt x="961766" y="1581803"/>
                  <a:pt x="961766" y="1584901"/>
                </a:cubicBezTo>
                <a:lnTo>
                  <a:pt x="961766" y="1658725"/>
                </a:lnTo>
                <a:lnTo>
                  <a:pt x="961765" y="1658726"/>
                </a:lnTo>
                <a:lnTo>
                  <a:pt x="961765" y="1708354"/>
                </a:lnTo>
                <a:cubicBezTo>
                  <a:pt x="961765" y="1711386"/>
                  <a:pt x="959287" y="1713864"/>
                  <a:pt x="956255" y="1713864"/>
                </a:cubicBezTo>
                <a:lnTo>
                  <a:pt x="763087" y="1713864"/>
                </a:lnTo>
                <a:cubicBezTo>
                  <a:pt x="759304" y="1713864"/>
                  <a:pt x="756239" y="1710799"/>
                  <a:pt x="756239" y="1707017"/>
                </a:cubicBezTo>
                <a:lnTo>
                  <a:pt x="756239" y="1648159"/>
                </a:lnTo>
                <a:cubicBezTo>
                  <a:pt x="756206" y="1647833"/>
                  <a:pt x="756467" y="1647572"/>
                  <a:pt x="756793" y="1647572"/>
                </a:cubicBezTo>
                <a:lnTo>
                  <a:pt x="891888" y="1647572"/>
                </a:lnTo>
                <a:lnTo>
                  <a:pt x="891888" y="1584803"/>
                </a:lnTo>
                <a:cubicBezTo>
                  <a:pt x="891888" y="1581770"/>
                  <a:pt x="894366" y="1579292"/>
                  <a:pt x="897399" y="1579292"/>
                </a:cubicBezTo>
                <a:close/>
                <a:moveTo>
                  <a:pt x="627830" y="1440905"/>
                </a:moveTo>
                <a:lnTo>
                  <a:pt x="747500" y="1440905"/>
                </a:lnTo>
                <a:cubicBezTo>
                  <a:pt x="752424" y="1440905"/>
                  <a:pt x="756402" y="1444883"/>
                  <a:pt x="756402" y="1449807"/>
                </a:cubicBezTo>
                <a:lnTo>
                  <a:pt x="756402" y="1508761"/>
                </a:lnTo>
                <a:lnTo>
                  <a:pt x="819303" y="1508761"/>
                </a:lnTo>
                <a:cubicBezTo>
                  <a:pt x="822401" y="1508761"/>
                  <a:pt x="824911" y="1511272"/>
                  <a:pt x="824911" y="1514370"/>
                </a:cubicBezTo>
                <a:lnTo>
                  <a:pt x="824911" y="1569543"/>
                </a:lnTo>
                <a:cubicBezTo>
                  <a:pt x="824911" y="1572575"/>
                  <a:pt x="822433" y="1575053"/>
                  <a:pt x="819400" y="1575053"/>
                </a:cubicBezTo>
                <a:lnTo>
                  <a:pt x="756402" y="1575053"/>
                </a:lnTo>
                <a:lnTo>
                  <a:pt x="756402" y="1642715"/>
                </a:lnTo>
                <a:cubicBezTo>
                  <a:pt x="756402" y="1644541"/>
                  <a:pt x="754935" y="1646008"/>
                  <a:pt x="753109" y="1646008"/>
                </a:cubicBezTo>
                <a:lnTo>
                  <a:pt x="622580" y="1646008"/>
                </a:lnTo>
                <a:cubicBezTo>
                  <a:pt x="620624" y="1646008"/>
                  <a:pt x="619026" y="1644411"/>
                  <a:pt x="619026" y="1642454"/>
                </a:cubicBezTo>
                <a:lnTo>
                  <a:pt x="619026" y="1575053"/>
                </a:lnTo>
                <a:lnTo>
                  <a:pt x="555147" y="1575053"/>
                </a:lnTo>
                <a:cubicBezTo>
                  <a:pt x="551364" y="1575053"/>
                  <a:pt x="548299" y="1571988"/>
                  <a:pt x="548299" y="1568206"/>
                </a:cubicBezTo>
                <a:lnTo>
                  <a:pt x="548299" y="1514304"/>
                </a:lnTo>
                <a:cubicBezTo>
                  <a:pt x="548267" y="1511239"/>
                  <a:pt x="550745" y="1508761"/>
                  <a:pt x="553777" y="1508761"/>
                </a:cubicBezTo>
                <a:lnTo>
                  <a:pt x="619026" y="1508761"/>
                </a:lnTo>
                <a:lnTo>
                  <a:pt x="619026" y="1449709"/>
                </a:lnTo>
                <a:cubicBezTo>
                  <a:pt x="619026" y="1444851"/>
                  <a:pt x="622971" y="1440905"/>
                  <a:pt x="627830" y="1440905"/>
                </a:cubicBezTo>
                <a:close/>
                <a:moveTo>
                  <a:pt x="140148" y="1371580"/>
                </a:moveTo>
                <a:lnTo>
                  <a:pt x="339088" y="1371580"/>
                </a:lnTo>
                <a:cubicBezTo>
                  <a:pt x="340849" y="1371580"/>
                  <a:pt x="342284" y="1373015"/>
                  <a:pt x="342284" y="1374776"/>
                </a:cubicBezTo>
                <a:lnTo>
                  <a:pt x="342284" y="1573716"/>
                </a:lnTo>
                <a:cubicBezTo>
                  <a:pt x="342317" y="1575477"/>
                  <a:pt x="340882" y="1576911"/>
                  <a:pt x="339088" y="1576911"/>
                </a:cubicBezTo>
                <a:lnTo>
                  <a:pt x="140148" y="1576911"/>
                </a:lnTo>
                <a:cubicBezTo>
                  <a:pt x="138388" y="1576911"/>
                  <a:pt x="136953" y="1575477"/>
                  <a:pt x="136953" y="1573716"/>
                </a:cubicBezTo>
                <a:lnTo>
                  <a:pt x="136953" y="1374776"/>
                </a:lnTo>
                <a:cubicBezTo>
                  <a:pt x="136953" y="1373015"/>
                  <a:pt x="138388" y="1371580"/>
                  <a:pt x="140148" y="1371580"/>
                </a:cubicBezTo>
                <a:close/>
                <a:moveTo>
                  <a:pt x="71085" y="1302485"/>
                </a:moveTo>
                <a:cubicBezTo>
                  <a:pt x="69324" y="1302485"/>
                  <a:pt x="67890" y="1303919"/>
                  <a:pt x="67890" y="1305680"/>
                </a:cubicBezTo>
                <a:lnTo>
                  <a:pt x="67890" y="1642779"/>
                </a:lnTo>
                <a:cubicBezTo>
                  <a:pt x="67890" y="1644540"/>
                  <a:pt x="69324" y="1645975"/>
                  <a:pt x="71085" y="1645975"/>
                </a:cubicBezTo>
                <a:lnTo>
                  <a:pt x="408185" y="1645975"/>
                </a:lnTo>
                <a:cubicBezTo>
                  <a:pt x="409945" y="1645975"/>
                  <a:pt x="411380" y="1644540"/>
                  <a:pt x="411380" y="1642779"/>
                </a:cubicBezTo>
                <a:lnTo>
                  <a:pt x="411380" y="1305680"/>
                </a:lnTo>
                <a:cubicBezTo>
                  <a:pt x="411380" y="1303919"/>
                  <a:pt x="409945" y="1302485"/>
                  <a:pt x="408185" y="1302485"/>
                </a:cubicBezTo>
                <a:close/>
                <a:moveTo>
                  <a:pt x="3196" y="1234595"/>
                </a:moveTo>
                <a:lnTo>
                  <a:pt x="476041" y="1234595"/>
                </a:lnTo>
                <a:cubicBezTo>
                  <a:pt x="477834" y="1234595"/>
                  <a:pt x="479270" y="1236030"/>
                  <a:pt x="479237" y="1237824"/>
                </a:cubicBezTo>
                <a:lnTo>
                  <a:pt x="479237" y="1710636"/>
                </a:lnTo>
                <a:cubicBezTo>
                  <a:pt x="479237" y="1712397"/>
                  <a:pt x="477802" y="1713832"/>
                  <a:pt x="476041" y="1713832"/>
                </a:cubicBezTo>
                <a:lnTo>
                  <a:pt x="3196" y="1713832"/>
                </a:lnTo>
                <a:cubicBezTo>
                  <a:pt x="1435" y="1713832"/>
                  <a:pt x="0" y="1712397"/>
                  <a:pt x="0" y="1710636"/>
                </a:cubicBezTo>
                <a:lnTo>
                  <a:pt x="0" y="1237791"/>
                </a:lnTo>
                <a:cubicBezTo>
                  <a:pt x="0" y="1236030"/>
                  <a:pt x="1435" y="1234595"/>
                  <a:pt x="3196" y="1234595"/>
                </a:cubicBezTo>
                <a:close/>
                <a:moveTo>
                  <a:pt x="1296388" y="1234400"/>
                </a:moveTo>
                <a:cubicBezTo>
                  <a:pt x="1300301" y="1234367"/>
                  <a:pt x="1300855" y="1235932"/>
                  <a:pt x="1300790" y="1239226"/>
                </a:cubicBezTo>
                <a:cubicBezTo>
                  <a:pt x="1300594" y="1249204"/>
                  <a:pt x="1300529" y="1288790"/>
                  <a:pt x="1300790" y="1298572"/>
                </a:cubicBezTo>
                <a:cubicBezTo>
                  <a:pt x="1300888" y="1302290"/>
                  <a:pt x="1299681" y="1303170"/>
                  <a:pt x="1296127" y="1303138"/>
                </a:cubicBezTo>
                <a:cubicBezTo>
                  <a:pt x="1276334" y="1302974"/>
                  <a:pt x="1256574" y="1302974"/>
                  <a:pt x="1236781" y="1303138"/>
                </a:cubicBezTo>
                <a:cubicBezTo>
                  <a:pt x="1233324" y="1303170"/>
                  <a:pt x="1232020" y="1302420"/>
                  <a:pt x="1232053" y="1298637"/>
                </a:cubicBezTo>
                <a:cubicBezTo>
                  <a:pt x="1232248" y="1278649"/>
                  <a:pt x="1232216" y="1258693"/>
                  <a:pt x="1232085" y="1238704"/>
                </a:cubicBezTo>
                <a:cubicBezTo>
                  <a:pt x="1232053" y="1235313"/>
                  <a:pt x="1233161" y="1234432"/>
                  <a:pt x="1236455" y="1234432"/>
                </a:cubicBezTo>
                <a:cubicBezTo>
                  <a:pt x="1256443" y="1234563"/>
                  <a:pt x="1276399" y="1234595"/>
                  <a:pt x="1296388" y="1234400"/>
                </a:cubicBezTo>
                <a:close/>
                <a:moveTo>
                  <a:pt x="1645943" y="1166021"/>
                </a:moveTo>
                <a:lnTo>
                  <a:pt x="1709723" y="1166021"/>
                </a:lnTo>
                <a:cubicBezTo>
                  <a:pt x="1712821" y="1166021"/>
                  <a:pt x="1715332" y="1168532"/>
                  <a:pt x="1715332" y="1171630"/>
                </a:cubicBezTo>
                <a:lnTo>
                  <a:pt x="1715332" y="1435166"/>
                </a:lnTo>
                <a:cubicBezTo>
                  <a:pt x="1715332" y="1438198"/>
                  <a:pt x="1712854" y="1440677"/>
                  <a:pt x="1709821" y="1440677"/>
                </a:cubicBezTo>
                <a:lnTo>
                  <a:pt x="1652628" y="1440677"/>
                </a:lnTo>
                <a:cubicBezTo>
                  <a:pt x="1648845" y="1440677"/>
                  <a:pt x="1645780" y="1437611"/>
                  <a:pt x="1645780" y="1433829"/>
                </a:cubicBezTo>
                <a:lnTo>
                  <a:pt x="1645780" y="1166217"/>
                </a:lnTo>
                <a:cubicBezTo>
                  <a:pt x="1645780" y="1166086"/>
                  <a:pt x="1645845" y="1166021"/>
                  <a:pt x="1645943" y="1166021"/>
                </a:cubicBezTo>
                <a:close/>
                <a:moveTo>
                  <a:pt x="692622" y="1165369"/>
                </a:moveTo>
                <a:lnTo>
                  <a:pt x="752750" y="1165369"/>
                </a:lnTo>
                <a:cubicBezTo>
                  <a:pt x="753305" y="1165369"/>
                  <a:pt x="753761" y="1165826"/>
                  <a:pt x="753761" y="1166380"/>
                </a:cubicBezTo>
                <a:lnTo>
                  <a:pt x="753761" y="1226509"/>
                </a:lnTo>
                <a:cubicBezTo>
                  <a:pt x="753761" y="1229541"/>
                  <a:pt x="751283" y="1232020"/>
                  <a:pt x="748250" y="1232020"/>
                </a:cubicBezTo>
                <a:lnTo>
                  <a:pt x="693959" y="1232020"/>
                </a:lnTo>
                <a:cubicBezTo>
                  <a:pt x="690176" y="1232020"/>
                  <a:pt x="687111" y="1228955"/>
                  <a:pt x="687111" y="1225172"/>
                </a:cubicBezTo>
                <a:lnTo>
                  <a:pt x="687111" y="1170880"/>
                </a:lnTo>
                <a:cubicBezTo>
                  <a:pt x="687111" y="1167847"/>
                  <a:pt x="689557" y="1165369"/>
                  <a:pt x="692622" y="1165369"/>
                </a:cubicBezTo>
                <a:close/>
                <a:moveTo>
                  <a:pt x="549669" y="1165369"/>
                </a:moveTo>
                <a:lnTo>
                  <a:pt x="613449" y="1165369"/>
                </a:lnTo>
                <a:cubicBezTo>
                  <a:pt x="616547" y="1165369"/>
                  <a:pt x="619058" y="1167880"/>
                  <a:pt x="619058" y="1170978"/>
                </a:cubicBezTo>
                <a:lnTo>
                  <a:pt x="619058" y="1296975"/>
                </a:lnTo>
                <a:cubicBezTo>
                  <a:pt x="619058" y="1300007"/>
                  <a:pt x="616580" y="1302485"/>
                  <a:pt x="613547" y="1302485"/>
                </a:cubicBezTo>
                <a:lnTo>
                  <a:pt x="556516" y="1302485"/>
                </a:lnTo>
                <a:cubicBezTo>
                  <a:pt x="552734" y="1302485"/>
                  <a:pt x="549669" y="1299420"/>
                  <a:pt x="549669" y="1295638"/>
                </a:cubicBezTo>
                <a:close/>
                <a:moveTo>
                  <a:pt x="1168761" y="1165206"/>
                </a:moveTo>
                <a:cubicBezTo>
                  <a:pt x="1164098" y="1165174"/>
                  <a:pt x="1162891" y="1166445"/>
                  <a:pt x="1162924" y="1171076"/>
                </a:cubicBezTo>
                <a:cubicBezTo>
                  <a:pt x="1163119" y="1203618"/>
                  <a:pt x="1163152" y="1333462"/>
                  <a:pt x="1162891" y="1365809"/>
                </a:cubicBezTo>
                <a:cubicBezTo>
                  <a:pt x="1162826" y="1371092"/>
                  <a:pt x="1164261" y="1372265"/>
                  <a:pt x="1169380" y="1372265"/>
                </a:cubicBezTo>
                <a:cubicBezTo>
                  <a:pt x="1234302" y="1372102"/>
                  <a:pt x="1299192" y="1372102"/>
                  <a:pt x="1364114" y="1372265"/>
                </a:cubicBezTo>
                <a:cubicBezTo>
                  <a:pt x="1368842" y="1372298"/>
                  <a:pt x="1369950" y="1370994"/>
                  <a:pt x="1369950" y="1366396"/>
                </a:cubicBezTo>
                <a:cubicBezTo>
                  <a:pt x="1369787" y="1301278"/>
                  <a:pt x="1369787" y="1236161"/>
                  <a:pt x="1369950" y="1171043"/>
                </a:cubicBezTo>
                <a:cubicBezTo>
                  <a:pt x="1369950" y="1166380"/>
                  <a:pt x="1368711" y="1165206"/>
                  <a:pt x="1364081" y="1165206"/>
                </a:cubicBezTo>
                <a:cubicBezTo>
                  <a:pt x="1298963" y="1165369"/>
                  <a:pt x="1233878" y="1165369"/>
                  <a:pt x="1168761" y="1165206"/>
                </a:cubicBezTo>
                <a:close/>
                <a:moveTo>
                  <a:pt x="887616" y="1099273"/>
                </a:moveTo>
                <a:lnTo>
                  <a:pt x="887634" y="1099338"/>
                </a:lnTo>
                <a:lnTo>
                  <a:pt x="888432" y="1099338"/>
                </a:lnTo>
                <a:cubicBezTo>
                  <a:pt x="891529" y="1099338"/>
                  <a:pt x="894040" y="1101849"/>
                  <a:pt x="894040" y="1104947"/>
                </a:cubicBezTo>
                <a:lnTo>
                  <a:pt x="894040" y="1165369"/>
                </a:lnTo>
                <a:lnTo>
                  <a:pt x="956157" y="1165369"/>
                </a:lnTo>
                <a:cubicBezTo>
                  <a:pt x="959255" y="1165369"/>
                  <a:pt x="961766" y="1167880"/>
                  <a:pt x="961766" y="1170978"/>
                </a:cubicBezTo>
                <a:lnTo>
                  <a:pt x="961766" y="1296975"/>
                </a:lnTo>
                <a:cubicBezTo>
                  <a:pt x="961766" y="1300007"/>
                  <a:pt x="959288" y="1302485"/>
                  <a:pt x="956255" y="1302485"/>
                </a:cubicBezTo>
                <a:lnTo>
                  <a:pt x="890094" y="1302485"/>
                </a:lnTo>
                <a:cubicBezTo>
                  <a:pt x="890877" y="1302485"/>
                  <a:pt x="891496" y="1303105"/>
                  <a:pt x="891496" y="1303887"/>
                </a:cubicBezTo>
                <a:lnTo>
                  <a:pt x="891496" y="1364310"/>
                </a:lnTo>
                <a:cubicBezTo>
                  <a:pt x="891496" y="1367342"/>
                  <a:pt x="889018" y="1369820"/>
                  <a:pt x="885986" y="1369820"/>
                </a:cubicBezTo>
                <a:lnTo>
                  <a:pt x="693959" y="1369820"/>
                </a:lnTo>
                <a:cubicBezTo>
                  <a:pt x="690176" y="1369820"/>
                  <a:pt x="687111" y="1366755"/>
                  <a:pt x="687111" y="1362973"/>
                </a:cubicBezTo>
                <a:lnTo>
                  <a:pt x="687111" y="1308029"/>
                </a:lnTo>
                <a:cubicBezTo>
                  <a:pt x="687111" y="1304963"/>
                  <a:pt x="689557" y="1302485"/>
                  <a:pt x="692622" y="1302485"/>
                </a:cubicBezTo>
                <a:lnTo>
                  <a:pt x="824650" y="1302485"/>
                </a:lnTo>
                <a:lnTo>
                  <a:pt x="824650" y="1168304"/>
                </a:lnTo>
                <a:lnTo>
                  <a:pt x="826907" y="1166021"/>
                </a:lnTo>
                <a:lnTo>
                  <a:pt x="755327" y="1166021"/>
                </a:lnTo>
                <a:cubicBezTo>
                  <a:pt x="754805" y="1166021"/>
                  <a:pt x="754381" y="1165597"/>
                  <a:pt x="754381" y="1165076"/>
                </a:cubicBezTo>
                <a:lnTo>
                  <a:pt x="754381" y="1104881"/>
                </a:lnTo>
                <a:lnTo>
                  <a:pt x="756698" y="1102550"/>
                </a:lnTo>
                <a:lnTo>
                  <a:pt x="756500" y="1102599"/>
                </a:lnTo>
                <a:cubicBezTo>
                  <a:pt x="756239" y="1102403"/>
                  <a:pt x="756142" y="1101295"/>
                  <a:pt x="756337" y="1101132"/>
                </a:cubicBezTo>
                <a:lnTo>
                  <a:pt x="757969" y="1101273"/>
                </a:lnTo>
                <a:lnTo>
                  <a:pt x="759892" y="1099338"/>
                </a:lnTo>
                <a:lnTo>
                  <a:pt x="887496" y="1099338"/>
                </a:lnTo>
                <a:close/>
                <a:moveTo>
                  <a:pt x="5967" y="1027373"/>
                </a:moveTo>
                <a:lnTo>
                  <a:pt x="134735" y="1027373"/>
                </a:lnTo>
                <a:cubicBezTo>
                  <a:pt x="137800" y="1027373"/>
                  <a:pt x="140245" y="1029851"/>
                  <a:pt x="140245" y="1032884"/>
                </a:cubicBezTo>
                <a:lnTo>
                  <a:pt x="140245" y="1093372"/>
                </a:lnTo>
                <a:cubicBezTo>
                  <a:pt x="140245" y="1096404"/>
                  <a:pt x="137767" y="1098882"/>
                  <a:pt x="134735" y="1098882"/>
                </a:cubicBezTo>
                <a:lnTo>
                  <a:pt x="5967" y="1098882"/>
                </a:lnTo>
                <a:cubicBezTo>
                  <a:pt x="2934" y="1098882"/>
                  <a:pt x="456" y="1096404"/>
                  <a:pt x="456" y="1093372"/>
                </a:cubicBezTo>
                <a:lnTo>
                  <a:pt x="456" y="1032884"/>
                </a:lnTo>
                <a:cubicBezTo>
                  <a:pt x="456" y="1029851"/>
                  <a:pt x="2934" y="1027373"/>
                  <a:pt x="5967" y="1027373"/>
                </a:cubicBezTo>
                <a:close/>
                <a:moveTo>
                  <a:pt x="964538" y="1026590"/>
                </a:moveTo>
                <a:lnTo>
                  <a:pt x="1028221" y="1026590"/>
                </a:lnTo>
                <a:cubicBezTo>
                  <a:pt x="1028286" y="1026590"/>
                  <a:pt x="1028351" y="1026656"/>
                  <a:pt x="1028351" y="1026721"/>
                </a:cubicBezTo>
                <a:lnTo>
                  <a:pt x="1028351" y="1094839"/>
                </a:lnTo>
                <a:cubicBezTo>
                  <a:pt x="1028351" y="1097871"/>
                  <a:pt x="1025873" y="1100350"/>
                  <a:pt x="1022840" y="1100350"/>
                </a:cubicBezTo>
                <a:lnTo>
                  <a:pt x="965875" y="1100350"/>
                </a:lnTo>
                <a:cubicBezTo>
                  <a:pt x="962092" y="1100350"/>
                  <a:pt x="959027" y="1097284"/>
                  <a:pt x="959027" y="1093502"/>
                </a:cubicBezTo>
                <a:lnTo>
                  <a:pt x="959027" y="1032101"/>
                </a:lnTo>
                <a:cubicBezTo>
                  <a:pt x="959027" y="1029036"/>
                  <a:pt x="961505" y="1026590"/>
                  <a:pt x="964538" y="1026590"/>
                </a:cubicBezTo>
                <a:close/>
                <a:moveTo>
                  <a:pt x="1237530" y="1026558"/>
                </a:moveTo>
                <a:lnTo>
                  <a:pt x="1368255" y="1026558"/>
                </a:lnTo>
                <a:cubicBezTo>
                  <a:pt x="1371353" y="1026558"/>
                  <a:pt x="1373863" y="1029069"/>
                  <a:pt x="1373863" y="1032167"/>
                </a:cubicBezTo>
                <a:lnTo>
                  <a:pt x="1373863" y="1098230"/>
                </a:lnTo>
                <a:lnTo>
                  <a:pt x="1435362" y="1098230"/>
                </a:lnTo>
                <a:cubicBezTo>
                  <a:pt x="1438460" y="1098230"/>
                  <a:pt x="1440970" y="1100741"/>
                  <a:pt x="1440970" y="1103838"/>
                </a:cubicBezTo>
                <a:lnTo>
                  <a:pt x="1440970" y="1234139"/>
                </a:lnTo>
                <a:lnTo>
                  <a:pt x="1506251" y="1234139"/>
                </a:lnTo>
                <a:lnTo>
                  <a:pt x="1506251" y="1171923"/>
                </a:lnTo>
                <a:cubicBezTo>
                  <a:pt x="1506251" y="1168890"/>
                  <a:pt x="1508697" y="1166412"/>
                  <a:pt x="1511762" y="1166412"/>
                </a:cubicBezTo>
                <a:lnTo>
                  <a:pt x="1578803" y="1166412"/>
                </a:lnTo>
                <a:lnTo>
                  <a:pt x="1578803" y="1102143"/>
                </a:lnTo>
                <a:cubicBezTo>
                  <a:pt x="1578803" y="1099077"/>
                  <a:pt x="1581249" y="1096599"/>
                  <a:pt x="1584314" y="1096599"/>
                </a:cubicBezTo>
                <a:lnTo>
                  <a:pt x="1640171" y="1096599"/>
                </a:lnTo>
                <a:cubicBezTo>
                  <a:pt x="1643268" y="1096599"/>
                  <a:pt x="1645779" y="1099110"/>
                  <a:pt x="1645779" y="1102208"/>
                </a:cubicBezTo>
                <a:lnTo>
                  <a:pt x="1645779" y="1371255"/>
                </a:lnTo>
                <a:lnTo>
                  <a:pt x="1585651" y="1371255"/>
                </a:lnTo>
                <a:cubicBezTo>
                  <a:pt x="1581868" y="1371255"/>
                  <a:pt x="1578803" y="1368189"/>
                  <a:pt x="1578803" y="1364407"/>
                </a:cubicBezTo>
                <a:lnTo>
                  <a:pt x="1578803" y="1235639"/>
                </a:lnTo>
                <a:lnTo>
                  <a:pt x="1508631" y="1235639"/>
                </a:lnTo>
                <a:lnTo>
                  <a:pt x="1508632" y="1235639"/>
                </a:lnTo>
                <a:lnTo>
                  <a:pt x="1508632" y="1301963"/>
                </a:lnTo>
                <a:cubicBezTo>
                  <a:pt x="1508632" y="1302746"/>
                  <a:pt x="1508012" y="1303365"/>
                  <a:pt x="1507229" y="1303365"/>
                </a:cubicBezTo>
                <a:lnTo>
                  <a:pt x="1441003" y="1303365"/>
                </a:lnTo>
                <a:lnTo>
                  <a:pt x="1441003" y="1369787"/>
                </a:lnTo>
                <a:lnTo>
                  <a:pt x="1504425" y="1369787"/>
                </a:lnTo>
                <a:cubicBezTo>
                  <a:pt x="1507523" y="1369787"/>
                  <a:pt x="1510033" y="1372298"/>
                  <a:pt x="1510033" y="1375396"/>
                </a:cubicBezTo>
                <a:lnTo>
                  <a:pt x="1510033" y="1439014"/>
                </a:lnTo>
                <a:lnTo>
                  <a:pt x="1640171" y="1439209"/>
                </a:lnTo>
                <a:cubicBezTo>
                  <a:pt x="1643269" y="1439209"/>
                  <a:pt x="1645780" y="1441720"/>
                  <a:pt x="1645780" y="1444818"/>
                </a:cubicBezTo>
                <a:lnTo>
                  <a:pt x="1645780" y="1507294"/>
                </a:lnTo>
                <a:lnTo>
                  <a:pt x="1709724" y="1507294"/>
                </a:lnTo>
                <a:cubicBezTo>
                  <a:pt x="1712822" y="1507294"/>
                  <a:pt x="1715332" y="1509805"/>
                  <a:pt x="1715332" y="1512935"/>
                </a:cubicBezTo>
                <a:lnTo>
                  <a:pt x="1715332" y="1571042"/>
                </a:lnTo>
                <a:cubicBezTo>
                  <a:pt x="1715332" y="1574075"/>
                  <a:pt x="1712854" y="1576553"/>
                  <a:pt x="1709821" y="1576553"/>
                </a:cubicBezTo>
                <a:lnTo>
                  <a:pt x="1583108" y="1576553"/>
                </a:lnTo>
                <a:cubicBezTo>
                  <a:pt x="1579325" y="1576553"/>
                  <a:pt x="1576260" y="1573488"/>
                  <a:pt x="1576260" y="1569705"/>
                </a:cubicBezTo>
                <a:lnTo>
                  <a:pt x="1576260" y="1508468"/>
                </a:lnTo>
                <a:lnTo>
                  <a:pt x="1441035" y="1508468"/>
                </a:lnTo>
                <a:lnTo>
                  <a:pt x="1441035" y="1646236"/>
                </a:lnTo>
                <a:lnTo>
                  <a:pt x="1304376" y="1646236"/>
                </a:lnTo>
                <a:cubicBezTo>
                  <a:pt x="1303528" y="1646236"/>
                  <a:pt x="1302811" y="1646921"/>
                  <a:pt x="1302811" y="1647801"/>
                </a:cubicBezTo>
                <a:lnTo>
                  <a:pt x="1302811" y="1713864"/>
                </a:lnTo>
                <a:lnTo>
                  <a:pt x="1102339" y="1713864"/>
                </a:lnTo>
                <a:cubicBezTo>
                  <a:pt x="1098556" y="1713864"/>
                  <a:pt x="1095491" y="1710799"/>
                  <a:pt x="1095491" y="1707017"/>
                </a:cubicBezTo>
                <a:lnTo>
                  <a:pt x="1095491" y="1576912"/>
                </a:lnTo>
                <a:lnTo>
                  <a:pt x="1162891" y="1576912"/>
                </a:lnTo>
                <a:lnTo>
                  <a:pt x="1162891" y="1641377"/>
                </a:lnTo>
                <a:cubicBezTo>
                  <a:pt x="1162891" y="1645160"/>
                  <a:pt x="1165956" y="1648225"/>
                  <a:pt x="1169739" y="1648225"/>
                </a:cubicBezTo>
                <a:lnTo>
                  <a:pt x="1295246" y="1648225"/>
                </a:lnTo>
                <a:cubicBezTo>
                  <a:pt x="1298279" y="1648225"/>
                  <a:pt x="1300757" y="1645747"/>
                  <a:pt x="1300757" y="1642714"/>
                </a:cubicBezTo>
                <a:lnTo>
                  <a:pt x="1300757" y="1579684"/>
                </a:lnTo>
                <a:lnTo>
                  <a:pt x="1364896" y="1579684"/>
                </a:lnTo>
                <a:cubicBezTo>
                  <a:pt x="1367929" y="1579684"/>
                  <a:pt x="1370407" y="1577205"/>
                  <a:pt x="1370407" y="1574173"/>
                </a:cubicBezTo>
                <a:lnTo>
                  <a:pt x="1370407" y="1515935"/>
                </a:lnTo>
                <a:cubicBezTo>
                  <a:pt x="1370407" y="1512838"/>
                  <a:pt x="1367896" y="1510327"/>
                  <a:pt x="1364799" y="1510327"/>
                </a:cubicBezTo>
                <a:lnTo>
                  <a:pt x="1301050" y="1510327"/>
                </a:lnTo>
                <a:lnTo>
                  <a:pt x="1301050" y="1444590"/>
                </a:lnTo>
                <a:cubicBezTo>
                  <a:pt x="1301050" y="1441492"/>
                  <a:pt x="1298540" y="1438981"/>
                  <a:pt x="1295442" y="1438981"/>
                </a:cubicBezTo>
                <a:lnTo>
                  <a:pt x="1237204" y="1438981"/>
                </a:lnTo>
                <a:cubicBezTo>
                  <a:pt x="1234172" y="1438981"/>
                  <a:pt x="1231693" y="1441459"/>
                  <a:pt x="1231693" y="1444492"/>
                </a:cubicBezTo>
                <a:lnTo>
                  <a:pt x="1231693" y="1510294"/>
                </a:lnTo>
                <a:lnTo>
                  <a:pt x="1164587" y="1510294"/>
                </a:lnTo>
                <a:lnTo>
                  <a:pt x="1164587" y="1444557"/>
                </a:lnTo>
                <a:cubicBezTo>
                  <a:pt x="1164587" y="1441459"/>
                  <a:pt x="1162076" y="1438949"/>
                  <a:pt x="1158978" y="1438949"/>
                </a:cubicBezTo>
                <a:lnTo>
                  <a:pt x="1100741" y="1438949"/>
                </a:lnTo>
                <a:cubicBezTo>
                  <a:pt x="1097708" y="1438949"/>
                  <a:pt x="1095230" y="1441427"/>
                  <a:pt x="1095230" y="1444459"/>
                </a:cubicBezTo>
                <a:lnTo>
                  <a:pt x="1095230" y="1576684"/>
                </a:lnTo>
                <a:lnTo>
                  <a:pt x="1035264" y="1576684"/>
                </a:lnTo>
                <a:cubicBezTo>
                  <a:pt x="1031482" y="1576684"/>
                  <a:pt x="1028417" y="1573618"/>
                  <a:pt x="1028417" y="1569836"/>
                </a:cubicBezTo>
                <a:lnTo>
                  <a:pt x="1028417" y="1440807"/>
                </a:lnTo>
                <a:lnTo>
                  <a:pt x="962549" y="1440807"/>
                </a:lnTo>
                <a:cubicBezTo>
                  <a:pt x="962092" y="1440807"/>
                  <a:pt x="961701" y="1440448"/>
                  <a:pt x="961701" y="1439959"/>
                </a:cubicBezTo>
                <a:lnTo>
                  <a:pt x="961701" y="1503186"/>
                </a:lnTo>
                <a:cubicBezTo>
                  <a:pt x="961701" y="1506218"/>
                  <a:pt x="959223" y="1508696"/>
                  <a:pt x="956190" y="1508696"/>
                </a:cubicBezTo>
                <a:lnTo>
                  <a:pt x="898311" y="1508696"/>
                </a:lnTo>
                <a:cubicBezTo>
                  <a:pt x="894529" y="1508696"/>
                  <a:pt x="891464" y="1505631"/>
                  <a:pt x="891464" y="1501849"/>
                </a:cubicBezTo>
                <a:lnTo>
                  <a:pt x="891464" y="1376896"/>
                </a:lnTo>
                <a:cubicBezTo>
                  <a:pt x="891464" y="1373863"/>
                  <a:pt x="893942" y="1371385"/>
                  <a:pt x="896975" y="1371385"/>
                </a:cubicBezTo>
                <a:lnTo>
                  <a:pt x="961734" y="1371385"/>
                </a:lnTo>
                <a:lnTo>
                  <a:pt x="961734" y="1305550"/>
                </a:lnTo>
                <a:cubicBezTo>
                  <a:pt x="961734" y="1304180"/>
                  <a:pt x="962842" y="1303072"/>
                  <a:pt x="964212" y="1303072"/>
                </a:cubicBezTo>
                <a:lnTo>
                  <a:pt x="1095426" y="1303072"/>
                </a:lnTo>
                <a:lnTo>
                  <a:pt x="1095426" y="1234563"/>
                </a:lnTo>
                <a:lnTo>
                  <a:pt x="1035851" y="1234563"/>
                </a:lnTo>
                <a:cubicBezTo>
                  <a:pt x="1032069" y="1234563"/>
                  <a:pt x="1029003" y="1231498"/>
                  <a:pt x="1029003" y="1227715"/>
                </a:cubicBezTo>
                <a:lnTo>
                  <a:pt x="1029003" y="1170847"/>
                </a:lnTo>
                <a:cubicBezTo>
                  <a:pt x="1029003" y="1167815"/>
                  <a:pt x="1031482" y="1165337"/>
                  <a:pt x="1034514" y="1165337"/>
                </a:cubicBezTo>
                <a:lnTo>
                  <a:pt x="1095426" y="1165337"/>
                </a:lnTo>
                <a:lnTo>
                  <a:pt x="1095426" y="1103741"/>
                </a:lnTo>
                <a:cubicBezTo>
                  <a:pt x="1095426" y="1100708"/>
                  <a:pt x="1097904" y="1098230"/>
                  <a:pt x="1100936" y="1098230"/>
                </a:cubicBezTo>
                <a:lnTo>
                  <a:pt x="1232020" y="1098230"/>
                </a:lnTo>
                <a:lnTo>
                  <a:pt x="1232020" y="1032069"/>
                </a:lnTo>
                <a:cubicBezTo>
                  <a:pt x="1232020" y="1029036"/>
                  <a:pt x="1234498" y="1026558"/>
                  <a:pt x="1237530" y="1026558"/>
                </a:cubicBezTo>
                <a:close/>
                <a:moveTo>
                  <a:pt x="210613" y="960821"/>
                </a:moveTo>
                <a:cubicBezTo>
                  <a:pt x="208689" y="960821"/>
                  <a:pt x="207124" y="962386"/>
                  <a:pt x="207124" y="964309"/>
                </a:cubicBezTo>
                <a:lnTo>
                  <a:pt x="207124" y="1029199"/>
                </a:lnTo>
                <a:lnTo>
                  <a:pt x="272013" y="1029199"/>
                </a:lnTo>
                <a:cubicBezTo>
                  <a:pt x="273937" y="1029199"/>
                  <a:pt x="275503" y="1027634"/>
                  <a:pt x="275503" y="1025710"/>
                </a:cubicBezTo>
                <a:lnTo>
                  <a:pt x="275535" y="1025710"/>
                </a:lnTo>
                <a:lnTo>
                  <a:pt x="275535" y="964309"/>
                </a:lnTo>
                <a:cubicBezTo>
                  <a:pt x="275535" y="962386"/>
                  <a:pt x="273970" y="960821"/>
                  <a:pt x="272046" y="960821"/>
                </a:cubicBezTo>
                <a:lnTo>
                  <a:pt x="271868" y="960821"/>
                </a:lnTo>
                <a:lnTo>
                  <a:pt x="272863" y="963918"/>
                </a:lnTo>
                <a:cubicBezTo>
                  <a:pt x="272895" y="984266"/>
                  <a:pt x="272895" y="1004646"/>
                  <a:pt x="272863" y="1024993"/>
                </a:cubicBezTo>
                <a:cubicBezTo>
                  <a:pt x="272830" y="1026232"/>
                  <a:pt x="273450" y="1027798"/>
                  <a:pt x="271721" y="1028548"/>
                </a:cubicBezTo>
                <a:lnTo>
                  <a:pt x="271721" y="960821"/>
                </a:lnTo>
                <a:close/>
                <a:moveTo>
                  <a:pt x="1444036" y="958799"/>
                </a:moveTo>
                <a:lnTo>
                  <a:pt x="1577271" y="958799"/>
                </a:lnTo>
                <a:cubicBezTo>
                  <a:pt x="1578086" y="958799"/>
                  <a:pt x="1578771" y="959484"/>
                  <a:pt x="1578771" y="960299"/>
                </a:cubicBezTo>
                <a:lnTo>
                  <a:pt x="1578771" y="1022515"/>
                </a:lnTo>
                <a:cubicBezTo>
                  <a:pt x="1578771" y="1025547"/>
                  <a:pt x="1576293" y="1028026"/>
                  <a:pt x="1573260" y="1028026"/>
                </a:cubicBezTo>
                <a:lnTo>
                  <a:pt x="1444851" y="1028026"/>
                </a:lnTo>
                <a:cubicBezTo>
                  <a:pt x="1441362" y="1028026"/>
                  <a:pt x="1438525" y="1025189"/>
                  <a:pt x="1438525" y="1021700"/>
                </a:cubicBezTo>
                <a:lnTo>
                  <a:pt x="1438525" y="964310"/>
                </a:lnTo>
                <a:cubicBezTo>
                  <a:pt x="1438525" y="961277"/>
                  <a:pt x="1441003" y="958799"/>
                  <a:pt x="1444036" y="958799"/>
                </a:cubicBezTo>
                <a:close/>
                <a:moveTo>
                  <a:pt x="897431" y="890127"/>
                </a:moveTo>
                <a:lnTo>
                  <a:pt x="955669" y="890127"/>
                </a:lnTo>
                <a:cubicBezTo>
                  <a:pt x="958767" y="890127"/>
                  <a:pt x="961277" y="892638"/>
                  <a:pt x="961277" y="895736"/>
                </a:cubicBezTo>
                <a:lnTo>
                  <a:pt x="961277" y="951300"/>
                </a:lnTo>
                <a:cubicBezTo>
                  <a:pt x="961277" y="954332"/>
                  <a:pt x="958799" y="956810"/>
                  <a:pt x="955767" y="956810"/>
                </a:cubicBezTo>
                <a:lnTo>
                  <a:pt x="898801" y="956810"/>
                </a:lnTo>
                <a:cubicBezTo>
                  <a:pt x="895018" y="956810"/>
                  <a:pt x="891953" y="953745"/>
                  <a:pt x="891953" y="949963"/>
                </a:cubicBezTo>
                <a:lnTo>
                  <a:pt x="891953" y="895670"/>
                </a:lnTo>
                <a:cubicBezTo>
                  <a:pt x="891888" y="892573"/>
                  <a:pt x="894366" y="890127"/>
                  <a:pt x="897431" y="890127"/>
                </a:cubicBezTo>
                <a:close/>
                <a:moveTo>
                  <a:pt x="1651291" y="822498"/>
                </a:moveTo>
                <a:lnTo>
                  <a:pt x="1709398" y="822498"/>
                </a:lnTo>
                <a:cubicBezTo>
                  <a:pt x="1712495" y="822498"/>
                  <a:pt x="1715006" y="825009"/>
                  <a:pt x="1715006" y="828107"/>
                </a:cubicBezTo>
                <a:lnTo>
                  <a:pt x="1715006" y="1021080"/>
                </a:lnTo>
                <a:cubicBezTo>
                  <a:pt x="1715006" y="1024112"/>
                  <a:pt x="1712528" y="1026591"/>
                  <a:pt x="1709496" y="1026591"/>
                </a:cubicBezTo>
                <a:lnTo>
                  <a:pt x="1645780" y="1026591"/>
                </a:lnTo>
                <a:lnTo>
                  <a:pt x="1645780" y="959843"/>
                </a:lnTo>
                <a:lnTo>
                  <a:pt x="1578966" y="959843"/>
                </a:lnTo>
                <a:lnTo>
                  <a:pt x="1578966" y="896127"/>
                </a:lnTo>
                <a:cubicBezTo>
                  <a:pt x="1578901" y="893094"/>
                  <a:pt x="1581379" y="890616"/>
                  <a:pt x="1584444" y="890616"/>
                </a:cubicBezTo>
                <a:lnTo>
                  <a:pt x="1645780" y="890616"/>
                </a:lnTo>
                <a:lnTo>
                  <a:pt x="1645780" y="828041"/>
                </a:lnTo>
                <a:cubicBezTo>
                  <a:pt x="1645780" y="824976"/>
                  <a:pt x="1648258" y="822498"/>
                  <a:pt x="1651291" y="822498"/>
                </a:cubicBezTo>
                <a:close/>
                <a:moveTo>
                  <a:pt x="758293" y="754804"/>
                </a:moveTo>
                <a:lnTo>
                  <a:pt x="820606" y="754804"/>
                </a:lnTo>
                <a:cubicBezTo>
                  <a:pt x="822562" y="754804"/>
                  <a:pt x="824160" y="756402"/>
                  <a:pt x="824160" y="758358"/>
                </a:cubicBezTo>
                <a:lnTo>
                  <a:pt x="824160" y="886605"/>
                </a:lnTo>
                <a:cubicBezTo>
                  <a:pt x="824160" y="888529"/>
                  <a:pt x="822595" y="890094"/>
                  <a:pt x="820671" y="890094"/>
                </a:cubicBezTo>
                <a:lnTo>
                  <a:pt x="756434" y="890094"/>
                </a:lnTo>
                <a:lnTo>
                  <a:pt x="756434" y="960690"/>
                </a:lnTo>
                <a:lnTo>
                  <a:pt x="756336" y="960788"/>
                </a:lnTo>
                <a:lnTo>
                  <a:pt x="817575" y="960788"/>
                </a:lnTo>
                <a:cubicBezTo>
                  <a:pt x="819499" y="960821"/>
                  <a:pt x="821064" y="962353"/>
                  <a:pt x="821064" y="964277"/>
                </a:cubicBezTo>
                <a:lnTo>
                  <a:pt x="821064" y="1025091"/>
                </a:lnTo>
                <a:cubicBezTo>
                  <a:pt x="821064" y="1027048"/>
                  <a:pt x="819466" y="1028645"/>
                  <a:pt x="817510" y="1028645"/>
                </a:cubicBezTo>
                <a:lnTo>
                  <a:pt x="620526" y="1028645"/>
                </a:lnTo>
                <a:cubicBezTo>
                  <a:pt x="618602" y="1028645"/>
                  <a:pt x="617037" y="1027080"/>
                  <a:pt x="617037" y="1025156"/>
                </a:cubicBezTo>
                <a:lnTo>
                  <a:pt x="617037" y="960788"/>
                </a:lnTo>
                <a:lnTo>
                  <a:pt x="687078" y="960788"/>
                </a:lnTo>
                <a:lnTo>
                  <a:pt x="687078" y="889768"/>
                </a:lnTo>
                <a:cubicBezTo>
                  <a:pt x="687111" y="887844"/>
                  <a:pt x="688643" y="886279"/>
                  <a:pt x="690567" y="886279"/>
                </a:cubicBezTo>
                <a:lnTo>
                  <a:pt x="752880" y="886279"/>
                </a:lnTo>
                <a:lnTo>
                  <a:pt x="754804" y="888204"/>
                </a:lnTo>
                <a:lnTo>
                  <a:pt x="754804" y="758293"/>
                </a:lnTo>
                <a:cubicBezTo>
                  <a:pt x="754804" y="756369"/>
                  <a:pt x="756369" y="754804"/>
                  <a:pt x="758293" y="754804"/>
                </a:cubicBezTo>
                <a:close/>
                <a:moveTo>
                  <a:pt x="343196" y="752522"/>
                </a:moveTo>
                <a:lnTo>
                  <a:pt x="343196" y="820216"/>
                </a:lnTo>
                <a:cubicBezTo>
                  <a:pt x="343196" y="822107"/>
                  <a:pt x="344729" y="823672"/>
                  <a:pt x="346652" y="823672"/>
                </a:cubicBezTo>
                <a:lnTo>
                  <a:pt x="477931" y="823672"/>
                </a:lnTo>
                <a:lnTo>
                  <a:pt x="477931" y="890159"/>
                </a:lnTo>
                <a:lnTo>
                  <a:pt x="413042" y="890159"/>
                </a:lnTo>
                <a:cubicBezTo>
                  <a:pt x="411118" y="890159"/>
                  <a:pt x="409553" y="891725"/>
                  <a:pt x="409553" y="893648"/>
                </a:cubicBezTo>
                <a:lnTo>
                  <a:pt x="409553" y="954984"/>
                </a:lnTo>
                <a:cubicBezTo>
                  <a:pt x="409553" y="956940"/>
                  <a:pt x="411151" y="958538"/>
                  <a:pt x="413107" y="958538"/>
                </a:cubicBezTo>
                <a:lnTo>
                  <a:pt x="474442" y="958538"/>
                </a:lnTo>
                <a:cubicBezTo>
                  <a:pt x="476366" y="958538"/>
                  <a:pt x="477931" y="956973"/>
                  <a:pt x="477931" y="955049"/>
                </a:cubicBezTo>
                <a:lnTo>
                  <a:pt x="477931" y="890616"/>
                </a:lnTo>
                <a:lnTo>
                  <a:pt x="543799" y="890616"/>
                </a:lnTo>
                <a:cubicBezTo>
                  <a:pt x="545723" y="890616"/>
                  <a:pt x="547288" y="889051"/>
                  <a:pt x="547288" y="887127"/>
                </a:cubicBezTo>
                <a:lnTo>
                  <a:pt x="547288" y="816270"/>
                </a:lnTo>
                <a:cubicBezTo>
                  <a:pt x="547288" y="816172"/>
                  <a:pt x="547223" y="816075"/>
                  <a:pt x="547223" y="815944"/>
                </a:cubicBezTo>
                <a:lnTo>
                  <a:pt x="547223" y="756011"/>
                </a:lnTo>
                <a:cubicBezTo>
                  <a:pt x="547223" y="754087"/>
                  <a:pt x="545658" y="752522"/>
                  <a:pt x="543734" y="752522"/>
                </a:cubicBezTo>
                <a:close/>
                <a:moveTo>
                  <a:pt x="141191" y="752359"/>
                </a:moveTo>
                <a:lnTo>
                  <a:pt x="205461" y="752359"/>
                </a:lnTo>
                <a:cubicBezTo>
                  <a:pt x="207385" y="752359"/>
                  <a:pt x="208950" y="753924"/>
                  <a:pt x="208950" y="755848"/>
                </a:cubicBezTo>
                <a:lnTo>
                  <a:pt x="208950" y="820118"/>
                </a:lnTo>
                <a:cubicBezTo>
                  <a:pt x="208950" y="822042"/>
                  <a:pt x="207418" y="823607"/>
                  <a:pt x="205494" y="823607"/>
                </a:cubicBezTo>
                <a:lnTo>
                  <a:pt x="141191" y="823607"/>
                </a:lnTo>
                <a:cubicBezTo>
                  <a:pt x="139267" y="823607"/>
                  <a:pt x="137702" y="822042"/>
                  <a:pt x="137702" y="820118"/>
                </a:cubicBezTo>
                <a:lnTo>
                  <a:pt x="137702" y="755848"/>
                </a:lnTo>
                <a:cubicBezTo>
                  <a:pt x="137702" y="753924"/>
                  <a:pt x="139267" y="752359"/>
                  <a:pt x="141191" y="752359"/>
                </a:cubicBezTo>
                <a:close/>
                <a:moveTo>
                  <a:pt x="1101230" y="687535"/>
                </a:moveTo>
                <a:cubicBezTo>
                  <a:pt x="1098198" y="687535"/>
                  <a:pt x="1095720" y="690013"/>
                  <a:pt x="1095720" y="693046"/>
                </a:cubicBezTo>
                <a:lnTo>
                  <a:pt x="1095720" y="754088"/>
                </a:lnTo>
                <a:cubicBezTo>
                  <a:pt x="1095720" y="754381"/>
                  <a:pt x="1095980" y="754642"/>
                  <a:pt x="1096274" y="754642"/>
                </a:cubicBezTo>
                <a:lnTo>
                  <a:pt x="1034547" y="754642"/>
                </a:lnTo>
                <a:cubicBezTo>
                  <a:pt x="1031515" y="754642"/>
                  <a:pt x="1029036" y="757120"/>
                  <a:pt x="1029036" y="760152"/>
                </a:cubicBezTo>
                <a:lnTo>
                  <a:pt x="1029036" y="820868"/>
                </a:lnTo>
                <a:cubicBezTo>
                  <a:pt x="1029036" y="821097"/>
                  <a:pt x="1029232" y="821292"/>
                  <a:pt x="1029461" y="821292"/>
                </a:cubicBezTo>
                <a:lnTo>
                  <a:pt x="1161489" y="821292"/>
                </a:lnTo>
                <a:cubicBezTo>
                  <a:pt x="1164522" y="821292"/>
                  <a:pt x="1167000" y="818814"/>
                  <a:pt x="1167000" y="815781"/>
                </a:cubicBezTo>
                <a:lnTo>
                  <a:pt x="1167000" y="755033"/>
                </a:lnTo>
                <a:cubicBezTo>
                  <a:pt x="1167000" y="754838"/>
                  <a:pt x="1166837" y="754642"/>
                  <a:pt x="1166609" y="754642"/>
                </a:cubicBezTo>
                <a:lnTo>
                  <a:pt x="1230552" y="754642"/>
                </a:lnTo>
                <a:cubicBezTo>
                  <a:pt x="1233585" y="754642"/>
                  <a:pt x="1236063" y="752164"/>
                  <a:pt x="1236063" y="749131"/>
                </a:cubicBezTo>
                <a:lnTo>
                  <a:pt x="1236063" y="693144"/>
                </a:lnTo>
                <a:cubicBezTo>
                  <a:pt x="1236063" y="690046"/>
                  <a:pt x="1233552" y="687535"/>
                  <a:pt x="1230455" y="687535"/>
                </a:cubicBezTo>
                <a:close/>
                <a:moveTo>
                  <a:pt x="1445829" y="619026"/>
                </a:moveTo>
                <a:lnTo>
                  <a:pt x="1509544" y="619026"/>
                </a:lnTo>
                <a:lnTo>
                  <a:pt x="1509544" y="686589"/>
                </a:lnTo>
                <a:lnTo>
                  <a:pt x="1578868" y="686589"/>
                </a:lnTo>
                <a:lnTo>
                  <a:pt x="1578868" y="753990"/>
                </a:lnTo>
                <a:lnTo>
                  <a:pt x="1509544" y="753990"/>
                </a:lnTo>
                <a:lnTo>
                  <a:pt x="1509544" y="815782"/>
                </a:lnTo>
                <a:cubicBezTo>
                  <a:pt x="1509544" y="818847"/>
                  <a:pt x="1507066" y="821325"/>
                  <a:pt x="1504034" y="821325"/>
                </a:cubicBezTo>
                <a:lnTo>
                  <a:pt x="1445927" y="821325"/>
                </a:lnTo>
                <a:cubicBezTo>
                  <a:pt x="1442829" y="821325"/>
                  <a:pt x="1440318" y="818815"/>
                  <a:pt x="1440318" y="815717"/>
                </a:cubicBezTo>
                <a:lnTo>
                  <a:pt x="1440318" y="624537"/>
                </a:lnTo>
                <a:cubicBezTo>
                  <a:pt x="1440318" y="621504"/>
                  <a:pt x="1442796" y="619026"/>
                  <a:pt x="1445829" y="619026"/>
                </a:cubicBezTo>
                <a:close/>
                <a:moveTo>
                  <a:pt x="412292" y="617526"/>
                </a:moveTo>
                <a:lnTo>
                  <a:pt x="412292" y="683850"/>
                </a:lnTo>
                <a:cubicBezTo>
                  <a:pt x="412292" y="685774"/>
                  <a:pt x="413857" y="687339"/>
                  <a:pt x="415781" y="687339"/>
                </a:cubicBezTo>
                <a:lnTo>
                  <a:pt x="478551" y="687339"/>
                </a:lnTo>
                <a:cubicBezTo>
                  <a:pt x="480508" y="687339"/>
                  <a:pt x="482105" y="685741"/>
                  <a:pt x="482105" y="683785"/>
                </a:cubicBezTo>
                <a:lnTo>
                  <a:pt x="482105" y="621015"/>
                </a:lnTo>
                <a:cubicBezTo>
                  <a:pt x="482105" y="619091"/>
                  <a:pt x="480540" y="617526"/>
                  <a:pt x="478616" y="617526"/>
                </a:cubicBezTo>
                <a:close/>
                <a:moveTo>
                  <a:pt x="1515153" y="549702"/>
                </a:moveTo>
                <a:lnTo>
                  <a:pt x="1572217" y="549702"/>
                </a:lnTo>
                <a:cubicBezTo>
                  <a:pt x="1575249" y="549702"/>
                  <a:pt x="1577727" y="552180"/>
                  <a:pt x="1577727" y="555213"/>
                </a:cubicBezTo>
                <a:lnTo>
                  <a:pt x="1577727" y="617950"/>
                </a:lnTo>
                <a:lnTo>
                  <a:pt x="1509544" y="617950"/>
                </a:lnTo>
                <a:lnTo>
                  <a:pt x="1509544" y="555311"/>
                </a:lnTo>
                <a:cubicBezTo>
                  <a:pt x="1509544" y="552213"/>
                  <a:pt x="1512055" y="549702"/>
                  <a:pt x="1515153" y="549702"/>
                </a:cubicBezTo>
                <a:close/>
                <a:moveTo>
                  <a:pt x="5576" y="549702"/>
                </a:moveTo>
                <a:lnTo>
                  <a:pt x="66813" y="549702"/>
                </a:lnTo>
                <a:cubicBezTo>
                  <a:pt x="68737" y="549702"/>
                  <a:pt x="70302" y="551267"/>
                  <a:pt x="70302" y="553191"/>
                </a:cubicBezTo>
                <a:lnTo>
                  <a:pt x="70302" y="614428"/>
                </a:lnTo>
                <a:cubicBezTo>
                  <a:pt x="70302" y="616352"/>
                  <a:pt x="68737" y="617918"/>
                  <a:pt x="66813" y="617918"/>
                </a:cubicBezTo>
                <a:lnTo>
                  <a:pt x="5576" y="617918"/>
                </a:lnTo>
                <a:cubicBezTo>
                  <a:pt x="3652" y="617918"/>
                  <a:pt x="2087" y="616352"/>
                  <a:pt x="2087" y="614428"/>
                </a:cubicBezTo>
                <a:lnTo>
                  <a:pt x="2087" y="553191"/>
                </a:lnTo>
                <a:cubicBezTo>
                  <a:pt x="2087" y="551267"/>
                  <a:pt x="3652" y="549702"/>
                  <a:pt x="5576" y="549702"/>
                </a:cubicBezTo>
                <a:close/>
                <a:moveTo>
                  <a:pt x="829966" y="549636"/>
                </a:moveTo>
                <a:lnTo>
                  <a:pt x="888496" y="549636"/>
                </a:lnTo>
                <a:cubicBezTo>
                  <a:pt x="891594" y="549636"/>
                  <a:pt x="894105" y="552147"/>
                  <a:pt x="894105" y="555245"/>
                </a:cubicBezTo>
                <a:lnTo>
                  <a:pt x="894105" y="613776"/>
                </a:lnTo>
                <a:cubicBezTo>
                  <a:pt x="894105" y="616808"/>
                  <a:pt x="891627" y="619286"/>
                  <a:pt x="888594" y="619286"/>
                </a:cubicBezTo>
                <a:lnTo>
                  <a:pt x="824455" y="619286"/>
                </a:lnTo>
                <a:lnTo>
                  <a:pt x="824455" y="555147"/>
                </a:lnTo>
                <a:cubicBezTo>
                  <a:pt x="824455" y="552114"/>
                  <a:pt x="826933" y="549636"/>
                  <a:pt x="829966" y="549636"/>
                </a:cubicBezTo>
                <a:close/>
                <a:moveTo>
                  <a:pt x="1651291" y="549343"/>
                </a:moveTo>
                <a:lnTo>
                  <a:pt x="1709398" y="549343"/>
                </a:lnTo>
                <a:cubicBezTo>
                  <a:pt x="1712495" y="549343"/>
                  <a:pt x="1715006" y="551854"/>
                  <a:pt x="1715006" y="554952"/>
                </a:cubicBezTo>
                <a:lnTo>
                  <a:pt x="1715006" y="747925"/>
                </a:lnTo>
                <a:cubicBezTo>
                  <a:pt x="1715006" y="750957"/>
                  <a:pt x="1712528" y="753436"/>
                  <a:pt x="1709496" y="753436"/>
                </a:cubicBezTo>
                <a:lnTo>
                  <a:pt x="1645780" y="753436"/>
                </a:lnTo>
                <a:lnTo>
                  <a:pt x="1645780" y="686623"/>
                </a:lnTo>
                <a:lnTo>
                  <a:pt x="1578934" y="686623"/>
                </a:lnTo>
                <a:lnTo>
                  <a:pt x="1578934" y="618439"/>
                </a:lnTo>
                <a:lnTo>
                  <a:pt x="1645780" y="618439"/>
                </a:lnTo>
                <a:lnTo>
                  <a:pt x="1645780" y="554886"/>
                </a:lnTo>
                <a:cubicBezTo>
                  <a:pt x="1645780" y="551821"/>
                  <a:pt x="1648258" y="549343"/>
                  <a:pt x="1651291" y="549343"/>
                </a:cubicBezTo>
                <a:close/>
                <a:moveTo>
                  <a:pt x="417803" y="548071"/>
                </a:moveTo>
                <a:lnTo>
                  <a:pt x="545495" y="548071"/>
                </a:lnTo>
                <a:cubicBezTo>
                  <a:pt x="548527" y="548071"/>
                  <a:pt x="551005" y="550549"/>
                  <a:pt x="551005" y="553582"/>
                </a:cubicBezTo>
                <a:lnTo>
                  <a:pt x="551005" y="685089"/>
                </a:lnTo>
                <a:lnTo>
                  <a:pt x="613514" y="685089"/>
                </a:lnTo>
                <a:cubicBezTo>
                  <a:pt x="616547" y="685089"/>
                  <a:pt x="619025" y="687567"/>
                  <a:pt x="619025" y="690600"/>
                </a:cubicBezTo>
                <a:lnTo>
                  <a:pt x="619025" y="960266"/>
                </a:lnTo>
                <a:lnTo>
                  <a:pt x="549310" y="960266"/>
                </a:lnTo>
                <a:lnTo>
                  <a:pt x="549310" y="1027699"/>
                </a:lnTo>
                <a:lnTo>
                  <a:pt x="413107" y="1027699"/>
                </a:lnTo>
                <a:cubicBezTo>
                  <a:pt x="411151" y="1027699"/>
                  <a:pt x="409553" y="1029297"/>
                  <a:pt x="409553" y="1031253"/>
                </a:cubicBezTo>
                <a:lnTo>
                  <a:pt x="409553" y="1095393"/>
                </a:lnTo>
                <a:cubicBezTo>
                  <a:pt x="409553" y="1097316"/>
                  <a:pt x="411118" y="1098882"/>
                  <a:pt x="413042" y="1098882"/>
                </a:cubicBezTo>
                <a:lnTo>
                  <a:pt x="549636" y="1098882"/>
                </a:lnTo>
                <a:lnTo>
                  <a:pt x="549636" y="1028644"/>
                </a:lnTo>
                <a:lnTo>
                  <a:pt x="619025" y="1028644"/>
                </a:lnTo>
                <a:lnTo>
                  <a:pt x="619025" y="1094838"/>
                </a:lnTo>
                <a:cubicBezTo>
                  <a:pt x="619025" y="1097871"/>
                  <a:pt x="616547" y="1100349"/>
                  <a:pt x="613514" y="1100349"/>
                </a:cubicBezTo>
                <a:lnTo>
                  <a:pt x="549603" y="1100349"/>
                </a:lnTo>
                <a:lnTo>
                  <a:pt x="549603" y="1160641"/>
                </a:lnTo>
                <a:cubicBezTo>
                  <a:pt x="549603" y="1163673"/>
                  <a:pt x="547125" y="1166152"/>
                  <a:pt x="544093" y="1166152"/>
                </a:cubicBezTo>
                <a:lnTo>
                  <a:pt x="212635" y="1166152"/>
                </a:lnTo>
                <a:cubicBezTo>
                  <a:pt x="209602" y="1166152"/>
                  <a:pt x="207124" y="1163673"/>
                  <a:pt x="207124" y="1160641"/>
                </a:cubicBezTo>
                <a:lnTo>
                  <a:pt x="207124" y="1032558"/>
                </a:lnTo>
                <a:lnTo>
                  <a:pt x="143702" y="1032558"/>
                </a:lnTo>
                <a:cubicBezTo>
                  <a:pt x="140669" y="1032558"/>
                  <a:pt x="138191" y="1030079"/>
                  <a:pt x="138191" y="1027047"/>
                </a:cubicBezTo>
                <a:lnTo>
                  <a:pt x="138191" y="960788"/>
                </a:lnTo>
                <a:lnTo>
                  <a:pt x="5967" y="960788"/>
                </a:lnTo>
                <a:cubicBezTo>
                  <a:pt x="2934" y="960788"/>
                  <a:pt x="456" y="958309"/>
                  <a:pt x="456" y="955277"/>
                </a:cubicBezTo>
                <a:lnTo>
                  <a:pt x="456" y="894790"/>
                </a:lnTo>
                <a:cubicBezTo>
                  <a:pt x="456" y="891757"/>
                  <a:pt x="2934" y="889279"/>
                  <a:pt x="5967" y="889279"/>
                </a:cubicBezTo>
                <a:lnTo>
                  <a:pt x="207124" y="889279"/>
                </a:lnTo>
                <a:lnTo>
                  <a:pt x="207124" y="829183"/>
                </a:lnTo>
                <a:cubicBezTo>
                  <a:pt x="207124" y="826150"/>
                  <a:pt x="209602" y="823672"/>
                  <a:pt x="212635" y="823672"/>
                </a:cubicBezTo>
                <a:lnTo>
                  <a:pt x="273350" y="823672"/>
                </a:lnTo>
                <a:lnTo>
                  <a:pt x="273350" y="758000"/>
                </a:lnTo>
                <a:cubicBezTo>
                  <a:pt x="273350" y="754967"/>
                  <a:pt x="275828" y="752489"/>
                  <a:pt x="278861" y="752489"/>
                </a:cubicBezTo>
                <a:lnTo>
                  <a:pt x="343196" y="752489"/>
                </a:lnTo>
                <a:lnTo>
                  <a:pt x="343196" y="690600"/>
                </a:lnTo>
                <a:cubicBezTo>
                  <a:pt x="343196" y="689719"/>
                  <a:pt x="343425" y="688904"/>
                  <a:pt x="343783" y="688187"/>
                </a:cubicBezTo>
                <a:lnTo>
                  <a:pt x="278861" y="688187"/>
                </a:lnTo>
                <a:cubicBezTo>
                  <a:pt x="275828" y="688187"/>
                  <a:pt x="273350" y="685709"/>
                  <a:pt x="273350" y="682676"/>
                </a:cubicBezTo>
                <a:lnTo>
                  <a:pt x="273350" y="622189"/>
                </a:lnTo>
                <a:cubicBezTo>
                  <a:pt x="273350" y="619156"/>
                  <a:pt x="275828" y="616678"/>
                  <a:pt x="278861" y="616678"/>
                </a:cubicBezTo>
                <a:lnTo>
                  <a:pt x="412292" y="616678"/>
                </a:lnTo>
                <a:lnTo>
                  <a:pt x="412292" y="553582"/>
                </a:lnTo>
                <a:cubicBezTo>
                  <a:pt x="412292" y="550549"/>
                  <a:pt x="414770" y="548071"/>
                  <a:pt x="417803" y="548071"/>
                </a:cubicBezTo>
                <a:close/>
                <a:moveTo>
                  <a:pt x="142985" y="547288"/>
                </a:moveTo>
                <a:lnTo>
                  <a:pt x="203472" y="547288"/>
                </a:lnTo>
                <a:cubicBezTo>
                  <a:pt x="206505" y="547288"/>
                  <a:pt x="208983" y="549766"/>
                  <a:pt x="208983" y="552799"/>
                </a:cubicBezTo>
                <a:lnTo>
                  <a:pt x="208983" y="681567"/>
                </a:lnTo>
                <a:cubicBezTo>
                  <a:pt x="208983" y="684599"/>
                  <a:pt x="206538" y="687078"/>
                  <a:pt x="203472" y="687078"/>
                </a:cubicBezTo>
                <a:lnTo>
                  <a:pt x="142985" y="687078"/>
                </a:lnTo>
                <a:cubicBezTo>
                  <a:pt x="139952" y="687078"/>
                  <a:pt x="137474" y="684599"/>
                  <a:pt x="137474" y="681567"/>
                </a:cubicBezTo>
                <a:lnTo>
                  <a:pt x="137474" y="552799"/>
                </a:lnTo>
                <a:cubicBezTo>
                  <a:pt x="137474" y="549766"/>
                  <a:pt x="139952" y="547288"/>
                  <a:pt x="142985" y="547288"/>
                </a:cubicBezTo>
                <a:close/>
                <a:moveTo>
                  <a:pt x="691383" y="413010"/>
                </a:moveTo>
                <a:lnTo>
                  <a:pt x="749196" y="413010"/>
                </a:lnTo>
                <a:cubicBezTo>
                  <a:pt x="752294" y="413010"/>
                  <a:pt x="754805" y="415520"/>
                  <a:pt x="754805" y="418618"/>
                </a:cubicBezTo>
                <a:lnTo>
                  <a:pt x="754805" y="617526"/>
                </a:lnTo>
                <a:lnTo>
                  <a:pt x="824454" y="617526"/>
                </a:lnTo>
                <a:lnTo>
                  <a:pt x="824454" y="681666"/>
                </a:lnTo>
                <a:cubicBezTo>
                  <a:pt x="824454" y="684698"/>
                  <a:pt x="821976" y="687176"/>
                  <a:pt x="818943" y="687176"/>
                </a:cubicBezTo>
                <a:lnTo>
                  <a:pt x="761652" y="687176"/>
                </a:lnTo>
                <a:cubicBezTo>
                  <a:pt x="757869" y="687176"/>
                  <a:pt x="754804" y="684111"/>
                  <a:pt x="754804" y="680328"/>
                </a:cubicBezTo>
                <a:lnTo>
                  <a:pt x="754804" y="617592"/>
                </a:lnTo>
                <a:lnTo>
                  <a:pt x="754349" y="618048"/>
                </a:lnTo>
                <a:lnTo>
                  <a:pt x="692720" y="618048"/>
                </a:lnTo>
                <a:cubicBezTo>
                  <a:pt x="688937" y="618048"/>
                  <a:pt x="685872" y="614983"/>
                  <a:pt x="685872" y="611200"/>
                </a:cubicBezTo>
                <a:lnTo>
                  <a:pt x="685872" y="418553"/>
                </a:lnTo>
                <a:cubicBezTo>
                  <a:pt x="685872" y="415455"/>
                  <a:pt x="688318" y="413010"/>
                  <a:pt x="691383" y="413010"/>
                </a:cubicBezTo>
                <a:close/>
                <a:moveTo>
                  <a:pt x="1103186" y="408543"/>
                </a:moveTo>
                <a:lnTo>
                  <a:pt x="1160152" y="408543"/>
                </a:lnTo>
                <a:cubicBezTo>
                  <a:pt x="1163934" y="408543"/>
                  <a:pt x="1166999" y="411608"/>
                  <a:pt x="1166999" y="415390"/>
                </a:cubicBezTo>
                <a:lnTo>
                  <a:pt x="1166999" y="475128"/>
                </a:lnTo>
                <a:cubicBezTo>
                  <a:pt x="1166999" y="478193"/>
                  <a:pt x="1164521" y="480639"/>
                  <a:pt x="1161488" y="480639"/>
                </a:cubicBezTo>
                <a:lnTo>
                  <a:pt x="1098328" y="480639"/>
                </a:lnTo>
                <a:lnTo>
                  <a:pt x="1098328" y="549702"/>
                </a:lnTo>
                <a:lnTo>
                  <a:pt x="1161359" y="549702"/>
                </a:lnTo>
                <a:cubicBezTo>
                  <a:pt x="1164457" y="549702"/>
                  <a:pt x="1166967" y="552213"/>
                  <a:pt x="1166967" y="555311"/>
                </a:cubicBezTo>
                <a:lnTo>
                  <a:pt x="1166967" y="619124"/>
                </a:lnTo>
                <a:lnTo>
                  <a:pt x="1302420" y="619124"/>
                </a:lnTo>
                <a:lnTo>
                  <a:pt x="1302420" y="554854"/>
                </a:lnTo>
                <a:cubicBezTo>
                  <a:pt x="1302420" y="551822"/>
                  <a:pt x="1304898" y="549343"/>
                  <a:pt x="1307931" y="549343"/>
                </a:cubicBezTo>
                <a:lnTo>
                  <a:pt x="1366168" y="549343"/>
                </a:lnTo>
                <a:cubicBezTo>
                  <a:pt x="1369266" y="549343"/>
                  <a:pt x="1371777" y="551854"/>
                  <a:pt x="1371777" y="554952"/>
                </a:cubicBezTo>
                <a:lnTo>
                  <a:pt x="1371777" y="681112"/>
                </a:lnTo>
                <a:cubicBezTo>
                  <a:pt x="1371777" y="684144"/>
                  <a:pt x="1369298" y="686622"/>
                  <a:pt x="1366266" y="686622"/>
                </a:cubicBezTo>
                <a:lnTo>
                  <a:pt x="1304540" y="686622"/>
                </a:lnTo>
                <a:lnTo>
                  <a:pt x="1304540" y="754642"/>
                </a:lnTo>
                <a:lnTo>
                  <a:pt x="1368287" y="754642"/>
                </a:lnTo>
                <a:cubicBezTo>
                  <a:pt x="1371385" y="754642"/>
                  <a:pt x="1373896" y="757153"/>
                  <a:pt x="1373896" y="760250"/>
                </a:cubicBezTo>
                <a:lnTo>
                  <a:pt x="1373896" y="815814"/>
                </a:lnTo>
                <a:cubicBezTo>
                  <a:pt x="1373896" y="818846"/>
                  <a:pt x="1371418" y="821325"/>
                  <a:pt x="1368385" y="821325"/>
                </a:cubicBezTo>
                <a:lnTo>
                  <a:pt x="1368385" y="821260"/>
                </a:lnTo>
                <a:lnTo>
                  <a:pt x="1304507" y="821260"/>
                </a:lnTo>
                <a:lnTo>
                  <a:pt x="1304507" y="890062"/>
                </a:lnTo>
                <a:lnTo>
                  <a:pt x="1368255" y="890062"/>
                </a:lnTo>
                <a:cubicBezTo>
                  <a:pt x="1371353" y="890062"/>
                  <a:pt x="1373863" y="892573"/>
                  <a:pt x="1373863" y="895671"/>
                </a:cubicBezTo>
                <a:lnTo>
                  <a:pt x="1373863" y="953027"/>
                </a:lnTo>
                <a:cubicBezTo>
                  <a:pt x="1373863" y="956060"/>
                  <a:pt x="1371385" y="958538"/>
                  <a:pt x="1368353" y="958538"/>
                </a:cubicBezTo>
                <a:lnTo>
                  <a:pt x="1242878" y="958538"/>
                </a:lnTo>
                <a:cubicBezTo>
                  <a:pt x="1239096" y="958538"/>
                  <a:pt x="1236030" y="955473"/>
                  <a:pt x="1236030" y="951691"/>
                </a:cubicBezTo>
                <a:lnTo>
                  <a:pt x="1236030" y="891203"/>
                </a:lnTo>
                <a:cubicBezTo>
                  <a:pt x="1236030" y="890584"/>
                  <a:pt x="1236520" y="890095"/>
                  <a:pt x="1237139" y="890095"/>
                </a:cubicBezTo>
                <a:lnTo>
                  <a:pt x="1166967" y="890095"/>
                </a:lnTo>
                <a:lnTo>
                  <a:pt x="1166967" y="1008558"/>
                </a:lnTo>
                <a:cubicBezTo>
                  <a:pt x="1166967" y="1019319"/>
                  <a:pt x="1158229" y="1028025"/>
                  <a:pt x="1147501" y="1028025"/>
                </a:cubicBezTo>
                <a:lnTo>
                  <a:pt x="1035852" y="1028025"/>
                </a:lnTo>
                <a:cubicBezTo>
                  <a:pt x="1032069" y="1028025"/>
                  <a:pt x="1029004" y="1024960"/>
                  <a:pt x="1029004" y="1021178"/>
                </a:cubicBezTo>
                <a:lnTo>
                  <a:pt x="1029004" y="823020"/>
                </a:lnTo>
                <a:lnTo>
                  <a:pt x="965680" y="823020"/>
                </a:lnTo>
                <a:cubicBezTo>
                  <a:pt x="961897" y="823020"/>
                  <a:pt x="958832" y="819955"/>
                  <a:pt x="958832" y="816173"/>
                </a:cubicBezTo>
                <a:lnTo>
                  <a:pt x="958832" y="692133"/>
                </a:lnTo>
                <a:cubicBezTo>
                  <a:pt x="958832" y="689100"/>
                  <a:pt x="961310" y="686622"/>
                  <a:pt x="964343" y="686622"/>
                </a:cubicBezTo>
                <a:lnTo>
                  <a:pt x="1029004" y="686622"/>
                </a:lnTo>
                <a:lnTo>
                  <a:pt x="1029004" y="594570"/>
                </a:lnTo>
                <a:lnTo>
                  <a:pt x="1029004" y="555246"/>
                </a:lnTo>
                <a:lnTo>
                  <a:pt x="1029004" y="478617"/>
                </a:lnTo>
                <a:lnTo>
                  <a:pt x="1097675" y="478617"/>
                </a:lnTo>
                <a:lnTo>
                  <a:pt x="1097675" y="414053"/>
                </a:lnTo>
                <a:cubicBezTo>
                  <a:pt x="1097675" y="411021"/>
                  <a:pt x="1100153" y="408543"/>
                  <a:pt x="1103186" y="408543"/>
                </a:cubicBezTo>
                <a:close/>
                <a:moveTo>
                  <a:pt x="554886" y="343294"/>
                </a:moveTo>
                <a:lnTo>
                  <a:pt x="613416" y="343294"/>
                </a:lnTo>
                <a:cubicBezTo>
                  <a:pt x="616514" y="343294"/>
                  <a:pt x="619025" y="345804"/>
                  <a:pt x="619025" y="348902"/>
                </a:cubicBezTo>
                <a:lnTo>
                  <a:pt x="619025" y="474181"/>
                </a:lnTo>
                <a:cubicBezTo>
                  <a:pt x="619025" y="477214"/>
                  <a:pt x="616547" y="479692"/>
                  <a:pt x="613514" y="479692"/>
                </a:cubicBezTo>
                <a:lnTo>
                  <a:pt x="556223" y="479692"/>
                </a:lnTo>
                <a:cubicBezTo>
                  <a:pt x="552440" y="479692"/>
                  <a:pt x="549375" y="476627"/>
                  <a:pt x="549375" y="472844"/>
                </a:cubicBezTo>
                <a:lnTo>
                  <a:pt x="549375" y="348804"/>
                </a:lnTo>
                <a:cubicBezTo>
                  <a:pt x="549375" y="345739"/>
                  <a:pt x="551853" y="343294"/>
                  <a:pt x="554886" y="343294"/>
                </a:cubicBezTo>
                <a:close/>
                <a:moveTo>
                  <a:pt x="963430" y="272894"/>
                </a:moveTo>
                <a:lnTo>
                  <a:pt x="1025026" y="272894"/>
                </a:lnTo>
                <a:cubicBezTo>
                  <a:pt x="1026982" y="272894"/>
                  <a:pt x="1028580" y="274491"/>
                  <a:pt x="1028580" y="276448"/>
                </a:cubicBezTo>
                <a:lnTo>
                  <a:pt x="1028580" y="478616"/>
                </a:lnTo>
                <a:lnTo>
                  <a:pt x="964343" y="478616"/>
                </a:lnTo>
                <a:cubicBezTo>
                  <a:pt x="962354" y="478616"/>
                  <a:pt x="960723" y="476986"/>
                  <a:pt x="960723" y="474996"/>
                </a:cubicBezTo>
                <a:lnTo>
                  <a:pt x="960723" y="275600"/>
                </a:lnTo>
                <a:cubicBezTo>
                  <a:pt x="960756" y="274100"/>
                  <a:pt x="961962" y="272894"/>
                  <a:pt x="963430" y="272894"/>
                </a:cubicBezTo>
                <a:close/>
                <a:moveTo>
                  <a:pt x="1374353" y="138517"/>
                </a:moveTo>
                <a:cubicBezTo>
                  <a:pt x="1439079" y="138647"/>
                  <a:pt x="1503773" y="138647"/>
                  <a:pt x="1568499" y="138517"/>
                </a:cubicBezTo>
                <a:cubicBezTo>
                  <a:pt x="1572771" y="138517"/>
                  <a:pt x="1574173" y="139462"/>
                  <a:pt x="1574173" y="143995"/>
                </a:cubicBezTo>
                <a:cubicBezTo>
                  <a:pt x="1574010" y="208917"/>
                  <a:pt x="1574010" y="273839"/>
                  <a:pt x="1574140" y="338761"/>
                </a:cubicBezTo>
                <a:cubicBezTo>
                  <a:pt x="1574140" y="342935"/>
                  <a:pt x="1572934" y="343946"/>
                  <a:pt x="1568891" y="343913"/>
                </a:cubicBezTo>
                <a:cubicBezTo>
                  <a:pt x="1536348" y="343717"/>
                  <a:pt x="1503806" y="343783"/>
                  <a:pt x="1471230" y="343815"/>
                </a:cubicBezTo>
                <a:cubicBezTo>
                  <a:pt x="1439275" y="343815"/>
                  <a:pt x="1407286" y="343717"/>
                  <a:pt x="1375331" y="343913"/>
                </a:cubicBezTo>
                <a:cubicBezTo>
                  <a:pt x="1370505" y="343946"/>
                  <a:pt x="1368679" y="343130"/>
                  <a:pt x="1368711" y="337620"/>
                </a:cubicBezTo>
                <a:cubicBezTo>
                  <a:pt x="1368940" y="273089"/>
                  <a:pt x="1368907" y="208558"/>
                  <a:pt x="1368777" y="144060"/>
                </a:cubicBezTo>
                <a:cubicBezTo>
                  <a:pt x="1368777" y="139626"/>
                  <a:pt x="1369983" y="138517"/>
                  <a:pt x="1374353" y="138517"/>
                </a:cubicBezTo>
                <a:close/>
                <a:moveTo>
                  <a:pt x="141843" y="138517"/>
                </a:moveTo>
                <a:cubicBezTo>
                  <a:pt x="206570" y="138647"/>
                  <a:pt x="271264" y="138647"/>
                  <a:pt x="335990" y="138517"/>
                </a:cubicBezTo>
                <a:cubicBezTo>
                  <a:pt x="340262" y="138517"/>
                  <a:pt x="341664" y="139462"/>
                  <a:pt x="341664" y="143995"/>
                </a:cubicBezTo>
                <a:cubicBezTo>
                  <a:pt x="341501" y="208917"/>
                  <a:pt x="341501" y="273839"/>
                  <a:pt x="341631" y="338761"/>
                </a:cubicBezTo>
                <a:cubicBezTo>
                  <a:pt x="341631" y="342935"/>
                  <a:pt x="340425" y="343946"/>
                  <a:pt x="336382" y="343913"/>
                </a:cubicBezTo>
                <a:cubicBezTo>
                  <a:pt x="303839" y="343717"/>
                  <a:pt x="271297" y="343783"/>
                  <a:pt x="238721" y="343815"/>
                </a:cubicBezTo>
                <a:cubicBezTo>
                  <a:pt x="206766" y="343815"/>
                  <a:pt x="174777" y="343717"/>
                  <a:pt x="142822" y="343913"/>
                </a:cubicBezTo>
                <a:cubicBezTo>
                  <a:pt x="137996" y="343946"/>
                  <a:pt x="136170" y="343130"/>
                  <a:pt x="136202" y="337620"/>
                </a:cubicBezTo>
                <a:cubicBezTo>
                  <a:pt x="136431" y="273089"/>
                  <a:pt x="136398" y="208558"/>
                  <a:pt x="136268" y="144060"/>
                </a:cubicBezTo>
                <a:cubicBezTo>
                  <a:pt x="136268" y="139626"/>
                  <a:pt x="137474" y="138517"/>
                  <a:pt x="141843" y="138517"/>
                </a:cubicBezTo>
                <a:close/>
                <a:moveTo>
                  <a:pt x="754218" y="135518"/>
                </a:moveTo>
                <a:lnTo>
                  <a:pt x="953419" y="135518"/>
                </a:lnTo>
                <a:cubicBezTo>
                  <a:pt x="956516" y="135518"/>
                  <a:pt x="959027" y="138028"/>
                  <a:pt x="959027" y="141126"/>
                </a:cubicBezTo>
                <a:lnTo>
                  <a:pt x="959027" y="274199"/>
                </a:lnTo>
                <a:lnTo>
                  <a:pt x="894073" y="274199"/>
                </a:lnTo>
                <a:lnTo>
                  <a:pt x="894073" y="475128"/>
                </a:lnTo>
                <a:cubicBezTo>
                  <a:pt x="894073" y="477052"/>
                  <a:pt x="892508" y="478617"/>
                  <a:pt x="890584" y="478617"/>
                </a:cubicBezTo>
                <a:lnTo>
                  <a:pt x="829868" y="478617"/>
                </a:lnTo>
                <a:cubicBezTo>
                  <a:pt x="827879" y="478617"/>
                  <a:pt x="826248" y="476987"/>
                  <a:pt x="826248" y="474998"/>
                </a:cubicBezTo>
                <a:lnTo>
                  <a:pt x="826248" y="408574"/>
                </a:lnTo>
                <a:lnTo>
                  <a:pt x="755196" y="408574"/>
                </a:lnTo>
                <a:cubicBezTo>
                  <a:pt x="753272" y="408574"/>
                  <a:pt x="751707" y="407009"/>
                  <a:pt x="751707" y="405085"/>
                </a:cubicBezTo>
                <a:lnTo>
                  <a:pt x="751707" y="342772"/>
                </a:lnTo>
                <a:cubicBezTo>
                  <a:pt x="751707" y="340815"/>
                  <a:pt x="753305" y="339218"/>
                  <a:pt x="755261" y="339218"/>
                </a:cubicBezTo>
                <a:lnTo>
                  <a:pt x="826248" y="339218"/>
                </a:lnTo>
                <a:lnTo>
                  <a:pt x="826248" y="274199"/>
                </a:lnTo>
                <a:lnTo>
                  <a:pt x="761065" y="274199"/>
                </a:lnTo>
                <a:cubicBezTo>
                  <a:pt x="757283" y="274199"/>
                  <a:pt x="754218" y="271134"/>
                  <a:pt x="754218" y="267351"/>
                </a:cubicBezTo>
                <a:close/>
                <a:moveTo>
                  <a:pt x="1106610" y="71280"/>
                </a:moveTo>
                <a:lnTo>
                  <a:pt x="1167424" y="71280"/>
                </a:lnTo>
                <a:cubicBezTo>
                  <a:pt x="1169380" y="71280"/>
                  <a:pt x="1170978" y="72877"/>
                  <a:pt x="1170978" y="74834"/>
                </a:cubicBezTo>
                <a:lnTo>
                  <a:pt x="1170978" y="201352"/>
                </a:lnTo>
                <a:cubicBezTo>
                  <a:pt x="1170978" y="203276"/>
                  <a:pt x="1169413" y="204841"/>
                  <a:pt x="1167489" y="204841"/>
                </a:cubicBezTo>
                <a:lnTo>
                  <a:pt x="1117468" y="204841"/>
                </a:lnTo>
                <a:lnTo>
                  <a:pt x="1117468" y="204842"/>
                </a:lnTo>
                <a:lnTo>
                  <a:pt x="1032068" y="204842"/>
                </a:lnTo>
                <a:cubicBezTo>
                  <a:pt x="1030177" y="204842"/>
                  <a:pt x="1028612" y="203277"/>
                  <a:pt x="1028612" y="201353"/>
                </a:cubicBezTo>
                <a:lnTo>
                  <a:pt x="1028612" y="139072"/>
                </a:lnTo>
                <a:cubicBezTo>
                  <a:pt x="1028612" y="137115"/>
                  <a:pt x="1030210" y="135518"/>
                  <a:pt x="1032166" y="135518"/>
                </a:cubicBezTo>
                <a:lnTo>
                  <a:pt x="1103121" y="135518"/>
                </a:lnTo>
                <a:lnTo>
                  <a:pt x="1103121" y="74769"/>
                </a:lnTo>
                <a:cubicBezTo>
                  <a:pt x="1103121" y="72845"/>
                  <a:pt x="1104686" y="71280"/>
                  <a:pt x="1106610" y="71280"/>
                </a:cubicBezTo>
                <a:close/>
                <a:moveTo>
                  <a:pt x="1636029" y="69324"/>
                </a:moveTo>
                <a:cubicBezTo>
                  <a:pt x="1526011" y="69552"/>
                  <a:pt x="1415959" y="69520"/>
                  <a:pt x="1305941" y="69357"/>
                </a:cubicBezTo>
                <a:cubicBezTo>
                  <a:pt x="1300397" y="69357"/>
                  <a:pt x="1299680" y="71248"/>
                  <a:pt x="1299680" y="76106"/>
                </a:cubicBezTo>
                <a:cubicBezTo>
                  <a:pt x="1299811" y="186158"/>
                  <a:pt x="1299811" y="296176"/>
                  <a:pt x="1299647" y="406227"/>
                </a:cubicBezTo>
                <a:cubicBezTo>
                  <a:pt x="1299647" y="411510"/>
                  <a:pt x="1300821" y="413075"/>
                  <a:pt x="1306332" y="413075"/>
                </a:cubicBezTo>
                <a:cubicBezTo>
                  <a:pt x="1416351" y="412879"/>
                  <a:pt x="1526402" y="412912"/>
                  <a:pt x="1636420" y="413042"/>
                </a:cubicBezTo>
                <a:cubicBezTo>
                  <a:pt x="1641605" y="413042"/>
                  <a:pt x="1643333" y="411966"/>
                  <a:pt x="1643268" y="406390"/>
                </a:cubicBezTo>
                <a:cubicBezTo>
                  <a:pt x="1643040" y="351479"/>
                  <a:pt x="1643138" y="296535"/>
                  <a:pt x="1643138" y="241623"/>
                </a:cubicBezTo>
                <a:cubicBezTo>
                  <a:pt x="1643138" y="186712"/>
                  <a:pt x="1643073" y="131768"/>
                  <a:pt x="1643268" y="76857"/>
                </a:cubicBezTo>
                <a:cubicBezTo>
                  <a:pt x="1643301" y="71183"/>
                  <a:pt x="1642290" y="69324"/>
                  <a:pt x="1636029" y="69324"/>
                </a:cubicBezTo>
                <a:close/>
                <a:moveTo>
                  <a:pt x="403521" y="69324"/>
                </a:moveTo>
                <a:cubicBezTo>
                  <a:pt x="293503" y="69552"/>
                  <a:pt x="183451" y="69520"/>
                  <a:pt x="73433" y="69357"/>
                </a:cubicBezTo>
                <a:cubicBezTo>
                  <a:pt x="67889" y="69357"/>
                  <a:pt x="67172" y="71248"/>
                  <a:pt x="67172" y="76106"/>
                </a:cubicBezTo>
                <a:cubicBezTo>
                  <a:pt x="67303" y="186158"/>
                  <a:pt x="67303" y="296176"/>
                  <a:pt x="67139" y="406227"/>
                </a:cubicBezTo>
                <a:cubicBezTo>
                  <a:pt x="67139" y="411510"/>
                  <a:pt x="68313" y="413075"/>
                  <a:pt x="73824" y="413075"/>
                </a:cubicBezTo>
                <a:cubicBezTo>
                  <a:pt x="183843" y="412879"/>
                  <a:pt x="293894" y="412912"/>
                  <a:pt x="403912" y="413042"/>
                </a:cubicBezTo>
                <a:cubicBezTo>
                  <a:pt x="409097" y="413042"/>
                  <a:pt x="410825" y="411966"/>
                  <a:pt x="410760" y="406390"/>
                </a:cubicBezTo>
                <a:cubicBezTo>
                  <a:pt x="410532" y="351479"/>
                  <a:pt x="410630" y="296535"/>
                  <a:pt x="410630" y="241623"/>
                </a:cubicBezTo>
                <a:cubicBezTo>
                  <a:pt x="410630" y="186712"/>
                  <a:pt x="410564" y="131768"/>
                  <a:pt x="410760" y="76857"/>
                </a:cubicBezTo>
                <a:cubicBezTo>
                  <a:pt x="410793" y="71183"/>
                  <a:pt x="409782" y="69324"/>
                  <a:pt x="403521" y="69324"/>
                </a:cubicBezTo>
                <a:close/>
                <a:moveTo>
                  <a:pt x="1239291" y="1924"/>
                </a:moveTo>
                <a:lnTo>
                  <a:pt x="1712136" y="1924"/>
                </a:lnTo>
                <a:lnTo>
                  <a:pt x="1712861" y="2656"/>
                </a:lnTo>
                <a:lnTo>
                  <a:pt x="1715006" y="3782"/>
                </a:lnTo>
                <a:lnTo>
                  <a:pt x="1715028" y="4846"/>
                </a:lnTo>
                <a:lnTo>
                  <a:pt x="1715331" y="5152"/>
                </a:lnTo>
                <a:lnTo>
                  <a:pt x="1715331" y="477964"/>
                </a:lnTo>
                <a:cubicBezTo>
                  <a:pt x="1715331" y="479725"/>
                  <a:pt x="1713896" y="481160"/>
                  <a:pt x="1712136" y="481160"/>
                </a:cubicBezTo>
                <a:lnTo>
                  <a:pt x="1239291" y="481160"/>
                </a:lnTo>
                <a:lnTo>
                  <a:pt x="1238731" y="480600"/>
                </a:lnTo>
                <a:lnTo>
                  <a:pt x="1238349" y="480655"/>
                </a:lnTo>
                <a:lnTo>
                  <a:pt x="1237431" y="479300"/>
                </a:lnTo>
                <a:lnTo>
                  <a:pt x="1236095" y="477964"/>
                </a:lnTo>
                <a:lnTo>
                  <a:pt x="1236095" y="5119"/>
                </a:lnTo>
                <a:cubicBezTo>
                  <a:pt x="1236095" y="3358"/>
                  <a:pt x="1237530" y="1924"/>
                  <a:pt x="1239291" y="1924"/>
                </a:cubicBezTo>
                <a:close/>
                <a:moveTo>
                  <a:pt x="662884" y="1924"/>
                </a:moveTo>
                <a:lnTo>
                  <a:pt x="748609" y="1924"/>
                </a:lnTo>
                <a:cubicBezTo>
                  <a:pt x="751707" y="1924"/>
                  <a:pt x="754218" y="4434"/>
                  <a:pt x="754218" y="7532"/>
                </a:cubicBezTo>
                <a:lnTo>
                  <a:pt x="754218" y="134735"/>
                </a:lnTo>
                <a:lnTo>
                  <a:pt x="686198" y="134735"/>
                </a:lnTo>
                <a:lnTo>
                  <a:pt x="686198" y="271427"/>
                </a:lnTo>
                <a:cubicBezTo>
                  <a:pt x="686198" y="273351"/>
                  <a:pt x="684633" y="274916"/>
                  <a:pt x="682709" y="274916"/>
                </a:cubicBezTo>
                <a:lnTo>
                  <a:pt x="621961" y="274916"/>
                </a:lnTo>
                <a:cubicBezTo>
                  <a:pt x="619972" y="274916"/>
                  <a:pt x="618341" y="273286"/>
                  <a:pt x="618341" y="271297"/>
                </a:cubicBezTo>
                <a:lnTo>
                  <a:pt x="618341" y="204874"/>
                </a:lnTo>
                <a:lnTo>
                  <a:pt x="552473" y="204874"/>
                </a:lnTo>
                <a:cubicBezTo>
                  <a:pt x="550582" y="204841"/>
                  <a:pt x="549017" y="203276"/>
                  <a:pt x="549017" y="201385"/>
                </a:cubicBezTo>
                <a:lnTo>
                  <a:pt x="549017" y="139072"/>
                </a:lnTo>
                <a:cubicBezTo>
                  <a:pt x="549017" y="137115"/>
                  <a:pt x="550615" y="135518"/>
                  <a:pt x="552571" y="135518"/>
                </a:cubicBezTo>
                <a:lnTo>
                  <a:pt x="618341" y="135518"/>
                </a:lnTo>
                <a:lnTo>
                  <a:pt x="618341" y="71312"/>
                </a:lnTo>
                <a:lnTo>
                  <a:pt x="552506" y="71312"/>
                </a:lnTo>
                <a:cubicBezTo>
                  <a:pt x="550582" y="71280"/>
                  <a:pt x="549017" y="69714"/>
                  <a:pt x="549017" y="67790"/>
                </a:cubicBezTo>
                <a:lnTo>
                  <a:pt x="549017" y="5510"/>
                </a:lnTo>
                <a:cubicBezTo>
                  <a:pt x="549017" y="3553"/>
                  <a:pt x="550615" y="1956"/>
                  <a:pt x="552571" y="1956"/>
                </a:cubicBezTo>
                <a:lnTo>
                  <a:pt x="662852" y="1956"/>
                </a:lnTo>
                <a:close/>
                <a:moveTo>
                  <a:pt x="6782" y="1924"/>
                </a:moveTo>
                <a:lnTo>
                  <a:pt x="479628" y="1924"/>
                </a:lnTo>
                <a:lnTo>
                  <a:pt x="480379" y="2683"/>
                </a:lnTo>
                <a:lnTo>
                  <a:pt x="481551" y="3456"/>
                </a:lnTo>
                <a:lnTo>
                  <a:pt x="481571" y="3887"/>
                </a:lnTo>
                <a:lnTo>
                  <a:pt x="482823" y="5152"/>
                </a:lnTo>
                <a:lnTo>
                  <a:pt x="482823" y="477964"/>
                </a:lnTo>
                <a:lnTo>
                  <a:pt x="481272" y="479515"/>
                </a:lnTo>
                <a:lnTo>
                  <a:pt x="481258" y="479693"/>
                </a:lnTo>
                <a:lnTo>
                  <a:pt x="481081" y="479707"/>
                </a:lnTo>
                <a:lnTo>
                  <a:pt x="479628" y="481160"/>
                </a:lnTo>
                <a:lnTo>
                  <a:pt x="6782" y="481160"/>
                </a:lnTo>
                <a:lnTo>
                  <a:pt x="5416" y="479794"/>
                </a:lnTo>
                <a:lnTo>
                  <a:pt x="4467" y="479726"/>
                </a:lnTo>
                <a:lnTo>
                  <a:pt x="4473" y="478850"/>
                </a:lnTo>
                <a:lnTo>
                  <a:pt x="3587" y="477964"/>
                </a:lnTo>
                <a:lnTo>
                  <a:pt x="3587" y="5119"/>
                </a:lnTo>
                <a:cubicBezTo>
                  <a:pt x="3587" y="3358"/>
                  <a:pt x="5022" y="1924"/>
                  <a:pt x="6782" y="1924"/>
                </a:cubicBezTo>
                <a:close/>
                <a:moveTo>
                  <a:pt x="832509" y="0"/>
                </a:moveTo>
                <a:lnTo>
                  <a:pt x="885790" y="0"/>
                </a:lnTo>
                <a:cubicBezTo>
                  <a:pt x="890192" y="0"/>
                  <a:pt x="893779" y="3587"/>
                  <a:pt x="893779" y="7989"/>
                </a:cubicBezTo>
                <a:lnTo>
                  <a:pt x="893779" y="62085"/>
                </a:lnTo>
                <a:cubicBezTo>
                  <a:pt x="893779" y="66095"/>
                  <a:pt x="890519" y="69356"/>
                  <a:pt x="886508" y="69356"/>
                </a:cubicBezTo>
                <a:lnTo>
                  <a:pt x="832411" y="69356"/>
                </a:lnTo>
                <a:cubicBezTo>
                  <a:pt x="828042" y="69324"/>
                  <a:pt x="824455" y="65769"/>
                  <a:pt x="824455" y="61367"/>
                </a:cubicBezTo>
                <a:lnTo>
                  <a:pt x="824455" y="8054"/>
                </a:lnTo>
                <a:cubicBezTo>
                  <a:pt x="824455" y="3587"/>
                  <a:pt x="828075" y="0"/>
                  <a:pt x="8325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1" name="Google Shape;1881;p44"/>
          <p:cNvGrpSpPr/>
          <p:nvPr/>
        </p:nvGrpSpPr>
        <p:grpSpPr>
          <a:xfrm>
            <a:off x="5934082" y="2840473"/>
            <a:ext cx="2509359" cy="3703049"/>
            <a:chOff x="7634131" y="3034256"/>
            <a:chExt cx="2509359" cy="3703049"/>
          </a:xfrm>
        </p:grpSpPr>
        <p:grpSp>
          <p:nvGrpSpPr>
            <p:cNvPr id="1882" name="Google Shape;1882;p44"/>
            <p:cNvGrpSpPr/>
            <p:nvPr/>
          </p:nvGrpSpPr>
          <p:grpSpPr>
            <a:xfrm rot="-255498">
              <a:off x="7758966" y="3075785"/>
              <a:ext cx="1208221" cy="2411398"/>
              <a:chOff x="8767903" y="321074"/>
              <a:chExt cx="1576880" cy="3147176"/>
            </a:xfrm>
          </p:grpSpPr>
          <p:sp>
            <p:nvSpPr>
              <p:cNvPr id="1883" name="Google Shape;1883;p44"/>
              <p:cNvSpPr/>
              <p:nvPr/>
            </p:nvSpPr>
            <p:spPr>
              <a:xfrm>
                <a:off x="8770344" y="321074"/>
                <a:ext cx="1572693" cy="3147176"/>
              </a:xfrm>
              <a:custGeom>
                <a:rect b="b" l="l" r="r" t="t"/>
                <a:pathLst>
                  <a:path extrusionOk="0" h="6858875" w="3387838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44"/>
              <p:cNvSpPr/>
              <p:nvPr/>
            </p:nvSpPr>
            <p:spPr>
              <a:xfrm>
                <a:off x="8791415" y="337581"/>
                <a:ext cx="1530550" cy="3114132"/>
              </a:xfrm>
              <a:custGeom>
                <a:rect b="b" l="l" r="r" t="t"/>
                <a:pathLst>
                  <a:path extrusionOk="0" h="6786860" w="3305986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44"/>
              <p:cNvSpPr/>
              <p:nvPr/>
            </p:nvSpPr>
            <p:spPr>
              <a:xfrm>
                <a:off x="8828208" y="391212"/>
                <a:ext cx="1456965" cy="3006900"/>
              </a:xfrm>
              <a:custGeom>
                <a:rect b="b" l="l" r="r" t="t"/>
                <a:pathLst>
                  <a:path extrusionOk="0" h="6553162" w="3006269">
                    <a:moveTo>
                      <a:pt x="2682906" y="0"/>
                    </a:moveTo>
                    <a:lnTo>
                      <a:pt x="2383121" y="0"/>
                    </a:lnTo>
                    <a:cubicBezTo>
                      <a:pt x="2367761" y="0"/>
                      <a:pt x="2355366" y="12463"/>
                      <a:pt x="2355366" y="27755"/>
                    </a:cubicBezTo>
                    <a:lnTo>
                      <a:pt x="2355366" y="27755"/>
                    </a:lnTo>
                    <a:cubicBezTo>
                      <a:pt x="2355366" y="146322"/>
                      <a:pt x="2259233" y="242523"/>
                      <a:pt x="2140599" y="242523"/>
                    </a:cubicBezTo>
                    <a:lnTo>
                      <a:pt x="852197" y="242523"/>
                    </a:lnTo>
                    <a:cubicBezTo>
                      <a:pt x="733631" y="242523"/>
                      <a:pt x="637430" y="146389"/>
                      <a:pt x="637430" y="27755"/>
                    </a:cubicBezTo>
                    <a:lnTo>
                      <a:pt x="637430" y="27755"/>
                    </a:lnTo>
                    <a:cubicBezTo>
                      <a:pt x="637430" y="12396"/>
                      <a:pt x="624967" y="0"/>
                      <a:pt x="609675" y="0"/>
                    </a:cubicBezTo>
                    <a:lnTo>
                      <a:pt x="323363" y="0"/>
                    </a:lnTo>
                    <a:cubicBezTo>
                      <a:pt x="144772" y="0"/>
                      <a:pt x="0" y="144773"/>
                      <a:pt x="0" y="323363"/>
                    </a:cubicBezTo>
                    <a:lnTo>
                      <a:pt x="0" y="6229799"/>
                    </a:lnTo>
                    <a:cubicBezTo>
                      <a:pt x="0" y="6408390"/>
                      <a:pt x="144772" y="6553163"/>
                      <a:pt x="323363" y="6553163"/>
                    </a:cubicBezTo>
                    <a:lnTo>
                      <a:pt x="2682906" y="6553163"/>
                    </a:lnTo>
                    <a:cubicBezTo>
                      <a:pt x="2861497" y="6553163"/>
                      <a:pt x="3006269" y="6408390"/>
                      <a:pt x="3006269" y="6229799"/>
                    </a:cubicBezTo>
                    <a:lnTo>
                      <a:pt x="3006269" y="323363"/>
                    </a:lnTo>
                    <a:cubicBezTo>
                      <a:pt x="3006269" y="144773"/>
                      <a:pt x="2861497" y="0"/>
                      <a:pt x="2682906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44"/>
              <p:cNvSpPr/>
              <p:nvPr/>
            </p:nvSpPr>
            <p:spPr>
              <a:xfrm>
                <a:off x="8768181" y="768762"/>
                <a:ext cx="11004" cy="107231"/>
              </a:xfrm>
              <a:custGeom>
                <a:rect b="b" l="l" r="r" t="t"/>
                <a:pathLst>
                  <a:path extrusionOk="0" h="233697" w="23982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44"/>
              <p:cNvSpPr/>
              <p:nvPr/>
            </p:nvSpPr>
            <p:spPr>
              <a:xfrm>
                <a:off x="8768181" y="998836"/>
                <a:ext cx="15362" cy="213875"/>
              </a:xfrm>
              <a:custGeom>
                <a:rect b="b" l="l" r="r" t="t"/>
                <a:pathLst>
                  <a:path extrusionOk="0" h="466115" w="33481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44"/>
              <p:cNvSpPr/>
              <p:nvPr/>
            </p:nvSpPr>
            <p:spPr>
              <a:xfrm>
                <a:off x="8768212" y="1014199"/>
                <a:ext cx="8686" cy="179100"/>
              </a:xfrm>
              <a:custGeom>
                <a:rect b="b" l="l" r="r" t="t"/>
                <a:pathLst>
                  <a:path extrusionOk="0" h="390326" w="18930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44"/>
              <p:cNvSpPr/>
              <p:nvPr/>
            </p:nvSpPr>
            <p:spPr>
              <a:xfrm>
                <a:off x="8767903" y="1284426"/>
                <a:ext cx="15362" cy="213875"/>
              </a:xfrm>
              <a:custGeom>
                <a:rect b="b" l="l" r="r" t="t"/>
                <a:pathLst>
                  <a:path extrusionOk="0" h="466114" w="33481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44"/>
              <p:cNvSpPr/>
              <p:nvPr/>
            </p:nvSpPr>
            <p:spPr>
              <a:xfrm>
                <a:off x="8767903" y="1299789"/>
                <a:ext cx="8686" cy="179100"/>
              </a:xfrm>
              <a:custGeom>
                <a:rect b="b" l="l" r="r" t="t"/>
                <a:pathLst>
                  <a:path extrusionOk="0" h="390326" w="18930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44"/>
              <p:cNvSpPr/>
              <p:nvPr/>
            </p:nvSpPr>
            <p:spPr>
              <a:xfrm>
                <a:off x="10329421" y="1070581"/>
                <a:ext cx="15362" cy="346145"/>
              </a:xfrm>
              <a:custGeom>
                <a:rect b="b" l="l" r="r" t="t"/>
                <a:pathLst>
                  <a:path extrusionOk="0" h="754380" w="33481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44"/>
              <p:cNvSpPr/>
              <p:nvPr/>
            </p:nvSpPr>
            <p:spPr>
              <a:xfrm>
                <a:off x="10336097" y="1095464"/>
                <a:ext cx="8686" cy="289856"/>
              </a:xfrm>
              <a:custGeom>
                <a:rect b="b" l="l" r="r" t="t"/>
                <a:pathLst>
                  <a:path extrusionOk="0" h="631704" w="18930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44"/>
              <p:cNvSpPr/>
              <p:nvPr/>
            </p:nvSpPr>
            <p:spPr>
              <a:xfrm>
                <a:off x="10332357" y="1794710"/>
                <a:ext cx="12426" cy="237214"/>
              </a:xfrm>
              <a:custGeom>
                <a:rect b="b" l="l" r="r" t="t"/>
                <a:pathLst>
                  <a:path extrusionOk="0" h="516977" w="27081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44"/>
              <p:cNvSpPr/>
              <p:nvPr/>
            </p:nvSpPr>
            <p:spPr>
              <a:xfrm>
                <a:off x="10337736" y="1811742"/>
                <a:ext cx="7047" cy="198636"/>
              </a:xfrm>
              <a:custGeom>
                <a:rect b="b" l="l" r="r" t="t"/>
                <a:pathLst>
                  <a:path extrusionOk="0" h="432902" w="15359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44"/>
              <p:cNvSpPr/>
              <p:nvPr/>
            </p:nvSpPr>
            <p:spPr>
              <a:xfrm>
                <a:off x="9814828" y="385879"/>
                <a:ext cx="73152" cy="73152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44"/>
              <p:cNvSpPr/>
              <p:nvPr/>
            </p:nvSpPr>
            <p:spPr>
              <a:xfrm>
                <a:off x="9819400" y="390451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44"/>
              <p:cNvSpPr/>
              <p:nvPr/>
            </p:nvSpPr>
            <p:spPr>
              <a:xfrm>
                <a:off x="9835585" y="406636"/>
                <a:ext cx="31638" cy="3163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44"/>
              <p:cNvSpPr/>
              <p:nvPr/>
            </p:nvSpPr>
            <p:spPr>
              <a:xfrm>
                <a:off x="9843013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44"/>
              <p:cNvSpPr/>
              <p:nvPr/>
            </p:nvSpPr>
            <p:spPr>
              <a:xfrm flipH="1">
                <a:off x="8769273" y="781546"/>
                <a:ext cx="5842" cy="81663"/>
              </a:xfrm>
              <a:custGeom>
                <a:rect b="b" l="l" r="r" t="t"/>
                <a:pathLst>
                  <a:path extrusionOk="0" h="390326" w="18930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0" name="Google Shape;1900;p44"/>
            <p:cNvGrpSpPr/>
            <p:nvPr/>
          </p:nvGrpSpPr>
          <p:grpSpPr>
            <a:xfrm>
              <a:off x="7634131" y="4189207"/>
              <a:ext cx="2509359" cy="2548098"/>
              <a:chOff x="2722715" y="3919006"/>
              <a:chExt cx="2894312" cy="2938994"/>
            </a:xfrm>
          </p:grpSpPr>
          <p:sp>
            <p:nvSpPr>
              <p:cNvPr id="1901" name="Google Shape;1901;p44"/>
              <p:cNvSpPr/>
              <p:nvPr/>
            </p:nvSpPr>
            <p:spPr>
              <a:xfrm>
                <a:off x="2722715" y="4413841"/>
                <a:ext cx="675640" cy="1302987"/>
              </a:xfrm>
              <a:custGeom>
                <a:rect b="b" l="l" r="r" t="t"/>
                <a:pathLst>
                  <a:path extrusionOk="0" h="1302987" w="675640">
                    <a:moveTo>
                      <a:pt x="659259" y="1016091"/>
                    </a:moveTo>
                    <a:cubicBezTo>
                      <a:pt x="676801" y="1034075"/>
                      <a:pt x="671498" y="1058158"/>
                      <a:pt x="673178" y="1079059"/>
                    </a:cubicBezTo>
                    <a:cubicBezTo>
                      <a:pt x="676801" y="1123644"/>
                      <a:pt x="677950" y="1169201"/>
                      <a:pt x="665710" y="1212769"/>
                    </a:cubicBezTo>
                    <a:cubicBezTo>
                      <a:pt x="654618" y="1252228"/>
                      <a:pt x="630669" y="1280995"/>
                      <a:pt x="589000" y="1294825"/>
                    </a:cubicBezTo>
                    <a:cubicBezTo>
                      <a:pt x="548083" y="1308390"/>
                      <a:pt x="508977" y="1304988"/>
                      <a:pt x="473406" y="1285060"/>
                    </a:cubicBezTo>
                    <a:cubicBezTo>
                      <a:pt x="455908" y="1275250"/>
                      <a:pt x="442033" y="1256117"/>
                      <a:pt x="432356" y="1235968"/>
                    </a:cubicBezTo>
                    <a:cubicBezTo>
                      <a:pt x="403811" y="1176536"/>
                      <a:pt x="396741" y="1113701"/>
                      <a:pt x="400364" y="1048879"/>
                    </a:cubicBezTo>
                    <a:cubicBezTo>
                      <a:pt x="400629" y="1043487"/>
                      <a:pt x="400143" y="1038096"/>
                      <a:pt x="400055" y="1032750"/>
                    </a:cubicBezTo>
                    <a:cubicBezTo>
                      <a:pt x="486354" y="1025945"/>
                      <a:pt x="572607" y="1017727"/>
                      <a:pt x="659259" y="1016091"/>
                    </a:cubicBezTo>
                    <a:close/>
                    <a:moveTo>
                      <a:pt x="206078" y="455522"/>
                    </a:moveTo>
                    <a:cubicBezTo>
                      <a:pt x="213988" y="484464"/>
                      <a:pt x="209393" y="514557"/>
                      <a:pt x="216507" y="542969"/>
                    </a:cubicBezTo>
                    <a:lnTo>
                      <a:pt x="216998" y="541680"/>
                    </a:lnTo>
                    <a:lnTo>
                      <a:pt x="241817" y="875011"/>
                    </a:lnTo>
                    <a:lnTo>
                      <a:pt x="210626" y="875626"/>
                    </a:lnTo>
                    <a:cubicBezTo>
                      <a:pt x="176225" y="869099"/>
                      <a:pt x="148801" y="841377"/>
                      <a:pt x="130871" y="797401"/>
                    </a:cubicBezTo>
                    <a:cubicBezTo>
                      <a:pt x="117129" y="763729"/>
                      <a:pt x="119471" y="729396"/>
                      <a:pt x="128529" y="694444"/>
                    </a:cubicBezTo>
                    <a:cubicBezTo>
                      <a:pt x="136925" y="662010"/>
                      <a:pt x="141918" y="628781"/>
                      <a:pt x="153407" y="597055"/>
                    </a:cubicBezTo>
                    <a:cubicBezTo>
                      <a:pt x="166619" y="560512"/>
                      <a:pt x="178329" y="523394"/>
                      <a:pt x="191275" y="486763"/>
                    </a:cubicBezTo>
                    <a:cubicBezTo>
                      <a:pt x="194943" y="476423"/>
                      <a:pt x="194324" y="464050"/>
                      <a:pt x="206078" y="455522"/>
                    </a:cubicBezTo>
                    <a:close/>
                    <a:moveTo>
                      <a:pt x="174720" y="0"/>
                    </a:moveTo>
                    <a:lnTo>
                      <a:pt x="193518" y="252468"/>
                    </a:lnTo>
                    <a:lnTo>
                      <a:pt x="193099" y="256175"/>
                    </a:lnTo>
                    <a:cubicBezTo>
                      <a:pt x="193187" y="268194"/>
                      <a:pt x="194336" y="280213"/>
                      <a:pt x="195396" y="292099"/>
                    </a:cubicBezTo>
                    <a:cubicBezTo>
                      <a:pt x="198048" y="321749"/>
                      <a:pt x="195618" y="331205"/>
                      <a:pt x="167426" y="335845"/>
                    </a:cubicBezTo>
                    <a:cubicBezTo>
                      <a:pt x="144846" y="339601"/>
                      <a:pt x="123018" y="346671"/>
                      <a:pt x="99201" y="346759"/>
                    </a:cubicBezTo>
                    <a:cubicBezTo>
                      <a:pt x="45116" y="346981"/>
                      <a:pt x="45" y="305400"/>
                      <a:pt x="0" y="249414"/>
                    </a:cubicBezTo>
                    <a:cubicBezTo>
                      <a:pt x="-45" y="195727"/>
                      <a:pt x="27838" y="156223"/>
                      <a:pt x="58504" y="118090"/>
                    </a:cubicBezTo>
                    <a:cubicBezTo>
                      <a:pt x="89789" y="79248"/>
                      <a:pt x="124608" y="43236"/>
                      <a:pt x="157705" y="5809"/>
                    </a:cubicBezTo>
                    <a:close/>
                  </a:path>
                </a:pathLst>
              </a:custGeom>
              <a:solidFill>
                <a:srgbClr val="F0B8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44"/>
              <p:cNvSpPr/>
              <p:nvPr/>
            </p:nvSpPr>
            <p:spPr>
              <a:xfrm>
                <a:off x="3850414" y="6073282"/>
                <a:ext cx="1766613" cy="784718"/>
              </a:xfrm>
              <a:custGeom>
                <a:rect b="b" l="l" r="r" t="t"/>
                <a:pathLst>
                  <a:path extrusionOk="0" h="811418" w="1826722">
                    <a:moveTo>
                      <a:pt x="135565" y="811419"/>
                    </a:moveTo>
                    <a:cubicBezTo>
                      <a:pt x="120853" y="758143"/>
                      <a:pt x="30522" y="434331"/>
                      <a:pt x="0" y="325770"/>
                    </a:cubicBezTo>
                    <a:cubicBezTo>
                      <a:pt x="-548" y="323805"/>
                      <a:pt x="1605076" y="6208"/>
                      <a:pt x="1617275" y="1913"/>
                    </a:cubicBezTo>
                    <a:cubicBezTo>
                      <a:pt x="1632582" y="-3524"/>
                      <a:pt x="1636466" y="3055"/>
                      <a:pt x="1639527" y="16260"/>
                    </a:cubicBezTo>
                    <a:cubicBezTo>
                      <a:pt x="1656798" y="91056"/>
                      <a:pt x="1803146" y="711173"/>
                      <a:pt x="1826723" y="811419"/>
                    </a:cubicBezTo>
                    <a:cubicBezTo>
                      <a:pt x="1262988" y="811419"/>
                      <a:pt x="699299" y="811419"/>
                      <a:pt x="135565" y="811419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44"/>
              <p:cNvSpPr/>
              <p:nvPr/>
            </p:nvSpPr>
            <p:spPr>
              <a:xfrm>
                <a:off x="3859582" y="5960693"/>
                <a:ext cx="1346767" cy="420216"/>
              </a:xfrm>
              <a:custGeom>
                <a:rect b="b" l="l" r="r" t="t"/>
                <a:pathLst>
                  <a:path extrusionOk="0" h="434514" w="1392591">
                    <a:moveTo>
                      <a:pt x="1337899" y="999"/>
                    </a:moveTo>
                    <a:cubicBezTo>
                      <a:pt x="1353526" y="-2337"/>
                      <a:pt x="1356496" y="2690"/>
                      <a:pt x="1359465" y="15940"/>
                    </a:cubicBezTo>
                    <a:cubicBezTo>
                      <a:pt x="1370249" y="63778"/>
                      <a:pt x="1377513" y="112393"/>
                      <a:pt x="1392591" y="159226"/>
                    </a:cubicBezTo>
                    <a:cubicBezTo>
                      <a:pt x="1272653" y="184676"/>
                      <a:pt x="150118" y="411120"/>
                      <a:pt x="28444" y="434514"/>
                    </a:cubicBezTo>
                    <a:cubicBezTo>
                      <a:pt x="20037" y="391382"/>
                      <a:pt x="14554" y="344914"/>
                      <a:pt x="983" y="282318"/>
                    </a:cubicBezTo>
                    <a:cubicBezTo>
                      <a:pt x="-2352" y="267011"/>
                      <a:pt x="2994" y="263585"/>
                      <a:pt x="14051" y="261803"/>
                    </a:cubicBezTo>
                    <a:cubicBezTo>
                      <a:pt x="59422" y="254355"/>
                      <a:pt x="1272927" y="14935"/>
                      <a:pt x="1337899" y="9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44"/>
              <p:cNvSpPr/>
              <p:nvPr/>
            </p:nvSpPr>
            <p:spPr>
              <a:xfrm>
                <a:off x="3275535" y="3919006"/>
                <a:ext cx="1688755" cy="2270439"/>
              </a:xfrm>
              <a:custGeom>
                <a:rect b="b" l="l" r="r" t="t"/>
                <a:pathLst>
                  <a:path extrusionOk="0" h="2347690" w="1746215">
                    <a:moveTo>
                      <a:pt x="763404" y="2347690"/>
                    </a:moveTo>
                    <a:cubicBezTo>
                      <a:pt x="669098" y="2286830"/>
                      <a:pt x="598734" y="2187909"/>
                      <a:pt x="537280" y="2095796"/>
                    </a:cubicBezTo>
                    <a:cubicBezTo>
                      <a:pt x="470708" y="1996007"/>
                      <a:pt x="414326" y="1885984"/>
                      <a:pt x="396598" y="1766136"/>
                    </a:cubicBezTo>
                    <a:cubicBezTo>
                      <a:pt x="377407" y="1636283"/>
                      <a:pt x="385129" y="1504967"/>
                      <a:pt x="379098" y="1374291"/>
                    </a:cubicBezTo>
                    <a:cubicBezTo>
                      <a:pt x="374072" y="1264816"/>
                      <a:pt x="353191" y="1165803"/>
                      <a:pt x="311612" y="1064735"/>
                    </a:cubicBezTo>
                    <a:cubicBezTo>
                      <a:pt x="272044" y="968602"/>
                      <a:pt x="203919" y="898375"/>
                      <a:pt x="140957" y="816953"/>
                    </a:cubicBezTo>
                    <a:cubicBezTo>
                      <a:pt x="122132" y="792646"/>
                      <a:pt x="42676" y="737634"/>
                      <a:pt x="31116" y="709306"/>
                    </a:cubicBezTo>
                    <a:cubicBezTo>
                      <a:pt x="-4294" y="658909"/>
                      <a:pt x="-11102" y="581280"/>
                      <a:pt x="19099" y="533624"/>
                    </a:cubicBezTo>
                    <a:cubicBezTo>
                      <a:pt x="53505" y="479343"/>
                      <a:pt x="105775" y="450284"/>
                      <a:pt x="166453" y="436942"/>
                    </a:cubicBezTo>
                    <a:cubicBezTo>
                      <a:pt x="212646" y="426799"/>
                      <a:pt x="292468" y="461250"/>
                      <a:pt x="335737" y="478612"/>
                    </a:cubicBezTo>
                    <a:cubicBezTo>
                      <a:pt x="403314" y="505798"/>
                      <a:pt x="532985" y="562181"/>
                      <a:pt x="599831" y="590920"/>
                    </a:cubicBezTo>
                    <a:cubicBezTo>
                      <a:pt x="668184" y="620300"/>
                      <a:pt x="719587" y="669646"/>
                      <a:pt x="754083" y="736492"/>
                    </a:cubicBezTo>
                    <a:cubicBezTo>
                      <a:pt x="779396" y="785610"/>
                      <a:pt x="797855" y="837788"/>
                      <a:pt x="813436" y="890744"/>
                    </a:cubicBezTo>
                    <a:cubicBezTo>
                      <a:pt x="820883" y="916057"/>
                      <a:pt x="848983" y="996382"/>
                      <a:pt x="868036" y="1024939"/>
                    </a:cubicBezTo>
                    <a:cubicBezTo>
                      <a:pt x="907285" y="1083834"/>
                      <a:pt x="1089912" y="1072411"/>
                      <a:pt x="1080225" y="910940"/>
                    </a:cubicBezTo>
                    <a:cubicBezTo>
                      <a:pt x="1074057" y="807952"/>
                      <a:pt x="1065421" y="705056"/>
                      <a:pt x="1057791" y="602160"/>
                    </a:cubicBezTo>
                    <a:cubicBezTo>
                      <a:pt x="1050343" y="501275"/>
                      <a:pt x="1042530" y="400435"/>
                      <a:pt x="1034991" y="299595"/>
                    </a:cubicBezTo>
                    <a:cubicBezTo>
                      <a:pt x="1029325" y="223611"/>
                      <a:pt x="1024985" y="147490"/>
                      <a:pt x="1016075" y="71780"/>
                    </a:cubicBezTo>
                    <a:cubicBezTo>
                      <a:pt x="1013791" y="52453"/>
                      <a:pt x="1015207" y="32989"/>
                      <a:pt x="1014156" y="13570"/>
                    </a:cubicBezTo>
                    <a:cubicBezTo>
                      <a:pt x="1013882" y="8224"/>
                      <a:pt x="1013516" y="2102"/>
                      <a:pt x="1020690" y="0"/>
                    </a:cubicBezTo>
                    <a:cubicBezTo>
                      <a:pt x="1074102" y="48432"/>
                      <a:pt x="1130119" y="94672"/>
                      <a:pt x="1168089" y="157222"/>
                    </a:cubicBezTo>
                    <a:cubicBezTo>
                      <a:pt x="1240235" y="276156"/>
                      <a:pt x="1309822" y="396597"/>
                      <a:pt x="1381100" y="516079"/>
                    </a:cubicBezTo>
                    <a:cubicBezTo>
                      <a:pt x="1437756" y="611070"/>
                      <a:pt x="1508121" y="699391"/>
                      <a:pt x="1548465" y="803338"/>
                    </a:cubicBezTo>
                    <a:cubicBezTo>
                      <a:pt x="1589907" y="910117"/>
                      <a:pt x="1583967" y="1041479"/>
                      <a:pt x="1591917" y="1155020"/>
                    </a:cubicBezTo>
                    <a:cubicBezTo>
                      <a:pt x="1604117" y="1329834"/>
                      <a:pt x="1612296" y="1504967"/>
                      <a:pt x="1626277" y="1679644"/>
                    </a:cubicBezTo>
                    <a:cubicBezTo>
                      <a:pt x="1632902" y="1762253"/>
                      <a:pt x="1632263" y="1854229"/>
                      <a:pt x="1653189" y="1934462"/>
                    </a:cubicBezTo>
                    <a:cubicBezTo>
                      <a:pt x="1672516" y="2008618"/>
                      <a:pt x="1709435" y="2083780"/>
                      <a:pt x="1746216" y="2150900"/>
                    </a:cubicBezTo>
                    <a:cubicBezTo>
                      <a:pt x="1633313" y="2178223"/>
                      <a:pt x="973491" y="2312600"/>
                      <a:pt x="763404" y="2347690"/>
                    </a:cubicBezTo>
                    <a:close/>
                  </a:path>
                </a:pathLst>
              </a:custGeom>
              <a:solidFill>
                <a:srgbClr val="F0B88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5" name="Google Shape;1905;p44"/>
            <p:cNvGrpSpPr/>
            <p:nvPr/>
          </p:nvGrpSpPr>
          <p:grpSpPr>
            <a:xfrm>
              <a:off x="7773381" y="3578235"/>
              <a:ext cx="1129189" cy="833822"/>
              <a:chOff x="2883327" y="3214306"/>
              <a:chExt cx="1302414" cy="961736"/>
            </a:xfrm>
          </p:grpSpPr>
          <p:sp>
            <p:nvSpPr>
              <p:cNvPr id="1906" name="Google Shape;1906;p44"/>
              <p:cNvSpPr/>
              <p:nvPr/>
            </p:nvSpPr>
            <p:spPr>
              <a:xfrm>
                <a:off x="3082085" y="3214306"/>
                <a:ext cx="961730" cy="961736"/>
              </a:xfrm>
              <a:custGeom>
                <a:rect b="b" l="l" r="r" t="t"/>
                <a:pathLst>
                  <a:path extrusionOk="0" h="994459" w="994453">
                    <a:moveTo>
                      <a:pt x="970428" y="922909"/>
                    </a:moveTo>
                    <a:lnTo>
                      <a:pt x="99787" y="994370"/>
                    </a:lnTo>
                    <a:cubicBezTo>
                      <a:pt x="85395" y="995558"/>
                      <a:pt x="72738" y="984820"/>
                      <a:pt x="71550" y="970428"/>
                    </a:cubicBezTo>
                    <a:lnTo>
                      <a:pt x="90" y="99787"/>
                    </a:lnTo>
                    <a:cubicBezTo>
                      <a:pt x="-1098" y="85395"/>
                      <a:pt x="9639" y="72738"/>
                      <a:pt x="24032" y="71550"/>
                    </a:cubicBezTo>
                    <a:lnTo>
                      <a:pt x="894672" y="90"/>
                    </a:lnTo>
                    <a:cubicBezTo>
                      <a:pt x="909065" y="-1098"/>
                      <a:pt x="921721" y="9639"/>
                      <a:pt x="922909" y="24032"/>
                    </a:cubicBezTo>
                    <a:lnTo>
                      <a:pt x="994370" y="894672"/>
                    </a:lnTo>
                    <a:cubicBezTo>
                      <a:pt x="995512" y="909110"/>
                      <a:pt x="984820" y="921767"/>
                      <a:pt x="970428" y="9229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44"/>
              <p:cNvSpPr/>
              <p:nvPr/>
            </p:nvSpPr>
            <p:spPr>
              <a:xfrm>
                <a:off x="3152862" y="3289600"/>
                <a:ext cx="821596" cy="822027"/>
              </a:xfrm>
              <a:custGeom>
                <a:rect b="b" l="l" r="r" t="t"/>
                <a:pathLst>
                  <a:path extrusionOk="0" h="822027" w="821596">
                    <a:moveTo>
                      <a:pt x="335038" y="768552"/>
                    </a:moveTo>
                    <a:cubicBezTo>
                      <a:pt x="335436" y="768508"/>
                      <a:pt x="335789" y="768818"/>
                      <a:pt x="335789" y="769126"/>
                    </a:cubicBezTo>
                    <a:lnTo>
                      <a:pt x="338131" y="795419"/>
                    </a:lnTo>
                    <a:cubicBezTo>
                      <a:pt x="338264" y="796744"/>
                      <a:pt x="337247" y="797937"/>
                      <a:pt x="335921" y="798070"/>
                    </a:cubicBezTo>
                    <a:lnTo>
                      <a:pt x="310160" y="800368"/>
                    </a:lnTo>
                    <a:cubicBezTo>
                      <a:pt x="308526" y="800545"/>
                      <a:pt x="307023" y="799307"/>
                      <a:pt x="306890" y="797628"/>
                    </a:cubicBezTo>
                    <a:lnTo>
                      <a:pt x="304769" y="773679"/>
                    </a:lnTo>
                    <a:cubicBezTo>
                      <a:pt x="304637" y="772353"/>
                      <a:pt x="305653" y="771159"/>
                      <a:pt x="306979" y="771027"/>
                    </a:cubicBezTo>
                    <a:close/>
                    <a:moveTo>
                      <a:pt x="727378" y="731789"/>
                    </a:moveTo>
                    <a:cubicBezTo>
                      <a:pt x="728748" y="731656"/>
                      <a:pt x="729941" y="732673"/>
                      <a:pt x="730117" y="734042"/>
                    </a:cubicBezTo>
                    <a:lnTo>
                      <a:pt x="732371" y="759671"/>
                    </a:lnTo>
                    <a:cubicBezTo>
                      <a:pt x="732504" y="760997"/>
                      <a:pt x="731488" y="762189"/>
                      <a:pt x="730162" y="762322"/>
                    </a:cubicBezTo>
                    <a:lnTo>
                      <a:pt x="705063" y="764532"/>
                    </a:lnTo>
                    <a:cubicBezTo>
                      <a:pt x="703428" y="764709"/>
                      <a:pt x="701926" y="763471"/>
                      <a:pt x="701794" y="761792"/>
                    </a:cubicBezTo>
                    <a:lnTo>
                      <a:pt x="699584" y="737003"/>
                    </a:lnTo>
                    <a:cubicBezTo>
                      <a:pt x="699451" y="735500"/>
                      <a:pt x="700556" y="734175"/>
                      <a:pt x="702059" y="734042"/>
                    </a:cubicBezTo>
                    <a:close/>
                    <a:moveTo>
                      <a:pt x="481783" y="725337"/>
                    </a:moveTo>
                    <a:cubicBezTo>
                      <a:pt x="483152" y="725248"/>
                      <a:pt x="484346" y="726221"/>
                      <a:pt x="484478" y="727546"/>
                    </a:cubicBezTo>
                    <a:lnTo>
                      <a:pt x="487130" y="757638"/>
                    </a:lnTo>
                    <a:lnTo>
                      <a:pt x="487350" y="760112"/>
                    </a:lnTo>
                    <a:lnTo>
                      <a:pt x="489295" y="781986"/>
                    </a:lnTo>
                    <a:cubicBezTo>
                      <a:pt x="489428" y="783311"/>
                      <a:pt x="488411" y="784504"/>
                      <a:pt x="487085" y="784637"/>
                    </a:cubicBezTo>
                    <a:lnTo>
                      <a:pt x="401892" y="792193"/>
                    </a:lnTo>
                    <a:cubicBezTo>
                      <a:pt x="400258" y="792370"/>
                      <a:pt x="398755" y="791133"/>
                      <a:pt x="398622" y="789453"/>
                    </a:cubicBezTo>
                    <a:lnTo>
                      <a:pt x="396325" y="763515"/>
                    </a:lnTo>
                    <a:cubicBezTo>
                      <a:pt x="396280" y="763383"/>
                      <a:pt x="396413" y="763249"/>
                      <a:pt x="396545" y="763249"/>
                    </a:cubicBezTo>
                    <a:lnTo>
                      <a:pt x="456110" y="757948"/>
                    </a:lnTo>
                    <a:lnTo>
                      <a:pt x="453636" y="730286"/>
                    </a:lnTo>
                    <a:cubicBezTo>
                      <a:pt x="453503" y="728960"/>
                      <a:pt x="454519" y="727767"/>
                      <a:pt x="455845" y="727635"/>
                    </a:cubicBezTo>
                    <a:close/>
                    <a:moveTo>
                      <a:pt x="816636" y="723879"/>
                    </a:moveTo>
                    <a:cubicBezTo>
                      <a:pt x="818006" y="723746"/>
                      <a:pt x="819199" y="724763"/>
                      <a:pt x="819331" y="726132"/>
                    </a:cubicBezTo>
                    <a:lnTo>
                      <a:pt x="821585" y="751761"/>
                    </a:lnTo>
                    <a:cubicBezTo>
                      <a:pt x="821718" y="753087"/>
                      <a:pt x="820702" y="754279"/>
                      <a:pt x="819376" y="754412"/>
                    </a:cubicBezTo>
                    <a:lnTo>
                      <a:pt x="794277" y="756622"/>
                    </a:lnTo>
                    <a:cubicBezTo>
                      <a:pt x="792642" y="756799"/>
                      <a:pt x="791140" y="755561"/>
                      <a:pt x="791008" y="753882"/>
                    </a:cubicBezTo>
                    <a:lnTo>
                      <a:pt x="788798" y="728784"/>
                    </a:lnTo>
                    <a:cubicBezTo>
                      <a:pt x="788665" y="727458"/>
                      <a:pt x="789682" y="726265"/>
                      <a:pt x="791008" y="726132"/>
                    </a:cubicBezTo>
                    <a:close/>
                    <a:moveTo>
                      <a:pt x="384306" y="672445"/>
                    </a:moveTo>
                    <a:cubicBezTo>
                      <a:pt x="386470" y="672268"/>
                      <a:pt x="388415" y="673859"/>
                      <a:pt x="388592" y="676024"/>
                    </a:cubicBezTo>
                    <a:lnTo>
                      <a:pt x="390889" y="702050"/>
                    </a:lnTo>
                    <a:lnTo>
                      <a:pt x="418640" y="699576"/>
                    </a:lnTo>
                    <a:cubicBezTo>
                      <a:pt x="420009" y="699443"/>
                      <a:pt x="421202" y="700460"/>
                      <a:pt x="421335" y="701829"/>
                    </a:cubicBezTo>
                    <a:lnTo>
                      <a:pt x="423499" y="726177"/>
                    </a:lnTo>
                    <a:cubicBezTo>
                      <a:pt x="423633" y="727502"/>
                      <a:pt x="422616" y="728695"/>
                      <a:pt x="421290" y="728828"/>
                    </a:cubicBezTo>
                    <a:lnTo>
                      <a:pt x="393496" y="731302"/>
                    </a:lnTo>
                    <a:lnTo>
                      <a:pt x="396148" y="761085"/>
                    </a:lnTo>
                    <a:cubicBezTo>
                      <a:pt x="396236" y="761880"/>
                      <a:pt x="395617" y="762587"/>
                      <a:pt x="394822" y="762676"/>
                    </a:cubicBezTo>
                    <a:lnTo>
                      <a:pt x="337246" y="767801"/>
                    </a:lnTo>
                    <a:cubicBezTo>
                      <a:pt x="336407" y="767889"/>
                      <a:pt x="335655" y="767271"/>
                      <a:pt x="335567" y="766387"/>
                    </a:cubicBezTo>
                    <a:lnTo>
                      <a:pt x="332916" y="736649"/>
                    </a:lnTo>
                    <a:lnTo>
                      <a:pt x="304724" y="739168"/>
                    </a:lnTo>
                    <a:cubicBezTo>
                      <a:pt x="303090" y="739345"/>
                      <a:pt x="301587" y="738108"/>
                      <a:pt x="301454" y="736428"/>
                    </a:cubicBezTo>
                    <a:lnTo>
                      <a:pt x="299333" y="712656"/>
                    </a:lnTo>
                    <a:cubicBezTo>
                      <a:pt x="299201" y="711330"/>
                      <a:pt x="300217" y="710136"/>
                      <a:pt x="301543" y="710004"/>
                    </a:cubicBezTo>
                    <a:lnTo>
                      <a:pt x="330308" y="707441"/>
                    </a:lnTo>
                    <a:lnTo>
                      <a:pt x="328011" y="681370"/>
                    </a:lnTo>
                    <a:cubicBezTo>
                      <a:pt x="327835" y="679206"/>
                      <a:pt x="329381" y="677305"/>
                      <a:pt x="331546" y="677128"/>
                    </a:cubicBezTo>
                    <a:close/>
                    <a:moveTo>
                      <a:pt x="201503" y="657862"/>
                    </a:moveTo>
                    <a:cubicBezTo>
                      <a:pt x="202255" y="657819"/>
                      <a:pt x="202962" y="658393"/>
                      <a:pt x="203051" y="659143"/>
                    </a:cubicBezTo>
                    <a:lnTo>
                      <a:pt x="210827" y="746901"/>
                    </a:lnTo>
                    <a:cubicBezTo>
                      <a:pt x="210915" y="747696"/>
                      <a:pt x="210341" y="748358"/>
                      <a:pt x="209546" y="748447"/>
                    </a:cubicBezTo>
                    <a:lnTo>
                      <a:pt x="121789" y="756223"/>
                    </a:lnTo>
                    <a:cubicBezTo>
                      <a:pt x="120994" y="756312"/>
                      <a:pt x="120331" y="755738"/>
                      <a:pt x="120243" y="754942"/>
                    </a:cubicBezTo>
                    <a:lnTo>
                      <a:pt x="112466" y="667186"/>
                    </a:lnTo>
                    <a:cubicBezTo>
                      <a:pt x="112378" y="666391"/>
                      <a:pt x="112952" y="665727"/>
                      <a:pt x="113747" y="665639"/>
                    </a:cubicBezTo>
                    <a:close/>
                    <a:moveTo>
                      <a:pt x="229208" y="624721"/>
                    </a:moveTo>
                    <a:lnTo>
                      <a:pt x="80517" y="637934"/>
                    </a:lnTo>
                    <a:cubicBezTo>
                      <a:pt x="79722" y="638022"/>
                      <a:pt x="79148" y="638685"/>
                      <a:pt x="79236" y="639480"/>
                    </a:cubicBezTo>
                    <a:lnTo>
                      <a:pt x="92448" y="788171"/>
                    </a:lnTo>
                    <a:cubicBezTo>
                      <a:pt x="92536" y="788966"/>
                      <a:pt x="93199" y="789540"/>
                      <a:pt x="93994" y="789452"/>
                    </a:cubicBezTo>
                    <a:lnTo>
                      <a:pt x="242685" y="776240"/>
                    </a:lnTo>
                    <a:cubicBezTo>
                      <a:pt x="243481" y="776152"/>
                      <a:pt x="244056" y="775490"/>
                      <a:pt x="243967" y="774694"/>
                    </a:cubicBezTo>
                    <a:lnTo>
                      <a:pt x="230754" y="626003"/>
                    </a:lnTo>
                    <a:cubicBezTo>
                      <a:pt x="230666" y="625208"/>
                      <a:pt x="230004" y="624633"/>
                      <a:pt x="229208" y="624721"/>
                    </a:cubicBezTo>
                    <a:close/>
                    <a:moveTo>
                      <a:pt x="256516" y="592111"/>
                    </a:moveTo>
                    <a:cubicBezTo>
                      <a:pt x="257312" y="592068"/>
                      <a:pt x="258019" y="592642"/>
                      <a:pt x="258062" y="593393"/>
                    </a:cubicBezTo>
                    <a:lnTo>
                      <a:pt x="276577" y="801958"/>
                    </a:lnTo>
                    <a:cubicBezTo>
                      <a:pt x="276665" y="802753"/>
                      <a:pt x="276091" y="803415"/>
                      <a:pt x="275296" y="803504"/>
                    </a:cubicBezTo>
                    <a:lnTo>
                      <a:pt x="66731" y="822018"/>
                    </a:lnTo>
                    <a:cubicBezTo>
                      <a:pt x="65935" y="822107"/>
                      <a:pt x="65273" y="821533"/>
                      <a:pt x="65185" y="820737"/>
                    </a:cubicBezTo>
                    <a:lnTo>
                      <a:pt x="46670" y="612172"/>
                    </a:lnTo>
                    <a:cubicBezTo>
                      <a:pt x="46582" y="611378"/>
                      <a:pt x="47156" y="610714"/>
                      <a:pt x="47951" y="610626"/>
                    </a:cubicBezTo>
                    <a:close/>
                    <a:moveTo>
                      <a:pt x="618367" y="559943"/>
                    </a:moveTo>
                    <a:cubicBezTo>
                      <a:pt x="620090" y="559766"/>
                      <a:pt x="620400" y="560429"/>
                      <a:pt x="620488" y="561887"/>
                    </a:cubicBezTo>
                    <a:cubicBezTo>
                      <a:pt x="620797" y="566262"/>
                      <a:pt x="622299" y="583717"/>
                      <a:pt x="622830" y="588046"/>
                    </a:cubicBezTo>
                    <a:cubicBezTo>
                      <a:pt x="623006" y="589682"/>
                      <a:pt x="622476" y="590124"/>
                      <a:pt x="620930" y="590256"/>
                    </a:cubicBezTo>
                    <a:cubicBezTo>
                      <a:pt x="612225" y="590919"/>
                      <a:pt x="603476" y="591715"/>
                      <a:pt x="594771" y="592554"/>
                    </a:cubicBezTo>
                    <a:cubicBezTo>
                      <a:pt x="593269" y="592687"/>
                      <a:pt x="592650" y="592422"/>
                      <a:pt x="592517" y="590742"/>
                    </a:cubicBezTo>
                    <a:cubicBezTo>
                      <a:pt x="591810" y="581949"/>
                      <a:pt x="591015" y="573111"/>
                      <a:pt x="590175" y="564317"/>
                    </a:cubicBezTo>
                    <a:cubicBezTo>
                      <a:pt x="590043" y="562815"/>
                      <a:pt x="590485" y="562418"/>
                      <a:pt x="591943" y="562286"/>
                    </a:cubicBezTo>
                    <a:cubicBezTo>
                      <a:pt x="600736" y="561578"/>
                      <a:pt x="609573" y="560827"/>
                      <a:pt x="618367" y="559943"/>
                    </a:cubicBezTo>
                    <a:close/>
                    <a:moveTo>
                      <a:pt x="314401" y="556187"/>
                    </a:moveTo>
                    <a:cubicBezTo>
                      <a:pt x="315771" y="556098"/>
                      <a:pt x="316964" y="557071"/>
                      <a:pt x="317009" y="558396"/>
                    </a:cubicBezTo>
                    <a:lnTo>
                      <a:pt x="321957" y="613984"/>
                    </a:lnTo>
                    <a:cubicBezTo>
                      <a:pt x="322091" y="615309"/>
                      <a:pt x="321073" y="616503"/>
                      <a:pt x="319748" y="616635"/>
                    </a:cubicBezTo>
                    <a:lnTo>
                      <a:pt x="294606" y="618889"/>
                    </a:lnTo>
                    <a:cubicBezTo>
                      <a:pt x="292970" y="619066"/>
                      <a:pt x="291468" y="617829"/>
                      <a:pt x="291336" y="616149"/>
                    </a:cubicBezTo>
                    <a:lnTo>
                      <a:pt x="286254" y="558705"/>
                    </a:lnTo>
                    <a:close/>
                    <a:moveTo>
                      <a:pt x="375866" y="550752"/>
                    </a:moveTo>
                    <a:cubicBezTo>
                      <a:pt x="376131" y="550707"/>
                      <a:pt x="376308" y="550884"/>
                      <a:pt x="376353" y="551149"/>
                    </a:cubicBezTo>
                    <a:lnTo>
                      <a:pt x="378694" y="577662"/>
                    </a:lnTo>
                    <a:cubicBezTo>
                      <a:pt x="378827" y="578988"/>
                      <a:pt x="377811" y="580180"/>
                      <a:pt x="376485" y="580313"/>
                    </a:cubicBezTo>
                    <a:lnTo>
                      <a:pt x="352535" y="582434"/>
                    </a:lnTo>
                    <a:cubicBezTo>
                      <a:pt x="350901" y="582611"/>
                      <a:pt x="349398" y="581374"/>
                      <a:pt x="349265" y="579695"/>
                    </a:cubicBezTo>
                    <a:lnTo>
                      <a:pt x="347144" y="555745"/>
                    </a:lnTo>
                    <a:cubicBezTo>
                      <a:pt x="347012" y="554419"/>
                      <a:pt x="348028" y="553227"/>
                      <a:pt x="349354" y="553094"/>
                    </a:cubicBezTo>
                    <a:close/>
                    <a:moveTo>
                      <a:pt x="645497" y="526759"/>
                    </a:moveTo>
                    <a:cubicBezTo>
                      <a:pt x="616776" y="529366"/>
                      <a:pt x="588054" y="531929"/>
                      <a:pt x="559332" y="534404"/>
                    </a:cubicBezTo>
                    <a:cubicBezTo>
                      <a:pt x="557255" y="534581"/>
                      <a:pt x="556813" y="535199"/>
                      <a:pt x="556990" y="537232"/>
                    </a:cubicBezTo>
                    <a:cubicBezTo>
                      <a:pt x="558359" y="551593"/>
                      <a:pt x="563441" y="608860"/>
                      <a:pt x="564590" y="623132"/>
                    </a:cubicBezTo>
                    <a:cubicBezTo>
                      <a:pt x="564811" y="625474"/>
                      <a:pt x="565474" y="625961"/>
                      <a:pt x="567728" y="625739"/>
                    </a:cubicBezTo>
                    <a:cubicBezTo>
                      <a:pt x="596361" y="623089"/>
                      <a:pt x="624994" y="620569"/>
                      <a:pt x="653628" y="618096"/>
                    </a:cubicBezTo>
                    <a:cubicBezTo>
                      <a:pt x="655705" y="617919"/>
                      <a:pt x="656146" y="617300"/>
                      <a:pt x="655970" y="615267"/>
                    </a:cubicBezTo>
                    <a:cubicBezTo>
                      <a:pt x="653318" y="586545"/>
                      <a:pt x="650800" y="557823"/>
                      <a:pt x="648325" y="529101"/>
                    </a:cubicBezTo>
                    <a:cubicBezTo>
                      <a:pt x="648148" y="527024"/>
                      <a:pt x="647530" y="526583"/>
                      <a:pt x="645497" y="526759"/>
                    </a:cubicBezTo>
                    <a:close/>
                    <a:moveTo>
                      <a:pt x="432691" y="516286"/>
                    </a:moveTo>
                    <a:cubicBezTo>
                      <a:pt x="432735" y="516286"/>
                      <a:pt x="432735" y="516330"/>
                      <a:pt x="432735" y="516330"/>
                    </a:cubicBezTo>
                    <a:lnTo>
                      <a:pt x="433088" y="516286"/>
                    </a:lnTo>
                    <a:cubicBezTo>
                      <a:pt x="434458" y="516153"/>
                      <a:pt x="435651" y="517170"/>
                      <a:pt x="435784" y="518539"/>
                    </a:cubicBezTo>
                    <a:lnTo>
                      <a:pt x="438170" y="545184"/>
                    </a:lnTo>
                    <a:lnTo>
                      <a:pt x="465566" y="542754"/>
                    </a:lnTo>
                    <a:cubicBezTo>
                      <a:pt x="466936" y="542622"/>
                      <a:pt x="468129" y="543638"/>
                      <a:pt x="468262" y="545007"/>
                    </a:cubicBezTo>
                    <a:lnTo>
                      <a:pt x="473210" y="600595"/>
                    </a:lnTo>
                    <a:cubicBezTo>
                      <a:pt x="473343" y="601965"/>
                      <a:pt x="472327" y="603158"/>
                      <a:pt x="470912" y="603291"/>
                    </a:cubicBezTo>
                    <a:lnTo>
                      <a:pt x="441749" y="605898"/>
                    </a:lnTo>
                    <a:cubicBezTo>
                      <a:pt x="442103" y="605898"/>
                      <a:pt x="442368" y="606119"/>
                      <a:pt x="442412" y="606472"/>
                    </a:cubicBezTo>
                    <a:lnTo>
                      <a:pt x="444798" y="633117"/>
                    </a:lnTo>
                    <a:cubicBezTo>
                      <a:pt x="444931" y="634443"/>
                      <a:pt x="443914" y="635636"/>
                      <a:pt x="442588" y="635768"/>
                    </a:cubicBezTo>
                    <a:lnTo>
                      <a:pt x="357882" y="643281"/>
                    </a:lnTo>
                    <a:cubicBezTo>
                      <a:pt x="356246" y="643458"/>
                      <a:pt x="354744" y="642220"/>
                      <a:pt x="354612" y="640541"/>
                    </a:cubicBezTo>
                    <a:lnTo>
                      <a:pt x="352446" y="616282"/>
                    </a:lnTo>
                    <a:cubicBezTo>
                      <a:pt x="352314" y="614956"/>
                      <a:pt x="353330" y="613763"/>
                      <a:pt x="354656" y="613631"/>
                    </a:cubicBezTo>
                    <a:lnTo>
                      <a:pt x="412895" y="608460"/>
                    </a:lnTo>
                    <a:lnTo>
                      <a:pt x="407637" y="549249"/>
                    </a:lnTo>
                    <a:cubicBezTo>
                      <a:pt x="407637" y="548808"/>
                      <a:pt x="407814" y="548454"/>
                      <a:pt x="408078" y="548189"/>
                    </a:cubicBezTo>
                    <a:lnTo>
                      <a:pt x="376970" y="550929"/>
                    </a:lnTo>
                    <a:cubicBezTo>
                      <a:pt x="376750" y="550929"/>
                      <a:pt x="376528" y="550752"/>
                      <a:pt x="376528" y="550531"/>
                    </a:cubicBezTo>
                    <a:lnTo>
                      <a:pt x="374187" y="523974"/>
                    </a:lnTo>
                    <a:cubicBezTo>
                      <a:pt x="374054" y="522649"/>
                      <a:pt x="375071" y="521456"/>
                      <a:pt x="376396" y="521323"/>
                    </a:cubicBezTo>
                    <a:lnTo>
                      <a:pt x="431675" y="516418"/>
                    </a:lnTo>
                    <a:cubicBezTo>
                      <a:pt x="431895" y="516198"/>
                      <a:pt x="432205" y="516153"/>
                      <a:pt x="432691" y="516286"/>
                    </a:cubicBezTo>
                    <a:close/>
                    <a:moveTo>
                      <a:pt x="156077" y="479302"/>
                    </a:moveTo>
                    <a:cubicBezTo>
                      <a:pt x="156431" y="479656"/>
                      <a:pt x="156299" y="480186"/>
                      <a:pt x="156342" y="480628"/>
                    </a:cubicBezTo>
                    <a:cubicBezTo>
                      <a:pt x="157138" y="489642"/>
                      <a:pt x="157933" y="498612"/>
                      <a:pt x="158729" y="507582"/>
                    </a:cubicBezTo>
                    <a:cubicBezTo>
                      <a:pt x="158773" y="508156"/>
                      <a:pt x="159127" y="508819"/>
                      <a:pt x="158375" y="509217"/>
                    </a:cubicBezTo>
                    <a:cubicBezTo>
                      <a:pt x="157491" y="499274"/>
                      <a:pt x="156608" y="489288"/>
                      <a:pt x="155724" y="479346"/>
                    </a:cubicBezTo>
                    <a:lnTo>
                      <a:pt x="128769" y="481732"/>
                    </a:lnTo>
                    <a:cubicBezTo>
                      <a:pt x="127886" y="481821"/>
                      <a:pt x="127268" y="482571"/>
                      <a:pt x="127356" y="483411"/>
                    </a:cubicBezTo>
                    <a:lnTo>
                      <a:pt x="129875" y="512045"/>
                    </a:lnTo>
                    <a:lnTo>
                      <a:pt x="158508" y="509526"/>
                    </a:lnTo>
                    <a:cubicBezTo>
                      <a:pt x="159392" y="509437"/>
                      <a:pt x="160010" y="508687"/>
                      <a:pt x="159921" y="507847"/>
                    </a:cubicBezTo>
                    <a:lnTo>
                      <a:pt x="157536" y="480672"/>
                    </a:lnTo>
                    <a:cubicBezTo>
                      <a:pt x="157491" y="479921"/>
                      <a:pt x="156829" y="479346"/>
                      <a:pt x="156077" y="479302"/>
                    </a:cubicBezTo>
                    <a:close/>
                    <a:moveTo>
                      <a:pt x="491902" y="478771"/>
                    </a:moveTo>
                    <a:cubicBezTo>
                      <a:pt x="491947" y="478771"/>
                      <a:pt x="491990" y="478771"/>
                      <a:pt x="491990" y="478816"/>
                    </a:cubicBezTo>
                    <a:lnTo>
                      <a:pt x="494642" y="508862"/>
                    </a:lnTo>
                    <a:cubicBezTo>
                      <a:pt x="494775" y="510188"/>
                      <a:pt x="493758" y="511381"/>
                      <a:pt x="492432" y="511514"/>
                    </a:cubicBezTo>
                    <a:lnTo>
                      <a:pt x="467246" y="513724"/>
                    </a:lnTo>
                    <a:cubicBezTo>
                      <a:pt x="465611" y="513900"/>
                      <a:pt x="464108" y="512663"/>
                      <a:pt x="463975" y="510984"/>
                    </a:cubicBezTo>
                    <a:lnTo>
                      <a:pt x="461589" y="483897"/>
                    </a:lnTo>
                    <a:cubicBezTo>
                      <a:pt x="461457" y="482571"/>
                      <a:pt x="462473" y="481378"/>
                      <a:pt x="463799" y="481246"/>
                    </a:cubicBezTo>
                    <a:close/>
                    <a:moveTo>
                      <a:pt x="641874" y="465339"/>
                    </a:moveTo>
                    <a:cubicBezTo>
                      <a:pt x="643244" y="465206"/>
                      <a:pt x="644437" y="466223"/>
                      <a:pt x="644569" y="467592"/>
                    </a:cubicBezTo>
                    <a:lnTo>
                      <a:pt x="647176" y="496756"/>
                    </a:lnTo>
                    <a:lnTo>
                      <a:pt x="674307" y="494370"/>
                    </a:lnTo>
                    <a:cubicBezTo>
                      <a:pt x="675677" y="494238"/>
                      <a:pt x="676870" y="495254"/>
                      <a:pt x="677002" y="496623"/>
                    </a:cubicBezTo>
                    <a:lnTo>
                      <a:pt x="682084" y="554067"/>
                    </a:lnTo>
                    <a:lnTo>
                      <a:pt x="710851" y="551504"/>
                    </a:lnTo>
                    <a:lnTo>
                      <a:pt x="708421" y="524064"/>
                    </a:lnTo>
                    <a:cubicBezTo>
                      <a:pt x="708288" y="522738"/>
                      <a:pt x="709305" y="521545"/>
                      <a:pt x="710629" y="521413"/>
                    </a:cubicBezTo>
                    <a:lnTo>
                      <a:pt x="740192" y="518806"/>
                    </a:lnTo>
                    <a:lnTo>
                      <a:pt x="737672" y="490437"/>
                    </a:lnTo>
                    <a:cubicBezTo>
                      <a:pt x="737540" y="489112"/>
                      <a:pt x="738556" y="487919"/>
                      <a:pt x="739882" y="487786"/>
                    </a:cubicBezTo>
                    <a:lnTo>
                      <a:pt x="764538" y="485621"/>
                    </a:lnTo>
                    <a:cubicBezTo>
                      <a:pt x="765909" y="485488"/>
                      <a:pt x="767101" y="486505"/>
                      <a:pt x="767233" y="487874"/>
                    </a:cubicBezTo>
                    <a:lnTo>
                      <a:pt x="769753" y="516110"/>
                    </a:lnTo>
                    <a:cubicBezTo>
                      <a:pt x="769753" y="516066"/>
                      <a:pt x="769796" y="516022"/>
                      <a:pt x="769841" y="516022"/>
                    </a:cubicBezTo>
                    <a:lnTo>
                      <a:pt x="797988" y="513548"/>
                    </a:lnTo>
                    <a:cubicBezTo>
                      <a:pt x="799358" y="513415"/>
                      <a:pt x="800551" y="514431"/>
                      <a:pt x="800683" y="515801"/>
                    </a:cubicBezTo>
                    <a:lnTo>
                      <a:pt x="810979" y="632058"/>
                    </a:lnTo>
                    <a:cubicBezTo>
                      <a:pt x="811111" y="633384"/>
                      <a:pt x="810096" y="634577"/>
                      <a:pt x="808770" y="634709"/>
                    </a:cubicBezTo>
                    <a:lnTo>
                      <a:pt x="783539" y="636964"/>
                    </a:lnTo>
                    <a:cubicBezTo>
                      <a:pt x="781860" y="637096"/>
                      <a:pt x="780401" y="635858"/>
                      <a:pt x="780136" y="634091"/>
                    </a:cubicBezTo>
                    <a:lnTo>
                      <a:pt x="777706" y="606474"/>
                    </a:lnTo>
                    <a:lnTo>
                      <a:pt x="751194" y="608815"/>
                    </a:lnTo>
                    <a:cubicBezTo>
                      <a:pt x="749559" y="608992"/>
                      <a:pt x="748056" y="607755"/>
                      <a:pt x="747924" y="606076"/>
                    </a:cubicBezTo>
                    <a:lnTo>
                      <a:pt x="742887" y="549295"/>
                    </a:lnTo>
                    <a:lnTo>
                      <a:pt x="711955" y="552035"/>
                    </a:lnTo>
                    <a:lnTo>
                      <a:pt x="714563" y="581287"/>
                    </a:lnTo>
                    <a:cubicBezTo>
                      <a:pt x="714606" y="581596"/>
                      <a:pt x="714341" y="581906"/>
                      <a:pt x="713988" y="581949"/>
                    </a:cubicBezTo>
                    <a:lnTo>
                      <a:pt x="684780" y="584557"/>
                    </a:lnTo>
                    <a:lnTo>
                      <a:pt x="687387" y="613853"/>
                    </a:lnTo>
                    <a:lnTo>
                      <a:pt x="715358" y="611378"/>
                    </a:lnTo>
                    <a:cubicBezTo>
                      <a:pt x="716728" y="611246"/>
                      <a:pt x="717920" y="612262"/>
                      <a:pt x="718053" y="613632"/>
                    </a:cubicBezTo>
                    <a:lnTo>
                      <a:pt x="720528" y="641691"/>
                    </a:lnTo>
                    <a:lnTo>
                      <a:pt x="777928" y="636698"/>
                    </a:lnTo>
                    <a:cubicBezTo>
                      <a:pt x="779297" y="636565"/>
                      <a:pt x="780490" y="637582"/>
                      <a:pt x="780623" y="638952"/>
                    </a:cubicBezTo>
                    <a:lnTo>
                      <a:pt x="783053" y="666525"/>
                    </a:lnTo>
                    <a:lnTo>
                      <a:pt x="811244" y="664006"/>
                    </a:lnTo>
                    <a:cubicBezTo>
                      <a:pt x="812614" y="663873"/>
                      <a:pt x="813808" y="664889"/>
                      <a:pt x="813940" y="666260"/>
                    </a:cubicBezTo>
                    <a:lnTo>
                      <a:pt x="816194" y="691888"/>
                    </a:lnTo>
                    <a:cubicBezTo>
                      <a:pt x="816326" y="693214"/>
                      <a:pt x="815310" y="694407"/>
                      <a:pt x="813984" y="694540"/>
                    </a:cubicBezTo>
                    <a:lnTo>
                      <a:pt x="758087" y="699488"/>
                    </a:lnTo>
                    <a:cubicBezTo>
                      <a:pt x="756452" y="699665"/>
                      <a:pt x="754949" y="698428"/>
                      <a:pt x="754817" y="696749"/>
                    </a:cubicBezTo>
                    <a:lnTo>
                      <a:pt x="752431" y="669750"/>
                    </a:lnTo>
                    <a:lnTo>
                      <a:pt x="692778" y="675053"/>
                    </a:lnTo>
                    <a:lnTo>
                      <a:pt x="698169" y="735811"/>
                    </a:lnTo>
                    <a:lnTo>
                      <a:pt x="637897" y="741158"/>
                    </a:lnTo>
                    <a:cubicBezTo>
                      <a:pt x="637543" y="741201"/>
                      <a:pt x="637235" y="741511"/>
                      <a:pt x="637278" y="741908"/>
                    </a:cubicBezTo>
                    <a:lnTo>
                      <a:pt x="639885" y="771028"/>
                    </a:lnTo>
                    <a:lnTo>
                      <a:pt x="551467" y="778894"/>
                    </a:lnTo>
                    <a:cubicBezTo>
                      <a:pt x="549832" y="779070"/>
                      <a:pt x="548330" y="777833"/>
                      <a:pt x="548197" y="776154"/>
                    </a:cubicBezTo>
                    <a:lnTo>
                      <a:pt x="543115" y="718754"/>
                    </a:lnTo>
                    <a:lnTo>
                      <a:pt x="572853" y="716103"/>
                    </a:lnTo>
                    <a:lnTo>
                      <a:pt x="575372" y="744515"/>
                    </a:lnTo>
                    <a:cubicBezTo>
                      <a:pt x="575505" y="746151"/>
                      <a:pt x="576962" y="747388"/>
                      <a:pt x="578642" y="747255"/>
                    </a:cubicBezTo>
                    <a:lnTo>
                      <a:pt x="634008" y="742350"/>
                    </a:lnTo>
                    <a:cubicBezTo>
                      <a:pt x="635334" y="742218"/>
                      <a:pt x="636351" y="741025"/>
                      <a:pt x="636218" y="739699"/>
                    </a:cubicBezTo>
                    <a:lnTo>
                      <a:pt x="633743" y="711905"/>
                    </a:lnTo>
                    <a:lnTo>
                      <a:pt x="662023" y="709387"/>
                    </a:lnTo>
                    <a:cubicBezTo>
                      <a:pt x="663349" y="709254"/>
                      <a:pt x="664365" y="708061"/>
                      <a:pt x="664233" y="706735"/>
                    </a:cubicBezTo>
                    <a:lnTo>
                      <a:pt x="661935" y="681062"/>
                    </a:lnTo>
                    <a:cubicBezTo>
                      <a:pt x="661803" y="679693"/>
                      <a:pt x="660609" y="678676"/>
                      <a:pt x="659240" y="678809"/>
                    </a:cubicBezTo>
                    <a:lnTo>
                      <a:pt x="631137" y="681283"/>
                    </a:lnTo>
                    <a:lnTo>
                      <a:pt x="628573" y="652296"/>
                    </a:lnTo>
                    <a:cubicBezTo>
                      <a:pt x="628441" y="650927"/>
                      <a:pt x="627248" y="649910"/>
                      <a:pt x="625878" y="650043"/>
                    </a:cubicBezTo>
                    <a:lnTo>
                      <a:pt x="600206" y="652340"/>
                    </a:lnTo>
                    <a:cubicBezTo>
                      <a:pt x="598880" y="652473"/>
                      <a:pt x="597863" y="653666"/>
                      <a:pt x="597996" y="654991"/>
                    </a:cubicBezTo>
                    <a:lnTo>
                      <a:pt x="600559" y="684022"/>
                    </a:lnTo>
                    <a:lnTo>
                      <a:pt x="570953" y="686630"/>
                    </a:lnTo>
                    <a:lnTo>
                      <a:pt x="568390" y="657643"/>
                    </a:lnTo>
                    <a:cubicBezTo>
                      <a:pt x="568258" y="656273"/>
                      <a:pt x="567065" y="655257"/>
                      <a:pt x="565695" y="655390"/>
                    </a:cubicBezTo>
                    <a:lnTo>
                      <a:pt x="540022" y="657687"/>
                    </a:lnTo>
                    <a:cubicBezTo>
                      <a:pt x="538696" y="657820"/>
                      <a:pt x="537680" y="659012"/>
                      <a:pt x="537813" y="660338"/>
                    </a:cubicBezTo>
                    <a:lnTo>
                      <a:pt x="542983" y="718666"/>
                    </a:lnTo>
                    <a:lnTo>
                      <a:pt x="516514" y="721008"/>
                    </a:lnTo>
                    <a:cubicBezTo>
                      <a:pt x="514880" y="721184"/>
                      <a:pt x="513377" y="719947"/>
                      <a:pt x="513245" y="718268"/>
                    </a:cubicBezTo>
                    <a:lnTo>
                      <a:pt x="508207" y="661355"/>
                    </a:lnTo>
                    <a:lnTo>
                      <a:pt x="479176" y="663918"/>
                    </a:lnTo>
                    <a:cubicBezTo>
                      <a:pt x="478999" y="663918"/>
                      <a:pt x="478778" y="663785"/>
                      <a:pt x="478778" y="663564"/>
                    </a:cubicBezTo>
                    <a:lnTo>
                      <a:pt x="481253" y="691446"/>
                    </a:lnTo>
                    <a:cubicBezTo>
                      <a:pt x="481386" y="692772"/>
                      <a:pt x="480369" y="693965"/>
                      <a:pt x="479043" y="694098"/>
                    </a:cubicBezTo>
                    <a:lnTo>
                      <a:pt x="453503" y="696351"/>
                    </a:lnTo>
                    <a:cubicBezTo>
                      <a:pt x="451868" y="696528"/>
                      <a:pt x="450366" y="695291"/>
                      <a:pt x="450234" y="693611"/>
                    </a:cubicBezTo>
                    <a:lnTo>
                      <a:pt x="445328" y="638510"/>
                    </a:lnTo>
                    <a:cubicBezTo>
                      <a:pt x="445196" y="637184"/>
                      <a:pt x="446212" y="635991"/>
                      <a:pt x="447538" y="635858"/>
                    </a:cubicBezTo>
                    <a:lnTo>
                      <a:pt x="476083" y="633340"/>
                    </a:lnTo>
                    <a:lnTo>
                      <a:pt x="473520" y="604309"/>
                    </a:lnTo>
                    <a:cubicBezTo>
                      <a:pt x="473476" y="603690"/>
                      <a:pt x="473918" y="603160"/>
                      <a:pt x="474537" y="603115"/>
                    </a:cubicBezTo>
                    <a:lnTo>
                      <a:pt x="532422" y="597990"/>
                    </a:lnTo>
                    <a:lnTo>
                      <a:pt x="529727" y="567766"/>
                    </a:lnTo>
                    <a:lnTo>
                      <a:pt x="503435" y="570107"/>
                    </a:lnTo>
                    <a:cubicBezTo>
                      <a:pt x="501800" y="570284"/>
                      <a:pt x="500298" y="569047"/>
                      <a:pt x="500166" y="567367"/>
                    </a:cubicBezTo>
                    <a:lnTo>
                      <a:pt x="497956" y="542269"/>
                    </a:lnTo>
                    <a:cubicBezTo>
                      <a:pt x="497823" y="540943"/>
                      <a:pt x="498840" y="539751"/>
                      <a:pt x="500166" y="539618"/>
                    </a:cubicBezTo>
                    <a:lnTo>
                      <a:pt x="527031" y="537232"/>
                    </a:lnTo>
                    <a:lnTo>
                      <a:pt x="524601" y="510056"/>
                    </a:lnTo>
                    <a:cubicBezTo>
                      <a:pt x="524469" y="508731"/>
                      <a:pt x="525484" y="507538"/>
                      <a:pt x="526810" y="507405"/>
                    </a:cubicBezTo>
                    <a:lnTo>
                      <a:pt x="584607" y="502280"/>
                    </a:lnTo>
                    <a:lnTo>
                      <a:pt x="582000" y="473116"/>
                    </a:lnTo>
                    <a:cubicBezTo>
                      <a:pt x="581868" y="471790"/>
                      <a:pt x="582884" y="470597"/>
                      <a:pt x="584210" y="470464"/>
                    </a:cubicBezTo>
                    <a:close/>
                    <a:moveTo>
                      <a:pt x="731486" y="427381"/>
                    </a:moveTo>
                    <a:cubicBezTo>
                      <a:pt x="731840" y="427381"/>
                      <a:pt x="732150" y="427646"/>
                      <a:pt x="732193" y="428000"/>
                    </a:cubicBezTo>
                    <a:lnTo>
                      <a:pt x="734624" y="455440"/>
                    </a:lnTo>
                    <a:cubicBezTo>
                      <a:pt x="734756" y="456765"/>
                      <a:pt x="733740" y="457958"/>
                      <a:pt x="732415" y="458091"/>
                    </a:cubicBezTo>
                    <a:lnTo>
                      <a:pt x="675766" y="463128"/>
                    </a:lnTo>
                    <a:cubicBezTo>
                      <a:pt x="674220" y="463261"/>
                      <a:pt x="672849" y="462112"/>
                      <a:pt x="672717" y="460566"/>
                    </a:cubicBezTo>
                    <a:lnTo>
                      <a:pt x="670463" y="435246"/>
                    </a:lnTo>
                    <a:cubicBezTo>
                      <a:pt x="670331" y="433921"/>
                      <a:pt x="671347" y="432728"/>
                      <a:pt x="672673" y="432595"/>
                    </a:cubicBezTo>
                    <a:close/>
                    <a:moveTo>
                      <a:pt x="454564" y="421372"/>
                    </a:moveTo>
                    <a:cubicBezTo>
                      <a:pt x="455933" y="421239"/>
                      <a:pt x="457126" y="422256"/>
                      <a:pt x="457259" y="423625"/>
                    </a:cubicBezTo>
                    <a:lnTo>
                      <a:pt x="459424" y="448150"/>
                    </a:lnTo>
                    <a:cubicBezTo>
                      <a:pt x="459557" y="449476"/>
                      <a:pt x="458540" y="450668"/>
                      <a:pt x="457214" y="450801"/>
                    </a:cubicBezTo>
                    <a:lnTo>
                      <a:pt x="432072" y="453011"/>
                    </a:lnTo>
                    <a:cubicBezTo>
                      <a:pt x="430438" y="453188"/>
                      <a:pt x="428935" y="451950"/>
                      <a:pt x="428802" y="450271"/>
                    </a:cubicBezTo>
                    <a:lnTo>
                      <a:pt x="426681" y="426320"/>
                    </a:lnTo>
                    <a:cubicBezTo>
                      <a:pt x="426549" y="424995"/>
                      <a:pt x="427565" y="423802"/>
                      <a:pt x="428891" y="423670"/>
                    </a:cubicBezTo>
                    <a:close/>
                    <a:moveTo>
                      <a:pt x="118343" y="389998"/>
                    </a:moveTo>
                    <a:cubicBezTo>
                      <a:pt x="119182" y="389955"/>
                      <a:pt x="119934" y="390573"/>
                      <a:pt x="120022" y="391412"/>
                    </a:cubicBezTo>
                    <a:lnTo>
                      <a:pt x="122541" y="419781"/>
                    </a:lnTo>
                    <a:cubicBezTo>
                      <a:pt x="122584" y="420620"/>
                      <a:pt x="121966" y="421372"/>
                      <a:pt x="121126" y="421460"/>
                    </a:cubicBezTo>
                    <a:lnTo>
                      <a:pt x="92758" y="423978"/>
                    </a:lnTo>
                    <a:cubicBezTo>
                      <a:pt x="91919" y="424023"/>
                      <a:pt x="91167" y="423405"/>
                      <a:pt x="91079" y="422564"/>
                    </a:cubicBezTo>
                    <a:lnTo>
                      <a:pt x="88560" y="394196"/>
                    </a:lnTo>
                    <a:cubicBezTo>
                      <a:pt x="88516" y="393357"/>
                      <a:pt x="89134" y="392605"/>
                      <a:pt x="89974" y="392517"/>
                    </a:cubicBezTo>
                    <a:close/>
                    <a:moveTo>
                      <a:pt x="389608" y="367022"/>
                    </a:moveTo>
                    <a:cubicBezTo>
                      <a:pt x="390492" y="366933"/>
                      <a:pt x="391243" y="367552"/>
                      <a:pt x="391331" y="368436"/>
                    </a:cubicBezTo>
                    <a:lnTo>
                      <a:pt x="396369" y="424995"/>
                    </a:lnTo>
                    <a:cubicBezTo>
                      <a:pt x="396412" y="425835"/>
                      <a:pt x="395795" y="426586"/>
                      <a:pt x="394955" y="426674"/>
                    </a:cubicBezTo>
                    <a:lnTo>
                      <a:pt x="366631" y="429193"/>
                    </a:lnTo>
                    <a:lnTo>
                      <a:pt x="369414" y="460345"/>
                    </a:lnTo>
                    <a:cubicBezTo>
                      <a:pt x="369414" y="460345"/>
                      <a:pt x="369414" y="460390"/>
                      <a:pt x="369414" y="460390"/>
                    </a:cubicBezTo>
                    <a:lnTo>
                      <a:pt x="396412" y="458003"/>
                    </a:lnTo>
                    <a:cubicBezTo>
                      <a:pt x="397253" y="457960"/>
                      <a:pt x="398004" y="458578"/>
                      <a:pt x="398092" y="459417"/>
                    </a:cubicBezTo>
                    <a:lnTo>
                      <a:pt x="400478" y="486239"/>
                    </a:lnTo>
                    <a:cubicBezTo>
                      <a:pt x="400566" y="487123"/>
                      <a:pt x="399948" y="487874"/>
                      <a:pt x="399064" y="487963"/>
                    </a:cubicBezTo>
                    <a:lnTo>
                      <a:pt x="312193" y="495651"/>
                    </a:lnTo>
                    <a:cubicBezTo>
                      <a:pt x="311352" y="495696"/>
                      <a:pt x="310602" y="495077"/>
                      <a:pt x="310514" y="494237"/>
                    </a:cubicBezTo>
                    <a:lnTo>
                      <a:pt x="307862" y="465824"/>
                    </a:lnTo>
                    <a:lnTo>
                      <a:pt x="338749" y="463085"/>
                    </a:lnTo>
                    <a:lnTo>
                      <a:pt x="335965" y="431756"/>
                    </a:lnTo>
                    <a:cubicBezTo>
                      <a:pt x="335921" y="430917"/>
                      <a:pt x="336539" y="430165"/>
                      <a:pt x="337378" y="430077"/>
                    </a:cubicBezTo>
                    <a:lnTo>
                      <a:pt x="364863" y="427647"/>
                    </a:lnTo>
                    <a:cubicBezTo>
                      <a:pt x="365173" y="427647"/>
                      <a:pt x="365482" y="427735"/>
                      <a:pt x="365747" y="427868"/>
                    </a:cubicBezTo>
                    <a:lnTo>
                      <a:pt x="360709" y="371131"/>
                    </a:lnTo>
                    <a:cubicBezTo>
                      <a:pt x="360666" y="370292"/>
                      <a:pt x="361284" y="369540"/>
                      <a:pt x="362124" y="369452"/>
                    </a:cubicBezTo>
                    <a:close/>
                    <a:moveTo>
                      <a:pt x="784380" y="362072"/>
                    </a:moveTo>
                    <a:cubicBezTo>
                      <a:pt x="785750" y="361939"/>
                      <a:pt x="786943" y="362956"/>
                      <a:pt x="787076" y="364325"/>
                    </a:cubicBezTo>
                    <a:lnTo>
                      <a:pt x="794632" y="449431"/>
                    </a:lnTo>
                    <a:cubicBezTo>
                      <a:pt x="794764" y="450756"/>
                      <a:pt x="793748" y="451949"/>
                      <a:pt x="792422" y="452081"/>
                    </a:cubicBezTo>
                    <a:lnTo>
                      <a:pt x="764274" y="454556"/>
                    </a:lnTo>
                    <a:lnTo>
                      <a:pt x="761667" y="425127"/>
                    </a:lnTo>
                    <a:lnTo>
                      <a:pt x="732195" y="427735"/>
                    </a:lnTo>
                    <a:lnTo>
                      <a:pt x="729720" y="399631"/>
                    </a:lnTo>
                    <a:cubicBezTo>
                      <a:pt x="729587" y="398305"/>
                      <a:pt x="730604" y="397113"/>
                      <a:pt x="731930" y="396980"/>
                    </a:cubicBezTo>
                    <a:lnTo>
                      <a:pt x="758972" y="394593"/>
                    </a:lnTo>
                    <a:lnTo>
                      <a:pt x="756541" y="366977"/>
                    </a:lnTo>
                    <a:cubicBezTo>
                      <a:pt x="756409" y="365651"/>
                      <a:pt x="757425" y="364458"/>
                      <a:pt x="758751" y="364325"/>
                    </a:cubicBezTo>
                    <a:close/>
                    <a:moveTo>
                      <a:pt x="567861" y="321286"/>
                    </a:moveTo>
                    <a:lnTo>
                      <a:pt x="510858" y="326324"/>
                    </a:lnTo>
                    <a:cubicBezTo>
                      <a:pt x="509533" y="326456"/>
                      <a:pt x="508517" y="327650"/>
                      <a:pt x="508650" y="328975"/>
                    </a:cubicBezTo>
                    <a:lnTo>
                      <a:pt x="511035" y="355885"/>
                    </a:lnTo>
                    <a:cubicBezTo>
                      <a:pt x="511035" y="356018"/>
                      <a:pt x="511168" y="356107"/>
                      <a:pt x="511300" y="356107"/>
                    </a:cubicBezTo>
                    <a:lnTo>
                      <a:pt x="484082" y="358536"/>
                    </a:lnTo>
                    <a:cubicBezTo>
                      <a:pt x="482756" y="358669"/>
                      <a:pt x="481739" y="359862"/>
                      <a:pt x="481872" y="361188"/>
                    </a:cubicBezTo>
                    <a:lnTo>
                      <a:pt x="484258" y="388009"/>
                    </a:lnTo>
                    <a:cubicBezTo>
                      <a:pt x="484302" y="388098"/>
                      <a:pt x="484390" y="388186"/>
                      <a:pt x="484479" y="388186"/>
                    </a:cubicBezTo>
                    <a:lnTo>
                      <a:pt x="542718" y="383016"/>
                    </a:lnTo>
                    <a:cubicBezTo>
                      <a:pt x="544043" y="382884"/>
                      <a:pt x="545060" y="381691"/>
                      <a:pt x="544927" y="380365"/>
                    </a:cubicBezTo>
                    <a:lnTo>
                      <a:pt x="542541" y="353587"/>
                    </a:lnTo>
                    <a:cubicBezTo>
                      <a:pt x="542541" y="353455"/>
                      <a:pt x="542452" y="353410"/>
                      <a:pt x="542364" y="353410"/>
                    </a:cubicBezTo>
                    <a:lnTo>
                      <a:pt x="570556" y="350892"/>
                    </a:lnTo>
                    <a:cubicBezTo>
                      <a:pt x="571881" y="350760"/>
                      <a:pt x="572897" y="349566"/>
                      <a:pt x="572765" y="348241"/>
                    </a:cubicBezTo>
                    <a:lnTo>
                      <a:pt x="570556" y="323540"/>
                    </a:lnTo>
                    <a:cubicBezTo>
                      <a:pt x="570424" y="322170"/>
                      <a:pt x="569230" y="321154"/>
                      <a:pt x="567861" y="321286"/>
                    </a:cubicBezTo>
                    <a:close/>
                    <a:moveTo>
                      <a:pt x="233538" y="319873"/>
                    </a:moveTo>
                    <a:lnTo>
                      <a:pt x="204286" y="322480"/>
                    </a:lnTo>
                    <a:lnTo>
                      <a:pt x="206893" y="351733"/>
                    </a:lnTo>
                    <a:cubicBezTo>
                      <a:pt x="206981" y="352616"/>
                      <a:pt x="207733" y="353235"/>
                      <a:pt x="208572" y="353147"/>
                    </a:cubicBezTo>
                    <a:lnTo>
                      <a:pt x="236233" y="350672"/>
                    </a:lnTo>
                    <a:cubicBezTo>
                      <a:pt x="237073" y="350584"/>
                      <a:pt x="237736" y="349833"/>
                      <a:pt x="237648" y="348949"/>
                    </a:cubicBezTo>
                    <a:lnTo>
                      <a:pt x="235217" y="321287"/>
                    </a:lnTo>
                    <a:cubicBezTo>
                      <a:pt x="235129" y="320404"/>
                      <a:pt x="234377" y="319785"/>
                      <a:pt x="233538" y="319873"/>
                    </a:cubicBezTo>
                    <a:close/>
                    <a:moveTo>
                      <a:pt x="49233" y="306042"/>
                    </a:moveTo>
                    <a:cubicBezTo>
                      <a:pt x="50073" y="305999"/>
                      <a:pt x="50824" y="306617"/>
                      <a:pt x="50912" y="307456"/>
                    </a:cubicBezTo>
                    <a:lnTo>
                      <a:pt x="53298" y="334456"/>
                    </a:lnTo>
                    <a:cubicBezTo>
                      <a:pt x="53342" y="335295"/>
                      <a:pt x="52723" y="336046"/>
                      <a:pt x="51884" y="336135"/>
                    </a:cubicBezTo>
                    <a:lnTo>
                      <a:pt x="24885" y="338520"/>
                    </a:lnTo>
                    <a:cubicBezTo>
                      <a:pt x="24046" y="338609"/>
                      <a:pt x="23295" y="337990"/>
                      <a:pt x="23207" y="337106"/>
                    </a:cubicBezTo>
                    <a:lnTo>
                      <a:pt x="20820" y="310108"/>
                    </a:lnTo>
                    <a:cubicBezTo>
                      <a:pt x="20776" y="309268"/>
                      <a:pt x="21394" y="308517"/>
                      <a:pt x="22234" y="308429"/>
                    </a:cubicBezTo>
                    <a:close/>
                    <a:moveTo>
                      <a:pt x="109416" y="299635"/>
                    </a:moveTo>
                    <a:cubicBezTo>
                      <a:pt x="110742" y="299502"/>
                      <a:pt x="111934" y="300519"/>
                      <a:pt x="112067" y="301845"/>
                    </a:cubicBezTo>
                    <a:lnTo>
                      <a:pt x="117104" y="358625"/>
                    </a:lnTo>
                    <a:cubicBezTo>
                      <a:pt x="117237" y="359951"/>
                      <a:pt x="116220" y="361144"/>
                      <a:pt x="114895" y="361277"/>
                    </a:cubicBezTo>
                    <a:lnTo>
                      <a:pt x="88206" y="363663"/>
                    </a:lnTo>
                    <a:cubicBezTo>
                      <a:pt x="86881" y="363795"/>
                      <a:pt x="85688" y="362779"/>
                      <a:pt x="85555" y="361454"/>
                    </a:cubicBezTo>
                    <a:lnTo>
                      <a:pt x="80517" y="304672"/>
                    </a:lnTo>
                    <a:cubicBezTo>
                      <a:pt x="80385" y="303346"/>
                      <a:pt x="81401" y="302153"/>
                      <a:pt x="82727" y="302021"/>
                    </a:cubicBezTo>
                    <a:close/>
                    <a:moveTo>
                      <a:pt x="260228" y="286468"/>
                    </a:moveTo>
                    <a:cubicBezTo>
                      <a:pt x="261552" y="286335"/>
                      <a:pt x="262746" y="287352"/>
                      <a:pt x="262878" y="288678"/>
                    </a:cubicBezTo>
                    <a:lnTo>
                      <a:pt x="268048" y="346696"/>
                    </a:lnTo>
                    <a:lnTo>
                      <a:pt x="295621" y="344265"/>
                    </a:lnTo>
                    <a:cubicBezTo>
                      <a:pt x="296947" y="344133"/>
                      <a:pt x="298140" y="345148"/>
                      <a:pt x="298273" y="346474"/>
                    </a:cubicBezTo>
                    <a:lnTo>
                      <a:pt x="308834" y="465427"/>
                    </a:lnTo>
                    <a:lnTo>
                      <a:pt x="278079" y="468167"/>
                    </a:lnTo>
                    <a:lnTo>
                      <a:pt x="280730" y="497905"/>
                    </a:lnTo>
                    <a:lnTo>
                      <a:pt x="220636" y="503252"/>
                    </a:lnTo>
                    <a:cubicBezTo>
                      <a:pt x="219796" y="503340"/>
                      <a:pt x="219133" y="504091"/>
                      <a:pt x="219222" y="504975"/>
                    </a:cubicBezTo>
                    <a:lnTo>
                      <a:pt x="221740" y="533255"/>
                    </a:lnTo>
                    <a:cubicBezTo>
                      <a:pt x="221828" y="534139"/>
                      <a:pt x="222579" y="534757"/>
                      <a:pt x="223419" y="534669"/>
                    </a:cubicBezTo>
                    <a:lnTo>
                      <a:pt x="283647" y="529322"/>
                    </a:lnTo>
                    <a:lnTo>
                      <a:pt x="280907" y="498347"/>
                    </a:lnTo>
                    <a:lnTo>
                      <a:pt x="311529" y="495651"/>
                    </a:lnTo>
                    <a:lnTo>
                      <a:pt x="314136" y="524859"/>
                    </a:lnTo>
                    <a:cubicBezTo>
                      <a:pt x="314269" y="526185"/>
                      <a:pt x="313252" y="527378"/>
                      <a:pt x="311926" y="527510"/>
                    </a:cubicBezTo>
                    <a:lnTo>
                      <a:pt x="283735" y="530029"/>
                    </a:lnTo>
                    <a:lnTo>
                      <a:pt x="286077" y="556630"/>
                    </a:lnTo>
                    <a:cubicBezTo>
                      <a:pt x="286209" y="557956"/>
                      <a:pt x="285193" y="559149"/>
                      <a:pt x="283867" y="559282"/>
                    </a:cubicBezTo>
                    <a:lnTo>
                      <a:pt x="137696" y="572096"/>
                    </a:lnTo>
                    <a:cubicBezTo>
                      <a:pt x="136370" y="572228"/>
                      <a:pt x="135176" y="571212"/>
                      <a:pt x="135044" y="569887"/>
                    </a:cubicBezTo>
                    <a:lnTo>
                      <a:pt x="130051" y="513415"/>
                    </a:lnTo>
                    <a:lnTo>
                      <a:pt x="102081" y="515889"/>
                    </a:lnTo>
                    <a:cubicBezTo>
                      <a:pt x="101462" y="515933"/>
                      <a:pt x="100844" y="515756"/>
                      <a:pt x="100357" y="515359"/>
                    </a:cubicBezTo>
                    <a:cubicBezTo>
                      <a:pt x="100490" y="515579"/>
                      <a:pt x="100534" y="515889"/>
                      <a:pt x="100579" y="516154"/>
                    </a:cubicBezTo>
                    <a:lnTo>
                      <a:pt x="102964" y="542844"/>
                    </a:lnTo>
                    <a:cubicBezTo>
                      <a:pt x="103097" y="544169"/>
                      <a:pt x="102081" y="545362"/>
                      <a:pt x="100755" y="545495"/>
                    </a:cubicBezTo>
                    <a:lnTo>
                      <a:pt x="43975" y="550532"/>
                    </a:lnTo>
                    <a:cubicBezTo>
                      <a:pt x="42649" y="550665"/>
                      <a:pt x="41455" y="549648"/>
                      <a:pt x="41323" y="548322"/>
                    </a:cubicBezTo>
                    <a:lnTo>
                      <a:pt x="38937" y="521633"/>
                    </a:lnTo>
                    <a:cubicBezTo>
                      <a:pt x="38804" y="520308"/>
                      <a:pt x="39821" y="519115"/>
                      <a:pt x="41146" y="518983"/>
                    </a:cubicBezTo>
                    <a:lnTo>
                      <a:pt x="97927" y="513945"/>
                    </a:lnTo>
                    <a:cubicBezTo>
                      <a:pt x="98546" y="513901"/>
                      <a:pt x="99164" y="514078"/>
                      <a:pt x="99650" y="514475"/>
                    </a:cubicBezTo>
                    <a:cubicBezTo>
                      <a:pt x="99518" y="514210"/>
                      <a:pt x="99473" y="513945"/>
                      <a:pt x="99430" y="513680"/>
                    </a:cubicBezTo>
                    <a:lnTo>
                      <a:pt x="96822" y="484472"/>
                    </a:lnTo>
                    <a:lnTo>
                      <a:pt x="38495" y="489642"/>
                    </a:lnTo>
                    <a:cubicBezTo>
                      <a:pt x="37169" y="489774"/>
                      <a:pt x="35976" y="488758"/>
                      <a:pt x="35843" y="487432"/>
                    </a:cubicBezTo>
                    <a:lnTo>
                      <a:pt x="33457" y="460743"/>
                    </a:lnTo>
                    <a:cubicBezTo>
                      <a:pt x="33325" y="459417"/>
                      <a:pt x="34341" y="458225"/>
                      <a:pt x="35667" y="458091"/>
                    </a:cubicBezTo>
                    <a:lnTo>
                      <a:pt x="124395" y="450226"/>
                    </a:lnTo>
                    <a:lnTo>
                      <a:pt x="122053" y="423714"/>
                    </a:lnTo>
                    <a:cubicBezTo>
                      <a:pt x="121920" y="422388"/>
                      <a:pt x="122937" y="421196"/>
                      <a:pt x="124263" y="421063"/>
                    </a:cubicBezTo>
                    <a:lnTo>
                      <a:pt x="151040" y="418676"/>
                    </a:lnTo>
                    <a:lnTo>
                      <a:pt x="148477" y="389690"/>
                    </a:lnTo>
                    <a:cubicBezTo>
                      <a:pt x="148344" y="388364"/>
                      <a:pt x="149361" y="387171"/>
                      <a:pt x="150687" y="387039"/>
                    </a:cubicBezTo>
                    <a:lnTo>
                      <a:pt x="179007" y="384524"/>
                    </a:lnTo>
                    <a:lnTo>
                      <a:pt x="179011" y="384564"/>
                    </a:lnTo>
                    <a:lnTo>
                      <a:pt x="179059" y="384560"/>
                    </a:lnTo>
                    <a:lnTo>
                      <a:pt x="181706" y="414390"/>
                    </a:lnTo>
                    <a:cubicBezTo>
                      <a:pt x="181794" y="415274"/>
                      <a:pt x="182546" y="415893"/>
                      <a:pt x="183385" y="415804"/>
                    </a:cubicBezTo>
                    <a:lnTo>
                      <a:pt x="241271" y="410679"/>
                    </a:lnTo>
                    <a:lnTo>
                      <a:pt x="243878" y="439975"/>
                    </a:lnTo>
                    <a:lnTo>
                      <a:pt x="215244" y="442494"/>
                    </a:lnTo>
                    <a:cubicBezTo>
                      <a:pt x="214361" y="442582"/>
                      <a:pt x="213742" y="443334"/>
                      <a:pt x="213830" y="444173"/>
                    </a:cubicBezTo>
                    <a:lnTo>
                      <a:pt x="216217" y="471216"/>
                    </a:lnTo>
                    <a:cubicBezTo>
                      <a:pt x="216305" y="472055"/>
                      <a:pt x="217056" y="472718"/>
                      <a:pt x="217940" y="472630"/>
                    </a:cubicBezTo>
                    <a:lnTo>
                      <a:pt x="244982" y="470243"/>
                    </a:lnTo>
                    <a:cubicBezTo>
                      <a:pt x="245866" y="470155"/>
                      <a:pt x="246485" y="469404"/>
                      <a:pt x="246397" y="468564"/>
                    </a:cubicBezTo>
                    <a:lnTo>
                      <a:pt x="243878" y="440152"/>
                    </a:lnTo>
                    <a:lnTo>
                      <a:pt x="272909" y="437589"/>
                    </a:lnTo>
                    <a:cubicBezTo>
                      <a:pt x="273793" y="437501"/>
                      <a:pt x="274411" y="436750"/>
                      <a:pt x="274323" y="435910"/>
                    </a:cubicBezTo>
                    <a:lnTo>
                      <a:pt x="271540" y="404669"/>
                    </a:lnTo>
                    <a:cubicBezTo>
                      <a:pt x="271540" y="404626"/>
                      <a:pt x="271495" y="404581"/>
                      <a:pt x="271495" y="404537"/>
                    </a:cubicBezTo>
                    <a:lnTo>
                      <a:pt x="269153" y="378113"/>
                    </a:lnTo>
                    <a:cubicBezTo>
                      <a:pt x="269065" y="377229"/>
                      <a:pt x="268313" y="376610"/>
                      <a:pt x="267474" y="376699"/>
                    </a:cubicBezTo>
                    <a:lnTo>
                      <a:pt x="179059" y="384560"/>
                    </a:lnTo>
                    <a:lnTo>
                      <a:pt x="179055" y="384520"/>
                    </a:lnTo>
                    <a:lnTo>
                      <a:pt x="179007" y="384524"/>
                    </a:lnTo>
                    <a:lnTo>
                      <a:pt x="176581" y="357256"/>
                    </a:lnTo>
                    <a:cubicBezTo>
                      <a:pt x="176581" y="356859"/>
                      <a:pt x="176624" y="356505"/>
                      <a:pt x="176758" y="356152"/>
                    </a:cubicBezTo>
                    <a:lnTo>
                      <a:pt x="148124" y="358715"/>
                    </a:lnTo>
                    <a:cubicBezTo>
                      <a:pt x="146798" y="358847"/>
                      <a:pt x="145606" y="357831"/>
                      <a:pt x="145472" y="356505"/>
                    </a:cubicBezTo>
                    <a:lnTo>
                      <a:pt x="143086" y="329816"/>
                    </a:lnTo>
                    <a:cubicBezTo>
                      <a:pt x="142954" y="328490"/>
                      <a:pt x="143970" y="327297"/>
                      <a:pt x="145296" y="327164"/>
                    </a:cubicBezTo>
                    <a:lnTo>
                      <a:pt x="204153" y="321950"/>
                    </a:lnTo>
                    <a:lnTo>
                      <a:pt x="201679" y="294113"/>
                    </a:lnTo>
                    <a:cubicBezTo>
                      <a:pt x="201546" y="292787"/>
                      <a:pt x="202563" y="291593"/>
                      <a:pt x="203888" y="291461"/>
                    </a:cubicBezTo>
                    <a:close/>
                    <a:moveTo>
                      <a:pt x="688271" y="280148"/>
                    </a:moveTo>
                    <a:lnTo>
                      <a:pt x="690879" y="309931"/>
                    </a:lnTo>
                    <a:lnTo>
                      <a:pt x="721456" y="307236"/>
                    </a:lnTo>
                    <a:lnTo>
                      <a:pt x="724107" y="336974"/>
                    </a:lnTo>
                    <a:lnTo>
                      <a:pt x="693529" y="339669"/>
                    </a:lnTo>
                    <a:lnTo>
                      <a:pt x="695960" y="366932"/>
                    </a:lnTo>
                    <a:cubicBezTo>
                      <a:pt x="696092" y="368258"/>
                      <a:pt x="695076" y="369451"/>
                      <a:pt x="693751" y="369583"/>
                    </a:cubicBezTo>
                    <a:lnTo>
                      <a:pt x="668122" y="371837"/>
                    </a:lnTo>
                    <a:cubicBezTo>
                      <a:pt x="666752" y="371970"/>
                      <a:pt x="665559" y="370954"/>
                      <a:pt x="665426" y="369583"/>
                    </a:cubicBezTo>
                    <a:lnTo>
                      <a:pt x="657958" y="285274"/>
                    </a:lnTo>
                    <a:cubicBezTo>
                      <a:pt x="657826" y="283948"/>
                      <a:pt x="658842" y="282755"/>
                      <a:pt x="660168" y="282623"/>
                    </a:cubicBezTo>
                    <a:close/>
                    <a:moveTo>
                      <a:pt x="411614" y="273785"/>
                    </a:moveTo>
                    <a:cubicBezTo>
                      <a:pt x="412984" y="273652"/>
                      <a:pt x="414177" y="274669"/>
                      <a:pt x="414309" y="276038"/>
                    </a:cubicBezTo>
                    <a:lnTo>
                      <a:pt x="416607" y="301844"/>
                    </a:lnTo>
                    <a:cubicBezTo>
                      <a:pt x="416740" y="303170"/>
                      <a:pt x="415723" y="304362"/>
                      <a:pt x="414398" y="304495"/>
                    </a:cubicBezTo>
                    <a:lnTo>
                      <a:pt x="386118" y="307014"/>
                    </a:lnTo>
                    <a:lnTo>
                      <a:pt x="388548" y="334543"/>
                    </a:lnTo>
                    <a:cubicBezTo>
                      <a:pt x="388680" y="335868"/>
                      <a:pt x="387665" y="337061"/>
                      <a:pt x="386339" y="337194"/>
                    </a:cubicBezTo>
                    <a:lnTo>
                      <a:pt x="361064" y="339448"/>
                    </a:lnTo>
                    <a:cubicBezTo>
                      <a:pt x="359429" y="339624"/>
                      <a:pt x="357927" y="338387"/>
                      <a:pt x="357793" y="336708"/>
                    </a:cubicBezTo>
                    <a:lnTo>
                      <a:pt x="355320" y="309003"/>
                    </a:lnTo>
                    <a:lnTo>
                      <a:pt x="386030" y="306263"/>
                    </a:lnTo>
                    <a:lnTo>
                      <a:pt x="383599" y="278734"/>
                    </a:lnTo>
                    <a:cubicBezTo>
                      <a:pt x="383467" y="277409"/>
                      <a:pt x="384483" y="276215"/>
                      <a:pt x="385809" y="276083"/>
                    </a:cubicBezTo>
                    <a:close/>
                    <a:moveTo>
                      <a:pt x="713193" y="247140"/>
                    </a:moveTo>
                    <a:cubicBezTo>
                      <a:pt x="714519" y="247007"/>
                      <a:pt x="715712" y="247980"/>
                      <a:pt x="715756" y="249394"/>
                    </a:cubicBezTo>
                    <a:lnTo>
                      <a:pt x="718231" y="277055"/>
                    </a:lnTo>
                    <a:lnTo>
                      <a:pt x="688183" y="279707"/>
                    </a:lnTo>
                    <a:lnTo>
                      <a:pt x="685753" y="252089"/>
                    </a:lnTo>
                    <a:cubicBezTo>
                      <a:pt x="685620" y="250719"/>
                      <a:pt x="686637" y="249527"/>
                      <a:pt x="688006" y="249394"/>
                    </a:cubicBezTo>
                    <a:close/>
                    <a:moveTo>
                      <a:pt x="773686" y="241572"/>
                    </a:moveTo>
                    <a:cubicBezTo>
                      <a:pt x="775056" y="241440"/>
                      <a:pt x="776249" y="242456"/>
                      <a:pt x="776382" y="243826"/>
                    </a:cubicBezTo>
                    <a:lnTo>
                      <a:pt x="783893" y="328932"/>
                    </a:lnTo>
                    <a:cubicBezTo>
                      <a:pt x="784026" y="330257"/>
                      <a:pt x="783010" y="331450"/>
                      <a:pt x="781684" y="331582"/>
                    </a:cubicBezTo>
                    <a:lnTo>
                      <a:pt x="753581" y="334057"/>
                    </a:lnTo>
                    <a:lnTo>
                      <a:pt x="750973" y="304584"/>
                    </a:lnTo>
                    <a:lnTo>
                      <a:pt x="721500" y="307191"/>
                    </a:lnTo>
                    <a:lnTo>
                      <a:pt x="718849" y="277144"/>
                    </a:lnTo>
                    <a:lnTo>
                      <a:pt x="748323" y="274536"/>
                    </a:lnTo>
                    <a:lnTo>
                      <a:pt x="745848" y="246478"/>
                    </a:lnTo>
                    <a:cubicBezTo>
                      <a:pt x="745715" y="245152"/>
                      <a:pt x="746732" y="243958"/>
                      <a:pt x="748058" y="243826"/>
                    </a:cubicBezTo>
                    <a:close/>
                    <a:moveTo>
                      <a:pt x="344847" y="219036"/>
                    </a:moveTo>
                    <a:cubicBezTo>
                      <a:pt x="346216" y="218904"/>
                      <a:pt x="347410" y="219920"/>
                      <a:pt x="347542" y="221246"/>
                    </a:cubicBezTo>
                    <a:lnTo>
                      <a:pt x="355320" y="309003"/>
                    </a:lnTo>
                    <a:cubicBezTo>
                      <a:pt x="355320" y="309135"/>
                      <a:pt x="355232" y="309223"/>
                      <a:pt x="355143" y="309223"/>
                    </a:cubicBezTo>
                    <a:lnTo>
                      <a:pt x="327967" y="311653"/>
                    </a:lnTo>
                    <a:cubicBezTo>
                      <a:pt x="326333" y="311830"/>
                      <a:pt x="324830" y="310593"/>
                      <a:pt x="324697" y="308914"/>
                    </a:cubicBezTo>
                    <a:lnTo>
                      <a:pt x="317141" y="223942"/>
                    </a:lnTo>
                    <a:cubicBezTo>
                      <a:pt x="317009" y="222616"/>
                      <a:pt x="318025" y="221422"/>
                      <a:pt x="319351" y="221290"/>
                    </a:cubicBezTo>
                    <a:close/>
                    <a:moveTo>
                      <a:pt x="525927" y="201007"/>
                    </a:moveTo>
                    <a:cubicBezTo>
                      <a:pt x="527562" y="200831"/>
                      <a:pt x="529064" y="202068"/>
                      <a:pt x="529196" y="203747"/>
                    </a:cubicBezTo>
                    <a:lnTo>
                      <a:pt x="531539" y="230083"/>
                    </a:lnTo>
                    <a:cubicBezTo>
                      <a:pt x="531671" y="231409"/>
                      <a:pt x="530655" y="232601"/>
                      <a:pt x="529329" y="232734"/>
                    </a:cubicBezTo>
                    <a:lnTo>
                      <a:pt x="501491" y="235209"/>
                    </a:lnTo>
                    <a:lnTo>
                      <a:pt x="504186" y="265654"/>
                    </a:lnTo>
                    <a:lnTo>
                      <a:pt x="531981" y="263180"/>
                    </a:lnTo>
                    <a:cubicBezTo>
                      <a:pt x="533350" y="263047"/>
                      <a:pt x="534543" y="264063"/>
                      <a:pt x="534676" y="265434"/>
                    </a:cubicBezTo>
                    <a:lnTo>
                      <a:pt x="537194" y="293581"/>
                    </a:lnTo>
                    <a:lnTo>
                      <a:pt x="596935" y="288278"/>
                    </a:lnTo>
                    <a:lnTo>
                      <a:pt x="594417" y="259910"/>
                    </a:lnTo>
                    <a:cubicBezTo>
                      <a:pt x="594285" y="258585"/>
                      <a:pt x="595301" y="257391"/>
                      <a:pt x="596626" y="257259"/>
                    </a:cubicBezTo>
                    <a:lnTo>
                      <a:pt x="622299" y="254961"/>
                    </a:lnTo>
                    <a:cubicBezTo>
                      <a:pt x="623669" y="254828"/>
                      <a:pt x="624862" y="255845"/>
                      <a:pt x="624995" y="257214"/>
                    </a:cubicBezTo>
                    <a:lnTo>
                      <a:pt x="629943" y="312846"/>
                    </a:lnTo>
                    <a:cubicBezTo>
                      <a:pt x="630076" y="314172"/>
                      <a:pt x="629059" y="315365"/>
                      <a:pt x="627734" y="315498"/>
                    </a:cubicBezTo>
                    <a:lnTo>
                      <a:pt x="600515" y="317929"/>
                    </a:lnTo>
                    <a:lnTo>
                      <a:pt x="603166" y="347932"/>
                    </a:lnTo>
                    <a:lnTo>
                      <a:pt x="631269" y="345457"/>
                    </a:lnTo>
                    <a:cubicBezTo>
                      <a:pt x="632638" y="345324"/>
                      <a:pt x="633832" y="346341"/>
                      <a:pt x="633964" y="347710"/>
                    </a:cubicBezTo>
                    <a:lnTo>
                      <a:pt x="636130" y="372235"/>
                    </a:lnTo>
                    <a:cubicBezTo>
                      <a:pt x="636262" y="373560"/>
                      <a:pt x="635246" y="374753"/>
                      <a:pt x="633920" y="374886"/>
                    </a:cubicBezTo>
                    <a:lnTo>
                      <a:pt x="605773" y="377405"/>
                    </a:lnTo>
                    <a:lnTo>
                      <a:pt x="608469" y="407761"/>
                    </a:lnTo>
                    <a:lnTo>
                      <a:pt x="636572" y="405287"/>
                    </a:lnTo>
                    <a:cubicBezTo>
                      <a:pt x="637941" y="405154"/>
                      <a:pt x="639134" y="406170"/>
                      <a:pt x="639267" y="407541"/>
                    </a:cubicBezTo>
                    <a:lnTo>
                      <a:pt x="641520" y="432816"/>
                    </a:lnTo>
                    <a:cubicBezTo>
                      <a:pt x="641653" y="434142"/>
                      <a:pt x="640636" y="435334"/>
                      <a:pt x="639311" y="435467"/>
                    </a:cubicBezTo>
                    <a:lnTo>
                      <a:pt x="583989" y="440372"/>
                    </a:lnTo>
                    <a:cubicBezTo>
                      <a:pt x="582354" y="440549"/>
                      <a:pt x="580852" y="439311"/>
                      <a:pt x="580719" y="437632"/>
                    </a:cubicBezTo>
                    <a:lnTo>
                      <a:pt x="578332" y="410943"/>
                    </a:lnTo>
                    <a:cubicBezTo>
                      <a:pt x="578289" y="410678"/>
                      <a:pt x="578509" y="410456"/>
                      <a:pt x="578774" y="410413"/>
                    </a:cubicBezTo>
                    <a:lnTo>
                      <a:pt x="547799" y="413152"/>
                    </a:lnTo>
                    <a:lnTo>
                      <a:pt x="552439" y="465382"/>
                    </a:lnTo>
                    <a:cubicBezTo>
                      <a:pt x="552837" y="470110"/>
                      <a:pt x="549346" y="474264"/>
                      <a:pt x="544618" y="474706"/>
                    </a:cubicBezTo>
                    <a:lnTo>
                      <a:pt x="495349" y="479080"/>
                    </a:lnTo>
                    <a:cubicBezTo>
                      <a:pt x="493714" y="479257"/>
                      <a:pt x="492212" y="478020"/>
                      <a:pt x="492079" y="476340"/>
                    </a:cubicBezTo>
                    <a:lnTo>
                      <a:pt x="484302" y="388938"/>
                    </a:lnTo>
                    <a:lnTo>
                      <a:pt x="456375" y="391412"/>
                    </a:lnTo>
                    <a:cubicBezTo>
                      <a:pt x="454741" y="391588"/>
                      <a:pt x="453238" y="390352"/>
                      <a:pt x="453106" y="388673"/>
                    </a:cubicBezTo>
                    <a:lnTo>
                      <a:pt x="448289" y="333968"/>
                    </a:lnTo>
                    <a:cubicBezTo>
                      <a:pt x="448157" y="332643"/>
                      <a:pt x="449173" y="331450"/>
                      <a:pt x="450499" y="331317"/>
                    </a:cubicBezTo>
                    <a:lnTo>
                      <a:pt x="478999" y="328799"/>
                    </a:lnTo>
                    <a:lnTo>
                      <a:pt x="475377" y="288190"/>
                    </a:lnTo>
                    <a:lnTo>
                      <a:pt x="473829" y="270824"/>
                    </a:lnTo>
                    <a:lnTo>
                      <a:pt x="470825" y="237021"/>
                    </a:lnTo>
                    <a:lnTo>
                      <a:pt x="501093" y="234325"/>
                    </a:lnTo>
                    <a:lnTo>
                      <a:pt x="498574" y="205868"/>
                    </a:lnTo>
                    <a:cubicBezTo>
                      <a:pt x="498442" y="204543"/>
                      <a:pt x="499458" y="203350"/>
                      <a:pt x="500784" y="203217"/>
                    </a:cubicBezTo>
                    <a:close/>
                    <a:moveTo>
                      <a:pt x="282233" y="193586"/>
                    </a:moveTo>
                    <a:cubicBezTo>
                      <a:pt x="283603" y="193497"/>
                      <a:pt x="284796" y="194470"/>
                      <a:pt x="284928" y="195795"/>
                    </a:cubicBezTo>
                    <a:lnTo>
                      <a:pt x="289833" y="251074"/>
                    </a:lnTo>
                    <a:cubicBezTo>
                      <a:pt x="289966" y="252398"/>
                      <a:pt x="288949" y="253592"/>
                      <a:pt x="287623" y="253724"/>
                    </a:cubicBezTo>
                    <a:lnTo>
                      <a:pt x="262349" y="255978"/>
                    </a:lnTo>
                    <a:cubicBezTo>
                      <a:pt x="260714" y="256155"/>
                      <a:pt x="259212" y="254918"/>
                      <a:pt x="259079" y="253238"/>
                    </a:cubicBezTo>
                    <a:lnTo>
                      <a:pt x="254218" y="198534"/>
                    </a:lnTo>
                    <a:cubicBezTo>
                      <a:pt x="254086" y="197208"/>
                      <a:pt x="255102" y="196016"/>
                      <a:pt x="256428" y="195883"/>
                    </a:cubicBezTo>
                    <a:close/>
                    <a:moveTo>
                      <a:pt x="461015" y="146481"/>
                    </a:moveTo>
                    <a:cubicBezTo>
                      <a:pt x="461899" y="146392"/>
                      <a:pt x="462650" y="147011"/>
                      <a:pt x="462738" y="147894"/>
                    </a:cubicBezTo>
                    <a:lnTo>
                      <a:pt x="470648" y="237065"/>
                    </a:lnTo>
                    <a:lnTo>
                      <a:pt x="442324" y="239583"/>
                    </a:lnTo>
                    <a:cubicBezTo>
                      <a:pt x="441440" y="239627"/>
                      <a:pt x="440645" y="239008"/>
                      <a:pt x="440600" y="238169"/>
                    </a:cubicBezTo>
                    <a:lnTo>
                      <a:pt x="432780" y="150192"/>
                    </a:lnTo>
                    <a:cubicBezTo>
                      <a:pt x="432691" y="149529"/>
                      <a:pt x="433177" y="148954"/>
                      <a:pt x="433839" y="148911"/>
                    </a:cubicBezTo>
                    <a:close/>
                    <a:moveTo>
                      <a:pt x="151880" y="114136"/>
                    </a:moveTo>
                    <a:cubicBezTo>
                      <a:pt x="153736" y="114003"/>
                      <a:pt x="154399" y="114357"/>
                      <a:pt x="154576" y="116345"/>
                    </a:cubicBezTo>
                    <a:cubicBezTo>
                      <a:pt x="157050" y="144979"/>
                      <a:pt x="159569" y="173612"/>
                      <a:pt x="162176" y="202245"/>
                    </a:cubicBezTo>
                    <a:cubicBezTo>
                      <a:pt x="162353" y="204101"/>
                      <a:pt x="161823" y="204587"/>
                      <a:pt x="160055" y="204720"/>
                    </a:cubicBezTo>
                    <a:cubicBezTo>
                      <a:pt x="145694" y="205957"/>
                      <a:pt x="131333" y="207238"/>
                      <a:pt x="116972" y="208520"/>
                    </a:cubicBezTo>
                    <a:cubicBezTo>
                      <a:pt x="102877" y="209758"/>
                      <a:pt x="88780" y="210994"/>
                      <a:pt x="74685" y="212320"/>
                    </a:cubicBezTo>
                    <a:cubicBezTo>
                      <a:pt x="72564" y="212497"/>
                      <a:pt x="71725" y="212231"/>
                      <a:pt x="71548" y="209758"/>
                    </a:cubicBezTo>
                    <a:cubicBezTo>
                      <a:pt x="69117" y="181301"/>
                      <a:pt x="66599" y="152844"/>
                      <a:pt x="63992" y="124387"/>
                    </a:cubicBezTo>
                    <a:cubicBezTo>
                      <a:pt x="63815" y="122442"/>
                      <a:pt x="64301" y="121912"/>
                      <a:pt x="66245" y="121735"/>
                    </a:cubicBezTo>
                    <a:cubicBezTo>
                      <a:pt x="94790" y="119262"/>
                      <a:pt x="123336" y="116742"/>
                      <a:pt x="151880" y="114136"/>
                    </a:cubicBezTo>
                    <a:close/>
                    <a:moveTo>
                      <a:pt x="424074" y="88639"/>
                    </a:moveTo>
                    <a:cubicBezTo>
                      <a:pt x="425443" y="88507"/>
                      <a:pt x="426637" y="89523"/>
                      <a:pt x="426769" y="90893"/>
                    </a:cubicBezTo>
                    <a:lnTo>
                      <a:pt x="431984" y="149574"/>
                    </a:lnTo>
                    <a:lnTo>
                      <a:pt x="403350" y="152137"/>
                    </a:lnTo>
                    <a:lnTo>
                      <a:pt x="411216" y="240777"/>
                    </a:lnTo>
                    <a:cubicBezTo>
                      <a:pt x="411260" y="241617"/>
                      <a:pt x="410641" y="242368"/>
                      <a:pt x="409802" y="242456"/>
                    </a:cubicBezTo>
                    <a:lnTo>
                      <a:pt x="383024" y="244842"/>
                    </a:lnTo>
                    <a:cubicBezTo>
                      <a:pt x="382140" y="244931"/>
                      <a:pt x="381390" y="244268"/>
                      <a:pt x="381301" y="243385"/>
                    </a:cubicBezTo>
                    <a:lnTo>
                      <a:pt x="378694" y="214088"/>
                    </a:lnTo>
                    <a:lnTo>
                      <a:pt x="347365" y="216872"/>
                    </a:lnTo>
                    <a:cubicBezTo>
                      <a:pt x="346526" y="216916"/>
                      <a:pt x="345775" y="216297"/>
                      <a:pt x="345686" y="215458"/>
                    </a:cubicBezTo>
                    <a:lnTo>
                      <a:pt x="343255" y="187973"/>
                    </a:lnTo>
                    <a:cubicBezTo>
                      <a:pt x="343167" y="187089"/>
                      <a:pt x="343786" y="186339"/>
                      <a:pt x="344670" y="186250"/>
                    </a:cubicBezTo>
                    <a:lnTo>
                      <a:pt x="375955" y="183466"/>
                    </a:lnTo>
                    <a:lnTo>
                      <a:pt x="373392" y="154744"/>
                    </a:lnTo>
                    <a:lnTo>
                      <a:pt x="344626" y="157307"/>
                    </a:lnTo>
                    <a:cubicBezTo>
                      <a:pt x="342990" y="157483"/>
                      <a:pt x="341488" y="156246"/>
                      <a:pt x="341356" y="154567"/>
                    </a:cubicBezTo>
                    <a:lnTo>
                      <a:pt x="336186" y="96417"/>
                    </a:lnTo>
                    <a:close/>
                    <a:moveTo>
                      <a:pt x="178967" y="80952"/>
                    </a:moveTo>
                    <a:cubicBezTo>
                      <a:pt x="130449" y="85371"/>
                      <a:pt x="81887" y="89657"/>
                      <a:pt x="33369" y="93899"/>
                    </a:cubicBezTo>
                    <a:cubicBezTo>
                      <a:pt x="30895" y="94119"/>
                      <a:pt x="30674" y="95003"/>
                      <a:pt x="30850" y="97124"/>
                    </a:cubicBezTo>
                    <a:cubicBezTo>
                      <a:pt x="35181" y="145686"/>
                      <a:pt x="39511" y="194204"/>
                      <a:pt x="43753" y="242766"/>
                    </a:cubicBezTo>
                    <a:cubicBezTo>
                      <a:pt x="43975" y="245064"/>
                      <a:pt x="44549" y="245727"/>
                      <a:pt x="46979" y="245506"/>
                    </a:cubicBezTo>
                    <a:cubicBezTo>
                      <a:pt x="95497" y="241087"/>
                      <a:pt x="144059" y="236800"/>
                      <a:pt x="192577" y="232559"/>
                    </a:cubicBezTo>
                    <a:cubicBezTo>
                      <a:pt x="194874" y="232382"/>
                      <a:pt x="195581" y="231852"/>
                      <a:pt x="195361" y="229377"/>
                    </a:cubicBezTo>
                    <a:cubicBezTo>
                      <a:pt x="193108" y="205163"/>
                      <a:pt x="191030" y="180903"/>
                      <a:pt x="188865" y="156689"/>
                    </a:cubicBezTo>
                    <a:cubicBezTo>
                      <a:pt x="186700" y="132474"/>
                      <a:pt x="184535" y="108215"/>
                      <a:pt x="182458" y="84000"/>
                    </a:cubicBezTo>
                    <a:cubicBezTo>
                      <a:pt x="182237" y="81482"/>
                      <a:pt x="181706" y="80686"/>
                      <a:pt x="178967" y="80952"/>
                    </a:cubicBezTo>
                    <a:close/>
                    <a:moveTo>
                      <a:pt x="695518" y="65883"/>
                    </a:moveTo>
                    <a:cubicBezTo>
                      <a:pt x="697373" y="65751"/>
                      <a:pt x="698036" y="66104"/>
                      <a:pt x="698213" y="68092"/>
                    </a:cubicBezTo>
                    <a:cubicBezTo>
                      <a:pt x="700688" y="96726"/>
                      <a:pt x="703206" y="125359"/>
                      <a:pt x="705813" y="153992"/>
                    </a:cubicBezTo>
                    <a:cubicBezTo>
                      <a:pt x="705990" y="155848"/>
                      <a:pt x="705459" y="156334"/>
                      <a:pt x="703692" y="156467"/>
                    </a:cubicBezTo>
                    <a:cubicBezTo>
                      <a:pt x="689331" y="157704"/>
                      <a:pt x="674970" y="158985"/>
                      <a:pt x="660609" y="160267"/>
                    </a:cubicBezTo>
                    <a:cubicBezTo>
                      <a:pt x="646514" y="161505"/>
                      <a:pt x="632417" y="162741"/>
                      <a:pt x="618322" y="164067"/>
                    </a:cubicBezTo>
                    <a:cubicBezTo>
                      <a:pt x="616201" y="164244"/>
                      <a:pt x="615362" y="163978"/>
                      <a:pt x="615185" y="161505"/>
                    </a:cubicBezTo>
                    <a:cubicBezTo>
                      <a:pt x="612754" y="133048"/>
                      <a:pt x="610235" y="104591"/>
                      <a:pt x="607629" y="76134"/>
                    </a:cubicBezTo>
                    <a:cubicBezTo>
                      <a:pt x="607452" y="74189"/>
                      <a:pt x="607938" y="73659"/>
                      <a:pt x="609882" y="73482"/>
                    </a:cubicBezTo>
                    <a:cubicBezTo>
                      <a:pt x="638427" y="71009"/>
                      <a:pt x="666973" y="68489"/>
                      <a:pt x="695518" y="65883"/>
                    </a:cubicBezTo>
                    <a:close/>
                    <a:moveTo>
                      <a:pt x="515897" y="51964"/>
                    </a:moveTo>
                    <a:cubicBezTo>
                      <a:pt x="516781" y="51875"/>
                      <a:pt x="517532" y="52494"/>
                      <a:pt x="517620" y="53377"/>
                    </a:cubicBezTo>
                    <a:lnTo>
                      <a:pt x="522570" y="109185"/>
                    </a:lnTo>
                    <a:cubicBezTo>
                      <a:pt x="522613" y="110026"/>
                      <a:pt x="521995" y="110776"/>
                      <a:pt x="521155" y="110865"/>
                    </a:cubicBezTo>
                    <a:lnTo>
                      <a:pt x="499106" y="112809"/>
                    </a:lnTo>
                    <a:lnTo>
                      <a:pt x="494378" y="113251"/>
                    </a:lnTo>
                    <a:lnTo>
                      <a:pt x="461458" y="116168"/>
                    </a:lnTo>
                    <a:cubicBezTo>
                      <a:pt x="460618" y="116211"/>
                      <a:pt x="459867" y="115593"/>
                      <a:pt x="459779" y="114798"/>
                    </a:cubicBezTo>
                    <a:lnTo>
                      <a:pt x="457349" y="87313"/>
                    </a:lnTo>
                    <a:cubicBezTo>
                      <a:pt x="457260" y="86430"/>
                      <a:pt x="457879" y="85678"/>
                      <a:pt x="458762" y="85589"/>
                    </a:cubicBezTo>
                    <a:lnTo>
                      <a:pt x="490047" y="82806"/>
                    </a:lnTo>
                    <a:lnTo>
                      <a:pt x="487661" y="56028"/>
                    </a:lnTo>
                    <a:cubicBezTo>
                      <a:pt x="487617" y="55189"/>
                      <a:pt x="488236" y="54437"/>
                      <a:pt x="489075" y="54349"/>
                    </a:cubicBezTo>
                    <a:close/>
                    <a:moveTo>
                      <a:pt x="209854" y="48253"/>
                    </a:moveTo>
                    <a:cubicBezTo>
                      <a:pt x="210650" y="48165"/>
                      <a:pt x="211312" y="48739"/>
                      <a:pt x="211400" y="49534"/>
                    </a:cubicBezTo>
                    <a:lnTo>
                      <a:pt x="229915" y="258099"/>
                    </a:lnTo>
                    <a:cubicBezTo>
                      <a:pt x="230003" y="258895"/>
                      <a:pt x="229429" y="259557"/>
                      <a:pt x="228634" y="259646"/>
                    </a:cubicBezTo>
                    <a:lnTo>
                      <a:pt x="20069" y="278160"/>
                    </a:lnTo>
                    <a:cubicBezTo>
                      <a:pt x="19273" y="278248"/>
                      <a:pt x="18567" y="277674"/>
                      <a:pt x="18523" y="276879"/>
                    </a:cubicBezTo>
                    <a:lnTo>
                      <a:pt x="8" y="68314"/>
                    </a:lnTo>
                    <a:cubicBezTo>
                      <a:pt x="-80" y="67519"/>
                      <a:pt x="494" y="66856"/>
                      <a:pt x="1289" y="66768"/>
                    </a:cubicBezTo>
                    <a:close/>
                    <a:moveTo>
                      <a:pt x="328453" y="37779"/>
                    </a:moveTo>
                    <a:cubicBezTo>
                      <a:pt x="329823" y="37647"/>
                      <a:pt x="331016" y="38663"/>
                      <a:pt x="331149" y="40033"/>
                    </a:cubicBezTo>
                    <a:lnTo>
                      <a:pt x="336142" y="96151"/>
                    </a:lnTo>
                    <a:lnTo>
                      <a:pt x="306139" y="98802"/>
                    </a:lnTo>
                    <a:lnTo>
                      <a:pt x="311486" y="159074"/>
                    </a:lnTo>
                    <a:cubicBezTo>
                      <a:pt x="311529" y="159914"/>
                      <a:pt x="310911" y="160665"/>
                      <a:pt x="310071" y="160753"/>
                    </a:cubicBezTo>
                    <a:lnTo>
                      <a:pt x="283294" y="163139"/>
                    </a:lnTo>
                    <a:cubicBezTo>
                      <a:pt x="282410" y="163228"/>
                      <a:pt x="281658" y="162565"/>
                      <a:pt x="281570" y="161681"/>
                    </a:cubicBezTo>
                    <a:lnTo>
                      <a:pt x="278963" y="132385"/>
                    </a:lnTo>
                    <a:lnTo>
                      <a:pt x="249932" y="134947"/>
                    </a:lnTo>
                    <a:cubicBezTo>
                      <a:pt x="249092" y="134992"/>
                      <a:pt x="248341" y="134373"/>
                      <a:pt x="248253" y="133622"/>
                    </a:cubicBezTo>
                    <a:lnTo>
                      <a:pt x="245823" y="106138"/>
                    </a:lnTo>
                    <a:cubicBezTo>
                      <a:pt x="245734" y="105254"/>
                      <a:pt x="246353" y="104502"/>
                      <a:pt x="247237" y="104414"/>
                    </a:cubicBezTo>
                    <a:lnTo>
                      <a:pt x="276223" y="101851"/>
                    </a:lnTo>
                    <a:lnTo>
                      <a:pt x="273705" y="73527"/>
                    </a:lnTo>
                    <a:lnTo>
                      <a:pt x="244674" y="76090"/>
                    </a:lnTo>
                    <a:cubicBezTo>
                      <a:pt x="243834" y="76134"/>
                      <a:pt x="243083" y="75516"/>
                      <a:pt x="242995" y="74676"/>
                    </a:cubicBezTo>
                    <a:lnTo>
                      <a:pt x="240565" y="47191"/>
                    </a:lnTo>
                    <a:cubicBezTo>
                      <a:pt x="240476" y="46307"/>
                      <a:pt x="241095" y="45557"/>
                      <a:pt x="241978" y="45468"/>
                    </a:cubicBezTo>
                    <a:lnTo>
                      <a:pt x="290629" y="41138"/>
                    </a:lnTo>
                    <a:lnTo>
                      <a:pt x="304283" y="39945"/>
                    </a:lnTo>
                    <a:close/>
                    <a:moveTo>
                      <a:pt x="722561" y="32698"/>
                    </a:moveTo>
                    <a:cubicBezTo>
                      <a:pt x="674043" y="37117"/>
                      <a:pt x="625481" y="41403"/>
                      <a:pt x="576963" y="45646"/>
                    </a:cubicBezTo>
                    <a:cubicBezTo>
                      <a:pt x="574489" y="45866"/>
                      <a:pt x="574268" y="46750"/>
                      <a:pt x="574445" y="48871"/>
                    </a:cubicBezTo>
                    <a:cubicBezTo>
                      <a:pt x="578819" y="97433"/>
                      <a:pt x="583149" y="145951"/>
                      <a:pt x="587348" y="194513"/>
                    </a:cubicBezTo>
                    <a:cubicBezTo>
                      <a:pt x="587568" y="196811"/>
                      <a:pt x="588143" y="197474"/>
                      <a:pt x="590573" y="197253"/>
                    </a:cubicBezTo>
                    <a:cubicBezTo>
                      <a:pt x="639091" y="192834"/>
                      <a:pt x="687653" y="188548"/>
                      <a:pt x="736171" y="184306"/>
                    </a:cubicBezTo>
                    <a:cubicBezTo>
                      <a:pt x="738469" y="184129"/>
                      <a:pt x="739176" y="183599"/>
                      <a:pt x="738955" y="181124"/>
                    </a:cubicBezTo>
                    <a:cubicBezTo>
                      <a:pt x="736701" y="156909"/>
                      <a:pt x="734624" y="132651"/>
                      <a:pt x="732460" y="108436"/>
                    </a:cubicBezTo>
                    <a:cubicBezTo>
                      <a:pt x="730294" y="84221"/>
                      <a:pt x="728129" y="59963"/>
                      <a:pt x="726052" y="35748"/>
                    </a:cubicBezTo>
                    <a:cubicBezTo>
                      <a:pt x="725831" y="33229"/>
                      <a:pt x="725301" y="32433"/>
                      <a:pt x="722561" y="32698"/>
                    </a:cubicBezTo>
                    <a:close/>
                    <a:moveTo>
                      <a:pt x="388901" y="31505"/>
                    </a:moveTo>
                    <a:cubicBezTo>
                      <a:pt x="390846" y="31328"/>
                      <a:pt x="392569" y="32787"/>
                      <a:pt x="392746" y="34731"/>
                    </a:cubicBezTo>
                    <a:lnTo>
                      <a:pt x="394866" y="58592"/>
                    </a:lnTo>
                    <a:cubicBezTo>
                      <a:pt x="395043" y="60359"/>
                      <a:pt x="393718" y="61906"/>
                      <a:pt x="391951" y="62083"/>
                    </a:cubicBezTo>
                    <a:lnTo>
                      <a:pt x="368090" y="64203"/>
                    </a:lnTo>
                    <a:cubicBezTo>
                      <a:pt x="366145" y="64380"/>
                      <a:pt x="364466" y="62922"/>
                      <a:pt x="364246" y="60978"/>
                    </a:cubicBezTo>
                    <a:lnTo>
                      <a:pt x="362168" y="37470"/>
                    </a:lnTo>
                    <a:cubicBezTo>
                      <a:pt x="361991" y="35482"/>
                      <a:pt x="363450" y="33759"/>
                      <a:pt x="365395" y="33582"/>
                    </a:cubicBezTo>
                    <a:close/>
                    <a:moveTo>
                      <a:pt x="753493" y="0"/>
                    </a:moveTo>
                    <a:cubicBezTo>
                      <a:pt x="753758" y="0"/>
                      <a:pt x="753934" y="44"/>
                      <a:pt x="754155" y="132"/>
                    </a:cubicBezTo>
                    <a:cubicBezTo>
                      <a:pt x="754508" y="88"/>
                      <a:pt x="754774" y="220"/>
                      <a:pt x="754862" y="707"/>
                    </a:cubicBezTo>
                    <a:cubicBezTo>
                      <a:pt x="754862" y="751"/>
                      <a:pt x="754862" y="751"/>
                      <a:pt x="754862" y="751"/>
                    </a:cubicBezTo>
                    <a:cubicBezTo>
                      <a:pt x="754950" y="927"/>
                      <a:pt x="755039" y="1104"/>
                      <a:pt x="755039" y="1326"/>
                    </a:cubicBezTo>
                    <a:lnTo>
                      <a:pt x="773553" y="209891"/>
                    </a:lnTo>
                    <a:cubicBezTo>
                      <a:pt x="773642" y="210686"/>
                      <a:pt x="773068" y="211349"/>
                      <a:pt x="772272" y="211437"/>
                    </a:cubicBezTo>
                    <a:lnTo>
                      <a:pt x="563707" y="229951"/>
                    </a:lnTo>
                    <a:cubicBezTo>
                      <a:pt x="563265" y="229996"/>
                      <a:pt x="562868" y="229819"/>
                      <a:pt x="562558" y="229510"/>
                    </a:cubicBezTo>
                    <a:cubicBezTo>
                      <a:pt x="562514" y="229466"/>
                      <a:pt x="562514" y="229466"/>
                      <a:pt x="562514" y="229421"/>
                    </a:cubicBezTo>
                    <a:cubicBezTo>
                      <a:pt x="562338" y="229201"/>
                      <a:pt x="562204" y="228936"/>
                      <a:pt x="562161" y="228626"/>
                    </a:cubicBezTo>
                    <a:lnTo>
                      <a:pt x="543646" y="20061"/>
                    </a:lnTo>
                    <a:cubicBezTo>
                      <a:pt x="543558" y="19265"/>
                      <a:pt x="544132" y="18603"/>
                      <a:pt x="544927" y="185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44"/>
              <p:cNvSpPr/>
              <p:nvPr/>
            </p:nvSpPr>
            <p:spPr>
              <a:xfrm rot="-281536">
                <a:off x="2885741" y="3558786"/>
                <a:ext cx="1297586" cy="112186"/>
              </a:xfrm>
              <a:custGeom>
                <a:rect b="b" l="l" r="r" t="t"/>
                <a:pathLst>
                  <a:path extrusionOk="0" h="116003" w="1324515">
                    <a:moveTo>
                      <a:pt x="0" y="0"/>
                    </a:moveTo>
                    <a:lnTo>
                      <a:pt x="1324515" y="0"/>
                    </a:lnTo>
                    <a:lnTo>
                      <a:pt x="1324515" y="116004"/>
                    </a:lnTo>
                    <a:lnTo>
                      <a:pt x="0" y="116004"/>
                    </a:ln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44"/>
            <p:cNvSpPr/>
            <p:nvPr/>
          </p:nvSpPr>
          <p:spPr>
            <a:xfrm>
              <a:off x="8164344" y="4602514"/>
              <a:ext cx="306498" cy="218868"/>
            </a:xfrm>
            <a:custGeom>
              <a:rect b="b" l="l" r="r" t="t"/>
              <a:pathLst>
                <a:path extrusionOk="0" h="264283" w="370097">
                  <a:moveTo>
                    <a:pt x="146118" y="2633"/>
                  </a:moveTo>
                  <a:cubicBezTo>
                    <a:pt x="186874" y="5695"/>
                    <a:pt x="327876" y="67058"/>
                    <a:pt x="364018" y="92188"/>
                  </a:cubicBezTo>
                  <a:cubicBezTo>
                    <a:pt x="377862" y="101828"/>
                    <a:pt x="364383" y="106626"/>
                    <a:pt x="359677" y="110373"/>
                  </a:cubicBezTo>
                  <a:cubicBezTo>
                    <a:pt x="331029" y="133127"/>
                    <a:pt x="301604" y="154876"/>
                    <a:pt x="272636" y="177218"/>
                  </a:cubicBezTo>
                  <a:cubicBezTo>
                    <a:pt x="241109" y="201526"/>
                    <a:pt x="209628" y="225925"/>
                    <a:pt x="178375" y="250598"/>
                  </a:cubicBezTo>
                  <a:cubicBezTo>
                    <a:pt x="154844" y="269149"/>
                    <a:pt x="145341" y="269057"/>
                    <a:pt x="122632" y="248999"/>
                  </a:cubicBezTo>
                  <a:cubicBezTo>
                    <a:pt x="112809" y="240318"/>
                    <a:pt x="43724" y="181148"/>
                    <a:pt x="34495" y="171827"/>
                  </a:cubicBezTo>
                  <a:cubicBezTo>
                    <a:pt x="4247" y="141260"/>
                    <a:pt x="-19421" y="88761"/>
                    <a:pt x="23026" y="46314"/>
                  </a:cubicBezTo>
                  <a:cubicBezTo>
                    <a:pt x="65427" y="3821"/>
                    <a:pt x="102803" y="-5408"/>
                    <a:pt x="146118" y="2633"/>
                  </a:cubicBezTo>
                  <a:close/>
                </a:path>
              </a:pathLst>
            </a:custGeom>
            <a:solidFill>
              <a:srgbClr val="FAEF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45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915" name="Google Shape;1915;p45"/>
          <p:cNvGrpSpPr/>
          <p:nvPr/>
        </p:nvGrpSpPr>
        <p:grpSpPr>
          <a:xfrm>
            <a:off x="5915612" y="2441867"/>
            <a:ext cx="4966387" cy="2898882"/>
            <a:chOff x="-548507" y="477868"/>
            <a:chExt cx="11570449" cy="6357177"/>
          </a:xfrm>
        </p:grpSpPr>
        <p:sp>
          <p:nvSpPr>
            <p:cNvPr id="1916" name="Google Shape;1916;p45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5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5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5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5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1" name="Google Shape;1921;p45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922" name="Google Shape;1922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45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4" name="Google Shape;1924;p45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925" name="Google Shape;1925;p45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45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7" name="Google Shape;1927;p45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45"/>
          <p:cNvGrpSpPr/>
          <p:nvPr/>
        </p:nvGrpSpPr>
        <p:grpSpPr>
          <a:xfrm>
            <a:off x="2519205" y="2327112"/>
            <a:ext cx="1795164" cy="3155804"/>
            <a:chOff x="5852497" y="2173842"/>
            <a:chExt cx="2304012" cy="4050333"/>
          </a:xfrm>
        </p:grpSpPr>
        <p:grpSp>
          <p:nvGrpSpPr>
            <p:cNvPr id="1929" name="Google Shape;1929;p45"/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1930" name="Google Shape;1930;p45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fmla="val 1358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45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32" name="Google Shape;1932;p45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933" name="Google Shape;1933;p45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cap="flat" cmpd="sng" w="12700">
                  <a:solidFill>
                    <a:srgbClr val="26262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45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737373"/>
                </a:solidFill>
                <a:ln cap="flat" cmpd="sng" w="9525">
                  <a:solidFill>
                    <a:srgbClr val="B0B0B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35" name="Google Shape;1935;p45"/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1936" name="Google Shape;1936;p45"/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rect b="b" l="l" r="r" t="t"/>
                <a:pathLst>
                  <a:path extrusionOk="0" h="733425" w="1200150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45"/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rect b="b" l="l" r="r" t="t"/>
                <a:pathLst>
                  <a:path extrusionOk="0" h="4035268" w="3976489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6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943" name="Google Shape;1943;p46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46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46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46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46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46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46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46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46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46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46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46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46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46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46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46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46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46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46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46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46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46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46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46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46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46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46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46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46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46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46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46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46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46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46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46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46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46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46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46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46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46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46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46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46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p47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993" name="Google Shape;1993;p47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47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47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7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7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7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7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7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7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7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3" name="Google Shape;2003;p47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2004" name="Google Shape;2004;p47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8" name="Google Shape;2008;p47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7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7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1" name="Google Shape;2011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2012" name="Google Shape;2012;p47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4" name="Google Shape;2014;p47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7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7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7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7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7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7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7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7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7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7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7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7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7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7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7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7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7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7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7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7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7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7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7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7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7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47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47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2" name="Google Shape;2042;p47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47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48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049" name="Google Shape;2049;p48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48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48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48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48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48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48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48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48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48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48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48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48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48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48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48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48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8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8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8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8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8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8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8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8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8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8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8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8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8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8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8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8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8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8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8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8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8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8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8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8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8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8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8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178" name="Google Shape;178;p5"/>
          <p:cNvSpPr txBox="1"/>
          <p:nvPr/>
        </p:nvSpPr>
        <p:spPr>
          <a:xfrm>
            <a:off x="4877109" y="1690777"/>
            <a:ext cx="2663673" cy="3697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 JONSSON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4877110" y="2122825"/>
            <a:ext cx="3261549" cy="3697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" spcFirstLastPara="1" rIns="36000" wrap="square" tIns="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CREATIVE DIRECTOR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4862254" y="2567529"/>
            <a:ext cx="6639632" cy="1438414"/>
          </a:xfrm>
          <a:custGeom>
            <a:rect b="b" l="l" r="r" t="t"/>
            <a:pathLst>
              <a:path extrusionOk="0" h="1368152" w="5400625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5101256" y="2778905"/>
            <a:ext cx="616162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5243705" y="4166676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/FACEBOOK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7613180" y="4169392"/>
            <a:ext cx="12241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@TWITTER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7267712" y="4164825"/>
            <a:ext cx="311477" cy="311477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4932230" y="4164825"/>
            <a:ext cx="311477" cy="311477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4846382" y="4476301"/>
            <a:ext cx="21575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7211390" y="4476301"/>
            <a:ext cx="21575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443382" y="5496331"/>
            <a:ext cx="21269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www.hompageurl.com</a:t>
            </a:r>
            <a:endParaRPr sz="14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8813892" y="6051889"/>
            <a:ext cx="2756486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Example Text Example Text Example Text Example Text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>
            <p:ph idx="2" type="pic"/>
          </p:nvPr>
        </p:nvSpPr>
        <p:spPr>
          <a:xfrm>
            <a:off x="690114" y="1690777"/>
            <a:ext cx="3450566" cy="454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96" name="Google Shape;196;p6"/>
          <p:cNvGrpSpPr/>
          <p:nvPr/>
        </p:nvGrpSpPr>
        <p:grpSpPr>
          <a:xfrm>
            <a:off x="8636134" y="1649186"/>
            <a:ext cx="3555866" cy="5208814"/>
            <a:chOff x="8636134" y="1649186"/>
            <a:chExt cx="3555866" cy="5208814"/>
          </a:xfrm>
        </p:grpSpPr>
        <p:sp>
          <p:nvSpPr>
            <p:cNvPr id="197" name="Google Shape;197;p6"/>
            <p:cNvSpPr/>
            <p:nvPr/>
          </p:nvSpPr>
          <p:spPr>
            <a:xfrm>
              <a:off x="9119656" y="5128727"/>
              <a:ext cx="338452" cy="351623"/>
            </a:xfrm>
            <a:custGeom>
              <a:rect b="b" l="l" r="r" t="t"/>
              <a:pathLst>
                <a:path extrusionOk="0" h="296658" w="285546">
                  <a:moveTo>
                    <a:pt x="584" y="17226"/>
                  </a:moveTo>
                  <a:cubicBezTo>
                    <a:pt x="89819" y="10189"/>
                    <a:pt x="179007" y="1691"/>
                    <a:pt x="268607" y="0"/>
                  </a:cubicBezTo>
                  <a:cubicBezTo>
                    <a:pt x="286746" y="18596"/>
                    <a:pt x="281263" y="43498"/>
                    <a:pt x="283000" y="65110"/>
                  </a:cubicBezTo>
                  <a:cubicBezTo>
                    <a:pt x="286746" y="111212"/>
                    <a:pt x="287934" y="158319"/>
                    <a:pt x="275278" y="203370"/>
                  </a:cubicBezTo>
                  <a:cubicBezTo>
                    <a:pt x="263809" y="244172"/>
                    <a:pt x="239045" y="273917"/>
                    <a:pt x="195958" y="288218"/>
                  </a:cubicBezTo>
                  <a:cubicBezTo>
                    <a:pt x="153649" y="302245"/>
                    <a:pt x="113212" y="298727"/>
                    <a:pt x="76431" y="278121"/>
                  </a:cubicBezTo>
                  <a:cubicBezTo>
                    <a:pt x="58337" y="267977"/>
                    <a:pt x="43990" y="248193"/>
                    <a:pt x="33984" y="227358"/>
                  </a:cubicBezTo>
                  <a:cubicBezTo>
                    <a:pt x="4468" y="165904"/>
                    <a:pt x="-2843" y="100931"/>
                    <a:pt x="904" y="33903"/>
                  </a:cubicBezTo>
                  <a:cubicBezTo>
                    <a:pt x="1178" y="28328"/>
                    <a:pt x="675" y="22754"/>
                    <a:pt x="584" y="17226"/>
                  </a:cubicBezTo>
                  <a:close/>
                </a:path>
              </a:pathLst>
            </a:custGeom>
            <a:solidFill>
              <a:srgbClr val="F0B8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8693247" y="1649186"/>
              <a:ext cx="1962539" cy="3506316"/>
            </a:xfrm>
            <a:custGeom>
              <a:rect b="b" l="l" r="r" t="t"/>
              <a:pathLst>
                <a:path extrusionOk="0" h="2958215" w="1655758">
                  <a:moveTo>
                    <a:pt x="1623234" y="2875953"/>
                  </a:moveTo>
                  <a:lnTo>
                    <a:pt x="257670" y="2958151"/>
                  </a:lnTo>
                  <a:cubicBezTo>
                    <a:pt x="238891" y="2959293"/>
                    <a:pt x="222625" y="2945175"/>
                    <a:pt x="221117" y="2926396"/>
                  </a:cubicBezTo>
                  <a:lnTo>
                    <a:pt x="110" y="152683"/>
                  </a:lnTo>
                  <a:cubicBezTo>
                    <a:pt x="-1397" y="133676"/>
                    <a:pt x="12721" y="117044"/>
                    <a:pt x="31729" y="115491"/>
                  </a:cubicBezTo>
                  <a:lnTo>
                    <a:pt x="1417214" y="121"/>
                  </a:lnTo>
                  <a:cubicBezTo>
                    <a:pt x="1436404" y="-1478"/>
                    <a:pt x="1453173" y="12915"/>
                    <a:pt x="1454589" y="32105"/>
                  </a:cubicBezTo>
                  <a:lnTo>
                    <a:pt x="1655675" y="2838943"/>
                  </a:lnTo>
                  <a:cubicBezTo>
                    <a:pt x="1657000" y="2858179"/>
                    <a:pt x="1642425" y="2874765"/>
                    <a:pt x="1623234" y="2875953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8797611" y="1948404"/>
              <a:ext cx="1752307" cy="2810894"/>
            </a:xfrm>
            <a:custGeom>
              <a:rect b="b" l="l" r="r" t="t"/>
              <a:pathLst>
                <a:path extrusionOk="0" h="2371500" w="1478389">
                  <a:moveTo>
                    <a:pt x="1452667" y="2260631"/>
                  </a:moveTo>
                  <a:lnTo>
                    <a:pt x="225866" y="2371432"/>
                  </a:lnTo>
                  <a:cubicBezTo>
                    <a:pt x="210833" y="2372483"/>
                    <a:pt x="197766" y="2361288"/>
                    <a:pt x="196441" y="2346302"/>
                  </a:cubicBezTo>
                  <a:lnTo>
                    <a:pt x="107" y="131343"/>
                  </a:lnTo>
                  <a:cubicBezTo>
                    <a:pt x="-1218" y="116174"/>
                    <a:pt x="9930" y="102787"/>
                    <a:pt x="25100" y="101370"/>
                  </a:cubicBezTo>
                  <a:lnTo>
                    <a:pt x="1287859" y="119"/>
                  </a:lnTo>
                  <a:cubicBezTo>
                    <a:pt x="1303166" y="-1297"/>
                    <a:pt x="1316690" y="10080"/>
                    <a:pt x="1317924" y="25432"/>
                  </a:cubicBezTo>
                  <a:lnTo>
                    <a:pt x="1478299" y="2230841"/>
                  </a:lnTo>
                  <a:cubicBezTo>
                    <a:pt x="1479533" y="2246193"/>
                    <a:pt x="1468019" y="2259580"/>
                    <a:pt x="1452667" y="226063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9085148" y="2392252"/>
              <a:ext cx="1178706" cy="1178714"/>
            </a:xfrm>
            <a:custGeom>
              <a:rect b="b" l="l" r="r" t="t"/>
              <a:pathLst>
                <a:path extrusionOk="0" h="994459" w="994453">
                  <a:moveTo>
                    <a:pt x="970428" y="922909"/>
                  </a:moveTo>
                  <a:lnTo>
                    <a:pt x="99787" y="994370"/>
                  </a:lnTo>
                  <a:cubicBezTo>
                    <a:pt x="85395" y="995558"/>
                    <a:pt x="72738" y="984820"/>
                    <a:pt x="71550" y="970428"/>
                  </a:cubicBezTo>
                  <a:lnTo>
                    <a:pt x="90" y="99787"/>
                  </a:lnTo>
                  <a:cubicBezTo>
                    <a:pt x="-1098" y="85395"/>
                    <a:pt x="9639" y="72738"/>
                    <a:pt x="24032" y="71550"/>
                  </a:cubicBezTo>
                  <a:lnTo>
                    <a:pt x="894672" y="90"/>
                  </a:lnTo>
                  <a:cubicBezTo>
                    <a:pt x="909065" y="-1098"/>
                    <a:pt x="921721" y="9639"/>
                    <a:pt x="922909" y="24032"/>
                  </a:cubicBezTo>
                  <a:lnTo>
                    <a:pt x="994370" y="894672"/>
                  </a:lnTo>
                  <a:cubicBezTo>
                    <a:pt x="995512" y="909110"/>
                    <a:pt x="984820" y="921767"/>
                    <a:pt x="970428" y="922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0026821" y="5896242"/>
              <a:ext cx="2165179" cy="961758"/>
            </a:xfrm>
            <a:custGeom>
              <a:rect b="b" l="l" r="r" t="t"/>
              <a:pathLst>
                <a:path extrusionOk="0" h="811418" w="1826722">
                  <a:moveTo>
                    <a:pt x="135565" y="811419"/>
                  </a:moveTo>
                  <a:cubicBezTo>
                    <a:pt x="120853" y="758143"/>
                    <a:pt x="30522" y="434331"/>
                    <a:pt x="0" y="325770"/>
                  </a:cubicBezTo>
                  <a:cubicBezTo>
                    <a:pt x="-548" y="323805"/>
                    <a:pt x="1605076" y="6208"/>
                    <a:pt x="1617275" y="1913"/>
                  </a:cubicBezTo>
                  <a:cubicBezTo>
                    <a:pt x="1632582" y="-3524"/>
                    <a:pt x="1636466" y="3055"/>
                    <a:pt x="1639527" y="16260"/>
                  </a:cubicBezTo>
                  <a:cubicBezTo>
                    <a:pt x="1656798" y="91056"/>
                    <a:pt x="1803146" y="711173"/>
                    <a:pt x="1826723" y="811419"/>
                  </a:cubicBezTo>
                  <a:cubicBezTo>
                    <a:pt x="1262988" y="811419"/>
                    <a:pt x="699299" y="811419"/>
                    <a:pt x="135565" y="81141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038057" y="5758251"/>
              <a:ext cx="1650612" cy="515021"/>
            </a:xfrm>
            <a:custGeom>
              <a:rect b="b" l="l" r="r" t="t"/>
              <a:pathLst>
                <a:path extrusionOk="0" h="434514" w="1392591">
                  <a:moveTo>
                    <a:pt x="1337899" y="999"/>
                  </a:moveTo>
                  <a:cubicBezTo>
                    <a:pt x="1353526" y="-2337"/>
                    <a:pt x="1356496" y="2690"/>
                    <a:pt x="1359465" y="15940"/>
                  </a:cubicBezTo>
                  <a:cubicBezTo>
                    <a:pt x="1370249" y="63778"/>
                    <a:pt x="1377513" y="112393"/>
                    <a:pt x="1392591" y="159226"/>
                  </a:cubicBezTo>
                  <a:cubicBezTo>
                    <a:pt x="1272653" y="184676"/>
                    <a:pt x="150118" y="411120"/>
                    <a:pt x="28444" y="434514"/>
                  </a:cubicBezTo>
                  <a:cubicBezTo>
                    <a:pt x="20037" y="391382"/>
                    <a:pt x="14554" y="344914"/>
                    <a:pt x="983" y="282318"/>
                  </a:cubicBezTo>
                  <a:cubicBezTo>
                    <a:pt x="-2352" y="267011"/>
                    <a:pt x="2994" y="263585"/>
                    <a:pt x="14051" y="261803"/>
                  </a:cubicBezTo>
                  <a:cubicBezTo>
                    <a:pt x="59422" y="254355"/>
                    <a:pt x="1272927" y="14935"/>
                    <a:pt x="1337899" y="9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8636134" y="3859027"/>
              <a:ext cx="241646" cy="426267"/>
            </a:xfrm>
            <a:custGeom>
              <a:rect b="b" l="l" r="r" t="t"/>
              <a:pathLst>
                <a:path extrusionOk="0" h="359634" w="203872">
                  <a:moveTo>
                    <a:pt x="183815" y="0"/>
                  </a:moveTo>
                  <a:cubicBezTo>
                    <a:pt x="192587" y="76075"/>
                    <a:pt x="198847" y="152379"/>
                    <a:pt x="203873" y="228820"/>
                  </a:cubicBezTo>
                  <a:cubicBezTo>
                    <a:pt x="197294" y="253402"/>
                    <a:pt x="199852" y="278532"/>
                    <a:pt x="202045" y="303113"/>
                  </a:cubicBezTo>
                  <a:cubicBezTo>
                    <a:pt x="204787" y="333772"/>
                    <a:pt x="202274" y="343550"/>
                    <a:pt x="173123" y="348347"/>
                  </a:cubicBezTo>
                  <a:cubicBezTo>
                    <a:pt x="149775" y="352231"/>
                    <a:pt x="127204" y="359542"/>
                    <a:pt x="102576" y="359633"/>
                  </a:cubicBezTo>
                  <a:cubicBezTo>
                    <a:pt x="46651" y="359862"/>
                    <a:pt x="46" y="316866"/>
                    <a:pt x="0" y="258976"/>
                  </a:cubicBezTo>
                  <a:cubicBezTo>
                    <a:pt x="-46" y="203462"/>
                    <a:pt x="28785" y="162614"/>
                    <a:pt x="60495" y="123183"/>
                  </a:cubicBezTo>
                  <a:cubicBezTo>
                    <a:pt x="92844" y="83020"/>
                    <a:pt x="128848" y="45782"/>
                    <a:pt x="163071" y="7082"/>
                  </a:cubicBezTo>
                  <a:cubicBezTo>
                    <a:pt x="168874" y="457"/>
                    <a:pt x="176093" y="46"/>
                    <a:pt x="183815" y="0"/>
                  </a:cubicBezTo>
                  <a:close/>
                </a:path>
              </a:pathLst>
            </a:custGeom>
            <a:solidFill>
              <a:srgbClr val="F0B8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8803965" y="4610233"/>
              <a:ext cx="154562" cy="516709"/>
            </a:xfrm>
            <a:custGeom>
              <a:rect b="b" l="l" r="r" t="t"/>
              <a:pathLst>
                <a:path extrusionOk="0" h="435938" w="130401">
                  <a:moveTo>
                    <a:pt x="101708" y="78725"/>
                  </a:moveTo>
                  <a:cubicBezTo>
                    <a:pt x="107191" y="141276"/>
                    <a:pt x="113313" y="203781"/>
                    <a:pt x="117928" y="266378"/>
                  </a:cubicBezTo>
                  <a:cubicBezTo>
                    <a:pt x="122040" y="322121"/>
                    <a:pt x="129625" y="377635"/>
                    <a:pt x="130402" y="433652"/>
                  </a:cubicBezTo>
                  <a:cubicBezTo>
                    <a:pt x="76944" y="444892"/>
                    <a:pt x="34771" y="414142"/>
                    <a:pt x="10052" y="353511"/>
                  </a:cubicBezTo>
                  <a:cubicBezTo>
                    <a:pt x="-4158" y="318694"/>
                    <a:pt x="-1736" y="283192"/>
                    <a:pt x="7630" y="247051"/>
                  </a:cubicBezTo>
                  <a:cubicBezTo>
                    <a:pt x="16312" y="213514"/>
                    <a:pt x="21475" y="179154"/>
                    <a:pt x="33354" y="146348"/>
                  </a:cubicBezTo>
                  <a:cubicBezTo>
                    <a:pt x="47016" y="108562"/>
                    <a:pt x="59124" y="70181"/>
                    <a:pt x="72511" y="32304"/>
                  </a:cubicBezTo>
                  <a:cubicBezTo>
                    <a:pt x="76304" y="21612"/>
                    <a:pt x="75664" y="8818"/>
                    <a:pt x="87818" y="0"/>
                  </a:cubicBezTo>
                  <a:cubicBezTo>
                    <a:pt x="95997" y="29927"/>
                    <a:pt x="91245" y="61043"/>
                    <a:pt x="98601" y="90422"/>
                  </a:cubicBezTo>
                  <a:cubicBezTo>
                    <a:pt x="102668" y="87909"/>
                    <a:pt x="99058" y="82244"/>
                    <a:pt x="101708" y="78725"/>
                  </a:cubicBezTo>
                  <a:close/>
                </a:path>
              </a:pathLst>
            </a:custGeom>
            <a:solidFill>
              <a:srgbClr val="F0B8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9171894" y="2484533"/>
              <a:ext cx="1006958" cy="1007485"/>
            </a:xfrm>
            <a:custGeom>
              <a:rect b="b" l="l" r="r" t="t"/>
              <a:pathLst>
                <a:path extrusionOk="0" h="1007485" w="1006958">
                  <a:moveTo>
                    <a:pt x="410625" y="941944"/>
                  </a:moveTo>
                  <a:cubicBezTo>
                    <a:pt x="411113" y="941890"/>
                    <a:pt x="411546" y="942270"/>
                    <a:pt x="411546" y="942648"/>
                  </a:cubicBezTo>
                  <a:lnTo>
                    <a:pt x="414417" y="974872"/>
                  </a:lnTo>
                  <a:cubicBezTo>
                    <a:pt x="414579" y="976496"/>
                    <a:pt x="413334" y="977958"/>
                    <a:pt x="411708" y="978121"/>
                  </a:cubicBezTo>
                  <a:lnTo>
                    <a:pt x="380135" y="980937"/>
                  </a:lnTo>
                  <a:cubicBezTo>
                    <a:pt x="378132" y="981154"/>
                    <a:pt x="376290" y="979637"/>
                    <a:pt x="376127" y="977579"/>
                  </a:cubicBezTo>
                  <a:lnTo>
                    <a:pt x="373528" y="948227"/>
                  </a:lnTo>
                  <a:cubicBezTo>
                    <a:pt x="373366" y="946602"/>
                    <a:pt x="374611" y="945139"/>
                    <a:pt x="376237" y="944977"/>
                  </a:cubicBezTo>
                  <a:close/>
                  <a:moveTo>
                    <a:pt x="891483" y="896887"/>
                  </a:moveTo>
                  <a:cubicBezTo>
                    <a:pt x="893161" y="896724"/>
                    <a:pt x="894624" y="897970"/>
                    <a:pt x="894839" y="899648"/>
                  </a:cubicBezTo>
                  <a:lnTo>
                    <a:pt x="897602" y="931059"/>
                  </a:lnTo>
                  <a:cubicBezTo>
                    <a:pt x="897765" y="932684"/>
                    <a:pt x="896519" y="934145"/>
                    <a:pt x="894894" y="934308"/>
                  </a:cubicBezTo>
                  <a:lnTo>
                    <a:pt x="864133" y="937016"/>
                  </a:lnTo>
                  <a:cubicBezTo>
                    <a:pt x="862129" y="937233"/>
                    <a:pt x="860288" y="935716"/>
                    <a:pt x="860125" y="933658"/>
                  </a:cubicBezTo>
                  <a:lnTo>
                    <a:pt x="857418" y="903278"/>
                  </a:lnTo>
                  <a:cubicBezTo>
                    <a:pt x="857255" y="901436"/>
                    <a:pt x="858608" y="899811"/>
                    <a:pt x="860451" y="899648"/>
                  </a:cubicBezTo>
                  <a:close/>
                  <a:moveTo>
                    <a:pt x="1000878" y="887192"/>
                  </a:moveTo>
                  <a:cubicBezTo>
                    <a:pt x="1002558" y="887030"/>
                    <a:pt x="1004019" y="888275"/>
                    <a:pt x="1004182" y="889954"/>
                  </a:cubicBezTo>
                  <a:lnTo>
                    <a:pt x="1006944" y="921364"/>
                  </a:lnTo>
                  <a:cubicBezTo>
                    <a:pt x="1007108" y="922989"/>
                    <a:pt x="1005861" y="924451"/>
                    <a:pt x="1004237" y="924613"/>
                  </a:cubicBezTo>
                  <a:lnTo>
                    <a:pt x="973476" y="927322"/>
                  </a:lnTo>
                  <a:cubicBezTo>
                    <a:pt x="971471" y="927539"/>
                    <a:pt x="969631" y="926021"/>
                    <a:pt x="969469" y="923964"/>
                  </a:cubicBezTo>
                  <a:lnTo>
                    <a:pt x="966760" y="893204"/>
                  </a:lnTo>
                  <a:cubicBezTo>
                    <a:pt x="966597" y="891579"/>
                    <a:pt x="967843" y="890116"/>
                    <a:pt x="969469" y="889954"/>
                  </a:cubicBezTo>
                  <a:close/>
                  <a:moveTo>
                    <a:pt x="590480" y="888979"/>
                  </a:moveTo>
                  <a:cubicBezTo>
                    <a:pt x="592158" y="888870"/>
                    <a:pt x="593621" y="890062"/>
                    <a:pt x="593784" y="891686"/>
                  </a:cubicBezTo>
                  <a:lnTo>
                    <a:pt x="597033" y="928568"/>
                  </a:lnTo>
                  <a:lnTo>
                    <a:pt x="597304" y="931599"/>
                  </a:lnTo>
                  <a:lnTo>
                    <a:pt x="599687" y="958408"/>
                  </a:lnTo>
                  <a:cubicBezTo>
                    <a:pt x="599850" y="960032"/>
                    <a:pt x="598604" y="961495"/>
                    <a:pt x="596979" y="961657"/>
                  </a:cubicBezTo>
                  <a:lnTo>
                    <a:pt x="492564" y="970918"/>
                  </a:lnTo>
                  <a:cubicBezTo>
                    <a:pt x="490562" y="971134"/>
                    <a:pt x="488720" y="969619"/>
                    <a:pt x="488557" y="967560"/>
                  </a:cubicBezTo>
                  <a:lnTo>
                    <a:pt x="485741" y="935770"/>
                  </a:lnTo>
                  <a:cubicBezTo>
                    <a:pt x="485686" y="935608"/>
                    <a:pt x="485849" y="935444"/>
                    <a:pt x="486011" y="935444"/>
                  </a:cubicBezTo>
                  <a:lnTo>
                    <a:pt x="559016" y="928947"/>
                  </a:lnTo>
                  <a:lnTo>
                    <a:pt x="555982" y="895044"/>
                  </a:lnTo>
                  <a:cubicBezTo>
                    <a:pt x="555820" y="893419"/>
                    <a:pt x="557066" y="891957"/>
                    <a:pt x="558691" y="891795"/>
                  </a:cubicBezTo>
                  <a:close/>
                  <a:moveTo>
                    <a:pt x="471012" y="824154"/>
                  </a:moveTo>
                  <a:cubicBezTo>
                    <a:pt x="473664" y="823937"/>
                    <a:pt x="476048" y="825887"/>
                    <a:pt x="476264" y="828540"/>
                  </a:cubicBezTo>
                  <a:lnTo>
                    <a:pt x="479079" y="860439"/>
                  </a:lnTo>
                  <a:lnTo>
                    <a:pt x="513091" y="857405"/>
                  </a:lnTo>
                  <a:cubicBezTo>
                    <a:pt x="514770" y="857243"/>
                    <a:pt x="516233" y="858489"/>
                    <a:pt x="516394" y="860167"/>
                  </a:cubicBezTo>
                  <a:lnTo>
                    <a:pt x="519048" y="890008"/>
                  </a:lnTo>
                  <a:cubicBezTo>
                    <a:pt x="519211" y="891633"/>
                    <a:pt x="517965" y="893094"/>
                    <a:pt x="516340" y="893258"/>
                  </a:cubicBezTo>
                  <a:lnTo>
                    <a:pt x="482275" y="896290"/>
                  </a:lnTo>
                  <a:lnTo>
                    <a:pt x="485525" y="932792"/>
                  </a:lnTo>
                  <a:cubicBezTo>
                    <a:pt x="485633" y="933766"/>
                    <a:pt x="484874" y="934633"/>
                    <a:pt x="483900" y="934742"/>
                  </a:cubicBezTo>
                  <a:lnTo>
                    <a:pt x="413334" y="941024"/>
                  </a:lnTo>
                  <a:cubicBezTo>
                    <a:pt x="412306" y="941131"/>
                    <a:pt x="411384" y="940374"/>
                    <a:pt x="411277" y="939291"/>
                  </a:cubicBezTo>
                  <a:lnTo>
                    <a:pt x="408027" y="902843"/>
                  </a:lnTo>
                  <a:lnTo>
                    <a:pt x="373475" y="905930"/>
                  </a:lnTo>
                  <a:cubicBezTo>
                    <a:pt x="371471" y="906147"/>
                    <a:pt x="369629" y="904631"/>
                    <a:pt x="369467" y="902572"/>
                  </a:cubicBezTo>
                  <a:lnTo>
                    <a:pt x="366868" y="873436"/>
                  </a:lnTo>
                  <a:cubicBezTo>
                    <a:pt x="366705" y="871811"/>
                    <a:pt x="367951" y="870349"/>
                    <a:pt x="369576" y="870186"/>
                  </a:cubicBezTo>
                  <a:lnTo>
                    <a:pt x="404831" y="867045"/>
                  </a:lnTo>
                  <a:lnTo>
                    <a:pt x="402015" y="835092"/>
                  </a:lnTo>
                  <a:cubicBezTo>
                    <a:pt x="401799" y="832440"/>
                    <a:pt x="403695" y="830111"/>
                    <a:pt x="406349" y="829894"/>
                  </a:cubicBezTo>
                  <a:close/>
                  <a:moveTo>
                    <a:pt x="246964" y="806281"/>
                  </a:moveTo>
                  <a:cubicBezTo>
                    <a:pt x="247886" y="806228"/>
                    <a:pt x="248752" y="806932"/>
                    <a:pt x="248861" y="807852"/>
                  </a:cubicBezTo>
                  <a:lnTo>
                    <a:pt x="258392" y="915408"/>
                  </a:lnTo>
                  <a:cubicBezTo>
                    <a:pt x="258499" y="916382"/>
                    <a:pt x="257796" y="917194"/>
                    <a:pt x="256821" y="917303"/>
                  </a:cubicBezTo>
                  <a:lnTo>
                    <a:pt x="149266" y="926834"/>
                  </a:lnTo>
                  <a:cubicBezTo>
                    <a:pt x="148292" y="926943"/>
                    <a:pt x="147479" y="926239"/>
                    <a:pt x="147371" y="925264"/>
                  </a:cubicBezTo>
                  <a:lnTo>
                    <a:pt x="137839" y="817709"/>
                  </a:lnTo>
                  <a:cubicBezTo>
                    <a:pt x="137731" y="816734"/>
                    <a:pt x="138435" y="815921"/>
                    <a:pt x="139409" y="815813"/>
                  </a:cubicBezTo>
                  <a:close/>
                  <a:moveTo>
                    <a:pt x="280920" y="765664"/>
                  </a:moveTo>
                  <a:lnTo>
                    <a:pt x="98683" y="781857"/>
                  </a:lnTo>
                  <a:cubicBezTo>
                    <a:pt x="97708" y="781965"/>
                    <a:pt x="97005" y="782779"/>
                    <a:pt x="97112" y="783753"/>
                  </a:cubicBezTo>
                  <a:lnTo>
                    <a:pt x="113306" y="965990"/>
                  </a:lnTo>
                  <a:cubicBezTo>
                    <a:pt x="113414" y="966964"/>
                    <a:pt x="114227" y="967668"/>
                    <a:pt x="115201" y="967560"/>
                  </a:cubicBezTo>
                  <a:lnTo>
                    <a:pt x="297438" y="951367"/>
                  </a:lnTo>
                  <a:cubicBezTo>
                    <a:pt x="298413" y="951259"/>
                    <a:pt x="299118" y="950447"/>
                    <a:pt x="299008" y="949472"/>
                  </a:cubicBezTo>
                  <a:lnTo>
                    <a:pt x="282815" y="767235"/>
                  </a:lnTo>
                  <a:cubicBezTo>
                    <a:pt x="282707" y="766260"/>
                    <a:pt x="281896" y="765556"/>
                    <a:pt x="280920" y="765664"/>
                  </a:cubicBezTo>
                  <a:close/>
                  <a:moveTo>
                    <a:pt x="314388" y="725697"/>
                  </a:moveTo>
                  <a:cubicBezTo>
                    <a:pt x="315364" y="725643"/>
                    <a:pt x="316230" y="726347"/>
                    <a:pt x="316284" y="727268"/>
                  </a:cubicBezTo>
                  <a:lnTo>
                    <a:pt x="338976" y="982887"/>
                  </a:lnTo>
                  <a:cubicBezTo>
                    <a:pt x="339083" y="983861"/>
                    <a:pt x="338380" y="984673"/>
                    <a:pt x="337406" y="984783"/>
                  </a:cubicBezTo>
                  <a:lnTo>
                    <a:pt x="81787" y="1007474"/>
                  </a:lnTo>
                  <a:cubicBezTo>
                    <a:pt x="80812" y="1007583"/>
                    <a:pt x="79999" y="1006878"/>
                    <a:pt x="79891" y="1005903"/>
                  </a:cubicBezTo>
                  <a:lnTo>
                    <a:pt x="57199" y="750284"/>
                  </a:lnTo>
                  <a:cubicBezTo>
                    <a:pt x="57092" y="749310"/>
                    <a:pt x="57795" y="748497"/>
                    <a:pt x="58769" y="748389"/>
                  </a:cubicBezTo>
                  <a:close/>
                  <a:moveTo>
                    <a:pt x="757878" y="686272"/>
                  </a:moveTo>
                  <a:cubicBezTo>
                    <a:pt x="759990" y="686055"/>
                    <a:pt x="760370" y="686867"/>
                    <a:pt x="760477" y="688654"/>
                  </a:cubicBezTo>
                  <a:cubicBezTo>
                    <a:pt x="760856" y="694017"/>
                    <a:pt x="762697" y="715409"/>
                    <a:pt x="763348" y="720715"/>
                  </a:cubicBezTo>
                  <a:cubicBezTo>
                    <a:pt x="763563" y="722719"/>
                    <a:pt x="762914" y="723261"/>
                    <a:pt x="761019" y="723424"/>
                  </a:cubicBezTo>
                  <a:cubicBezTo>
                    <a:pt x="750350" y="724235"/>
                    <a:pt x="739626" y="725211"/>
                    <a:pt x="728958" y="726240"/>
                  </a:cubicBezTo>
                  <a:cubicBezTo>
                    <a:pt x="727117" y="726402"/>
                    <a:pt x="726359" y="726077"/>
                    <a:pt x="726196" y="724019"/>
                  </a:cubicBezTo>
                  <a:cubicBezTo>
                    <a:pt x="725329" y="713242"/>
                    <a:pt x="724354" y="702411"/>
                    <a:pt x="723326" y="691633"/>
                  </a:cubicBezTo>
                  <a:cubicBezTo>
                    <a:pt x="723163" y="689792"/>
                    <a:pt x="723705" y="689305"/>
                    <a:pt x="725492" y="689142"/>
                  </a:cubicBezTo>
                  <a:cubicBezTo>
                    <a:pt x="736268" y="688275"/>
                    <a:pt x="747100" y="687355"/>
                    <a:pt x="757878" y="686272"/>
                  </a:cubicBezTo>
                  <a:close/>
                  <a:moveTo>
                    <a:pt x="385334" y="681668"/>
                  </a:moveTo>
                  <a:cubicBezTo>
                    <a:pt x="387012" y="681559"/>
                    <a:pt x="388475" y="682751"/>
                    <a:pt x="388529" y="684375"/>
                  </a:cubicBezTo>
                  <a:lnTo>
                    <a:pt x="394595" y="752504"/>
                  </a:lnTo>
                  <a:cubicBezTo>
                    <a:pt x="394758" y="754129"/>
                    <a:pt x="393511" y="755592"/>
                    <a:pt x="391887" y="755754"/>
                  </a:cubicBezTo>
                  <a:lnTo>
                    <a:pt x="361072" y="758516"/>
                  </a:lnTo>
                  <a:cubicBezTo>
                    <a:pt x="359068" y="758733"/>
                    <a:pt x="357226" y="757217"/>
                    <a:pt x="357065" y="755158"/>
                  </a:cubicBezTo>
                  <a:lnTo>
                    <a:pt x="350837" y="684755"/>
                  </a:lnTo>
                  <a:close/>
                  <a:moveTo>
                    <a:pt x="460666" y="675006"/>
                  </a:moveTo>
                  <a:cubicBezTo>
                    <a:pt x="460991" y="674952"/>
                    <a:pt x="461208" y="675169"/>
                    <a:pt x="461263" y="675493"/>
                  </a:cubicBezTo>
                  <a:lnTo>
                    <a:pt x="464132" y="707988"/>
                  </a:lnTo>
                  <a:cubicBezTo>
                    <a:pt x="464294" y="709613"/>
                    <a:pt x="463050" y="711074"/>
                    <a:pt x="461425" y="711237"/>
                  </a:cubicBezTo>
                  <a:lnTo>
                    <a:pt x="432071" y="713836"/>
                  </a:lnTo>
                  <a:cubicBezTo>
                    <a:pt x="430069" y="714053"/>
                    <a:pt x="428227" y="712537"/>
                    <a:pt x="428064" y="710479"/>
                  </a:cubicBezTo>
                  <a:lnTo>
                    <a:pt x="425464" y="681126"/>
                  </a:lnTo>
                  <a:cubicBezTo>
                    <a:pt x="425302" y="679501"/>
                    <a:pt x="426548" y="678039"/>
                    <a:pt x="428173" y="677877"/>
                  </a:cubicBezTo>
                  <a:close/>
                  <a:moveTo>
                    <a:pt x="791129" y="645600"/>
                  </a:moveTo>
                  <a:cubicBezTo>
                    <a:pt x="755928" y="648795"/>
                    <a:pt x="720726" y="651936"/>
                    <a:pt x="685525" y="654969"/>
                  </a:cubicBezTo>
                  <a:cubicBezTo>
                    <a:pt x="682978" y="655186"/>
                    <a:pt x="682437" y="655944"/>
                    <a:pt x="682654" y="658435"/>
                  </a:cubicBezTo>
                  <a:cubicBezTo>
                    <a:pt x="684332" y="676036"/>
                    <a:pt x="690560" y="746223"/>
                    <a:pt x="691969" y="763715"/>
                  </a:cubicBezTo>
                  <a:cubicBezTo>
                    <a:pt x="692239" y="766586"/>
                    <a:pt x="693052" y="767182"/>
                    <a:pt x="695813" y="766911"/>
                  </a:cubicBezTo>
                  <a:cubicBezTo>
                    <a:pt x="730908" y="763662"/>
                    <a:pt x="766000" y="760574"/>
                    <a:pt x="801094" y="757542"/>
                  </a:cubicBezTo>
                  <a:cubicBezTo>
                    <a:pt x="803640" y="757325"/>
                    <a:pt x="804180" y="756567"/>
                    <a:pt x="803964" y="754075"/>
                  </a:cubicBezTo>
                  <a:cubicBezTo>
                    <a:pt x="800714" y="718874"/>
                    <a:pt x="797629" y="683672"/>
                    <a:pt x="794595" y="648470"/>
                  </a:cubicBezTo>
                  <a:cubicBezTo>
                    <a:pt x="794379" y="645924"/>
                    <a:pt x="793621" y="645384"/>
                    <a:pt x="791129" y="645600"/>
                  </a:cubicBezTo>
                  <a:close/>
                  <a:moveTo>
                    <a:pt x="530312" y="632764"/>
                  </a:moveTo>
                  <a:cubicBezTo>
                    <a:pt x="530365" y="632764"/>
                    <a:pt x="530365" y="632819"/>
                    <a:pt x="530365" y="632819"/>
                  </a:cubicBezTo>
                  <a:lnTo>
                    <a:pt x="530799" y="632764"/>
                  </a:lnTo>
                  <a:cubicBezTo>
                    <a:pt x="532478" y="632602"/>
                    <a:pt x="533940" y="633848"/>
                    <a:pt x="534102" y="635526"/>
                  </a:cubicBezTo>
                  <a:lnTo>
                    <a:pt x="537027" y="668183"/>
                  </a:lnTo>
                  <a:lnTo>
                    <a:pt x="570605" y="665204"/>
                  </a:lnTo>
                  <a:cubicBezTo>
                    <a:pt x="572282" y="665042"/>
                    <a:pt x="573745" y="666288"/>
                    <a:pt x="573908" y="667966"/>
                  </a:cubicBezTo>
                  <a:lnTo>
                    <a:pt x="579973" y="736095"/>
                  </a:lnTo>
                  <a:cubicBezTo>
                    <a:pt x="580135" y="737774"/>
                    <a:pt x="578890" y="739236"/>
                    <a:pt x="577157" y="739400"/>
                  </a:cubicBezTo>
                  <a:lnTo>
                    <a:pt x="541413" y="742594"/>
                  </a:lnTo>
                  <a:cubicBezTo>
                    <a:pt x="541847" y="742594"/>
                    <a:pt x="542172" y="742865"/>
                    <a:pt x="542227" y="743298"/>
                  </a:cubicBezTo>
                  <a:lnTo>
                    <a:pt x="545150" y="775955"/>
                  </a:lnTo>
                  <a:cubicBezTo>
                    <a:pt x="545313" y="777580"/>
                    <a:pt x="544067" y="779041"/>
                    <a:pt x="542442" y="779204"/>
                  </a:cubicBezTo>
                  <a:lnTo>
                    <a:pt x="438625" y="788411"/>
                  </a:lnTo>
                  <a:cubicBezTo>
                    <a:pt x="436621" y="788628"/>
                    <a:pt x="434780" y="787111"/>
                    <a:pt x="434617" y="785053"/>
                  </a:cubicBezTo>
                  <a:lnTo>
                    <a:pt x="431963" y="755321"/>
                  </a:lnTo>
                  <a:cubicBezTo>
                    <a:pt x="431801" y="753696"/>
                    <a:pt x="433046" y="752234"/>
                    <a:pt x="434672" y="752071"/>
                  </a:cubicBezTo>
                  <a:lnTo>
                    <a:pt x="506049" y="745735"/>
                  </a:lnTo>
                  <a:lnTo>
                    <a:pt x="499605" y="673165"/>
                  </a:lnTo>
                  <a:cubicBezTo>
                    <a:pt x="499605" y="672624"/>
                    <a:pt x="499822" y="672190"/>
                    <a:pt x="500147" y="671865"/>
                  </a:cubicBezTo>
                  <a:lnTo>
                    <a:pt x="462019" y="675224"/>
                  </a:lnTo>
                  <a:cubicBezTo>
                    <a:pt x="461749" y="675224"/>
                    <a:pt x="461478" y="675007"/>
                    <a:pt x="461478" y="674736"/>
                  </a:cubicBezTo>
                  <a:lnTo>
                    <a:pt x="458608" y="642187"/>
                  </a:lnTo>
                  <a:cubicBezTo>
                    <a:pt x="458446" y="640564"/>
                    <a:pt x="459691" y="639101"/>
                    <a:pt x="461316" y="638938"/>
                  </a:cubicBezTo>
                  <a:lnTo>
                    <a:pt x="529066" y="632927"/>
                  </a:lnTo>
                  <a:cubicBezTo>
                    <a:pt x="529336" y="632657"/>
                    <a:pt x="529716" y="632602"/>
                    <a:pt x="530312" y="632764"/>
                  </a:cubicBezTo>
                  <a:close/>
                  <a:moveTo>
                    <a:pt x="602880" y="586786"/>
                  </a:moveTo>
                  <a:cubicBezTo>
                    <a:pt x="602934" y="586786"/>
                    <a:pt x="602989" y="586786"/>
                    <a:pt x="602988" y="586841"/>
                  </a:cubicBezTo>
                  <a:lnTo>
                    <a:pt x="606238" y="623666"/>
                  </a:lnTo>
                  <a:cubicBezTo>
                    <a:pt x="606400" y="625291"/>
                    <a:pt x="605155" y="626753"/>
                    <a:pt x="603529" y="626916"/>
                  </a:cubicBezTo>
                  <a:lnTo>
                    <a:pt x="572661" y="629624"/>
                  </a:lnTo>
                  <a:cubicBezTo>
                    <a:pt x="570657" y="629840"/>
                    <a:pt x="568815" y="628324"/>
                    <a:pt x="568653" y="626266"/>
                  </a:cubicBezTo>
                  <a:lnTo>
                    <a:pt x="565729" y="593068"/>
                  </a:lnTo>
                  <a:cubicBezTo>
                    <a:pt x="565566" y="591443"/>
                    <a:pt x="566812" y="589982"/>
                    <a:pt x="568437" y="589819"/>
                  </a:cubicBezTo>
                  <a:close/>
                  <a:moveTo>
                    <a:pt x="786688" y="570322"/>
                  </a:moveTo>
                  <a:cubicBezTo>
                    <a:pt x="788367" y="570160"/>
                    <a:pt x="789829" y="571405"/>
                    <a:pt x="789992" y="573084"/>
                  </a:cubicBezTo>
                  <a:lnTo>
                    <a:pt x="793187" y="608827"/>
                  </a:lnTo>
                  <a:lnTo>
                    <a:pt x="826439" y="605903"/>
                  </a:lnTo>
                  <a:cubicBezTo>
                    <a:pt x="828118" y="605741"/>
                    <a:pt x="829580" y="606987"/>
                    <a:pt x="829742" y="608665"/>
                  </a:cubicBezTo>
                  <a:lnTo>
                    <a:pt x="835971" y="679068"/>
                  </a:lnTo>
                  <a:lnTo>
                    <a:pt x="871228" y="675927"/>
                  </a:lnTo>
                  <a:lnTo>
                    <a:pt x="868248" y="642296"/>
                  </a:lnTo>
                  <a:cubicBezTo>
                    <a:pt x="868086" y="640671"/>
                    <a:pt x="869332" y="639210"/>
                    <a:pt x="870956" y="639047"/>
                  </a:cubicBezTo>
                  <a:lnTo>
                    <a:pt x="907188" y="635852"/>
                  </a:lnTo>
                  <a:lnTo>
                    <a:pt x="904100" y="601083"/>
                  </a:lnTo>
                  <a:cubicBezTo>
                    <a:pt x="903937" y="599459"/>
                    <a:pt x="905183" y="597996"/>
                    <a:pt x="906808" y="597834"/>
                  </a:cubicBezTo>
                  <a:lnTo>
                    <a:pt x="937027" y="595180"/>
                  </a:lnTo>
                  <a:cubicBezTo>
                    <a:pt x="938706" y="595018"/>
                    <a:pt x="940168" y="596263"/>
                    <a:pt x="940331" y="597942"/>
                  </a:cubicBezTo>
                  <a:lnTo>
                    <a:pt x="943418" y="632548"/>
                  </a:lnTo>
                  <a:cubicBezTo>
                    <a:pt x="943418" y="632494"/>
                    <a:pt x="943471" y="632441"/>
                    <a:pt x="943526" y="632440"/>
                  </a:cubicBezTo>
                  <a:lnTo>
                    <a:pt x="978024" y="629407"/>
                  </a:lnTo>
                  <a:cubicBezTo>
                    <a:pt x="979703" y="629245"/>
                    <a:pt x="981165" y="630491"/>
                    <a:pt x="981327" y="632169"/>
                  </a:cubicBezTo>
                  <a:lnTo>
                    <a:pt x="993946" y="774655"/>
                  </a:lnTo>
                  <a:cubicBezTo>
                    <a:pt x="994108" y="776280"/>
                    <a:pt x="992863" y="777742"/>
                    <a:pt x="991238" y="777904"/>
                  </a:cubicBezTo>
                  <a:lnTo>
                    <a:pt x="960314" y="780667"/>
                  </a:lnTo>
                  <a:cubicBezTo>
                    <a:pt x="958256" y="780829"/>
                    <a:pt x="956469" y="779312"/>
                    <a:pt x="956145" y="777147"/>
                  </a:cubicBezTo>
                  <a:lnTo>
                    <a:pt x="953166" y="743299"/>
                  </a:lnTo>
                  <a:lnTo>
                    <a:pt x="920673" y="746168"/>
                  </a:lnTo>
                  <a:cubicBezTo>
                    <a:pt x="918668" y="746385"/>
                    <a:pt x="916826" y="744869"/>
                    <a:pt x="916665" y="742811"/>
                  </a:cubicBezTo>
                  <a:lnTo>
                    <a:pt x="910491" y="673220"/>
                  </a:lnTo>
                  <a:lnTo>
                    <a:pt x="872581" y="676578"/>
                  </a:lnTo>
                  <a:lnTo>
                    <a:pt x="875776" y="712429"/>
                  </a:lnTo>
                  <a:cubicBezTo>
                    <a:pt x="875829" y="712808"/>
                    <a:pt x="875505" y="713188"/>
                    <a:pt x="875073" y="713241"/>
                  </a:cubicBezTo>
                  <a:lnTo>
                    <a:pt x="839274" y="716437"/>
                  </a:lnTo>
                  <a:lnTo>
                    <a:pt x="842470" y="752342"/>
                  </a:lnTo>
                  <a:lnTo>
                    <a:pt x="876751" y="749309"/>
                  </a:lnTo>
                  <a:cubicBezTo>
                    <a:pt x="878430" y="749147"/>
                    <a:pt x="879892" y="750393"/>
                    <a:pt x="880054" y="752072"/>
                  </a:cubicBezTo>
                  <a:lnTo>
                    <a:pt x="883087" y="786461"/>
                  </a:lnTo>
                  <a:lnTo>
                    <a:pt x="953437" y="780341"/>
                  </a:lnTo>
                  <a:cubicBezTo>
                    <a:pt x="955115" y="780179"/>
                    <a:pt x="956578" y="781424"/>
                    <a:pt x="956741" y="783104"/>
                  </a:cubicBezTo>
                  <a:lnTo>
                    <a:pt x="959719" y="816898"/>
                  </a:lnTo>
                  <a:lnTo>
                    <a:pt x="994270" y="813810"/>
                  </a:lnTo>
                  <a:cubicBezTo>
                    <a:pt x="995949" y="813647"/>
                    <a:pt x="997412" y="814893"/>
                    <a:pt x="997575" y="816573"/>
                  </a:cubicBezTo>
                  <a:lnTo>
                    <a:pt x="1000336" y="847983"/>
                  </a:lnTo>
                  <a:cubicBezTo>
                    <a:pt x="1000499" y="849608"/>
                    <a:pt x="999253" y="851070"/>
                    <a:pt x="997629" y="851233"/>
                  </a:cubicBezTo>
                  <a:lnTo>
                    <a:pt x="929120" y="857298"/>
                  </a:lnTo>
                  <a:cubicBezTo>
                    <a:pt x="927117" y="857515"/>
                    <a:pt x="925275" y="855999"/>
                    <a:pt x="925112" y="853940"/>
                  </a:cubicBezTo>
                  <a:lnTo>
                    <a:pt x="922188" y="820851"/>
                  </a:lnTo>
                  <a:lnTo>
                    <a:pt x="849077" y="827349"/>
                  </a:lnTo>
                  <a:lnTo>
                    <a:pt x="855685" y="901815"/>
                  </a:lnTo>
                  <a:lnTo>
                    <a:pt x="781814" y="908368"/>
                  </a:lnTo>
                  <a:cubicBezTo>
                    <a:pt x="781381" y="908421"/>
                    <a:pt x="781002" y="908801"/>
                    <a:pt x="781056" y="909288"/>
                  </a:cubicBezTo>
                  <a:lnTo>
                    <a:pt x="784252" y="944978"/>
                  </a:lnTo>
                  <a:lnTo>
                    <a:pt x="675885" y="954618"/>
                  </a:lnTo>
                  <a:cubicBezTo>
                    <a:pt x="673880" y="954833"/>
                    <a:pt x="672039" y="953318"/>
                    <a:pt x="671877" y="951260"/>
                  </a:cubicBezTo>
                  <a:lnTo>
                    <a:pt x="665648" y="880910"/>
                  </a:lnTo>
                  <a:lnTo>
                    <a:pt x="702096" y="877661"/>
                  </a:lnTo>
                  <a:lnTo>
                    <a:pt x="705182" y="912484"/>
                  </a:lnTo>
                  <a:cubicBezTo>
                    <a:pt x="705346" y="914488"/>
                    <a:pt x="707132" y="916004"/>
                    <a:pt x="709191" y="915841"/>
                  </a:cubicBezTo>
                  <a:lnTo>
                    <a:pt x="777048" y="909829"/>
                  </a:lnTo>
                  <a:cubicBezTo>
                    <a:pt x="778674" y="909667"/>
                    <a:pt x="779919" y="908206"/>
                    <a:pt x="779757" y="906581"/>
                  </a:cubicBezTo>
                  <a:lnTo>
                    <a:pt x="776723" y="872516"/>
                  </a:lnTo>
                  <a:lnTo>
                    <a:pt x="811384" y="869429"/>
                  </a:lnTo>
                  <a:cubicBezTo>
                    <a:pt x="813009" y="869267"/>
                    <a:pt x="814254" y="867804"/>
                    <a:pt x="814092" y="866179"/>
                  </a:cubicBezTo>
                  <a:lnTo>
                    <a:pt x="811275" y="834715"/>
                  </a:lnTo>
                  <a:cubicBezTo>
                    <a:pt x="811114" y="833036"/>
                    <a:pt x="809651" y="831791"/>
                    <a:pt x="807972" y="831953"/>
                  </a:cubicBezTo>
                  <a:lnTo>
                    <a:pt x="773529" y="834985"/>
                  </a:lnTo>
                  <a:lnTo>
                    <a:pt x="770387" y="799459"/>
                  </a:lnTo>
                  <a:cubicBezTo>
                    <a:pt x="770224" y="797780"/>
                    <a:pt x="768763" y="796534"/>
                    <a:pt x="767084" y="796697"/>
                  </a:cubicBezTo>
                  <a:lnTo>
                    <a:pt x="735619" y="799513"/>
                  </a:lnTo>
                  <a:cubicBezTo>
                    <a:pt x="733995" y="799675"/>
                    <a:pt x="732748" y="801138"/>
                    <a:pt x="732910" y="802762"/>
                  </a:cubicBezTo>
                  <a:lnTo>
                    <a:pt x="736052" y="838343"/>
                  </a:lnTo>
                  <a:lnTo>
                    <a:pt x="699767" y="841538"/>
                  </a:lnTo>
                  <a:lnTo>
                    <a:pt x="696626" y="806012"/>
                  </a:lnTo>
                  <a:cubicBezTo>
                    <a:pt x="696463" y="804332"/>
                    <a:pt x="695002" y="803088"/>
                    <a:pt x="693322" y="803250"/>
                  </a:cubicBezTo>
                  <a:lnTo>
                    <a:pt x="661858" y="806066"/>
                  </a:lnTo>
                  <a:cubicBezTo>
                    <a:pt x="660233" y="806229"/>
                    <a:pt x="658987" y="807690"/>
                    <a:pt x="659150" y="809315"/>
                  </a:cubicBezTo>
                  <a:lnTo>
                    <a:pt x="665486" y="880802"/>
                  </a:lnTo>
                  <a:lnTo>
                    <a:pt x="633046" y="883673"/>
                  </a:lnTo>
                  <a:cubicBezTo>
                    <a:pt x="631042" y="883889"/>
                    <a:pt x="629201" y="882373"/>
                    <a:pt x="629039" y="880315"/>
                  </a:cubicBezTo>
                  <a:lnTo>
                    <a:pt x="622864" y="810561"/>
                  </a:lnTo>
                  <a:lnTo>
                    <a:pt x="587283" y="813702"/>
                  </a:lnTo>
                  <a:cubicBezTo>
                    <a:pt x="587066" y="813702"/>
                    <a:pt x="586797" y="813540"/>
                    <a:pt x="586797" y="813268"/>
                  </a:cubicBezTo>
                  <a:lnTo>
                    <a:pt x="589830" y="847441"/>
                  </a:lnTo>
                  <a:cubicBezTo>
                    <a:pt x="589992" y="849066"/>
                    <a:pt x="588746" y="850529"/>
                    <a:pt x="587121" y="850691"/>
                  </a:cubicBezTo>
                  <a:lnTo>
                    <a:pt x="555819" y="853453"/>
                  </a:lnTo>
                  <a:cubicBezTo>
                    <a:pt x="553815" y="853670"/>
                    <a:pt x="551974" y="852154"/>
                    <a:pt x="551811" y="850095"/>
                  </a:cubicBezTo>
                  <a:lnTo>
                    <a:pt x="545800" y="782562"/>
                  </a:lnTo>
                  <a:cubicBezTo>
                    <a:pt x="545638" y="780937"/>
                    <a:pt x="546883" y="779475"/>
                    <a:pt x="548509" y="779312"/>
                  </a:cubicBezTo>
                  <a:lnTo>
                    <a:pt x="583493" y="776226"/>
                  </a:lnTo>
                  <a:lnTo>
                    <a:pt x="580352" y="740645"/>
                  </a:lnTo>
                  <a:cubicBezTo>
                    <a:pt x="580298" y="739886"/>
                    <a:pt x="580839" y="739237"/>
                    <a:pt x="581598" y="739182"/>
                  </a:cubicBezTo>
                  <a:lnTo>
                    <a:pt x="652543" y="732900"/>
                  </a:lnTo>
                  <a:lnTo>
                    <a:pt x="649239" y="695858"/>
                  </a:lnTo>
                  <a:lnTo>
                    <a:pt x="617017" y="698727"/>
                  </a:lnTo>
                  <a:cubicBezTo>
                    <a:pt x="615012" y="698944"/>
                    <a:pt x="613171" y="697428"/>
                    <a:pt x="613009" y="695369"/>
                  </a:cubicBezTo>
                  <a:lnTo>
                    <a:pt x="610300" y="664609"/>
                  </a:lnTo>
                  <a:cubicBezTo>
                    <a:pt x="610138" y="662984"/>
                    <a:pt x="611384" y="661523"/>
                    <a:pt x="613009" y="661359"/>
                  </a:cubicBezTo>
                  <a:lnTo>
                    <a:pt x="645936" y="658435"/>
                  </a:lnTo>
                  <a:lnTo>
                    <a:pt x="642957" y="625128"/>
                  </a:lnTo>
                  <a:cubicBezTo>
                    <a:pt x="642795" y="623505"/>
                    <a:pt x="644039" y="622042"/>
                    <a:pt x="645665" y="621880"/>
                  </a:cubicBezTo>
                  <a:lnTo>
                    <a:pt x="716502" y="615598"/>
                  </a:lnTo>
                  <a:lnTo>
                    <a:pt x="713307" y="579854"/>
                  </a:lnTo>
                  <a:cubicBezTo>
                    <a:pt x="713143" y="578229"/>
                    <a:pt x="714390" y="576767"/>
                    <a:pt x="716015" y="576604"/>
                  </a:cubicBezTo>
                  <a:close/>
                  <a:moveTo>
                    <a:pt x="191291" y="587435"/>
                  </a:moveTo>
                  <a:cubicBezTo>
                    <a:pt x="191725" y="587869"/>
                    <a:pt x="191562" y="588518"/>
                    <a:pt x="191615" y="589060"/>
                  </a:cubicBezTo>
                  <a:cubicBezTo>
                    <a:pt x="192591" y="600108"/>
                    <a:pt x="193565" y="611102"/>
                    <a:pt x="194541" y="622095"/>
                  </a:cubicBezTo>
                  <a:cubicBezTo>
                    <a:pt x="194594" y="622799"/>
                    <a:pt x="195028" y="623612"/>
                    <a:pt x="194107" y="624099"/>
                  </a:cubicBezTo>
                  <a:cubicBezTo>
                    <a:pt x="193024" y="611913"/>
                    <a:pt x="191942" y="599674"/>
                    <a:pt x="190858" y="587490"/>
                  </a:cubicBezTo>
                  <a:lnTo>
                    <a:pt x="157822" y="590414"/>
                  </a:lnTo>
                  <a:cubicBezTo>
                    <a:pt x="156740" y="590523"/>
                    <a:pt x="155981" y="591442"/>
                    <a:pt x="156089" y="592471"/>
                  </a:cubicBezTo>
                  <a:lnTo>
                    <a:pt x="159177" y="627565"/>
                  </a:lnTo>
                  <a:lnTo>
                    <a:pt x="194269" y="624479"/>
                  </a:lnTo>
                  <a:cubicBezTo>
                    <a:pt x="195353" y="624370"/>
                    <a:pt x="196112" y="623450"/>
                    <a:pt x="196003" y="622420"/>
                  </a:cubicBezTo>
                  <a:lnTo>
                    <a:pt x="193078" y="589114"/>
                  </a:lnTo>
                  <a:cubicBezTo>
                    <a:pt x="193023" y="588194"/>
                    <a:pt x="192211" y="587490"/>
                    <a:pt x="191291" y="587435"/>
                  </a:cubicBezTo>
                  <a:close/>
                  <a:moveTo>
                    <a:pt x="896518" y="523801"/>
                  </a:moveTo>
                  <a:cubicBezTo>
                    <a:pt x="896952" y="523801"/>
                    <a:pt x="897331" y="524126"/>
                    <a:pt x="897385" y="524560"/>
                  </a:cubicBezTo>
                  <a:lnTo>
                    <a:pt x="900363" y="558191"/>
                  </a:lnTo>
                  <a:cubicBezTo>
                    <a:pt x="900526" y="559815"/>
                    <a:pt x="899280" y="561278"/>
                    <a:pt x="897656" y="561440"/>
                  </a:cubicBezTo>
                  <a:lnTo>
                    <a:pt x="828227" y="567614"/>
                  </a:lnTo>
                  <a:cubicBezTo>
                    <a:pt x="826331" y="567777"/>
                    <a:pt x="824652" y="566369"/>
                    <a:pt x="824490" y="564473"/>
                  </a:cubicBezTo>
                  <a:lnTo>
                    <a:pt x="821727" y="533441"/>
                  </a:lnTo>
                  <a:cubicBezTo>
                    <a:pt x="821565" y="531816"/>
                    <a:pt x="822811" y="530355"/>
                    <a:pt x="824436" y="530191"/>
                  </a:cubicBezTo>
                  <a:close/>
                  <a:moveTo>
                    <a:pt x="557119" y="516436"/>
                  </a:moveTo>
                  <a:cubicBezTo>
                    <a:pt x="558798" y="516273"/>
                    <a:pt x="560260" y="517519"/>
                    <a:pt x="560423" y="519197"/>
                  </a:cubicBezTo>
                  <a:lnTo>
                    <a:pt x="563076" y="549255"/>
                  </a:lnTo>
                  <a:cubicBezTo>
                    <a:pt x="563239" y="550880"/>
                    <a:pt x="561993" y="552342"/>
                    <a:pt x="560369" y="552504"/>
                  </a:cubicBezTo>
                  <a:lnTo>
                    <a:pt x="529553" y="555212"/>
                  </a:lnTo>
                  <a:cubicBezTo>
                    <a:pt x="527550" y="555429"/>
                    <a:pt x="525709" y="553912"/>
                    <a:pt x="525546" y="551854"/>
                  </a:cubicBezTo>
                  <a:lnTo>
                    <a:pt x="522947" y="522501"/>
                  </a:lnTo>
                  <a:cubicBezTo>
                    <a:pt x="522784" y="520877"/>
                    <a:pt x="524030" y="519415"/>
                    <a:pt x="525655" y="519252"/>
                  </a:cubicBezTo>
                  <a:close/>
                  <a:moveTo>
                    <a:pt x="961345" y="443758"/>
                  </a:moveTo>
                  <a:cubicBezTo>
                    <a:pt x="963023" y="443596"/>
                    <a:pt x="964486" y="444842"/>
                    <a:pt x="964649" y="446520"/>
                  </a:cubicBezTo>
                  <a:lnTo>
                    <a:pt x="973909" y="550826"/>
                  </a:lnTo>
                  <a:cubicBezTo>
                    <a:pt x="974072" y="552451"/>
                    <a:pt x="972825" y="553913"/>
                    <a:pt x="971201" y="554075"/>
                  </a:cubicBezTo>
                  <a:lnTo>
                    <a:pt x="936702" y="557108"/>
                  </a:lnTo>
                  <a:lnTo>
                    <a:pt x="933507" y="521040"/>
                  </a:lnTo>
                  <a:lnTo>
                    <a:pt x="897385" y="524236"/>
                  </a:lnTo>
                  <a:lnTo>
                    <a:pt x="894352" y="489791"/>
                  </a:lnTo>
                  <a:cubicBezTo>
                    <a:pt x="894190" y="488166"/>
                    <a:pt x="895435" y="486705"/>
                    <a:pt x="897061" y="486542"/>
                  </a:cubicBezTo>
                  <a:lnTo>
                    <a:pt x="930203" y="483617"/>
                  </a:lnTo>
                  <a:lnTo>
                    <a:pt x="927225" y="449770"/>
                  </a:lnTo>
                  <a:cubicBezTo>
                    <a:pt x="927063" y="448145"/>
                    <a:pt x="928309" y="446683"/>
                    <a:pt x="929933" y="446520"/>
                  </a:cubicBezTo>
                  <a:close/>
                  <a:moveTo>
                    <a:pt x="145042" y="477984"/>
                  </a:moveTo>
                  <a:cubicBezTo>
                    <a:pt x="146071" y="477931"/>
                    <a:pt x="146993" y="478688"/>
                    <a:pt x="147100" y="479717"/>
                  </a:cubicBezTo>
                  <a:lnTo>
                    <a:pt x="150188" y="514487"/>
                  </a:lnTo>
                  <a:cubicBezTo>
                    <a:pt x="150241" y="515515"/>
                    <a:pt x="149484" y="516436"/>
                    <a:pt x="148454" y="516544"/>
                  </a:cubicBezTo>
                  <a:lnTo>
                    <a:pt x="113685" y="519631"/>
                  </a:lnTo>
                  <a:cubicBezTo>
                    <a:pt x="112657" y="519685"/>
                    <a:pt x="111736" y="518928"/>
                    <a:pt x="111628" y="517898"/>
                  </a:cubicBezTo>
                  <a:lnTo>
                    <a:pt x="108540" y="483130"/>
                  </a:lnTo>
                  <a:cubicBezTo>
                    <a:pt x="108487" y="482101"/>
                    <a:pt x="109244" y="481180"/>
                    <a:pt x="110273" y="481072"/>
                  </a:cubicBezTo>
                  <a:close/>
                  <a:moveTo>
                    <a:pt x="477509" y="449825"/>
                  </a:moveTo>
                  <a:cubicBezTo>
                    <a:pt x="478592" y="449716"/>
                    <a:pt x="479513" y="450474"/>
                    <a:pt x="479620" y="451558"/>
                  </a:cubicBezTo>
                  <a:lnTo>
                    <a:pt x="485795" y="520878"/>
                  </a:lnTo>
                  <a:cubicBezTo>
                    <a:pt x="485849" y="521906"/>
                    <a:pt x="485091" y="522827"/>
                    <a:pt x="484063" y="522935"/>
                  </a:cubicBezTo>
                  <a:lnTo>
                    <a:pt x="449347" y="526023"/>
                  </a:lnTo>
                  <a:lnTo>
                    <a:pt x="452759" y="564203"/>
                  </a:lnTo>
                  <a:cubicBezTo>
                    <a:pt x="452759" y="564203"/>
                    <a:pt x="452759" y="564258"/>
                    <a:pt x="452759" y="564258"/>
                  </a:cubicBezTo>
                  <a:lnTo>
                    <a:pt x="485848" y="561332"/>
                  </a:lnTo>
                  <a:cubicBezTo>
                    <a:pt x="486879" y="561279"/>
                    <a:pt x="487799" y="562036"/>
                    <a:pt x="487907" y="563065"/>
                  </a:cubicBezTo>
                  <a:lnTo>
                    <a:pt x="490831" y="595939"/>
                  </a:lnTo>
                  <a:cubicBezTo>
                    <a:pt x="490939" y="597022"/>
                    <a:pt x="490181" y="597942"/>
                    <a:pt x="489098" y="598051"/>
                  </a:cubicBezTo>
                  <a:lnTo>
                    <a:pt x="382627" y="607474"/>
                  </a:lnTo>
                  <a:cubicBezTo>
                    <a:pt x="381598" y="607528"/>
                    <a:pt x="380677" y="606770"/>
                    <a:pt x="380569" y="605741"/>
                  </a:cubicBezTo>
                  <a:lnTo>
                    <a:pt x="377319" y="570918"/>
                  </a:lnTo>
                  <a:lnTo>
                    <a:pt x="415175" y="567561"/>
                  </a:lnTo>
                  <a:lnTo>
                    <a:pt x="411763" y="529164"/>
                  </a:lnTo>
                  <a:cubicBezTo>
                    <a:pt x="411709" y="528135"/>
                    <a:pt x="412467" y="527214"/>
                    <a:pt x="413495" y="527106"/>
                  </a:cubicBezTo>
                  <a:lnTo>
                    <a:pt x="447181" y="524128"/>
                  </a:lnTo>
                  <a:cubicBezTo>
                    <a:pt x="447561" y="524128"/>
                    <a:pt x="447940" y="524236"/>
                    <a:pt x="448264" y="524398"/>
                  </a:cubicBezTo>
                  <a:lnTo>
                    <a:pt x="442090" y="454861"/>
                  </a:lnTo>
                  <a:cubicBezTo>
                    <a:pt x="442037" y="453832"/>
                    <a:pt x="442794" y="452911"/>
                    <a:pt x="443824" y="452804"/>
                  </a:cubicBezTo>
                  <a:close/>
                  <a:moveTo>
                    <a:pt x="695978" y="393772"/>
                  </a:moveTo>
                  <a:lnTo>
                    <a:pt x="626115" y="399946"/>
                  </a:lnTo>
                  <a:cubicBezTo>
                    <a:pt x="624491" y="400108"/>
                    <a:pt x="623245" y="401571"/>
                    <a:pt x="623407" y="403195"/>
                  </a:cubicBezTo>
                  <a:lnTo>
                    <a:pt x="626332" y="436177"/>
                  </a:lnTo>
                  <a:cubicBezTo>
                    <a:pt x="626332" y="436339"/>
                    <a:pt x="626494" y="436448"/>
                    <a:pt x="626656" y="436448"/>
                  </a:cubicBezTo>
                  <a:lnTo>
                    <a:pt x="593296" y="439425"/>
                  </a:lnTo>
                  <a:cubicBezTo>
                    <a:pt x="591672" y="439589"/>
                    <a:pt x="590425" y="441050"/>
                    <a:pt x="590589" y="442675"/>
                  </a:cubicBezTo>
                  <a:lnTo>
                    <a:pt x="593512" y="475548"/>
                  </a:lnTo>
                  <a:cubicBezTo>
                    <a:pt x="593567" y="475657"/>
                    <a:pt x="593675" y="475765"/>
                    <a:pt x="593784" y="475765"/>
                  </a:cubicBezTo>
                  <a:lnTo>
                    <a:pt x="665163" y="469428"/>
                  </a:lnTo>
                  <a:cubicBezTo>
                    <a:pt x="666786" y="469266"/>
                    <a:pt x="668032" y="467805"/>
                    <a:pt x="667870" y="466179"/>
                  </a:cubicBezTo>
                  <a:lnTo>
                    <a:pt x="664946" y="433360"/>
                  </a:lnTo>
                  <a:cubicBezTo>
                    <a:pt x="664945" y="433198"/>
                    <a:pt x="664837" y="433143"/>
                    <a:pt x="664729" y="433143"/>
                  </a:cubicBezTo>
                  <a:lnTo>
                    <a:pt x="699281" y="430057"/>
                  </a:lnTo>
                  <a:cubicBezTo>
                    <a:pt x="700905" y="429895"/>
                    <a:pt x="702151" y="428432"/>
                    <a:pt x="701988" y="426808"/>
                  </a:cubicBezTo>
                  <a:lnTo>
                    <a:pt x="699281" y="396534"/>
                  </a:lnTo>
                  <a:cubicBezTo>
                    <a:pt x="699119" y="394855"/>
                    <a:pt x="697656" y="393609"/>
                    <a:pt x="695978" y="393772"/>
                  </a:cubicBezTo>
                  <a:close/>
                  <a:moveTo>
                    <a:pt x="286227" y="392038"/>
                  </a:moveTo>
                  <a:lnTo>
                    <a:pt x="250376" y="395234"/>
                  </a:lnTo>
                  <a:lnTo>
                    <a:pt x="253572" y="431086"/>
                  </a:lnTo>
                  <a:cubicBezTo>
                    <a:pt x="253679" y="432168"/>
                    <a:pt x="254600" y="432927"/>
                    <a:pt x="255629" y="432819"/>
                  </a:cubicBezTo>
                  <a:lnTo>
                    <a:pt x="289530" y="429786"/>
                  </a:lnTo>
                  <a:cubicBezTo>
                    <a:pt x="290561" y="429678"/>
                    <a:pt x="291373" y="428757"/>
                    <a:pt x="291264" y="427674"/>
                  </a:cubicBezTo>
                  <a:lnTo>
                    <a:pt x="288285" y="393771"/>
                  </a:lnTo>
                  <a:cubicBezTo>
                    <a:pt x="288177" y="392689"/>
                    <a:pt x="287256" y="391930"/>
                    <a:pt x="286227" y="392038"/>
                  </a:cubicBezTo>
                  <a:close/>
                  <a:moveTo>
                    <a:pt x="843553" y="343352"/>
                  </a:moveTo>
                  <a:lnTo>
                    <a:pt x="846749" y="379853"/>
                  </a:lnTo>
                  <a:lnTo>
                    <a:pt x="884225" y="376550"/>
                  </a:lnTo>
                  <a:lnTo>
                    <a:pt x="887473" y="412997"/>
                  </a:lnTo>
                  <a:lnTo>
                    <a:pt x="849998" y="416301"/>
                  </a:lnTo>
                  <a:lnTo>
                    <a:pt x="852976" y="449715"/>
                  </a:lnTo>
                  <a:cubicBezTo>
                    <a:pt x="853139" y="451340"/>
                    <a:pt x="851893" y="452801"/>
                    <a:pt x="850269" y="452964"/>
                  </a:cubicBezTo>
                  <a:lnTo>
                    <a:pt x="818857" y="455727"/>
                  </a:lnTo>
                  <a:cubicBezTo>
                    <a:pt x="817180" y="455889"/>
                    <a:pt x="815717" y="454643"/>
                    <a:pt x="815555" y="452964"/>
                  </a:cubicBezTo>
                  <a:lnTo>
                    <a:pt x="806402" y="349634"/>
                  </a:lnTo>
                  <a:cubicBezTo>
                    <a:pt x="806239" y="348009"/>
                    <a:pt x="807485" y="346547"/>
                    <a:pt x="809110" y="346385"/>
                  </a:cubicBezTo>
                  <a:close/>
                  <a:moveTo>
                    <a:pt x="60340" y="375088"/>
                  </a:moveTo>
                  <a:cubicBezTo>
                    <a:pt x="61370" y="375034"/>
                    <a:pt x="62290" y="375791"/>
                    <a:pt x="62398" y="376820"/>
                  </a:cubicBezTo>
                  <a:lnTo>
                    <a:pt x="65322" y="409911"/>
                  </a:lnTo>
                  <a:cubicBezTo>
                    <a:pt x="65377" y="410940"/>
                    <a:pt x="64618" y="411859"/>
                    <a:pt x="63589" y="411968"/>
                  </a:cubicBezTo>
                  <a:lnTo>
                    <a:pt x="30500" y="414893"/>
                  </a:lnTo>
                  <a:cubicBezTo>
                    <a:pt x="29470" y="415002"/>
                    <a:pt x="28550" y="414243"/>
                    <a:pt x="28442" y="413160"/>
                  </a:cubicBezTo>
                  <a:lnTo>
                    <a:pt x="25517" y="380070"/>
                  </a:lnTo>
                  <a:cubicBezTo>
                    <a:pt x="25463" y="379042"/>
                    <a:pt x="26221" y="378121"/>
                    <a:pt x="27250" y="378013"/>
                  </a:cubicBezTo>
                  <a:close/>
                  <a:moveTo>
                    <a:pt x="134102" y="367236"/>
                  </a:moveTo>
                  <a:cubicBezTo>
                    <a:pt x="135727" y="367074"/>
                    <a:pt x="137188" y="368319"/>
                    <a:pt x="137351" y="369944"/>
                  </a:cubicBezTo>
                  <a:lnTo>
                    <a:pt x="143525" y="439534"/>
                  </a:lnTo>
                  <a:cubicBezTo>
                    <a:pt x="143687" y="441159"/>
                    <a:pt x="142442" y="442622"/>
                    <a:pt x="140818" y="442784"/>
                  </a:cubicBezTo>
                  <a:lnTo>
                    <a:pt x="108106" y="445708"/>
                  </a:lnTo>
                  <a:cubicBezTo>
                    <a:pt x="106483" y="445871"/>
                    <a:pt x="105020" y="444625"/>
                    <a:pt x="104858" y="443001"/>
                  </a:cubicBezTo>
                  <a:lnTo>
                    <a:pt x="98683" y="373410"/>
                  </a:lnTo>
                  <a:cubicBezTo>
                    <a:pt x="98521" y="371785"/>
                    <a:pt x="99766" y="370322"/>
                    <a:pt x="101392" y="370160"/>
                  </a:cubicBezTo>
                  <a:close/>
                  <a:moveTo>
                    <a:pt x="318938" y="351096"/>
                  </a:moveTo>
                  <a:cubicBezTo>
                    <a:pt x="320563" y="350934"/>
                    <a:pt x="322025" y="352180"/>
                    <a:pt x="322188" y="353805"/>
                  </a:cubicBezTo>
                  <a:lnTo>
                    <a:pt x="328524" y="424912"/>
                  </a:lnTo>
                  <a:lnTo>
                    <a:pt x="362318" y="421933"/>
                  </a:lnTo>
                  <a:cubicBezTo>
                    <a:pt x="363942" y="421771"/>
                    <a:pt x="365404" y="423015"/>
                    <a:pt x="365567" y="424641"/>
                  </a:cubicBezTo>
                  <a:lnTo>
                    <a:pt x="378511" y="570430"/>
                  </a:lnTo>
                  <a:lnTo>
                    <a:pt x="340818" y="573788"/>
                  </a:lnTo>
                  <a:lnTo>
                    <a:pt x="344066" y="610235"/>
                  </a:lnTo>
                  <a:lnTo>
                    <a:pt x="270414" y="616788"/>
                  </a:lnTo>
                  <a:cubicBezTo>
                    <a:pt x="269385" y="616896"/>
                    <a:pt x="268572" y="617817"/>
                    <a:pt x="268681" y="618901"/>
                  </a:cubicBezTo>
                  <a:lnTo>
                    <a:pt x="271768" y="653561"/>
                  </a:lnTo>
                  <a:cubicBezTo>
                    <a:pt x="271875" y="654644"/>
                    <a:pt x="272797" y="655401"/>
                    <a:pt x="273826" y="655293"/>
                  </a:cubicBezTo>
                  <a:lnTo>
                    <a:pt x="347641" y="648740"/>
                  </a:lnTo>
                  <a:lnTo>
                    <a:pt x="344283" y="610777"/>
                  </a:lnTo>
                  <a:lnTo>
                    <a:pt x="381814" y="607473"/>
                  </a:lnTo>
                  <a:lnTo>
                    <a:pt x="385010" y="643270"/>
                  </a:lnTo>
                  <a:cubicBezTo>
                    <a:pt x="385172" y="644895"/>
                    <a:pt x="383926" y="646358"/>
                    <a:pt x="382301" y="646520"/>
                  </a:cubicBezTo>
                  <a:lnTo>
                    <a:pt x="347749" y="649607"/>
                  </a:lnTo>
                  <a:lnTo>
                    <a:pt x="350620" y="682209"/>
                  </a:lnTo>
                  <a:cubicBezTo>
                    <a:pt x="350782" y="683834"/>
                    <a:pt x="349536" y="685296"/>
                    <a:pt x="347911" y="685459"/>
                  </a:cubicBezTo>
                  <a:lnTo>
                    <a:pt x="168762" y="701164"/>
                  </a:lnTo>
                  <a:cubicBezTo>
                    <a:pt x="167137" y="701326"/>
                    <a:pt x="165674" y="700081"/>
                    <a:pt x="165512" y="698457"/>
                  </a:cubicBezTo>
                  <a:lnTo>
                    <a:pt x="159392" y="629244"/>
                  </a:lnTo>
                  <a:lnTo>
                    <a:pt x="125112" y="632277"/>
                  </a:lnTo>
                  <a:cubicBezTo>
                    <a:pt x="124353" y="632331"/>
                    <a:pt x="123596" y="632114"/>
                    <a:pt x="122999" y="631627"/>
                  </a:cubicBezTo>
                  <a:cubicBezTo>
                    <a:pt x="123162" y="631897"/>
                    <a:pt x="123216" y="632276"/>
                    <a:pt x="123271" y="632601"/>
                  </a:cubicBezTo>
                  <a:lnTo>
                    <a:pt x="126195" y="665313"/>
                  </a:lnTo>
                  <a:cubicBezTo>
                    <a:pt x="126357" y="666937"/>
                    <a:pt x="125112" y="668399"/>
                    <a:pt x="123486" y="668561"/>
                  </a:cubicBezTo>
                  <a:lnTo>
                    <a:pt x="53897" y="674735"/>
                  </a:lnTo>
                  <a:cubicBezTo>
                    <a:pt x="52271" y="674898"/>
                    <a:pt x="50809" y="673652"/>
                    <a:pt x="50646" y="672027"/>
                  </a:cubicBezTo>
                  <a:lnTo>
                    <a:pt x="47722" y="639317"/>
                  </a:lnTo>
                  <a:cubicBezTo>
                    <a:pt x="47559" y="637692"/>
                    <a:pt x="48806" y="636231"/>
                    <a:pt x="50430" y="636068"/>
                  </a:cubicBezTo>
                  <a:lnTo>
                    <a:pt x="120021" y="629894"/>
                  </a:lnTo>
                  <a:cubicBezTo>
                    <a:pt x="120780" y="629840"/>
                    <a:pt x="121537" y="630057"/>
                    <a:pt x="122133" y="630544"/>
                  </a:cubicBezTo>
                  <a:cubicBezTo>
                    <a:pt x="121971" y="630219"/>
                    <a:pt x="121916" y="629894"/>
                    <a:pt x="121863" y="629569"/>
                  </a:cubicBezTo>
                  <a:lnTo>
                    <a:pt x="118668" y="593772"/>
                  </a:lnTo>
                  <a:lnTo>
                    <a:pt x="47181" y="600108"/>
                  </a:lnTo>
                  <a:cubicBezTo>
                    <a:pt x="45556" y="600270"/>
                    <a:pt x="44093" y="599025"/>
                    <a:pt x="43931" y="597400"/>
                  </a:cubicBezTo>
                  <a:lnTo>
                    <a:pt x="41007" y="564690"/>
                  </a:lnTo>
                  <a:cubicBezTo>
                    <a:pt x="40845" y="563065"/>
                    <a:pt x="42090" y="561603"/>
                    <a:pt x="43715" y="561439"/>
                  </a:cubicBezTo>
                  <a:lnTo>
                    <a:pt x="152461" y="551800"/>
                  </a:lnTo>
                  <a:lnTo>
                    <a:pt x="149590" y="519306"/>
                  </a:lnTo>
                  <a:cubicBezTo>
                    <a:pt x="149428" y="517681"/>
                    <a:pt x="150673" y="516220"/>
                    <a:pt x="152299" y="516058"/>
                  </a:cubicBezTo>
                  <a:lnTo>
                    <a:pt x="185116" y="513132"/>
                  </a:lnTo>
                  <a:lnTo>
                    <a:pt x="181976" y="477606"/>
                  </a:lnTo>
                  <a:cubicBezTo>
                    <a:pt x="181813" y="475981"/>
                    <a:pt x="183059" y="474519"/>
                    <a:pt x="184684" y="474357"/>
                  </a:cubicBezTo>
                  <a:lnTo>
                    <a:pt x="219394" y="471275"/>
                  </a:lnTo>
                  <a:lnTo>
                    <a:pt x="219398" y="471324"/>
                  </a:lnTo>
                  <a:lnTo>
                    <a:pt x="219457" y="471319"/>
                  </a:lnTo>
                  <a:lnTo>
                    <a:pt x="222702" y="507879"/>
                  </a:lnTo>
                  <a:cubicBezTo>
                    <a:pt x="222809" y="508962"/>
                    <a:pt x="223731" y="509721"/>
                    <a:pt x="224759" y="509612"/>
                  </a:cubicBezTo>
                  <a:lnTo>
                    <a:pt x="295704" y="503330"/>
                  </a:lnTo>
                  <a:lnTo>
                    <a:pt x="298900" y="539236"/>
                  </a:lnTo>
                  <a:lnTo>
                    <a:pt x="263806" y="542323"/>
                  </a:lnTo>
                  <a:cubicBezTo>
                    <a:pt x="262724" y="542431"/>
                    <a:pt x="261966" y="543352"/>
                    <a:pt x="262073" y="544381"/>
                  </a:cubicBezTo>
                  <a:lnTo>
                    <a:pt x="264999" y="577525"/>
                  </a:lnTo>
                  <a:cubicBezTo>
                    <a:pt x="265107" y="578554"/>
                    <a:pt x="266028" y="579366"/>
                    <a:pt x="267111" y="579258"/>
                  </a:cubicBezTo>
                  <a:lnTo>
                    <a:pt x="300254" y="576332"/>
                  </a:lnTo>
                  <a:cubicBezTo>
                    <a:pt x="301337" y="576225"/>
                    <a:pt x="302096" y="575304"/>
                    <a:pt x="301988" y="574275"/>
                  </a:cubicBezTo>
                  <a:lnTo>
                    <a:pt x="298900" y="539453"/>
                  </a:lnTo>
                  <a:lnTo>
                    <a:pt x="334481" y="536311"/>
                  </a:lnTo>
                  <a:cubicBezTo>
                    <a:pt x="335564" y="536204"/>
                    <a:pt x="336322" y="535283"/>
                    <a:pt x="336214" y="534254"/>
                  </a:cubicBezTo>
                  <a:lnTo>
                    <a:pt x="332802" y="495965"/>
                  </a:lnTo>
                  <a:cubicBezTo>
                    <a:pt x="332803" y="495911"/>
                    <a:pt x="332748" y="495857"/>
                    <a:pt x="332748" y="495802"/>
                  </a:cubicBezTo>
                  <a:lnTo>
                    <a:pt x="329877" y="463417"/>
                  </a:lnTo>
                  <a:cubicBezTo>
                    <a:pt x="329769" y="462333"/>
                    <a:pt x="328848" y="461575"/>
                    <a:pt x="327819" y="461684"/>
                  </a:cubicBezTo>
                  <a:lnTo>
                    <a:pt x="219457" y="471319"/>
                  </a:lnTo>
                  <a:lnTo>
                    <a:pt x="219453" y="471269"/>
                  </a:lnTo>
                  <a:lnTo>
                    <a:pt x="219394" y="471275"/>
                  </a:lnTo>
                  <a:lnTo>
                    <a:pt x="216419" y="437855"/>
                  </a:lnTo>
                  <a:cubicBezTo>
                    <a:pt x="216420" y="437368"/>
                    <a:pt x="216474" y="436934"/>
                    <a:pt x="216637" y="436502"/>
                  </a:cubicBezTo>
                  <a:lnTo>
                    <a:pt x="181543" y="439643"/>
                  </a:lnTo>
                  <a:cubicBezTo>
                    <a:pt x="179918" y="439805"/>
                    <a:pt x="178456" y="438559"/>
                    <a:pt x="178293" y="436934"/>
                  </a:cubicBezTo>
                  <a:lnTo>
                    <a:pt x="175369" y="404224"/>
                  </a:lnTo>
                  <a:cubicBezTo>
                    <a:pt x="175207" y="402599"/>
                    <a:pt x="176452" y="401136"/>
                    <a:pt x="178077" y="400974"/>
                  </a:cubicBezTo>
                  <a:lnTo>
                    <a:pt x="250214" y="394584"/>
                  </a:lnTo>
                  <a:lnTo>
                    <a:pt x="247180" y="360466"/>
                  </a:lnTo>
                  <a:cubicBezTo>
                    <a:pt x="247018" y="358841"/>
                    <a:pt x="248263" y="357378"/>
                    <a:pt x="249889" y="357216"/>
                  </a:cubicBezTo>
                  <a:close/>
                  <a:moveTo>
                    <a:pt x="504479" y="335552"/>
                  </a:moveTo>
                  <a:cubicBezTo>
                    <a:pt x="506158" y="335390"/>
                    <a:pt x="507620" y="336636"/>
                    <a:pt x="507783" y="338314"/>
                  </a:cubicBezTo>
                  <a:lnTo>
                    <a:pt x="510599" y="369942"/>
                  </a:lnTo>
                  <a:cubicBezTo>
                    <a:pt x="510761" y="371567"/>
                    <a:pt x="509516" y="373028"/>
                    <a:pt x="507891" y="373191"/>
                  </a:cubicBezTo>
                  <a:lnTo>
                    <a:pt x="473230" y="376278"/>
                  </a:lnTo>
                  <a:lnTo>
                    <a:pt x="476209" y="410017"/>
                  </a:lnTo>
                  <a:cubicBezTo>
                    <a:pt x="476371" y="411642"/>
                    <a:pt x="475127" y="413104"/>
                    <a:pt x="473502" y="413267"/>
                  </a:cubicBezTo>
                  <a:lnTo>
                    <a:pt x="442525" y="416029"/>
                  </a:lnTo>
                  <a:cubicBezTo>
                    <a:pt x="440520" y="416245"/>
                    <a:pt x="438679" y="414729"/>
                    <a:pt x="438516" y="412671"/>
                  </a:cubicBezTo>
                  <a:lnTo>
                    <a:pt x="435484" y="378715"/>
                  </a:lnTo>
                  <a:lnTo>
                    <a:pt x="473122" y="375357"/>
                  </a:lnTo>
                  <a:lnTo>
                    <a:pt x="470143" y="341617"/>
                  </a:lnTo>
                  <a:cubicBezTo>
                    <a:pt x="469981" y="339994"/>
                    <a:pt x="471228" y="338531"/>
                    <a:pt x="472852" y="338369"/>
                  </a:cubicBezTo>
                  <a:close/>
                  <a:moveTo>
                    <a:pt x="874098" y="302896"/>
                  </a:moveTo>
                  <a:cubicBezTo>
                    <a:pt x="875723" y="302734"/>
                    <a:pt x="877184" y="303926"/>
                    <a:pt x="877239" y="305659"/>
                  </a:cubicBezTo>
                  <a:lnTo>
                    <a:pt x="880272" y="339560"/>
                  </a:lnTo>
                  <a:lnTo>
                    <a:pt x="843446" y="342810"/>
                  </a:lnTo>
                  <a:lnTo>
                    <a:pt x="840467" y="308963"/>
                  </a:lnTo>
                  <a:cubicBezTo>
                    <a:pt x="840305" y="307283"/>
                    <a:pt x="841550" y="305822"/>
                    <a:pt x="843229" y="305659"/>
                  </a:cubicBezTo>
                  <a:close/>
                  <a:moveTo>
                    <a:pt x="948238" y="296073"/>
                  </a:moveTo>
                  <a:cubicBezTo>
                    <a:pt x="949917" y="295911"/>
                    <a:pt x="951378" y="297157"/>
                    <a:pt x="951541" y="298835"/>
                  </a:cubicBezTo>
                  <a:lnTo>
                    <a:pt x="960748" y="403141"/>
                  </a:lnTo>
                  <a:cubicBezTo>
                    <a:pt x="960910" y="404766"/>
                    <a:pt x="959664" y="406227"/>
                    <a:pt x="958040" y="406390"/>
                  </a:cubicBezTo>
                  <a:lnTo>
                    <a:pt x="923596" y="409423"/>
                  </a:lnTo>
                  <a:lnTo>
                    <a:pt x="920402" y="373300"/>
                  </a:lnTo>
                  <a:lnTo>
                    <a:pt x="884279" y="376496"/>
                  </a:lnTo>
                  <a:lnTo>
                    <a:pt x="881030" y="339669"/>
                  </a:lnTo>
                  <a:lnTo>
                    <a:pt x="917152" y="336473"/>
                  </a:lnTo>
                  <a:lnTo>
                    <a:pt x="914119" y="302085"/>
                  </a:lnTo>
                  <a:cubicBezTo>
                    <a:pt x="913956" y="300460"/>
                    <a:pt x="915203" y="298997"/>
                    <a:pt x="916827" y="298835"/>
                  </a:cubicBezTo>
                  <a:close/>
                  <a:moveTo>
                    <a:pt x="422649" y="268452"/>
                  </a:moveTo>
                  <a:cubicBezTo>
                    <a:pt x="424327" y="268290"/>
                    <a:pt x="425790" y="269536"/>
                    <a:pt x="425952" y="271161"/>
                  </a:cubicBezTo>
                  <a:lnTo>
                    <a:pt x="435484" y="378715"/>
                  </a:lnTo>
                  <a:cubicBezTo>
                    <a:pt x="435483" y="378878"/>
                    <a:pt x="435376" y="378985"/>
                    <a:pt x="435267" y="378986"/>
                  </a:cubicBezTo>
                  <a:lnTo>
                    <a:pt x="401960" y="381964"/>
                  </a:lnTo>
                  <a:cubicBezTo>
                    <a:pt x="399957" y="382181"/>
                    <a:pt x="398115" y="380665"/>
                    <a:pt x="397952" y="378606"/>
                  </a:cubicBezTo>
                  <a:lnTo>
                    <a:pt x="388692" y="274464"/>
                  </a:lnTo>
                  <a:cubicBezTo>
                    <a:pt x="388530" y="272839"/>
                    <a:pt x="389776" y="271377"/>
                    <a:pt x="391400" y="271214"/>
                  </a:cubicBezTo>
                  <a:close/>
                  <a:moveTo>
                    <a:pt x="644583" y="246357"/>
                  </a:moveTo>
                  <a:cubicBezTo>
                    <a:pt x="646587" y="246142"/>
                    <a:pt x="648427" y="247657"/>
                    <a:pt x="648590" y="249715"/>
                  </a:cubicBezTo>
                  <a:lnTo>
                    <a:pt x="651461" y="281993"/>
                  </a:lnTo>
                  <a:cubicBezTo>
                    <a:pt x="651623" y="283618"/>
                    <a:pt x="650378" y="285079"/>
                    <a:pt x="648752" y="285241"/>
                  </a:cubicBezTo>
                  <a:lnTo>
                    <a:pt x="614634" y="288275"/>
                  </a:lnTo>
                  <a:lnTo>
                    <a:pt x="617937" y="325589"/>
                  </a:lnTo>
                  <a:lnTo>
                    <a:pt x="652002" y="322557"/>
                  </a:lnTo>
                  <a:cubicBezTo>
                    <a:pt x="653680" y="322393"/>
                    <a:pt x="655143" y="323639"/>
                    <a:pt x="655306" y="325318"/>
                  </a:cubicBezTo>
                  <a:lnTo>
                    <a:pt x="658392" y="359816"/>
                  </a:lnTo>
                  <a:lnTo>
                    <a:pt x="731612" y="353317"/>
                  </a:lnTo>
                  <a:lnTo>
                    <a:pt x="728525" y="318548"/>
                  </a:lnTo>
                  <a:cubicBezTo>
                    <a:pt x="728363" y="316924"/>
                    <a:pt x="729609" y="315461"/>
                    <a:pt x="731233" y="315299"/>
                  </a:cubicBezTo>
                  <a:lnTo>
                    <a:pt x="762698" y="312483"/>
                  </a:lnTo>
                  <a:cubicBezTo>
                    <a:pt x="764376" y="312321"/>
                    <a:pt x="765839" y="313566"/>
                    <a:pt x="766002" y="315245"/>
                  </a:cubicBezTo>
                  <a:lnTo>
                    <a:pt x="772067" y="383428"/>
                  </a:lnTo>
                  <a:cubicBezTo>
                    <a:pt x="772229" y="385053"/>
                    <a:pt x="770984" y="386514"/>
                    <a:pt x="769359" y="386678"/>
                  </a:cubicBezTo>
                  <a:lnTo>
                    <a:pt x="735999" y="389656"/>
                  </a:lnTo>
                  <a:lnTo>
                    <a:pt x="739248" y="426429"/>
                  </a:lnTo>
                  <a:lnTo>
                    <a:pt x="773692" y="423396"/>
                  </a:lnTo>
                  <a:cubicBezTo>
                    <a:pt x="775370" y="423233"/>
                    <a:pt x="776833" y="424479"/>
                    <a:pt x="776995" y="426157"/>
                  </a:cubicBezTo>
                  <a:lnTo>
                    <a:pt x="779650" y="456215"/>
                  </a:lnTo>
                  <a:cubicBezTo>
                    <a:pt x="779812" y="457839"/>
                    <a:pt x="778565" y="459301"/>
                    <a:pt x="776941" y="459464"/>
                  </a:cubicBezTo>
                  <a:lnTo>
                    <a:pt x="742443" y="462551"/>
                  </a:lnTo>
                  <a:lnTo>
                    <a:pt x="745748" y="499756"/>
                  </a:lnTo>
                  <a:lnTo>
                    <a:pt x="780190" y="496724"/>
                  </a:lnTo>
                  <a:cubicBezTo>
                    <a:pt x="781869" y="496561"/>
                    <a:pt x="783331" y="497806"/>
                    <a:pt x="783494" y="499486"/>
                  </a:cubicBezTo>
                  <a:lnTo>
                    <a:pt x="786256" y="530463"/>
                  </a:lnTo>
                  <a:cubicBezTo>
                    <a:pt x="786418" y="532088"/>
                    <a:pt x="785172" y="533550"/>
                    <a:pt x="783549" y="533712"/>
                  </a:cubicBezTo>
                  <a:lnTo>
                    <a:pt x="715745" y="539724"/>
                  </a:lnTo>
                  <a:cubicBezTo>
                    <a:pt x="713740" y="539941"/>
                    <a:pt x="711899" y="538424"/>
                    <a:pt x="711737" y="536366"/>
                  </a:cubicBezTo>
                  <a:lnTo>
                    <a:pt x="708812" y="503656"/>
                  </a:lnTo>
                  <a:cubicBezTo>
                    <a:pt x="708758" y="503331"/>
                    <a:pt x="709028" y="503060"/>
                    <a:pt x="709353" y="503006"/>
                  </a:cubicBezTo>
                  <a:lnTo>
                    <a:pt x="671390" y="506363"/>
                  </a:lnTo>
                  <a:lnTo>
                    <a:pt x="677077" y="570377"/>
                  </a:lnTo>
                  <a:cubicBezTo>
                    <a:pt x="677564" y="576171"/>
                    <a:pt x="673286" y="581262"/>
                    <a:pt x="667490" y="581804"/>
                  </a:cubicBezTo>
                  <a:lnTo>
                    <a:pt x="607106" y="587165"/>
                  </a:lnTo>
                  <a:cubicBezTo>
                    <a:pt x="605102" y="587382"/>
                    <a:pt x="603261" y="585866"/>
                    <a:pt x="603098" y="583807"/>
                  </a:cubicBezTo>
                  <a:lnTo>
                    <a:pt x="593567" y="476686"/>
                  </a:lnTo>
                  <a:lnTo>
                    <a:pt x="559339" y="479719"/>
                  </a:lnTo>
                  <a:cubicBezTo>
                    <a:pt x="557336" y="479935"/>
                    <a:pt x="555494" y="478419"/>
                    <a:pt x="555331" y="476361"/>
                  </a:cubicBezTo>
                  <a:lnTo>
                    <a:pt x="549429" y="409314"/>
                  </a:lnTo>
                  <a:cubicBezTo>
                    <a:pt x="549267" y="407691"/>
                    <a:pt x="550512" y="406228"/>
                    <a:pt x="552138" y="406066"/>
                  </a:cubicBezTo>
                  <a:lnTo>
                    <a:pt x="587068" y="402979"/>
                  </a:lnTo>
                  <a:lnTo>
                    <a:pt x="582628" y="353209"/>
                  </a:lnTo>
                  <a:lnTo>
                    <a:pt x="580731" y="331925"/>
                  </a:lnTo>
                  <a:lnTo>
                    <a:pt x="577049" y="290496"/>
                  </a:lnTo>
                  <a:lnTo>
                    <a:pt x="614146" y="287191"/>
                  </a:lnTo>
                  <a:lnTo>
                    <a:pt x="611059" y="252314"/>
                  </a:lnTo>
                  <a:cubicBezTo>
                    <a:pt x="610897" y="250690"/>
                    <a:pt x="612142" y="249228"/>
                    <a:pt x="613768" y="249065"/>
                  </a:cubicBezTo>
                  <a:close/>
                  <a:moveTo>
                    <a:pt x="345908" y="237260"/>
                  </a:moveTo>
                  <a:cubicBezTo>
                    <a:pt x="347588" y="237151"/>
                    <a:pt x="349049" y="238343"/>
                    <a:pt x="349212" y="239967"/>
                  </a:cubicBezTo>
                  <a:lnTo>
                    <a:pt x="355223" y="307718"/>
                  </a:lnTo>
                  <a:cubicBezTo>
                    <a:pt x="355386" y="309342"/>
                    <a:pt x="354140" y="310805"/>
                    <a:pt x="352515" y="310967"/>
                  </a:cubicBezTo>
                  <a:lnTo>
                    <a:pt x="321538" y="313729"/>
                  </a:lnTo>
                  <a:cubicBezTo>
                    <a:pt x="319535" y="313946"/>
                    <a:pt x="317692" y="312430"/>
                    <a:pt x="317530" y="310371"/>
                  </a:cubicBezTo>
                  <a:lnTo>
                    <a:pt x="311572" y="243325"/>
                  </a:lnTo>
                  <a:cubicBezTo>
                    <a:pt x="311410" y="241700"/>
                    <a:pt x="312656" y="240239"/>
                    <a:pt x="314281" y="240076"/>
                  </a:cubicBezTo>
                  <a:close/>
                  <a:moveTo>
                    <a:pt x="565025" y="179528"/>
                  </a:moveTo>
                  <a:cubicBezTo>
                    <a:pt x="566109" y="179419"/>
                    <a:pt x="567029" y="180177"/>
                    <a:pt x="567138" y="181261"/>
                  </a:cubicBezTo>
                  <a:lnTo>
                    <a:pt x="576832" y="290549"/>
                  </a:lnTo>
                  <a:lnTo>
                    <a:pt x="542117" y="293635"/>
                  </a:lnTo>
                  <a:cubicBezTo>
                    <a:pt x="541034" y="293689"/>
                    <a:pt x="540059" y="292931"/>
                    <a:pt x="540005" y="291902"/>
                  </a:cubicBezTo>
                  <a:lnTo>
                    <a:pt x="530419" y="184077"/>
                  </a:lnTo>
                  <a:cubicBezTo>
                    <a:pt x="530310" y="183264"/>
                    <a:pt x="530907" y="182560"/>
                    <a:pt x="531719" y="182507"/>
                  </a:cubicBezTo>
                  <a:close/>
                  <a:moveTo>
                    <a:pt x="186147" y="139887"/>
                  </a:moveTo>
                  <a:cubicBezTo>
                    <a:pt x="188421" y="139724"/>
                    <a:pt x="189233" y="140157"/>
                    <a:pt x="189450" y="142594"/>
                  </a:cubicBezTo>
                  <a:cubicBezTo>
                    <a:pt x="192483" y="177688"/>
                    <a:pt x="195569" y="212782"/>
                    <a:pt x="198765" y="247875"/>
                  </a:cubicBezTo>
                  <a:cubicBezTo>
                    <a:pt x="198981" y="250149"/>
                    <a:pt x="198332" y="250745"/>
                    <a:pt x="196165" y="250908"/>
                  </a:cubicBezTo>
                  <a:cubicBezTo>
                    <a:pt x="178564" y="252424"/>
                    <a:pt x="160964" y="253994"/>
                    <a:pt x="143363" y="255565"/>
                  </a:cubicBezTo>
                  <a:cubicBezTo>
                    <a:pt x="126087" y="257082"/>
                    <a:pt x="108810" y="258598"/>
                    <a:pt x="91536" y="260223"/>
                  </a:cubicBezTo>
                  <a:cubicBezTo>
                    <a:pt x="88936" y="260440"/>
                    <a:pt x="87907" y="260114"/>
                    <a:pt x="87690" y="257082"/>
                  </a:cubicBezTo>
                  <a:cubicBezTo>
                    <a:pt x="84711" y="222205"/>
                    <a:pt x="81625" y="187328"/>
                    <a:pt x="78429" y="152451"/>
                  </a:cubicBezTo>
                  <a:cubicBezTo>
                    <a:pt x="78212" y="150068"/>
                    <a:pt x="78809" y="149418"/>
                    <a:pt x="81191" y="149201"/>
                  </a:cubicBezTo>
                  <a:cubicBezTo>
                    <a:pt x="116176" y="146169"/>
                    <a:pt x="151162" y="143081"/>
                    <a:pt x="186147" y="139887"/>
                  </a:cubicBezTo>
                  <a:close/>
                  <a:moveTo>
                    <a:pt x="519750" y="108638"/>
                  </a:moveTo>
                  <a:cubicBezTo>
                    <a:pt x="521428" y="108476"/>
                    <a:pt x="522891" y="109721"/>
                    <a:pt x="523054" y="111400"/>
                  </a:cubicBezTo>
                  <a:lnTo>
                    <a:pt x="529445" y="183320"/>
                  </a:lnTo>
                  <a:lnTo>
                    <a:pt x="494351" y="186461"/>
                  </a:lnTo>
                  <a:lnTo>
                    <a:pt x="503991" y="295099"/>
                  </a:lnTo>
                  <a:cubicBezTo>
                    <a:pt x="504046" y="296128"/>
                    <a:pt x="503287" y="297049"/>
                    <a:pt x="502258" y="297157"/>
                  </a:cubicBezTo>
                  <a:lnTo>
                    <a:pt x="469439" y="300081"/>
                  </a:lnTo>
                  <a:cubicBezTo>
                    <a:pt x="468356" y="300190"/>
                    <a:pt x="467436" y="299377"/>
                    <a:pt x="467327" y="298295"/>
                  </a:cubicBezTo>
                  <a:lnTo>
                    <a:pt x="464133" y="262389"/>
                  </a:lnTo>
                  <a:lnTo>
                    <a:pt x="425735" y="265801"/>
                  </a:lnTo>
                  <a:cubicBezTo>
                    <a:pt x="424706" y="265855"/>
                    <a:pt x="423785" y="265096"/>
                    <a:pt x="423676" y="264068"/>
                  </a:cubicBezTo>
                  <a:lnTo>
                    <a:pt x="420698" y="230382"/>
                  </a:lnTo>
                  <a:cubicBezTo>
                    <a:pt x="420590" y="229298"/>
                    <a:pt x="421348" y="228379"/>
                    <a:pt x="422432" y="228270"/>
                  </a:cubicBezTo>
                  <a:lnTo>
                    <a:pt x="460774" y="224858"/>
                  </a:lnTo>
                  <a:lnTo>
                    <a:pt x="457633" y="189657"/>
                  </a:lnTo>
                  <a:lnTo>
                    <a:pt x="422377" y="192798"/>
                  </a:lnTo>
                  <a:cubicBezTo>
                    <a:pt x="420372" y="193013"/>
                    <a:pt x="418532" y="191497"/>
                    <a:pt x="418370" y="189440"/>
                  </a:cubicBezTo>
                  <a:lnTo>
                    <a:pt x="412034" y="118170"/>
                  </a:lnTo>
                  <a:close/>
                  <a:moveTo>
                    <a:pt x="852435" y="80747"/>
                  </a:moveTo>
                  <a:cubicBezTo>
                    <a:pt x="854709" y="80585"/>
                    <a:pt x="855521" y="81017"/>
                    <a:pt x="855738" y="83454"/>
                  </a:cubicBezTo>
                  <a:cubicBezTo>
                    <a:pt x="858771" y="118548"/>
                    <a:pt x="861857" y="153642"/>
                    <a:pt x="865054" y="188735"/>
                  </a:cubicBezTo>
                  <a:cubicBezTo>
                    <a:pt x="865270" y="191009"/>
                    <a:pt x="864619" y="191606"/>
                    <a:pt x="862454" y="191768"/>
                  </a:cubicBezTo>
                  <a:cubicBezTo>
                    <a:pt x="844852" y="193284"/>
                    <a:pt x="827252" y="194854"/>
                    <a:pt x="809651" y="196425"/>
                  </a:cubicBezTo>
                  <a:cubicBezTo>
                    <a:pt x="792375" y="197942"/>
                    <a:pt x="775099" y="199458"/>
                    <a:pt x="757824" y="201083"/>
                  </a:cubicBezTo>
                  <a:cubicBezTo>
                    <a:pt x="755224" y="201300"/>
                    <a:pt x="754195" y="200974"/>
                    <a:pt x="753979" y="197942"/>
                  </a:cubicBezTo>
                  <a:cubicBezTo>
                    <a:pt x="750999" y="163065"/>
                    <a:pt x="747912" y="128188"/>
                    <a:pt x="744717" y="93311"/>
                  </a:cubicBezTo>
                  <a:cubicBezTo>
                    <a:pt x="744500" y="90928"/>
                    <a:pt x="745097" y="90278"/>
                    <a:pt x="747479" y="90061"/>
                  </a:cubicBezTo>
                  <a:cubicBezTo>
                    <a:pt x="782464" y="87029"/>
                    <a:pt x="817450" y="83941"/>
                    <a:pt x="852435" y="80747"/>
                  </a:cubicBezTo>
                  <a:close/>
                  <a:moveTo>
                    <a:pt x="219344" y="99215"/>
                  </a:moveTo>
                  <a:cubicBezTo>
                    <a:pt x="159881" y="104630"/>
                    <a:pt x="100362" y="109883"/>
                    <a:pt x="40898" y="115082"/>
                  </a:cubicBezTo>
                  <a:cubicBezTo>
                    <a:pt x="37865" y="115352"/>
                    <a:pt x="37595" y="116435"/>
                    <a:pt x="37811" y="119035"/>
                  </a:cubicBezTo>
                  <a:cubicBezTo>
                    <a:pt x="43118" y="178554"/>
                    <a:pt x="48427" y="238017"/>
                    <a:pt x="53625" y="297536"/>
                  </a:cubicBezTo>
                  <a:cubicBezTo>
                    <a:pt x="53897" y="300352"/>
                    <a:pt x="54601" y="301164"/>
                    <a:pt x="57579" y="300893"/>
                  </a:cubicBezTo>
                  <a:cubicBezTo>
                    <a:pt x="117043" y="295477"/>
                    <a:pt x="176561" y="290223"/>
                    <a:pt x="236024" y="285025"/>
                  </a:cubicBezTo>
                  <a:cubicBezTo>
                    <a:pt x="238840" y="284808"/>
                    <a:pt x="239707" y="284158"/>
                    <a:pt x="239437" y="281125"/>
                  </a:cubicBezTo>
                  <a:cubicBezTo>
                    <a:pt x="236675" y="251448"/>
                    <a:pt x="234128" y="221715"/>
                    <a:pt x="231475" y="192038"/>
                  </a:cubicBezTo>
                  <a:cubicBezTo>
                    <a:pt x="228821" y="162360"/>
                    <a:pt x="226168" y="132629"/>
                    <a:pt x="223623" y="102950"/>
                  </a:cubicBezTo>
                  <a:cubicBezTo>
                    <a:pt x="223353" y="99864"/>
                    <a:pt x="222702" y="98888"/>
                    <a:pt x="219344" y="99215"/>
                  </a:cubicBezTo>
                  <a:close/>
                  <a:moveTo>
                    <a:pt x="632288" y="63688"/>
                  </a:moveTo>
                  <a:cubicBezTo>
                    <a:pt x="633373" y="63579"/>
                    <a:pt x="634293" y="64337"/>
                    <a:pt x="634401" y="65420"/>
                  </a:cubicBezTo>
                  <a:lnTo>
                    <a:pt x="640467" y="133819"/>
                  </a:lnTo>
                  <a:cubicBezTo>
                    <a:pt x="640521" y="134849"/>
                    <a:pt x="639763" y="135769"/>
                    <a:pt x="638734" y="135878"/>
                  </a:cubicBezTo>
                  <a:lnTo>
                    <a:pt x="611710" y="138260"/>
                  </a:lnTo>
                  <a:lnTo>
                    <a:pt x="605915" y="138802"/>
                  </a:lnTo>
                  <a:lnTo>
                    <a:pt x="565569" y="142377"/>
                  </a:lnTo>
                  <a:cubicBezTo>
                    <a:pt x="564539" y="142430"/>
                    <a:pt x="563619" y="141673"/>
                    <a:pt x="563510" y="140697"/>
                  </a:cubicBezTo>
                  <a:lnTo>
                    <a:pt x="560532" y="107012"/>
                  </a:lnTo>
                  <a:cubicBezTo>
                    <a:pt x="560423" y="105930"/>
                    <a:pt x="561182" y="105009"/>
                    <a:pt x="562265" y="104900"/>
                  </a:cubicBezTo>
                  <a:lnTo>
                    <a:pt x="600607" y="101489"/>
                  </a:lnTo>
                  <a:lnTo>
                    <a:pt x="597683" y="68669"/>
                  </a:lnTo>
                  <a:cubicBezTo>
                    <a:pt x="597629" y="67641"/>
                    <a:pt x="598388" y="66720"/>
                    <a:pt x="599417" y="66612"/>
                  </a:cubicBezTo>
                  <a:close/>
                  <a:moveTo>
                    <a:pt x="885578" y="40076"/>
                  </a:moveTo>
                  <a:cubicBezTo>
                    <a:pt x="826114" y="45491"/>
                    <a:pt x="766596" y="50745"/>
                    <a:pt x="707132" y="55944"/>
                  </a:cubicBezTo>
                  <a:cubicBezTo>
                    <a:pt x="704100" y="56214"/>
                    <a:pt x="703828" y="57298"/>
                    <a:pt x="704045" y="59897"/>
                  </a:cubicBezTo>
                  <a:cubicBezTo>
                    <a:pt x="709407" y="119415"/>
                    <a:pt x="714714" y="178879"/>
                    <a:pt x="719860" y="238397"/>
                  </a:cubicBezTo>
                  <a:cubicBezTo>
                    <a:pt x="720130" y="241213"/>
                    <a:pt x="720834" y="242026"/>
                    <a:pt x="723813" y="241754"/>
                  </a:cubicBezTo>
                  <a:cubicBezTo>
                    <a:pt x="783277" y="236339"/>
                    <a:pt x="842795" y="231086"/>
                    <a:pt x="902258" y="225887"/>
                  </a:cubicBezTo>
                  <a:cubicBezTo>
                    <a:pt x="905075" y="225670"/>
                    <a:pt x="905942" y="225021"/>
                    <a:pt x="905670" y="221987"/>
                  </a:cubicBezTo>
                  <a:cubicBezTo>
                    <a:pt x="902908" y="192309"/>
                    <a:pt x="900362" y="162578"/>
                    <a:pt x="897709" y="132900"/>
                  </a:cubicBezTo>
                  <a:cubicBezTo>
                    <a:pt x="895055" y="103223"/>
                    <a:pt x="892402" y="73491"/>
                    <a:pt x="889856" y="43813"/>
                  </a:cubicBezTo>
                  <a:cubicBezTo>
                    <a:pt x="889586" y="40726"/>
                    <a:pt x="888936" y="39751"/>
                    <a:pt x="885578" y="40076"/>
                  </a:cubicBezTo>
                  <a:close/>
                  <a:moveTo>
                    <a:pt x="257199" y="59138"/>
                  </a:moveTo>
                  <a:cubicBezTo>
                    <a:pt x="258174" y="59030"/>
                    <a:pt x="258986" y="59734"/>
                    <a:pt x="259095" y="60708"/>
                  </a:cubicBezTo>
                  <a:lnTo>
                    <a:pt x="281787" y="316327"/>
                  </a:lnTo>
                  <a:cubicBezTo>
                    <a:pt x="281894" y="317302"/>
                    <a:pt x="281191" y="318114"/>
                    <a:pt x="280217" y="318223"/>
                  </a:cubicBezTo>
                  <a:lnTo>
                    <a:pt x="24598" y="340914"/>
                  </a:lnTo>
                  <a:cubicBezTo>
                    <a:pt x="23622" y="341022"/>
                    <a:pt x="22756" y="340318"/>
                    <a:pt x="22702" y="339344"/>
                  </a:cubicBezTo>
                  <a:lnTo>
                    <a:pt x="10" y="83725"/>
                  </a:lnTo>
                  <a:cubicBezTo>
                    <a:pt x="-97" y="82751"/>
                    <a:pt x="606" y="81938"/>
                    <a:pt x="1580" y="81830"/>
                  </a:cubicBezTo>
                  <a:close/>
                  <a:moveTo>
                    <a:pt x="402557" y="46302"/>
                  </a:moveTo>
                  <a:cubicBezTo>
                    <a:pt x="404235" y="46140"/>
                    <a:pt x="405698" y="47386"/>
                    <a:pt x="405860" y="49064"/>
                  </a:cubicBezTo>
                  <a:lnTo>
                    <a:pt x="411979" y="117844"/>
                  </a:lnTo>
                  <a:lnTo>
                    <a:pt x="375207" y="121093"/>
                  </a:lnTo>
                  <a:lnTo>
                    <a:pt x="381761" y="194963"/>
                  </a:lnTo>
                  <a:cubicBezTo>
                    <a:pt x="381815" y="195992"/>
                    <a:pt x="381057" y="196913"/>
                    <a:pt x="380027" y="197021"/>
                  </a:cubicBezTo>
                  <a:lnTo>
                    <a:pt x="347209" y="199945"/>
                  </a:lnTo>
                  <a:cubicBezTo>
                    <a:pt x="346126" y="200054"/>
                    <a:pt x="345205" y="199241"/>
                    <a:pt x="345097" y="198158"/>
                  </a:cubicBezTo>
                  <a:lnTo>
                    <a:pt x="341901" y="162252"/>
                  </a:lnTo>
                  <a:lnTo>
                    <a:pt x="306320" y="165393"/>
                  </a:lnTo>
                  <a:cubicBezTo>
                    <a:pt x="305291" y="165447"/>
                    <a:pt x="304371" y="164689"/>
                    <a:pt x="304263" y="163769"/>
                  </a:cubicBezTo>
                  <a:lnTo>
                    <a:pt x="301284" y="130083"/>
                  </a:lnTo>
                  <a:cubicBezTo>
                    <a:pt x="301175" y="129000"/>
                    <a:pt x="301933" y="128079"/>
                    <a:pt x="303016" y="127971"/>
                  </a:cubicBezTo>
                  <a:lnTo>
                    <a:pt x="338543" y="124830"/>
                  </a:lnTo>
                  <a:lnTo>
                    <a:pt x="335457" y="90115"/>
                  </a:lnTo>
                  <a:lnTo>
                    <a:pt x="299876" y="93256"/>
                  </a:lnTo>
                  <a:cubicBezTo>
                    <a:pt x="298846" y="93311"/>
                    <a:pt x="297926" y="92552"/>
                    <a:pt x="297818" y="91523"/>
                  </a:cubicBezTo>
                  <a:lnTo>
                    <a:pt x="294840" y="57838"/>
                  </a:lnTo>
                  <a:cubicBezTo>
                    <a:pt x="294730" y="56754"/>
                    <a:pt x="295488" y="55835"/>
                    <a:pt x="296573" y="55726"/>
                  </a:cubicBezTo>
                  <a:lnTo>
                    <a:pt x="356199" y="50419"/>
                  </a:lnTo>
                  <a:lnTo>
                    <a:pt x="372933" y="48956"/>
                  </a:lnTo>
                  <a:close/>
                  <a:moveTo>
                    <a:pt x="476643" y="38613"/>
                  </a:moveTo>
                  <a:cubicBezTo>
                    <a:pt x="479026" y="38396"/>
                    <a:pt x="481137" y="40183"/>
                    <a:pt x="481354" y="42566"/>
                  </a:cubicBezTo>
                  <a:lnTo>
                    <a:pt x="483953" y="71811"/>
                  </a:lnTo>
                  <a:cubicBezTo>
                    <a:pt x="484170" y="73977"/>
                    <a:pt x="482546" y="75872"/>
                    <a:pt x="480380" y="76089"/>
                  </a:cubicBezTo>
                  <a:lnTo>
                    <a:pt x="451136" y="78688"/>
                  </a:lnTo>
                  <a:cubicBezTo>
                    <a:pt x="448752" y="78905"/>
                    <a:pt x="446695" y="77118"/>
                    <a:pt x="446424" y="74735"/>
                  </a:cubicBezTo>
                  <a:lnTo>
                    <a:pt x="443878" y="45923"/>
                  </a:lnTo>
                  <a:cubicBezTo>
                    <a:pt x="443661" y="43487"/>
                    <a:pt x="445449" y="41374"/>
                    <a:pt x="447832" y="41157"/>
                  </a:cubicBezTo>
                  <a:close/>
                  <a:moveTo>
                    <a:pt x="923489" y="0"/>
                  </a:moveTo>
                  <a:cubicBezTo>
                    <a:pt x="923813" y="0"/>
                    <a:pt x="924029" y="55"/>
                    <a:pt x="924301" y="163"/>
                  </a:cubicBezTo>
                  <a:cubicBezTo>
                    <a:pt x="924733" y="108"/>
                    <a:pt x="925059" y="270"/>
                    <a:pt x="925167" y="867"/>
                  </a:cubicBezTo>
                  <a:cubicBezTo>
                    <a:pt x="925166" y="921"/>
                    <a:pt x="925166" y="921"/>
                    <a:pt x="925166" y="921"/>
                  </a:cubicBezTo>
                  <a:cubicBezTo>
                    <a:pt x="925275" y="1137"/>
                    <a:pt x="925384" y="1354"/>
                    <a:pt x="925384" y="1625"/>
                  </a:cubicBezTo>
                  <a:lnTo>
                    <a:pt x="948075" y="257244"/>
                  </a:lnTo>
                  <a:cubicBezTo>
                    <a:pt x="948183" y="258218"/>
                    <a:pt x="947479" y="259031"/>
                    <a:pt x="946504" y="259139"/>
                  </a:cubicBezTo>
                  <a:lnTo>
                    <a:pt x="690885" y="281830"/>
                  </a:lnTo>
                  <a:cubicBezTo>
                    <a:pt x="690343" y="281884"/>
                    <a:pt x="689856" y="281668"/>
                    <a:pt x="689477" y="281290"/>
                  </a:cubicBezTo>
                  <a:cubicBezTo>
                    <a:pt x="689422" y="281235"/>
                    <a:pt x="689422" y="281235"/>
                    <a:pt x="689423" y="281180"/>
                  </a:cubicBezTo>
                  <a:cubicBezTo>
                    <a:pt x="689207" y="280910"/>
                    <a:pt x="689043" y="280585"/>
                    <a:pt x="688990" y="280206"/>
                  </a:cubicBezTo>
                  <a:lnTo>
                    <a:pt x="666298" y="24588"/>
                  </a:lnTo>
                  <a:cubicBezTo>
                    <a:pt x="666190" y="23612"/>
                    <a:pt x="666894" y="22800"/>
                    <a:pt x="667869" y="22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9322243" y="3255939"/>
              <a:ext cx="2069756" cy="2782673"/>
            </a:xfrm>
            <a:custGeom>
              <a:rect b="b" l="l" r="r" t="t"/>
              <a:pathLst>
                <a:path extrusionOk="0" h="2347690" w="1746215">
                  <a:moveTo>
                    <a:pt x="763404" y="2347690"/>
                  </a:moveTo>
                  <a:cubicBezTo>
                    <a:pt x="669098" y="2286830"/>
                    <a:pt x="598734" y="2187909"/>
                    <a:pt x="537280" y="2095796"/>
                  </a:cubicBezTo>
                  <a:cubicBezTo>
                    <a:pt x="470708" y="1996007"/>
                    <a:pt x="414326" y="1885984"/>
                    <a:pt x="396598" y="1766136"/>
                  </a:cubicBezTo>
                  <a:cubicBezTo>
                    <a:pt x="377407" y="1636283"/>
                    <a:pt x="385129" y="1504967"/>
                    <a:pt x="379098" y="1374291"/>
                  </a:cubicBezTo>
                  <a:cubicBezTo>
                    <a:pt x="374072" y="1264816"/>
                    <a:pt x="353191" y="1165803"/>
                    <a:pt x="311612" y="1064735"/>
                  </a:cubicBezTo>
                  <a:cubicBezTo>
                    <a:pt x="272044" y="968602"/>
                    <a:pt x="203919" y="898375"/>
                    <a:pt x="140957" y="816953"/>
                  </a:cubicBezTo>
                  <a:cubicBezTo>
                    <a:pt x="122132" y="792646"/>
                    <a:pt x="42676" y="737634"/>
                    <a:pt x="31116" y="709306"/>
                  </a:cubicBezTo>
                  <a:cubicBezTo>
                    <a:pt x="-4294" y="658909"/>
                    <a:pt x="-11102" y="581280"/>
                    <a:pt x="19099" y="533624"/>
                  </a:cubicBezTo>
                  <a:cubicBezTo>
                    <a:pt x="53505" y="479343"/>
                    <a:pt x="105775" y="450284"/>
                    <a:pt x="166453" y="436942"/>
                  </a:cubicBezTo>
                  <a:cubicBezTo>
                    <a:pt x="212646" y="426799"/>
                    <a:pt x="292468" y="461250"/>
                    <a:pt x="335737" y="478612"/>
                  </a:cubicBezTo>
                  <a:cubicBezTo>
                    <a:pt x="403314" y="505798"/>
                    <a:pt x="532985" y="562181"/>
                    <a:pt x="599831" y="590920"/>
                  </a:cubicBezTo>
                  <a:cubicBezTo>
                    <a:pt x="668184" y="620300"/>
                    <a:pt x="719587" y="669646"/>
                    <a:pt x="754083" y="736492"/>
                  </a:cubicBezTo>
                  <a:cubicBezTo>
                    <a:pt x="779396" y="785610"/>
                    <a:pt x="797855" y="837788"/>
                    <a:pt x="813436" y="890744"/>
                  </a:cubicBezTo>
                  <a:cubicBezTo>
                    <a:pt x="820883" y="916057"/>
                    <a:pt x="848983" y="996382"/>
                    <a:pt x="868036" y="1024939"/>
                  </a:cubicBezTo>
                  <a:cubicBezTo>
                    <a:pt x="907285" y="1083834"/>
                    <a:pt x="1089912" y="1072411"/>
                    <a:pt x="1080225" y="910940"/>
                  </a:cubicBezTo>
                  <a:cubicBezTo>
                    <a:pt x="1074057" y="807952"/>
                    <a:pt x="1065421" y="705056"/>
                    <a:pt x="1057791" y="602160"/>
                  </a:cubicBezTo>
                  <a:cubicBezTo>
                    <a:pt x="1050343" y="501275"/>
                    <a:pt x="1042530" y="400435"/>
                    <a:pt x="1034991" y="299595"/>
                  </a:cubicBezTo>
                  <a:cubicBezTo>
                    <a:pt x="1029325" y="223611"/>
                    <a:pt x="1024985" y="147490"/>
                    <a:pt x="1016075" y="71780"/>
                  </a:cubicBezTo>
                  <a:cubicBezTo>
                    <a:pt x="1013791" y="52453"/>
                    <a:pt x="1015207" y="32989"/>
                    <a:pt x="1014156" y="13570"/>
                  </a:cubicBezTo>
                  <a:cubicBezTo>
                    <a:pt x="1013882" y="8224"/>
                    <a:pt x="1013516" y="2102"/>
                    <a:pt x="1020690" y="0"/>
                  </a:cubicBezTo>
                  <a:cubicBezTo>
                    <a:pt x="1074102" y="48432"/>
                    <a:pt x="1130119" y="94672"/>
                    <a:pt x="1168089" y="157222"/>
                  </a:cubicBezTo>
                  <a:cubicBezTo>
                    <a:pt x="1240235" y="276156"/>
                    <a:pt x="1309822" y="396597"/>
                    <a:pt x="1381100" y="516079"/>
                  </a:cubicBezTo>
                  <a:cubicBezTo>
                    <a:pt x="1437756" y="611070"/>
                    <a:pt x="1508121" y="699391"/>
                    <a:pt x="1548465" y="803338"/>
                  </a:cubicBezTo>
                  <a:cubicBezTo>
                    <a:pt x="1589907" y="910117"/>
                    <a:pt x="1583967" y="1041479"/>
                    <a:pt x="1591917" y="1155020"/>
                  </a:cubicBezTo>
                  <a:cubicBezTo>
                    <a:pt x="1604117" y="1329834"/>
                    <a:pt x="1612296" y="1504967"/>
                    <a:pt x="1626277" y="1679644"/>
                  </a:cubicBezTo>
                  <a:cubicBezTo>
                    <a:pt x="1632902" y="1762253"/>
                    <a:pt x="1632263" y="1854229"/>
                    <a:pt x="1653189" y="1934462"/>
                  </a:cubicBezTo>
                  <a:cubicBezTo>
                    <a:pt x="1672516" y="2008618"/>
                    <a:pt x="1709435" y="2083780"/>
                    <a:pt x="1746216" y="2150900"/>
                  </a:cubicBezTo>
                  <a:cubicBezTo>
                    <a:pt x="1633313" y="2178223"/>
                    <a:pt x="973491" y="2312600"/>
                    <a:pt x="763404" y="2347690"/>
                  </a:cubicBezTo>
                  <a:close/>
                </a:path>
              </a:pathLst>
            </a:custGeom>
            <a:solidFill>
              <a:srgbClr val="F0B8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9395737" y="3804131"/>
              <a:ext cx="438669" cy="313250"/>
            </a:xfrm>
            <a:custGeom>
              <a:rect b="b" l="l" r="r" t="t"/>
              <a:pathLst>
                <a:path extrusionOk="0" h="264283" w="370097">
                  <a:moveTo>
                    <a:pt x="146118" y="2633"/>
                  </a:moveTo>
                  <a:cubicBezTo>
                    <a:pt x="186874" y="5695"/>
                    <a:pt x="327876" y="67058"/>
                    <a:pt x="364018" y="92188"/>
                  </a:cubicBezTo>
                  <a:cubicBezTo>
                    <a:pt x="377862" y="101828"/>
                    <a:pt x="364383" y="106626"/>
                    <a:pt x="359677" y="110373"/>
                  </a:cubicBezTo>
                  <a:cubicBezTo>
                    <a:pt x="331029" y="133127"/>
                    <a:pt x="301604" y="154876"/>
                    <a:pt x="272636" y="177218"/>
                  </a:cubicBezTo>
                  <a:cubicBezTo>
                    <a:pt x="241109" y="201526"/>
                    <a:pt x="209628" y="225925"/>
                    <a:pt x="178375" y="250598"/>
                  </a:cubicBezTo>
                  <a:cubicBezTo>
                    <a:pt x="154844" y="269149"/>
                    <a:pt x="145341" y="269057"/>
                    <a:pt x="122632" y="248999"/>
                  </a:cubicBezTo>
                  <a:cubicBezTo>
                    <a:pt x="112809" y="240318"/>
                    <a:pt x="43724" y="181148"/>
                    <a:pt x="34495" y="171827"/>
                  </a:cubicBezTo>
                  <a:cubicBezTo>
                    <a:pt x="4247" y="141260"/>
                    <a:pt x="-19421" y="88761"/>
                    <a:pt x="23026" y="46314"/>
                  </a:cubicBezTo>
                  <a:cubicBezTo>
                    <a:pt x="65427" y="3821"/>
                    <a:pt x="102803" y="-5408"/>
                    <a:pt x="146118" y="2633"/>
                  </a:cubicBezTo>
                  <a:close/>
                </a:path>
              </a:pathLst>
            </a:custGeom>
            <a:solidFill>
              <a:srgbClr val="FAEFE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281536">
              <a:off x="8864885" y="2813614"/>
              <a:ext cx="1569923" cy="137496"/>
            </a:xfrm>
            <a:custGeom>
              <a:rect b="b" l="l" r="r" t="t"/>
              <a:pathLst>
                <a:path extrusionOk="0" h="116003" w="1324515">
                  <a:moveTo>
                    <a:pt x="0" y="0"/>
                  </a:moveTo>
                  <a:lnTo>
                    <a:pt x="1324515" y="0"/>
                  </a:lnTo>
                  <a:lnTo>
                    <a:pt x="1324515" y="116004"/>
                  </a:lnTo>
                  <a:lnTo>
                    <a:pt x="0" y="116004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>
            <a:off x="7024899" y="1893127"/>
            <a:ext cx="1908294" cy="2289884"/>
            <a:chOff x="7024899" y="1893127"/>
            <a:chExt cx="1908294" cy="2289884"/>
          </a:xfrm>
        </p:grpSpPr>
        <p:sp>
          <p:nvSpPr>
            <p:cNvPr id="210" name="Google Shape;210;p6"/>
            <p:cNvSpPr/>
            <p:nvPr/>
          </p:nvSpPr>
          <p:spPr>
            <a:xfrm rot="-481563">
              <a:off x="7162260" y="1996972"/>
              <a:ext cx="1633572" cy="2082195"/>
            </a:xfrm>
            <a:custGeom>
              <a:rect b="b" l="l" r="r" t="t"/>
              <a:pathLst>
                <a:path extrusionOk="0" h="3989762" w="3130142">
                  <a:moveTo>
                    <a:pt x="0" y="0"/>
                  </a:moveTo>
                  <a:lnTo>
                    <a:pt x="3130143" y="0"/>
                  </a:lnTo>
                  <a:lnTo>
                    <a:pt x="3130143" y="3989763"/>
                  </a:lnTo>
                  <a:lnTo>
                    <a:pt x="0" y="39897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379222" y="2557999"/>
              <a:ext cx="1246631" cy="1246631"/>
            </a:xfrm>
            <a:custGeom>
              <a:rect b="b" l="l" r="r" t="t"/>
              <a:pathLst>
                <a:path extrusionOk="0" h="1051760" w="1051760">
                  <a:moveTo>
                    <a:pt x="1029691" y="914824"/>
                  </a:moveTo>
                  <a:lnTo>
                    <a:pt x="166864" y="1051440"/>
                  </a:lnTo>
                  <a:cubicBezTo>
                    <a:pt x="152608" y="1053679"/>
                    <a:pt x="139175" y="1043947"/>
                    <a:pt x="136936" y="1029691"/>
                  </a:cubicBezTo>
                  <a:lnTo>
                    <a:pt x="320" y="166864"/>
                  </a:lnTo>
                  <a:cubicBezTo>
                    <a:pt x="-1918" y="152608"/>
                    <a:pt x="7814" y="139175"/>
                    <a:pt x="22069" y="136936"/>
                  </a:cubicBezTo>
                  <a:lnTo>
                    <a:pt x="884896" y="320"/>
                  </a:lnTo>
                  <a:cubicBezTo>
                    <a:pt x="899152" y="-1918"/>
                    <a:pt x="912585" y="7814"/>
                    <a:pt x="914824" y="22069"/>
                  </a:cubicBezTo>
                  <a:lnTo>
                    <a:pt x="1051440" y="884896"/>
                  </a:lnTo>
                  <a:cubicBezTo>
                    <a:pt x="1053679" y="899152"/>
                    <a:pt x="1043946" y="912539"/>
                    <a:pt x="1029691" y="9148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 rot="-242490">
              <a:off x="7499058" y="2693128"/>
              <a:ext cx="1006958" cy="1007485"/>
            </a:xfrm>
            <a:custGeom>
              <a:rect b="b" l="l" r="r" t="t"/>
              <a:pathLst>
                <a:path extrusionOk="0" h="1007485" w="1006958">
                  <a:moveTo>
                    <a:pt x="410625" y="941944"/>
                  </a:moveTo>
                  <a:cubicBezTo>
                    <a:pt x="411113" y="941890"/>
                    <a:pt x="411546" y="942270"/>
                    <a:pt x="411546" y="942648"/>
                  </a:cubicBezTo>
                  <a:lnTo>
                    <a:pt x="414417" y="974872"/>
                  </a:lnTo>
                  <a:cubicBezTo>
                    <a:pt x="414579" y="976496"/>
                    <a:pt x="413334" y="977958"/>
                    <a:pt x="411708" y="978121"/>
                  </a:cubicBezTo>
                  <a:lnTo>
                    <a:pt x="380135" y="980937"/>
                  </a:lnTo>
                  <a:cubicBezTo>
                    <a:pt x="378132" y="981154"/>
                    <a:pt x="376290" y="979637"/>
                    <a:pt x="376127" y="977579"/>
                  </a:cubicBezTo>
                  <a:lnTo>
                    <a:pt x="373528" y="948227"/>
                  </a:lnTo>
                  <a:cubicBezTo>
                    <a:pt x="373366" y="946602"/>
                    <a:pt x="374611" y="945139"/>
                    <a:pt x="376237" y="944977"/>
                  </a:cubicBezTo>
                  <a:close/>
                  <a:moveTo>
                    <a:pt x="891483" y="896887"/>
                  </a:moveTo>
                  <a:cubicBezTo>
                    <a:pt x="893161" y="896724"/>
                    <a:pt x="894624" y="897970"/>
                    <a:pt x="894839" y="899648"/>
                  </a:cubicBezTo>
                  <a:lnTo>
                    <a:pt x="897602" y="931059"/>
                  </a:lnTo>
                  <a:cubicBezTo>
                    <a:pt x="897765" y="932684"/>
                    <a:pt x="896519" y="934145"/>
                    <a:pt x="894894" y="934308"/>
                  </a:cubicBezTo>
                  <a:lnTo>
                    <a:pt x="864133" y="937016"/>
                  </a:lnTo>
                  <a:cubicBezTo>
                    <a:pt x="862129" y="937233"/>
                    <a:pt x="860288" y="935716"/>
                    <a:pt x="860125" y="933658"/>
                  </a:cubicBezTo>
                  <a:lnTo>
                    <a:pt x="857418" y="903278"/>
                  </a:lnTo>
                  <a:cubicBezTo>
                    <a:pt x="857255" y="901436"/>
                    <a:pt x="858608" y="899811"/>
                    <a:pt x="860451" y="899648"/>
                  </a:cubicBezTo>
                  <a:close/>
                  <a:moveTo>
                    <a:pt x="1000878" y="887192"/>
                  </a:moveTo>
                  <a:cubicBezTo>
                    <a:pt x="1002558" y="887030"/>
                    <a:pt x="1004019" y="888275"/>
                    <a:pt x="1004182" y="889954"/>
                  </a:cubicBezTo>
                  <a:lnTo>
                    <a:pt x="1006944" y="921364"/>
                  </a:lnTo>
                  <a:cubicBezTo>
                    <a:pt x="1007108" y="922989"/>
                    <a:pt x="1005861" y="924451"/>
                    <a:pt x="1004237" y="924613"/>
                  </a:cubicBezTo>
                  <a:lnTo>
                    <a:pt x="973476" y="927322"/>
                  </a:lnTo>
                  <a:cubicBezTo>
                    <a:pt x="971471" y="927539"/>
                    <a:pt x="969631" y="926021"/>
                    <a:pt x="969469" y="923964"/>
                  </a:cubicBezTo>
                  <a:lnTo>
                    <a:pt x="966760" y="893204"/>
                  </a:lnTo>
                  <a:cubicBezTo>
                    <a:pt x="966597" y="891579"/>
                    <a:pt x="967843" y="890116"/>
                    <a:pt x="969469" y="889954"/>
                  </a:cubicBezTo>
                  <a:close/>
                  <a:moveTo>
                    <a:pt x="590480" y="888979"/>
                  </a:moveTo>
                  <a:cubicBezTo>
                    <a:pt x="592158" y="888870"/>
                    <a:pt x="593621" y="890062"/>
                    <a:pt x="593784" y="891686"/>
                  </a:cubicBezTo>
                  <a:lnTo>
                    <a:pt x="597033" y="928568"/>
                  </a:lnTo>
                  <a:lnTo>
                    <a:pt x="597304" y="931599"/>
                  </a:lnTo>
                  <a:lnTo>
                    <a:pt x="599687" y="958408"/>
                  </a:lnTo>
                  <a:cubicBezTo>
                    <a:pt x="599850" y="960032"/>
                    <a:pt x="598604" y="961495"/>
                    <a:pt x="596979" y="961657"/>
                  </a:cubicBezTo>
                  <a:lnTo>
                    <a:pt x="492564" y="970918"/>
                  </a:lnTo>
                  <a:cubicBezTo>
                    <a:pt x="490562" y="971134"/>
                    <a:pt x="488720" y="969619"/>
                    <a:pt x="488557" y="967560"/>
                  </a:cubicBezTo>
                  <a:lnTo>
                    <a:pt x="485741" y="935770"/>
                  </a:lnTo>
                  <a:cubicBezTo>
                    <a:pt x="485686" y="935608"/>
                    <a:pt x="485849" y="935444"/>
                    <a:pt x="486011" y="935444"/>
                  </a:cubicBezTo>
                  <a:lnTo>
                    <a:pt x="559016" y="928947"/>
                  </a:lnTo>
                  <a:lnTo>
                    <a:pt x="555982" y="895044"/>
                  </a:lnTo>
                  <a:cubicBezTo>
                    <a:pt x="555820" y="893419"/>
                    <a:pt x="557066" y="891957"/>
                    <a:pt x="558691" y="891795"/>
                  </a:cubicBezTo>
                  <a:close/>
                  <a:moveTo>
                    <a:pt x="471012" y="824154"/>
                  </a:moveTo>
                  <a:cubicBezTo>
                    <a:pt x="473664" y="823937"/>
                    <a:pt x="476048" y="825887"/>
                    <a:pt x="476264" y="828540"/>
                  </a:cubicBezTo>
                  <a:lnTo>
                    <a:pt x="479079" y="860439"/>
                  </a:lnTo>
                  <a:lnTo>
                    <a:pt x="513091" y="857405"/>
                  </a:lnTo>
                  <a:cubicBezTo>
                    <a:pt x="514770" y="857243"/>
                    <a:pt x="516233" y="858489"/>
                    <a:pt x="516394" y="860167"/>
                  </a:cubicBezTo>
                  <a:lnTo>
                    <a:pt x="519048" y="890008"/>
                  </a:lnTo>
                  <a:cubicBezTo>
                    <a:pt x="519211" y="891633"/>
                    <a:pt x="517965" y="893094"/>
                    <a:pt x="516340" y="893258"/>
                  </a:cubicBezTo>
                  <a:lnTo>
                    <a:pt x="482275" y="896290"/>
                  </a:lnTo>
                  <a:lnTo>
                    <a:pt x="485525" y="932792"/>
                  </a:lnTo>
                  <a:cubicBezTo>
                    <a:pt x="485633" y="933766"/>
                    <a:pt x="484874" y="934633"/>
                    <a:pt x="483900" y="934742"/>
                  </a:cubicBezTo>
                  <a:lnTo>
                    <a:pt x="413334" y="941024"/>
                  </a:lnTo>
                  <a:cubicBezTo>
                    <a:pt x="412306" y="941131"/>
                    <a:pt x="411384" y="940374"/>
                    <a:pt x="411277" y="939291"/>
                  </a:cubicBezTo>
                  <a:lnTo>
                    <a:pt x="408027" y="902843"/>
                  </a:lnTo>
                  <a:lnTo>
                    <a:pt x="373475" y="905930"/>
                  </a:lnTo>
                  <a:cubicBezTo>
                    <a:pt x="371471" y="906147"/>
                    <a:pt x="369629" y="904631"/>
                    <a:pt x="369467" y="902572"/>
                  </a:cubicBezTo>
                  <a:lnTo>
                    <a:pt x="366868" y="873436"/>
                  </a:lnTo>
                  <a:cubicBezTo>
                    <a:pt x="366705" y="871811"/>
                    <a:pt x="367951" y="870349"/>
                    <a:pt x="369576" y="870186"/>
                  </a:cubicBezTo>
                  <a:lnTo>
                    <a:pt x="404831" y="867045"/>
                  </a:lnTo>
                  <a:lnTo>
                    <a:pt x="402015" y="835092"/>
                  </a:lnTo>
                  <a:cubicBezTo>
                    <a:pt x="401799" y="832440"/>
                    <a:pt x="403695" y="830111"/>
                    <a:pt x="406349" y="829894"/>
                  </a:cubicBezTo>
                  <a:close/>
                  <a:moveTo>
                    <a:pt x="246964" y="806281"/>
                  </a:moveTo>
                  <a:cubicBezTo>
                    <a:pt x="247886" y="806228"/>
                    <a:pt x="248752" y="806932"/>
                    <a:pt x="248861" y="807852"/>
                  </a:cubicBezTo>
                  <a:lnTo>
                    <a:pt x="258392" y="915408"/>
                  </a:lnTo>
                  <a:cubicBezTo>
                    <a:pt x="258499" y="916382"/>
                    <a:pt x="257796" y="917194"/>
                    <a:pt x="256821" y="917303"/>
                  </a:cubicBezTo>
                  <a:lnTo>
                    <a:pt x="149266" y="926834"/>
                  </a:lnTo>
                  <a:cubicBezTo>
                    <a:pt x="148292" y="926943"/>
                    <a:pt x="147479" y="926239"/>
                    <a:pt x="147371" y="925264"/>
                  </a:cubicBezTo>
                  <a:lnTo>
                    <a:pt x="137839" y="817709"/>
                  </a:lnTo>
                  <a:cubicBezTo>
                    <a:pt x="137731" y="816734"/>
                    <a:pt x="138435" y="815921"/>
                    <a:pt x="139409" y="815813"/>
                  </a:cubicBezTo>
                  <a:close/>
                  <a:moveTo>
                    <a:pt x="280920" y="765664"/>
                  </a:moveTo>
                  <a:lnTo>
                    <a:pt x="98683" y="781857"/>
                  </a:lnTo>
                  <a:cubicBezTo>
                    <a:pt x="97708" y="781965"/>
                    <a:pt x="97005" y="782779"/>
                    <a:pt x="97112" y="783753"/>
                  </a:cubicBezTo>
                  <a:lnTo>
                    <a:pt x="113306" y="965990"/>
                  </a:lnTo>
                  <a:cubicBezTo>
                    <a:pt x="113414" y="966964"/>
                    <a:pt x="114227" y="967668"/>
                    <a:pt x="115201" y="967560"/>
                  </a:cubicBezTo>
                  <a:lnTo>
                    <a:pt x="297438" y="951367"/>
                  </a:lnTo>
                  <a:cubicBezTo>
                    <a:pt x="298413" y="951259"/>
                    <a:pt x="299118" y="950447"/>
                    <a:pt x="299008" y="949472"/>
                  </a:cubicBezTo>
                  <a:lnTo>
                    <a:pt x="282815" y="767235"/>
                  </a:lnTo>
                  <a:cubicBezTo>
                    <a:pt x="282707" y="766260"/>
                    <a:pt x="281896" y="765556"/>
                    <a:pt x="280920" y="765664"/>
                  </a:cubicBezTo>
                  <a:close/>
                  <a:moveTo>
                    <a:pt x="314388" y="725697"/>
                  </a:moveTo>
                  <a:cubicBezTo>
                    <a:pt x="315364" y="725643"/>
                    <a:pt x="316230" y="726347"/>
                    <a:pt x="316284" y="727268"/>
                  </a:cubicBezTo>
                  <a:lnTo>
                    <a:pt x="338976" y="982887"/>
                  </a:lnTo>
                  <a:cubicBezTo>
                    <a:pt x="339083" y="983861"/>
                    <a:pt x="338380" y="984673"/>
                    <a:pt x="337406" y="984783"/>
                  </a:cubicBezTo>
                  <a:lnTo>
                    <a:pt x="81787" y="1007474"/>
                  </a:lnTo>
                  <a:cubicBezTo>
                    <a:pt x="80812" y="1007583"/>
                    <a:pt x="79999" y="1006878"/>
                    <a:pt x="79891" y="1005903"/>
                  </a:cubicBezTo>
                  <a:lnTo>
                    <a:pt x="57199" y="750284"/>
                  </a:lnTo>
                  <a:cubicBezTo>
                    <a:pt x="57092" y="749310"/>
                    <a:pt x="57795" y="748497"/>
                    <a:pt x="58769" y="748389"/>
                  </a:cubicBezTo>
                  <a:close/>
                  <a:moveTo>
                    <a:pt x="757878" y="686272"/>
                  </a:moveTo>
                  <a:cubicBezTo>
                    <a:pt x="759990" y="686055"/>
                    <a:pt x="760370" y="686867"/>
                    <a:pt x="760477" y="688654"/>
                  </a:cubicBezTo>
                  <a:cubicBezTo>
                    <a:pt x="760856" y="694017"/>
                    <a:pt x="762697" y="715409"/>
                    <a:pt x="763348" y="720715"/>
                  </a:cubicBezTo>
                  <a:cubicBezTo>
                    <a:pt x="763563" y="722719"/>
                    <a:pt x="762914" y="723261"/>
                    <a:pt x="761019" y="723424"/>
                  </a:cubicBezTo>
                  <a:cubicBezTo>
                    <a:pt x="750350" y="724235"/>
                    <a:pt x="739626" y="725211"/>
                    <a:pt x="728958" y="726240"/>
                  </a:cubicBezTo>
                  <a:cubicBezTo>
                    <a:pt x="727117" y="726402"/>
                    <a:pt x="726359" y="726077"/>
                    <a:pt x="726196" y="724019"/>
                  </a:cubicBezTo>
                  <a:cubicBezTo>
                    <a:pt x="725329" y="713242"/>
                    <a:pt x="724354" y="702411"/>
                    <a:pt x="723326" y="691633"/>
                  </a:cubicBezTo>
                  <a:cubicBezTo>
                    <a:pt x="723163" y="689792"/>
                    <a:pt x="723705" y="689305"/>
                    <a:pt x="725492" y="689142"/>
                  </a:cubicBezTo>
                  <a:cubicBezTo>
                    <a:pt x="736268" y="688275"/>
                    <a:pt x="747100" y="687355"/>
                    <a:pt x="757878" y="686272"/>
                  </a:cubicBezTo>
                  <a:close/>
                  <a:moveTo>
                    <a:pt x="385334" y="681668"/>
                  </a:moveTo>
                  <a:cubicBezTo>
                    <a:pt x="387012" y="681559"/>
                    <a:pt x="388475" y="682751"/>
                    <a:pt x="388529" y="684375"/>
                  </a:cubicBezTo>
                  <a:lnTo>
                    <a:pt x="394595" y="752504"/>
                  </a:lnTo>
                  <a:cubicBezTo>
                    <a:pt x="394758" y="754129"/>
                    <a:pt x="393511" y="755592"/>
                    <a:pt x="391887" y="755754"/>
                  </a:cubicBezTo>
                  <a:lnTo>
                    <a:pt x="361072" y="758516"/>
                  </a:lnTo>
                  <a:cubicBezTo>
                    <a:pt x="359068" y="758733"/>
                    <a:pt x="357226" y="757217"/>
                    <a:pt x="357065" y="755158"/>
                  </a:cubicBezTo>
                  <a:lnTo>
                    <a:pt x="350837" y="684755"/>
                  </a:lnTo>
                  <a:close/>
                  <a:moveTo>
                    <a:pt x="460666" y="675006"/>
                  </a:moveTo>
                  <a:cubicBezTo>
                    <a:pt x="460991" y="674952"/>
                    <a:pt x="461208" y="675169"/>
                    <a:pt x="461263" y="675493"/>
                  </a:cubicBezTo>
                  <a:lnTo>
                    <a:pt x="464132" y="707988"/>
                  </a:lnTo>
                  <a:cubicBezTo>
                    <a:pt x="464294" y="709613"/>
                    <a:pt x="463050" y="711074"/>
                    <a:pt x="461425" y="711237"/>
                  </a:cubicBezTo>
                  <a:lnTo>
                    <a:pt x="432071" y="713836"/>
                  </a:lnTo>
                  <a:cubicBezTo>
                    <a:pt x="430069" y="714053"/>
                    <a:pt x="428227" y="712537"/>
                    <a:pt x="428064" y="710479"/>
                  </a:cubicBezTo>
                  <a:lnTo>
                    <a:pt x="425464" y="681126"/>
                  </a:lnTo>
                  <a:cubicBezTo>
                    <a:pt x="425302" y="679501"/>
                    <a:pt x="426548" y="678039"/>
                    <a:pt x="428173" y="677877"/>
                  </a:cubicBezTo>
                  <a:close/>
                  <a:moveTo>
                    <a:pt x="791129" y="645600"/>
                  </a:moveTo>
                  <a:cubicBezTo>
                    <a:pt x="755928" y="648795"/>
                    <a:pt x="720726" y="651936"/>
                    <a:pt x="685525" y="654969"/>
                  </a:cubicBezTo>
                  <a:cubicBezTo>
                    <a:pt x="682978" y="655186"/>
                    <a:pt x="682437" y="655944"/>
                    <a:pt x="682654" y="658435"/>
                  </a:cubicBezTo>
                  <a:cubicBezTo>
                    <a:pt x="684332" y="676036"/>
                    <a:pt x="690560" y="746223"/>
                    <a:pt x="691969" y="763715"/>
                  </a:cubicBezTo>
                  <a:cubicBezTo>
                    <a:pt x="692239" y="766586"/>
                    <a:pt x="693052" y="767182"/>
                    <a:pt x="695813" y="766911"/>
                  </a:cubicBezTo>
                  <a:cubicBezTo>
                    <a:pt x="730908" y="763662"/>
                    <a:pt x="766000" y="760574"/>
                    <a:pt x="801094" y="757542"/>
                  </a:cubicBezTo>
                  <a:cubicBezTo>
                    <a:pt x="803640" y="757325"/>
                    <a:pt x="804180" y="756567"/>
                    <a:pt x="803964" y="754075"/>
                  </a:cubicBezTo>
                  <a:cubicBezTo>
                    <a:pt x="800714" y="718874"/>
                    <a:pt x="797629" y="683672"/>
                    <a:pt x="794595" y="648470"/>
                  </a:cubicBezTo>
                  <a:cubicBezTo>
                    <a:pt x="794379" y="645924"/>
                    <a:pt x="793621" y="645384"/>
                    <a:pt x="791129" y="645600"/>
                  </a:cubicBezTo>
                  <a:close/>
                  <a:moveTo>
                    <a:pt x="530312" y="632764"/>
                  </a:moveTo>
                  <a:cubicBezTo>
                    <a:pt x="530365" y="632764"/>
                    <a:pt x="530365" y="632819"/>
                    <a:pt x="530365" y="632819"/>
                  </a:cubicBezTo>
                  <a:lnTo>
                    <a:pt x="530799" y="632764"/>
                  </a:lnTo>
                  <a:cubicBezTo>
                    <a:pt x="532478" y="632602"/>
                    <a:pt x="533940" y="633848"/>
                    <a:pt x="534102" y="635526"/>
                  </a:cubicBezTo>
                  <a:lnTo>
                    <a:pt x="537027" y="668183"/>
                  </a:lnTo>
                  <a:lnTo>
                    <a:pt x="570605" y="665204"/>
                  </a:lnTo>
                  <a:cubicBezTo>
                    <a:pt x="572282" y="665042"/>
                    <a:pt x="573745" y="666288"/>
                    <a:pt x="573908" y="667966"/>
                  </a:cubicBezTo>
                  <a:lnTo>
                    <a:pt x="579973" y="736095"/>
                  </a:lnTo>
                  <a:cubicBezTo>
                    <a:pt x="580135" y="737774"/>
                    <a:pt x="578890" y="739236"/>
                    <a:pt x="577157" y="739400"/>
                  </a:cubicBezTo>
                  <a:lnTo>
                    <a:pt x="541413" y="742594"/>
                  </a:lnTo>
                  <a:cubicBezTo>
                    <a:pt x="541847" y="742594"/>
                    <a:pt x="542172" y="742865"/>
                    <a:pt x="542227" y="743298"/>
                  </a:cubicBezTo>
                  <a:lnTo>
                    <a:pt x="545150" y="775955"/>
                  </a:lnTo>
                  <a:cubicBezTo>
                    <a:pt x="545313" y="777580"/>
                    <a:pt x="544067" y="779041"/>
                    <a:pt x="542442" y="779204"/>
                  </a:cubicBezTo>
                  <a:lnTo>
                    <a:pt x="438625" y="788411"/>
                  </a:lnTo>
                  <a:cubicBezTo>
                    <a:pt x="436621" y="788628"/>
                    <a:pt x="434780" y="787111"/>
                    <a:pt x="434617" y="785053"/>
                  </a:cubicBezTo>
                  <a:lnTo>
                    <a:pt x="431963" y="755321"/>
                  </a:lnTo>
                  <a:cubicBezTo>
                    <a:pt x="431801" y="753696"/>
                    <a:pt x="433046" y="752234"/>
                    <a:pt x="434672" y="752071"/>
                  </a:cubicBezTo>
                  <a:lnTo>
                    <a:pt x="506049" y="745735"/>
                  </a:lnTo>
                  <a:lnTo>
                    <a:pt x="499605" y="673165"/>
                  </a:lnTo>
                  <a:cubicBezTo>
                    <a:pt x="499605" y="672624"/>
                    <a:pt x="499822" y="672190"/>
                    <a:pt x="500147" y="671865"/>
                  </a:cubicBezTo>
                  <a:lnTo>
                    <a:pt x="462019" y="675224"/>
                  </a:lnTo>
                  <a:cubicBezTo>
                    <a:pt x="461749" y="675224"/>
                    <a:pt x="461478" y="675007"/>
                    <a:pt x="461478" y="674736"/>
                  </a:cubicBezTo>
                  <a:lnTo>
                    <a:pt x="458608" y="642187"/>
                  </a:lnTo>
                  <a:cubicBezTo>
                    <a:pt x="458446" y="640564"/>
                    <a:pt x="459691" y="639101"/>
                    <a:pt x="461316" y="638938"/>
                  </a:cubicBezTo>
                  <a:lnTo>
                    <a:pt x="529066" y="632927"/>
                  </a:lnTo>
                  <a:cubicBezTo>
                    <a:pt x="529336" y="632657"/>
                    <a:pt x="529716" y="632602"/>
                    <a:pt x="530312" y="632764"/>
                  </a:cubicBezTo>
                  <a:close/>
                  <a:moveTo>
                    <a:pt x="602880" y="586786"/>
                  </a:moveTo>
                  <a:cubicBezTo>
                    <a:pt x="602934" y="586786"/>
                    <a:pt x="602989" y="586786"/>
                    <a:pt x="602988" y="586841"/>
                  </a:cubicBezTo>
                  <a:lnTo>
                    <a:pt x="606238" y="623666"/>
                  </a:lnTo>
                  <a:cubicBezTo>
                    <a:pt x="606400" y="625291"/>
                    <a:pt x="605155" y="626753"/>
                    <a:pt x="603529" y="626916"/>
                  </a:cubicBezTo>
                  <a:lnTo>
                    <a:pt x="572661" y="629624"/>
                  </a:lnTo>
                  <a:cubicBezTo>
                    <a:pt x="570657" y="629840"/>
                    <a:pt x="568815" y="628324"/>
                    <a:pt x="568653" y="626266"/>
                  </a:cubicBezTo>
                  <a:lnTo>
                    <a:pt x="565729" y="593068"/>
                  </a:lnTo>
                  <a:cubicBezTo>
                    <a:pt x="565566" y="591443"/>
                    <a:pt x="566812" y="589982"/>
                    <a:pt x="568437" y="589819"/>
                  </a:cubicBezTo>
                  <a:close/>
                  <a:moveTo>
                    <a:pt x="786688" y="570322"/>
                  </a:moveTo>
                  <a:cubicBezTo>
                    <a:pt x="788367" y="570160"/>
                    <a:pt x="789829" y="571405"/>
                    <a:pt x="789992" y="573084"/>
                  </a:cubicBezTo>
                  <a:lnTo>
                    <a:pt x="793187" y="608827"/>
                  </a:lnTo>
                  <a:lnTo>
                    <a:pt x="826439" y="605903"/>
                  </a:lnTo>
                  <a:cubicBezTo>
                    <a:pt x="828118" y="605741"/>
                    <a:pt x="829580" y="606987"/>
                    <a:pt x="829742" y="608665"/>
                  </a:cubicBezTo>
                  <a:lnTo>
                    <a:pt x="835971" y="679068"/>
                  </a:lnTo>
                  <a:lnTo>
                    <a:pt x="871228" y="675927"/>
                  </a:lnTo>
                  <a:lnTo>
                    <a:pt x="868248" y="642296"/>
                  </a:lnTo>
                  <a:cubicBezTo>
                    <a:pt x="868086" y="640671"/>
                    <a:pt x="869332" y="639210"/>
                    <a:pt x="870956" y="639047"/>
                  </a:cubicBezTo>
                  <a:lnTo>
                    <a:pt x="907188" y="635852"/>
                  </a:lnTo>
                  <a:lnTo>
                    <a:pt x="904100" y="601083"/>
                  </a:lnTo>
                  <a:cubicBezTo>
                    <a:pt x="903937" y="599459"/>
                    <a:pt x="905183" y="597996"/>
                    <a:pt x="906808" y="597834"/>
                  </a:cubicBezTo>
                  <a:lnTo>
                    <a:pt x="937027" y="595180"/>
                  </a:lnTo>
                  <a:cubicBezTo>
                    <a:pt x="938706" y="595018"/>
                    <a:pt x="940168" y="596263"/>
                    <a:pt x="940331" y="597942"/>
                  </a:cubicBezTo>
                  <a:lnTo>
                    <a:pt x="943418" y="632548"/>
                  </a:lnTo>
                  <a:cubicBezTo>
                    <a:pt x="943418" y="632494"/>
                    <a:pt x="943471" y="632441"/>
                    <a:pt x="943526" y="632440"/>
                  </a:cubicBezTo>
                  <a:lnTo>
                    <a:pt x="978024" y="629407"/>
                  </a:lnTo>
                  <a:cubicBezTo>
                    <a:pt x="979703" y="629245"/>
                    <a:pt x="981165" y="630491"/>
                    <a:pt x="981327" y="632169"/>
                  </a:cubicBezTo>
                  <a:lnTo>
                    <a:pt x="993946" y="774655"/>
                  </a:lnTo>
                  <a:cubicBezTo>
                    <a:pt x="994108" y="776280"/>
                    <a:pt x="992863" y="777742"/>
                    <a:pt x="991238" y="777904"/>
                  </a:cubicBezTo>
                  <a:lnTo>
                    <a:pt x="960314" y="780667"/>
                  </a:lnTo>
                  <a:cubicBezTo>
                    <a:pt x="958256" y="780829"/>
                    <a:pt x="956469" y="779312"/>
                    <a:pt x="956145" y="777147"/>
                  </a:cubicBezTo>
                  <a:lnTo>
                    <a:pt x="953166" y="743299"/>
                  </a:lnTo>
                  <a:lnTo>
                    <a:pt x="920673" y="746168"/>
                  </a:lnTo>
                  <a:cubicBezTo>
                    <a:pt x="918668" y="746385"/>
                    <a:pt x="916826" y="744869"/>
                    <a:pt x="916665" y="742811"/>
                  </a:cubicBezTo>
                  <a:lnTo>
                    <a:pt x="910491" y="673220"/>
                  </a:lnTo>
                  <a:lnTo>
                    <a:pt x="872581" y="676578"/>
                  </a:lnTo>
                  <a:lnTo>
                    <a:pt x="875776" y="712429"/>
                  </a:lnTo>
                  <a:cubicBezTo>
                    <a:pt x="875829" y="712808"/>
                    <a:pt x="875505" y="713188"/>
                    <a:pt x="875073" y="713241"/>
                  </a:cubicBezTo>
                  <a:lnTo>
                    <a:pt x="839274" y="716437"/>
                  </a:lnTo>
                  <a:lnTo>
                    <a:pt x="842470" y="752342"/>
                  </a:lnTo>
                  <a:lnTo>
                    <a:pt x="876751" y="749309"/>
                  </a:lnTo>
                  <a:cubicBezTo>
                    <a:pt x="878430" y="749147"/>
                    <a:pt x="879892" y="750393"/>
                    <a:pt x="880054" y="752072"/>
                  </a:cubicBezTo>
                  <a:lnTo>
                    <a:pt x="883087" y="786461"/>
                  </a:lnTo>
                  <a:lnTo>
                    <a:pt x="953437" y="780341"/>
                  </a:lnTo>
                  <a:cubicBezTo>
                    <a:pt x="955115" y="780179"/>
                    <a:pt x="956578" y="781424"/>
                    <a:pt x="956741" y="783104"/>
                  </a:cubicBezTo>
                  <a:lnTo>
                    <a:pt x="959719" y="816898"/>
                  </a:lnTo>
                  <a:lnTo>
                    <a:pt x="994270" y="813810"/>
                  </a:lnTo>
                  <a:cubicBezTo>
                    <a:pt x="995949" y="813647"/>
                    <a:pt x="997412" y="814893"/>
                    <a:pt x="997575" y="816573"/>
                  </a:cubicBezTo>
                  <a:lnTo>
                    <a:pt x="1000336" y="847983"/>
                  </a:lnTo>
                  <a:cubicBezTo>
                    <a:pt x="1000499" y="849608"/>
                    <a:pt x="999253" y="851070"/>
                    <a:pt x="997629" y="851233"/>
                  </a:cubicBezTo>
                  <a:lnTo>
                    <a:pt x="929120" y="857298"/>
                  </a:lnTo>
                  <a:cubicBezTo>
                    <a:pt x="927117" y="857515"/>
                    <a:pt x="925275" y="855999"/>
                    <a:pt x="925112" y="853940"/>
                  </a:cubicBezTo>
                  <a:lnTo>
                    <a:pt x="922188" y="820851"/>
                  </a:lnTo>
                  <a:lnTo>
                    <a:pt x="849077" y="827349"/>
                  </a:lnTo>
                  <a:lnTo>
                    <a:pt x="855685" y="901815"/>
                  </a:lnTo>
                  <a:lnTo>
                    <a:pt x="781814" y="908368"/>
                  </a:lnTo>
                  <a:cubicBezTo>
                    <a:pt x="781381" y="908421"/>
                    <a:pt x="781002" y="908801"/>
                    <a:pt x="781056" y="909288"/>
                  </a:cubicBezTo>
                  <a:lnTo>
                    <a:pt x="784252" y="944978"/>
                  </a:lnTo>
                  <a:lnTo>
                    <a:pt x="675885" y="954618"/>
                  </a:lnTo>
                  <a:cubicBezTo>
                    <a:pt x="673880" y="954833"/>
                    <a:pt x="672039" y="953318"/>
                    <a:pt x="671877" y="951260"/>
                  </a:cubicBezTo>
                  <a:lnTo>
                    <a:pt x="665648" y="880910"/>
                  </a:lnTo>
                  <a:lnTo>
                    <a:pt x="702096" y="877661"/>
                  </a:lnTo>
                  <a:lnTo>
                    <a:pt x="705182" y="912484"/>
                  </a:lnTo>
                  <a:cubicBezTo>
                    <a:pt x="705346" y="914488"/>
                    <a:pt x="707132" y="916004"/>
                    <a:pt x="709191" y="915841"/>
                  </a:cubicBezTo>
                  <a:lnTo>
                    <a:pt x="777048" y="909829"/>
                  </a:lnTo>
                  <a:cubicBezTo>
                    <a:pt x="778674" y="909667"/>
                    <a:pt x="779919" y="908206"/>
                    <a:pt x="779757" y="906581"/>
                  </a:cubicBezTo>
                  <a:lnTo>
                    <a:pt x="776723" y="872516"/>
                  </a:lnTo>
                  <a:lnTo>
                    <a:pt x="811384" y="869429"/>
                  </a:lnTo>
                  <a:cubicBezTo>
                    <a:pt x="813009" y="869267"/>
                    <a:pt x="814254" y="867804"/>
                    <a:pt x="814092" y="866179"/>
                  </a:cubicBezTo>
                  <a:lnTo>
                    <a:pt x="811275" y="834715"/>
                  </a:lnTo>
                  <a:cubicBezTo>
                    <a:pt x="811114" y="833036"/>
                    <a:pt x="809651" y="831791"/>
                    <a:pt x="807972" y="831953"/>
                  </a:cubicBezTo>
                  <a:lnTo>
                    <a:pt x="773529" y="834985"/>
                  </a:lnTo>
                  <a:lnTo>
                    <a:pt x="770387" y="799459"/>
                  </a:lnTo>
                  <a:cubicBezTo>
                    <a:pt x="770224" y="797780"/>
                    <a:pt x="768763" y="796534"/>
                    <a:pt x="767084" y="796697"/>
                  </a:cubicBezTo>
                  <a:lnTo>
                    <a:pt x="735619" y="799513"/>
                  </a:lnTo>
                  <a:cubicBezTo>
                    <a:pt x="733995" y="799675"/>
                    <a:pt x="732748" y="801138"/>
                    <a:pt x="732910" y="802762"/>
                  </a:cubicBezTo>
                  <a:lnTo>
                    <a:pt x="736052" y="838343"/>
                  </a:lnTo>
                  <a:lnTo>
                    <a:pt x="699767" y="841538"/>
                  </a:lnTo>
                  <a:lnTo>
                    <a:pt x="696626" y="806012"/>
                  </a:lnTo>
                  <a:cubicBezTo>
                    <a:pt x="696463" y="804332"/>
                    <a:pt x="695002" y="803088"/>
                    <a:pt x="693322" y="803250"/>
                  </a:cubicBezTo>
                  <a:lnTo>
                    <a:pt x="661858" y="806066"/>
                  </a:lnTo>
                  <a:cubicBezTo>
                    <a:pt x="660233" y="806229"/>
                    <a:pt x="658987" y="807690"/>
                    <a:pt x="659150" y="809315"/>
                  </a:cubicBezTo>
                  <a:lnTo>
                    <a:pt x="665486" y="880802"/>
                  </a:lnTo>
                  <a:lnTo>
                    <a:pt x="633046" y="883673"/>
                  </a:lnTo>
                  <a:cubicBezTo>
                    <a:pt x="631042" y="883889"/>
                    <a:pt x="629201" y="882373"/>
                    <a:pt x="629039" y="880315"/>
                  </a:cubicBezTo>
                  <a:lnTo>
                    <a:pt x="622864" y="810561"/>
                  </a:lnTo>
                  <a:lnTo>
                    <a:pt x="587283" y="813702"/>
                  </a:lnTo>
                  <a:cubicBezTo>
                    <a:pt x="587066" y="813702"/>
                    <a:pt x="586797" y="813540"/>
                    <a:pt x="586797" y="813268"/>
                  </a:cubicBezTo>
                  <a:lnTo>
                    <a:pt x="589830" y="847441"/>
                  </a:lnTo>
                  <a:cubicBezTo>
                    <a:pt x="589992" y="849066"/>
                    <a:pt x="588746" y="850529"/>
                    <a:pt x="587121" y="850691"/>
                  </a:cubicBezTo>
                  <a:lnTo>
                    <a:pt x="555819" y="853453"/>
                  </a:lnTo>
                  <a:cubicBezTo>
                    <a:pt x="553815" y="853670"/>
                    <a:pt x="551974" y="852154"/>
                    <a:pt x="551811" y="850095"/>
                  </a:cubicBezTo>
                  <a:lnTo>
                    <a:pt x="545800" y="782562"/>
                  </a:lnTo>
                  <a:cubicBezTo>
                    <a:pt x="545638" y="780937"/>
                    <a:pt x="546883" y="779475"/>
                    <a:pt x="548509" y="779312"/>
                  </a:cubicBezTo>
                  <a:lnTo>
                    <a:pt x="583493" y="776226"/>
                  </a:lnTo>
                  <a:lnTo>
                    <a:pt x="580352" y="740645"/>
                  </a:lnTo>
                  <a:cubicBezTo>
                    <a:pt x="580298" y="739886"/>
                    <a:pt x="580839" y="739237"/>
                    <a:pt x="581598" y="739182"/>
                  </a:cubicBezTo>
                  <a:lnTo>
                    <a:pt x="652543" y="732900"/>
                  </a:lnTo>
                  <a:lnTo>
                    <a:pt x="649239" y="695858"/>
                  </a:lnTo>
                  <a:lnTo>
                    <a:pt x="617017" y="698727"/>
                  </a:lnTo>
                  <a:cubicBezTo>
                    <a:pt x="615012" y="698944"/>
                    <a:pt x="613171" y="697428"/>
                    <a:pt x="613009" y="695369"/>
                  </a:cubicBezTo>
                  <a:lnTo>
                    <a:pt x="610300" y="664609"/>
                  </a:lnTo>
                  <a:cubicBezTo>
                    <a:pt x="610138" y="662984"/>
                    <a:pt x="611384" y="661523"/>
                    <a:pt x="613009" y="661359"/>
                  </a:cubicBezTo>
                  <a:lnTo>
                    <a:pt x="645936" y="658435"/>
                  </a:lnTo>
                  <a:lnTo>
                    <a:pt x="642957" y="625128"/>
                  </a:lnTo>
                  <a:cubicBezTo>
                    <a:pt x="642795" y="623505"/>
                    <a:pt x="644039" y="622042"/>
                    <a:pt x="645665" y="621880"/>
                  </a:cubicBezTo>
                  <a:lnTo>
                    <a:pt x="716502" y="615598"/>
                  </a:lnTo>
                  <a:lnTo>
                    <a:pt x="713307" y="579854"/>
                  </a:lnTo>
                  <a:cubicBezTo>
                    <a:pt x="713143" y="578229"/>
                    <a:pt x="714390" y="576767"/>
                    <a:pt x="716015" y="576604"/>
                  </a:cubicBezTo>
                  <a:close/>
                  <a:moveTo>
                    <a:pt x="191291" y="587435"/>
                  </a:moveTo>
                  <a:cubicBezTo>
                    <a:pt x="191725" y="587869"/>
                    <a:pt x="191562" y="588518"/>
                    <a:pt x="191615" y="589060"/>
                  </a:cubicBezTo>
                  <a:cubicBezTo>
                    <a:pt x="192591" y="600108"/>
                    <a:pt x="193565" y="611102"/>
                    <a:pt x="194541" y="622095"/>
                  </a:cubicBezTo>
                  <a:cubicBezTo>
                    <a:pt x="194594" y="622799"/>
                    <a:pt x="195028" y="623612"/>
                    <a:pt x="194107" y="624099"/>
                  </a:cubicBezTo>
                  <a:cubicBezTo>
                    <a:pt x="193024" y="611913"/>
                    <a:pt x="191942" y="599674"/>
                    <a:pt x="190858" y="587490"/>
                  </a:cubicBezTo>
                  <a:lnTo>
                    <a:pt x="157822" y="590414"/>
                  </a:lnTo>
                  <a:cubicBezTo>
                    <a:pt x="156740" y="590523"/>
                    <a:pt x="155981" y="591442"/>
                    <a:pt x="156089" y="592471"/>
                  </a:cubicBezTo>
                  <a:lnTo>
                    <a:pt x="159177" y="627565"/>
                  </a:lnTo>
                  <a:lnTo>
                    <a:pt x="194269" y="624479"/>
                  </a:lnTo>
                  <a:cubicBezTo>
                    <a:pt x="195353" y="624370"/>
                    <a:pt x="196112" y="623450"/>
                    <a:pt x="196003" y="622420"/>
                  </a:cubicBezTo>
                  <a:lnTo>
                    <a:pt x="193078" y="589114"/>
                  </a:lnTo>
                  <a:cubicBezTo>
                    <a:pt x="193023" y="588194"/>
                    <a:pt x="192211" y="587490"/>
                    <a:pt x="191291" y="587435"/>
                  </a:cubicBezTo>
                  <a:close/>
                  <a:moveTo>
                    <a:pt x="896518" y="523801"/>
                  </a:moveTo>
                  <a:cubicBezTo>
                    <a:pt x="896952" y="523801"/>
                    <a:pt x="897331" y="524126"/>
                    <a:pt x="897385" y="524560"/>
                  </a:cubicBezTo>
                  <a:lnTo>
                    <a:pt x="900363" y="558191"/>
                  </a:lnTo>
                  <a:cubicBezTo>
                    <a:pt x="900526" y="559815"/>
                    <a:pt x="899280" y="561278"/>
                    <a:pt x="897656" y="561440"/>
                  </a:cubicBezTo>
                  <a:lnTo>
                    <a:pt x="828227" y="567614"/>
                  </a:lnTo>
                  <a:cubicBezTo>
                    <a:pt x="826331" y="567777"/>
                    <a:pt x="824652" y="566369"/>
                    <a:pt x="824490" y="564473"/>
                  </a:cubicBezTo>
                  <a:lnTo>
                    <a:pt x="821727" y="533441"/>
                  </a:lnTo>
                  <a:cubicBezTo>
                    <a:pt x="821565" y="531816"/>
                    <a:pt x="822811" y="530355"/>
                    <a:pt x="824436" y="530191"/>
                  </a:cubicBezTo>
                  <a:close/>
                  <a:moveTo>
                    <a:pt x="557119" y="516436"/>
                  </a:moveTo>
                  <a:cubicBezTo>
                    <a:pt x="558798" y="516273"/>
                    <a:pt x="560260" y="517519"/>
                    <a:pt x="560423" y="519197"/>
                  </a:cubicBezTo>
                  <a:lnTo>
                    <a:pt x="563076" y="549255"/>
                  </a:lnTo>
                  <a:cubicBezTo>
                    <a:pt x="563239" y="550880"/>
                    <a:pt x="561993" y="552342"/>
                    <a:pt x="560369" y="552504"/>
                  </a:cubicBezTo>
                  <a:lnTo>
                    <a:pt x="529553" y="555212"/>
                  </a:lnTo>
                  <a:cubicBezTo>
                    <a:pt x="527550" y="555429"/>
                    <a:pt x="525709" y="553912"/>
                    <a:pt x="525546" y="551854"/>
                  </a:cubicBezTo>
                  <a:lnTo>
                    <a:pt x="522947" y="522501"/>
                  </a:lnTo>
                  <a:cubicBezTo>
                    <a:pt x="522784" y="520877"/>
                    <a:pt x="524030" y="519415"/>
                    <a:pt x="525655" y="519252"/>
                  </a:cubicBezTo>
                  <a:close/>
                  <a:moveTo>
                    <a:pt x="961345" y="443758"/>
                  </a:moveTo>
                  <a:cubicBezTo>
                    <a:pt x="963023" y="443596"/>
                    <a:pt x="964486" y="444842"/>
                    <a:pt x="964649" y="446520"/>
                  </a:cubicBezTo>
                  <a:lnTo>
                    <a:pt x="973909" y="550826"/>
                  </a:lnTo>
                  <a:cubicBezTo>
                    <a:pt x="974072" y="552451"/>
                    <a:pt x="972825" y="553913"/>
                    <a:pt x="971201" y="554075"/>
                  </a:cubicBezTo>
                  <a:lnTo>
                    <a:pt x="936702" y="557108"/>
                  </a:lnTo>
                  <a:lnTo>
                    <a:pt x="933507" y="521040"/>
                  </a:lnTo>
                  <a:lnTo>
                    <a:pt x="897385" y="524236"/>
                  </a:lnTo>
                  <a:lnTo>
                    <a:pt x="894352" y="489791"/>
                  </a:lnTo>
                  <a:cubicBezTo>
                    <a:pt x="894190" y="488166"/>
                    <a:pt x="895435" y="486705"/>
                    <a:pt x="897061" y="486542"/>
                  </a:cubicBezTo>
                  <a:lnTo>
                    <a:pt x="930203" y="483617"/>
                  </a:lnTo>
                  <a:lnTo>
                    <a:pt x="927225" y="449770"/>
                  </a:lnTo>
                  <a:cubicBezTo>
                    <a:pt x="927063" y="448145"/>
                    <a:pt x="928309" y="446683"/>
                    <a:pt x="929933" y="446520"/>
                  </a:cubicBezTo>
                  <a:close/>
                  <a:moveTo>
                    <a:pt x="145042" y="477984"/>
                  </a:moveTo>
                  <a:cubicBezTo>
                    <a:pt x="146071" y="477931"/>
                    <a:pt x="146993" y="478688"/>
                    <a:pt x="147100" y="479717"/>
                  </a:cubicBezTo>
                  <a:lnTo>
                    <a:pt x="150188" y="514487"/>
                  </a:lnTo>
                  <a:cubicBezTo>
                    <a:pt x="150241" y="515515"/>
                    <a:pt x="149484" y="516436"/>
                    <a:pt x="148454" y="516544"/>
                  </a:cubicBezTo>
                  <a:lnTo>
                    <a:pt x="113685" y="519631"/>
                  </a:lnTo>
                  <a:cubicBezTo>
                    <a:pt x="112657" y="519685"/>
                    <a:pt x="111736" y="518928"/>
                    <a:pt x="111628" y="517898"/>
                  </a:cubicBezTo>
                  <a:lnTo>
                    <a:pt x="108540" y="483130"/>
                  </a:lnTo>
                  <a:cubicBezTo>
                    <a:pt x="108487" y="482101"/>
                    <a:pt x="109244" y="481180"/>
                    <a:pt x="110273" y="481072"/>
                  </a:cubicBezTo>
                  <a:close/>
                  <a:moveTo>
                    <a:pt x="477509" y="449825"/>
                  </a:moveTo>
                  <a:cubicBezTo>
                    <a:pt x="478592" y="449716"/>
                    <a:pt x="479513" y="450474"/>
                    <a:pt x="479620" y="451558"/>
                  </a:cubicBezTo>
                  <a:lnTo>
                    <a:pt x="485795" y="520878"/>
                  </a:lnTo>
                  <a:cubicBezTo>
                    <a:pt x="485849" y="521906"/>
                    <a:pt x="485091" y="522827"/>
                    <a:pt x="484063" y="522935"/>
                  </a:cubicBezTo>
                  <a:lnTo>
                    <a:pt x="449347" y="526023"/>
                  </a:lnTo>
                  <a:lnTo>
                    <a:pt x="452759" y="564203"/>
                  </a:lnTo>
                  <a:cubicBezTo>
                    <a:pt x="452759" y="564203"/>
                    <a:pt x="452759" y="564258"/>
                    <a:pt x="452759" y="564258"/>
                  </a:cubicBezTo>
                  <a:lnTo>
                    <a:pt x="485848" y="561332"/>
                  </a:lnTo>
                  <a:cubicBezTo>
                    <a:pt x="486879" y="561279"/>
                    <a:pt x="487799" y="562036"/>
                    <a:pt x="487907" y="563065"/>
                  </a:cubicBezTo>
                  <a:lnTo>
                    <a:pt x="490831" y="595939"/>
                  </a:lnTo>
                  <a:cubicBezTo>
                    <a:pt x="490939" y="597022"/>
                    <a:pt x="490181" y="597942"/>
                    <a:pt x="489098" y="598051"/>
                  </a:cubicBezTo>
                  <a:lnTo>
                    <a:pt x="382627" y="607474"/>
                  </a:lnTo>
                  <a:cubicBezTo>
                    <a:pt x="381598" y="607528"/>
                    <a:pt x="380677" y="606770"/>
                    <a:pt x="380569" y="605741"/>
                  </a:cubicBezTo>
                  <a:lnTo>
                    <a:pt x="377319" y="570918"/>
                  </a:lnTo>
                  <a:lnTo>
                    <a:pt x="415175" y="567561"/>
                  </a:lnTo>
                  <a:lnTo>
                    <a:pt x="411763" y="529164"/>
                  </a:lnTo>
                  <a:cubicBezTo>
                    <a:pt x="411709" y="528135"/>
                    <a:pt x="412467" y="527214"/>
                    <a:pt x="413495" y="527106"/>
                  </a:cubicBezTo>
                  <a:lnTo>
                    <a:pt x="447181" y="524128"/>
                  </a:lnTo>
                  <a:cubicBezTo>
                    <a:pt x="447561" y="524128"/>
                    <a:pt x="447940" y="524236"/>
                    <a:pt x="448264" y="524398"/>
                  </a:cubicBezTo>
                  <a:lnTo>
                    <a:pt x="442090" y="454861"/>
                  </a:lnTo>
                  <a:cubicBezTo>
                    <a:pt x="442037" y="453832"/>
                    <a:pt x="442794" y="452911"/>
                    <a:pt x="443824" y="452804"/>
                  </a:cubicBezTo>
                  <a:close/>
                  <a:moveTo>
                    <a:pt x="695978" y="393772"/>
                  </a:moveTo>
                  <a:lnTo>
                    <a:pt x="626115" y="399946"/>
                  </a:lnTo>
                  <a:cubicBezTo>
                    <a:pt x="624491" y="400108"/>
                    <a:pt x="623245" y="401571"/>
                    <a:pt x="623407" y="403195"/>
                  </a:cubicBezTo>
                  <a:lnTo>
                    <a:pt x="626332" y="436177"/>
                  </a:lnTo>
                  <a:cubicBezTo>
                    <a:pt x="626332" y="436339"/>
                    <a:pt x="626494" y="436448"/>
                    <a:pt x="626656" y="436448"/>
                  </a:cubicBezTo>
                  <a:lnTo>
                    <a:pt x="593296" y="439425"/>
                  </a:lnTo>
                  <a:cubicBezTo>
                    <a:pt x="591672" y="439589"/>
                    <a:pt x="590425" y="441050"/>
                    <a:pt x="590589" y="442675"/>
                  </a:cubicBezTo>
                  <a:lnTo>
                    <a:pt x="593512" y="475548"/>
                  </a:lnTo>
                  <a:cubicBezTo>
                    <a:pt x="593567" y="475657"/>
                    <a:pt x="593675" y="475765"/>
                    <a:pt x="593784" y="475765"/>
                  </a:cubicBezTo>
                  <a:lnTo>
                    <a:pt x="665163" y="469428"/>
                  </a:lnTo>
                  <a:cubicBezTo>
                    <a:pt x="666786" y="469266"/>
                    <a:pt x="668032" y="467805"/>
                    <a:pt x="667870" y="466179"/>
                  </a:cubicBezTo>
                  <a:lnTo>
                    <a:pt x="664946" y="433360"/>
                  </a:lnTo>
                  <a:cubicBezTo>
                    <a:pt x="664945" y="433198"/>
                    <a:pt x="664837" y="433143"/>
                    <a:pt x="664729" y="433143"/>
                  </a:cubicBezTo>
                  <a:lnTo>
                    <a:pt x="699281" y="430057"/>
                  </a:lnTo>
                  <a:cubicBezTo>
                    <a:pt x="700905" y="429895"/>
                    <a:pt x="702151" y="428432"/>
                    <a:pt x="701988" y="426808"/>
                  </a:cubicBezTo>
                  <a:lnTo>
                    <a:pt x="699281" y="396534"/>
                  </a:lnTo>
                  <a:cubicBezTo>
                    <a:pt x="699119" y="394855"/>
                    <a:pt x="697656" y="393609"/>
                    <a:pt x="695978" y="393772"/>
                  </a:cubicBezTo>
                  <a:close/>
                  <a:moveTo>
                    <a:pt x="286227" y="392038"/>
                  </a:moveTo>
                  <a:lnTo>
                    <a:pt x="250376" y="395234"/>
                  </a:lnTo>
                  <a:lnTo>
                    <a:pt x="253572" y="431086"/>
                  </a:lnTo>
                  <a:cubicBezTo>
                    <a:pt x="253679" y="432168"/>
                    <a:pt x="254600" y="432927"/>
                    <a:pt x="255629" y="432819"/>
                  </a:cubicBezTo>
                  <a:lnTo>
                    <a:pt x="289530" y="429786"/>
                  </a:lnTo>
                  <a:cubicBezTo>
                    <a:pt x="290561" y="429678"/>
                    <a:pt x="291373" y="428757"/>
                    <a:pt x="291264" y="427674"/>
                  </a:cubicBezTo>
                  <a:lnTo>
                    <a:pt x="288285" y="393771"/>
                  </a:lnTo>
                  <a:cubicBezTo>
                    <a:pt x="288177" y="392689"/>
                    <a:pt x="287256" y="391930"/>
                    <a:pt x="286227" y="392038"/>
                  </a:cubicBezTo>
                  <a:close/>
                  <a:moveTo>
                    <a:pt x="843553" y="343352"/>
                  </a:moveTo>
                  <a:lnTo>
                    <a:pt x="846749" y="379853"/>
                  </a:lnTo>
                  <a:lnTo>
                    <a:pt x="884225" y="376550"/>
                  </a:lnTo>
                  <a:lnTo>
                    <a:pt x="887473" y="412997"/>
                  </a:lnTo>
                  <a:lnTo>
                    <a:pt x="849998" y="416301"/>
                  </a:lnTo>
                  <a:lnTo>
                    <a:pt x="852976" y="449715"/>
                  </a:lnTo>
                  <a:cubicBezTo>
                    <a:pt x="853139" y="451340"/>
                    <a:pt x="851893" y="452801"/>
                    <a:pt x="850269" y="452964"/>
                  </a:cubicBezTo>
                  <a:lnTo>
                    <a:pt x="818857" y="455727"/>
                  </a:lnTo>
                  <a:cubicBezTo>
                    <a:pt x="817180" y="455889"/>
                    <a:pt x="815717" y="454643"/>
                    <a:pt x="815555" y="452964"/>
                  </a:cubicBezTo>
                  <a:lnTo>
                    <a:pt x="806402" y="349634"/>
                  </a:lnTo>
                  <a:cubicBezTo>
                    <a:pt x="806239" y="348009"/>
                    <a:pt x="807485" y="346547"/>
                    <a:pt x="809110" y="346385"/>
                  </a:cubicBezTo>
                  <a:close/>
                  <a:moveTo>
                    <a:pt x="60340" y="375088"/>
                  </a:moveTo>
                  <a:cubicBezTo>
                    <a:pt x="61370" y="375034"/>
                    <a:pt x="62290" y="375791"/>
                    <a:pt x="62398" y="376820"/>
                  </a:cubicBezTo>
                  <a:lnTo>
                    <a:pt x="65322" y="409911"/>
                  </a:lnTo>
                  <a:cubicBezTo>
                    <a:pt x="65377" y="410940"/>
                    <a:pt x="64618" y="411859"/>
                    <a:pt x="63589" y="411968"/>
                  </a:cubicBezTo>
                  <a:lnTo>
                    <a:pt x="30500" y="414893"/>
                  </a:lnTo>
                  <a:cubicBezTo>
                    <a:pt x="29470" y="415002"/>
                    <a:pt x="28550" y="414243"/>
                    <a:pt x="28442" y="413160"/>
                  </a:cubicBezTo>
                  <a:lnTo>
                    <a:pt x="25517" y="380070"/>
                  </a:lnTo>
                  <a:cubicBezTo>
                    <a:pt x="25463" y="379042"/>
                    <a:pt x="26221" y="378121"/>
                    <a:pt x="27250" y="378013"/>
                  </a:cubicBezTo>
                  <a:close/>
                  <a:moveTo>
                    <a:pt x="134102" y="367236"/>
                  </a:moveTo>
                  <a:cubicBezTo>
                    <a:pt x="135727" y="367074"/>
                    <a:pt x="137188" y="368319"/>
                    <a:pt x="137351" y="369944"/>
                  </a:cubicBezTo>
                  <a:lnTo>
                    <a:pt x="143525" y="439534"/>
                  </a:lnTo>
                  <a:cubicBezTo>
                    <a:pt x="143687" y="441159"/>
                    <a:pt x="142442" y="442622"/>
                    <a:pt x="140818" y="442784"/>
                  </a:cubicBezTo>
                  <a:lnTo>
                    <a:pt x="108106" y="445708"/>
                  </a:lnTo>
                  <a:cubicBezTo>
                    <a:pt x="106483" y="445871"/>
                    <a:pt x="105020" y="444625"/>
                    <a:pt x="104858" y="443001"/>
                  </a:cubicBezTo>
                  <a:lnTo>
                    <a:pt x="98683" y="373410"/>
                  </a:lnTo>
                  <a:cubicBezTo>
                    <a:pt x="98521" y="371785"/>
                    <a:pt x="99766" y="370322"/>
                    <a:pt x="101392" y="370160"/>
                  </a:cubicBezTo>
                  <a:close/>
                  <a:moveTo>
                    <a:pt x="318938" y="351096"/>
                  </a:moveTo>
                  <a:cubicBezTo>
                    <a:pt x="320563" y="350934"/>
                    <a:pt x="322025" y="352180"/>
                    <a:pt x="322188" y="353805"/>
                  </a:cubicBezTo>
                  <a:lnTo>
                    <a:pt x="328524" y="424912"/>
                  </a:lnTo>
                  <a:lnTo>
                    <a:pt x="362318" y="421933"/>
                  </a:lnTo>
                  <a:cubicBezTo>
                    <a:pt x="363942" y="421771"/>
                    <a:pt x="365404" y="423015"/>
                    <a:pt x="365567" y="424641"/>
                  </a:cubicBezTo>
                  <a:lnTo>
                    <a:pt x="378511" y="570430"/>
                  </a:lnTo>
                  <a:lnTo>
                    <a:pt x="340818" y="573788"/>
                  </a:lnTo>
                  <a:lnTo>
                    <a:pt x="344066" y="610235"/>
                  </a:lnTo>
                  <a:lnTo>
                    <a:pt x="270414" y="616788"/>
                  </a:lnTo>
                  <a:cubicBezTo>
                    <a:pt x="269385" y="616896"/>
                    <a:pt x="268572" y="617817"/>
                    <a:pt x="268681" y="618901"/>
                  </a:cubicBezTo>
                  <a:lnTo>
                    <a:pt x="271768" y="653561"/>
                  </a:lnTo>
                  <a:cubicBezTo>
                    <a:pt x="271875" y="654644"/>
                    <a:pt x="272797" y="655401"/>
                    <a:pt x="273826" y="655293"/>
                  </a:cubicBezTo>
                  <a:lnTo>
                    <a:pt x="347641" y="648740"/>
                  </a:lnTo>
                  <a:lnTo>
                    <a:pt x="344283" y="610777"/>
                  </a:lnTo>
                  <a:lnTo>
                    <a:pt x="381814" y="607473"/>
                  </a:lnTo>
                  <a:lnTo>
                    <a:pt x="385010" y="643270"/>
                  </a:lnTo>
                  <a:cubicBezTo>
                    <a:pt x="385172" y="644895"/>
                    <a:pt x="383926" y="646358"/>
                    <a:pt x="382301" y="646520"/>
                  </a:cubicBezTo>
                  <a:lnTo>
                    <a:pt x="347749" y="649607"/>
                  </a:lnTo>
                  <a:lnTo>
                    <a:pt x="350620" y="682209"/>
                  </a:lnTo>
                  <a:cubicBezTo>
                    <a:pt x="350782" y="683834"/>
                    <a:pt x="349536" y="685296"/>
                    <a:pt x="347911" y="685459"/>
                  </a:cubicBezTo>
                  <a:lnTo>
                    <a:pt x="168762" y="701164"/>
                  </a:lnTo>
                  <a:cubicBezTo>
                    <a:pt x="167137" y="701326"/>
                    <a:pt x="165674" y="700081"/>
                    <a:pt x="165512" y="698457"/>
                  </a:cubicBezTo>
                  <a:lnTo>
                    <a:pt x="159392" y="629244"/>
                  </a:lnTo>
                  <a:lnTo>
                    <a:pt x="125112" y="632277"/>
                  </a:lnTo>
                  <a:cubicBezTo>
                    <a:pt x="124353" y="632331"/>
                    <a:pt x="123596" y="632114"/>
                    <a:pt x="122999" y="631627"/>
                  </a:cubicBezTo>
                  <a:cubicBezTo>
                    <a:pt x="123162" y="631897"/>
                    <a:pt x="123216" y="632276"/>
                    <a:pt x="123271" y="632601"/>
                  </a:cubicBezTo>
                  <a:lnTo>
                    <a:pt x="126195" y="665313"/>
                  </a:lnTo>
                  <a:cubicBezTo>
                    <a:pt x="126357" y="666937"/>
                    <a:pt x="125112" y="668399"/>
                    <a:pt x="123486" y="668561"/>
                  </a:cubicBezTo>
                  <a:lnTo>
                    <a:pt x="53897" y="674735"/>
                  </a:lnTo>
                  <a:cubicBezTo>
                    <a:pt x="52271" y="674898"/>
                    <a:pt x="50809" y="673652"/>
                    <a:pt x="50646" y="672027"/>
                  </a:cubicBezTo>
                  <a:lnTo>
                    <a:pt x="47722" y="639317"/>
                  </a:lnTo>
                  <a:cubicBezTo>
                    <a:pt x="47559" y="637692"/>
                    <a:pt x="48806" y="636231"/>
                    <a:pt x="50430" y="636068"/>
                  </a:cubicBezTo>
                  <a:lnTo>
                    <a:pt x="120021" y="629894"/>
                  </a:lnTo>
                  <a:cubicBezTo>
                    <a:pt x="120780" y="629840"/>
                    <a:pt x="121537" y="630057"/>
                    <a:pt x="122133" y="630544"/>
                  </a:cubicBezTo>
                  <a:cubicBezTo>
                    <a:pt x="121971" y="630219"/>
                    <a:pt x="121916" y="629894"/>
                    <a:pt x="121863" y="629569"/>
                  </a:cubicBezTo>
                  <a:lnTo>
                    <a:pt x="118668" y="593772"/>
                  </a:lnTo>
                  <a:lnTo>
                    <a:pt x="47181" y="600108"/>
                  </a:lnTo>
                  <a:cubicBezTo>
                    <a:pt x="45556" y="600270"/>
                    <a:pt x="44093" y="599025"/>
                    <a:pt x="43931" y="597400"/>
                  </a:cubicBezTo>
                  <a:lnTo>
                    <a:pt x="41007" y="564690"/>
                  </a:lnTo>
                  <a:cubicBezTo>
                    <a:pt x="40845" y="563065"/>
                    <a:pt x="42090" y="561603"/>
                    <a:pt x="43715" y="561439"/>
                  </a:cubicBezTo>
                  <a:lnTo>
                    <a:pt x="152461" y="551800"/>
                  </a:lnTo>
                  <a:lnTo>
                    <a:pt x="149590" y="519306"/>
                  </a:lnTo>
                  <a:cubicBezTo>
                    <a:pt x="149428" y="517681"/>
                    <a:pt x="150673" y="516220"/>
                    <a:pt x="152299" y="516058"/>
                  </a:cubicBezTo>
                  <a:lnTo>
                    <a:pt x="185116" y="513132"/>
                  </a:lnTo>
                  <a:lnTo>
                    <a:pt x="181976" y="477606"/>
                  </a:lnTo>
                  <a:cubicBezTo>
                    <a:pt x="181813" y="475981"/>
                    <a:pt x="183059" y="474519"/>
                    <a:pt x="184684" y="474357"/>
                  </a:cubicBezTo>
                  <a:lnTo>
                    <a:pt x="219394" y="471275"/>
                  </a:lnTo>
                  <a:lnTo>
                    <a:pt x="219398" y="471324"/>
                  </a:lnTo>
                  <a:lnTo>
                    <a:pt x="219457" y="471319"/>
                  </a:lnTo>
                  <a:lnTo>
                    <a:pt x="222702" y="507879"/>
                  </a:lnTo>
                  <a:cubicBezTo>
                    <a:pt x="222809" y="508962"/>
                    <a:pt x="223731" y="509721"/>
                    <a:pt x="224759" y="509612"/>
                  </a:cubicBezTo>
                  <a:lnTo>
                    <a:pt x="295704" y="503330"/>
                  </a:lnTo>
                  <a:lnTo>
                    <a:pt x="298900" y="539236"/>
                  </a:lnTo>
                  <a:lnTo>
                    <a:pt x="263806" y="542323"/>
                  </a:lnTo>
                  <a:cubicBezTo>
                    <a:pt x="262724" y="542431"/>
                    <a:pt x="261966" y="543352"/>
                    <a:pt x="262073" y="544381"/>
                  </a:cubicBezTo>
                  <a:lnTo>
                    <a:pt x="264999" y="577525"/>
                  </a:lnTo>
                  <a:cubicBezTo>
                    <a:pt x="265107" y="578554"/>
                    <a:pt x="266028" y="579366"/>
                    <a:pt x="267111" y="579258"/>
                  </a:cubicBezTo>
                  <a:lnTo>
                    <a:pt x="300254" y="576332"/>
                  </a:lnTo>
                  <a:cubicBezTo>
                    <a:pt x="301337" y="576225"/>
                    <a:pt x="302096" y="575304"/>
                    <a:pt x="301988" y="574275"/>
                  </a:cubicBezTo>
                  <a:lnTo>
                    <a:pt x="298900" y="539453"/>
                  </a:lnTo>
                  <a:lnTo>
                    <a:pt x="334481" y="536311"/>
                  </a:lnTo>
                  <a:cubicBezTo>
                    <a:pt x="335564" y="536204"/>
                    <a:pt x="336322" y="535283"/>
                    <a:pt x="336214" y="534254"/>
                  </a:cubicBezTo>
                  <a:lnTo>
                    <a:pt x="332802" y="495965"/>
                  </a:lnTo>
                  <a:cubicBezTo>
                    <a:pt x="332803" y="495911"/>
                    <a:pt x="332748" y="495857"/>
                    <a:pt x="332748" y="495802"/>
                  </a:cubicBezTo>
                  <a:lnTo>
                    <a:pt x="329877" y="463417"/>
                  </a:lnTo>
                  <a:cubicBezTo>
                    <a:pt x="329769" y="462333"/>
                    <a:pt x="328848" y="461575"/>
                    <a:pt x="327819" y="461684"/>
                  </a:cubicBezTo>
                  <a:lnTo>
                    <a:pt x="219457" y="471319"/>
                  </a:lnTo>
                  <a:lnTo>
                    <a:pt x="219453" y="471269"/>
                  </a:lnTo>
                  <a:lnTo>
                    <a:pt x="219394" y="471275"/>
                  </a:lnTo>
                  <a:lnTo>
                    <a:pt x="216419" y="437855"/>
                  </a:lnTo>
                  <a:cubicBezTo>
                    <a:pt x="216420" y="437368"/>
                    <a:pt x="216474" y="436934"/>
                    <a:pt x="216637" y="436502"/>
                  </a:cubicBezTo>
                  <a:lnTo>
                    <a:pt x="181543" y="439643"/>
                  </a:lnTo>
                  <a:cubicBezTo>
                    <a:pt x="179918" y="439805"/>
                    <a:pt x="178456" y="438559"/>
                    <a:pt x="178293" y="436934"/>
                  </a:cubicBezTo>
                  <a:lnTo>
                    <a:pt x="175369" y="404224"/>
                  </a:lnTo>
                  <a:cubicBezTo>
                    <a:pt x="175207" y="402599"/>
                    <a:pt x="176452" y="401136"/>
                    <a:pt x="178077" y="400974"/>
                  </a:cubicBezTo>
                  <a:lnTo>
                    <a:pt x="250214" y="394584"/>
                  </a:lnTo>
                  <a:lnTo>
                    <a:pt x="247180" y="360466"/>
                  </a:lnTo>
                  <a:cubicBezTo>
                    <a:pt x="247018" y="358841"/>
                    <a:pt x="248263" y="357378"/>
                    <a:pt x="249889" y="357216"/>
                  </a:cubicBezTo>
                  <a:close/>
                  <a:moveTo>
                    <a:pt x="504479" y="335552"/>
                  </a:moveTo>
                  <a:cubicBezTo>
                    <a:pt x="506158" y="335390"/>
                    <a:pt x="507620" y="336636"/>
                    <a:pt x="507783" y="338314"/>
                  </a:cubicBezTo>
                  <a:lnTo>
                    <a:pt x="510599" y="369942"/>
                  </a:lnTo>
                  <a:cubicBezTo>
                    <a:pt x="510761" y="371567"/>
                    <a:pt x="509516" y="373028"/>
                    <a:pt x="507891" y="373191"/>
                  </a:cubicBezTo>
                  <a:lnTo>
                    <a:pt x="473230" y="376278"/>
                  </a:lnTo>
                  <a:lnTo>
                    <a:pt x="476209" y="410017"/>
                  </a:lnTo>
                  <a:cubicBezTo>
                    <a:pt x="476371" y="411642"/>
                    <a:pt x="475127" y="413104"/>
                    <a:pt x="473502" y="413267"/>
                  </a:cubicBezTo>
                  <a:lnTo>
                    <a:pt x="442525" y="416029"/>
                  </a:lnTo>
                  <a:cubicBezTo>
                    <a:pt x="440520" y="416245"/>
                    <a:pt x="438679" y="414729"/>
                    <a:pt x="438516" y="412671"/>
                  </a:cubicBezTo>
                  <a:lnTo>
                    <a:pt x="435484" y="378715"/>
                  </a:lnTo>
                  <a:lnTo>
                    <a:pt x="473122" y="375357"/>
                  </a:lnTo>
                  <a:lnTo>
                    <a:pt x="470143" y="341617"/>
                  </a:lnTo>
                  <a:cubicBezTo>
                    <a:pt x="469981" y="339994"/>
                    <a:pt x="471228" y="338531"/>
                    <a:pt x="472852" y="338369"/>
                  </a:cubicBezTo>
                  <a:close/>
                  <a:moveTo>
                    <a:pt x="874098" y="302896"/>
                  </a:moveTo>
                  <a:cubicBezTo>
                    <a:pt x="875723" y="302734"/>
                    <a:pt x="877184" y="303926"/>
                    <a:pt x="877239" y="305659"/>
                  </a:cubicBezTo>
                  <a:lnTo>
                    <a:pt x="880272" y="339560"/>
                  </a:lnTo>
                  <a:lnTo>
                    <a:pt x="843446" y="342810"/>
                  </a:lnTo>
                  <a:lnTo>
                    <a:pt x="840467" y="308963"/>
                  </a:lnTo>
                  <a:cubicBezTo>
                    <a:pt x="840305" y="307283"/>
                    <a:pt x="841550" y="305822"/>
                    <a:pt x="843229" y="305659"/>
                  </a:cubicBezTo>
                  <a:close/>
                  <a:moveTo>
                    <a:pt x="948238" y="296073"/>
                  </a:moveTo>
                  <a:cubicBezTo>
                    <a:pt x="949917" y="295911"/>
                    <a:pt x="951378" y="297157"/>
                    <a:pt x="951541" y="298835"/>
                  </a:cubicBezTo>
                  <a:lnTo>
                    <a:pt x="960748" y="403141"/>
                  </a:lnTo>
                  <a:cubicBezTo>
                    <a:pt x="960910" y="404766"/>
                    <a:pt x="959664" y="406227"/>
                    <a:pt x="958040" y="406390"/>
                  </a:cubicBezTo>
                  <a:lnTo>
                    <a:pt x="923596" y="409423"/>
                  </a:lnTo>
                  <a:lnTo>
                    <a:pt x="920402" y="373300"/>
                  </a:lnTo>
                  <a:lnTo>
                    <a:pt x="884279" y="376496"/>
                  </a:lnTo>
                  <a:lnTo>
                    <a:pt x="881030" y="339669"/>
                  </a:lnTo>
                  <a:lnTo>
                    <a:pt x="917152" y="336473"/>
                  </a:lnTo>
                  <a:lnTo>
                    <a:pt x="914119" y="302085"/>
                  </a:lnTo>
                  <a:cubicBezTo>
                    <a:pt x="913956" y="300460"/>
                    <a:pt x="915203" y="298997"/>
                    <a:pt x="916827" y="298835"/>
                  </a:cubicBezTo>
                  <a:close/>
                  <a:moveTo>
                    <a:pt x="422649" y="268452"/>
                  </a:moveTo>
                  <a:cubicBezTo>
                    <a:pt x="424327" y="268290"/>
                    <a:pt x="425790" y="269536"/>
                    <a:pt x="425952" y="271161"/>
                  </a:cubicBezTo>
                  <a:lnTo>
                    <a:pt x="435484" y="378715"/>
                  </a:lnTo>
                  <a:cubicBezTo>
                    <a:pt x="435483" y="378878"/>
                    <a:pt x="435376" y="378985"/>
                    <a:pt x="435267" y="378986"/>
                  </a:cubicBezTo>
                  <a:lnTo>
                    <a:pt x="401960" y="381964"/>
                  </a:lnTo>
                  <a:cubicBezTo>
                    <a:pt x="399957" y="382181"/>
                    <a:pt x="398115" y="380665"/>
                    <a:pt x="397952" y="378606"/>
                  </a:cubicBezTo>
                  <a:lnTo>
                    <a:pt x="388692" y="274464"/>
                  </a:lnTo>
                  <a:cubicBezTo>
                    <a:pt x="388530" y="272839"/>
                    <a:pt x="389776" y="271377"/>
                    <a:pt x="391400" y="271214"/>
                  </a:cubicBezTo>
                  <a:close/>
                  <a:moveTo>
                    <a:pt x="644583" y="246357"/>
                  </a:moveTo>
                  <a:cubicBezTo>
                    <a:pt x="646587" y="246142"/>
                    <a:pt x="648427" y="247657"/>
                    <a:pt x="648590" y="249715"/>
                  </a:cubicBezTo>
                  <a:lnTo>
                    <a:pt x="651461" y="281993"/>
                  </a:lnTo>
                  <a:cubicBezTo>
                    <a:pt x="651623" y="283618"/>
                    <a:pt x="650378" y="285079"/>
                    <a:pt x="648752" y="285241"/>
                  </a:cubicBezTo>
                  <a:lnTo>
                    <a:pt x="614634" y="288275"/>
                  </a:lnTo>
                  <a:lnTo>
                    <a:pt x="617937" y="325589"/>
                  </a:lnTo>
                  <a:lnTo>
                    <a:pt x="652002" y="322557"/>
                  </a:lnTo>
                  <a:cubicBezTo>
                    <a:pt x="653680" y="322393"/>
                    <a:pt x="655143" y="323639"/>
                    <a:pt x="655306" y="325318"/>
                  </a:cubicBezTo>
                  <a:lnTo>
                    <a:pt x="658392" y="359816"/>
                  </a:lnTo>
                  <a:lnTo>
                    <a:pt x="731612" y="353317"/>
                  </a:lnTo>
                  <a:lnTo>
                    <a:pt x="728525" y="318548"/>
                  </a:lnTo>
                  <a:cubicBezTo>
                    <a:pt x="728363" y="316924"/>
                    <a:pt x="729609" y="315461"/>
                    <a:pt x="731233" y="315299"/>
                  </a:cubicBezTo>
                  <a:lnTo>
                    <a:pt x="762698" y="312483"/>
                  </a:lnTo>
                  <a:cubicBezTo>
                    <a:pt x="764376" y="312321"/>
                    <a:pt x="765839" y="313566"/>
                    <a:pt x="766002" y="315245"/>
                  </a:cubicBezTo>
                  <a:lnTo>
                    <a:pt x="772067" y="383428"/>
                  </a:lnTo>
                  <a:cubicBezTo>
                    <a:pt x="772229" y="385053"/>
                    <a:pt x="770984" y="386514"/>
                    <a:pt x="769359" y="386678"/>
                  </a:cubicBezTo>
                  <a:lnTo>
                    <a:pt x="735999" y="389656"/>
                  </a:lnTo>
                  <a:lnTo>
                    <a:pt x="739248" y="426429"/>
                  </a:lnTo>
                  <a:lnTo>
                    <a:pt x="773692" y="423396"/>
                  </a:lnTo>
                  <a:cubicBezTo>
                    <a:pt x="775370" y="423233"/>
                    <a:pt x="776833" y="424479"/>
                    <a:pt x="776995" y="426157"/>
                  </a:cubicBezTo>
                  <a:lnTo>
                    <a:pt x="779650" y="456215"/>
                  </a:lnTo>
                  <a:cubicBezTo>
                    <a:pt x="779812" y="457839"/>
                    <a:pt x="778565" y="459301"/>
                    <a:pt x="776941" y="459464"/>
                  </a:cubicBezTo>
                  <a:lnTo>
                    <a:pt x="742443" y="462551"/>
                  </a:lnTo>
                  <a:lnTo>
                    <a:pt x="745748" y="499756"/>
                  </a:lnTo>
                  <a:lnTo>
                    <a:pt x="780190" y="496724"/>
                  </a:lnTo>
                  <a:cubicBezTo>
                    <a:pt x="781869" y="496561"/>
                    <a:pt x="783331" y="497806"/>
                    <a:pt x="783494" y="499486"/>
                  </a:cubicBezTo>
                  <a:lnTo>
                    <a:pt x="786256" y="530463"/>
                  </a:lnTo>
                  <a:cubicBezTo>
                    <a:pt x="786418" y="532088"/>
                    <a:pt x="785172" y="533550"/>
                    <a:pt x="783549" y="533712"/>
                  </a:cubicBezTo>
                  <a:lnTo>
                    <a:pt x="715745" y="539724"/>
                  </a:lnTo>
                  <a:cubicBezTo>
                    <a:pt x="713740" y="539941"/>
                    <a:pt x="711899" y="538424"/>
                    <a:pt x="711737" y="536366"/>
                  </a:cubicBezTo>
                  <a:lnTo>
                    <a:pt x="708812" y="503656"/>
                  </a:lnTo>
                  <a:cubicBezTo>
                    <a:pt x="708758" y="503331"/>
                    <a:pt x="709028" y="503060"/>
                    <a:pt x="709353" y="503006"/>
                  </a:cubicBezTo>
                  <a:lnTo>
                    <a:pt x="671390" y="506363"/>
                  </a:lnTo>
                  <a:lnTo>
                    <a:pt x="677077" y="570377"/>
                  </a:lnTo>
                  <a:cubicBezTo>
                    <a:pt x="677564" y="576171"/>
                    <a:pt x="673286" y="581262"/>
                    <a:pt x="667490" y="581804"/>
                  </a:cubicBezTo>
                  <a:lnTo>
                    <a:pt x="607106" y="587165"/>
                  </a:lnTo>
                  <a:cubicBezTo>
                    <a:pt x="605102" y="587382"/>
                    <a:pt x="603261" y="585866"/>
                    <a:pt x="603098" y="583807"/>
                  </a:cubicBezTo>
                  <a:lnTo>
                    <a:pt x="593567" y="476686"/>
                  </a:lnTo>
                  <a:lnTo>
                    <a:pt x="559339" y="479719"/>
                  </a:lnTo>
                  <a:cubicBezTo>
                    <a:pt x="557336" y="479935"/>
                    <a:pt x="555494" y="478419"/>
                    <a:pt x="555331" y="476361"/>
                  </a:cubicBezTo>
                  <a:lnTo>
                    <a:pt x="549429" y="409314"/>
                  </a:lnTo>
                  <a:cubicBezTo>
                    <a:pt x="549267" y="407691"/>
                    <a:pt x="550512" y="406228"/>
                    <a:pt x="552138" y="406066"/>
                  </a:cubicBezTo>
                  <a:lnTo>
                    <a:pt x="587068" y="402979"/>
                  </a:lnTo>
                  <a:lnTo>
                    <a:pt x="582628" y="353209"/>
                  </a:lnTo>
                  <a:lnTo>
                    <a:pt x="580731" y="331925"/>
                  </a:lnTo>
                  <a:lnTo>
                    <a:pt x="577049" y="290496"/>
                  </a:lnTo>
                  <a:lnTo>
                    <a:pt x="614146" y="287191"/>
                  </a:lnTo>
                  <a:lnTo>
                    <a:pt x="611059" y="252314"/>
                  </a:lnTo>
                  <a:cubicBezTo>
                    <a:pt x="610897" y="250690"/>
                    <a:pt x="612142" y="249228"/>
                    <a:pt x="613768" y="249065"/>
                  </a:cubicBezTo>
                  <a:close/>
                  <a:moveTo>
                    <a:pt x="345908" y="237260"/>
                  </a:moveTo>
                  <a:cubicBezTo>
                    <a:pt x="347588" y="237151"/>
                    <a:pt x="349049" y="238343"/>
                    <a:pt x="349212" y="239967"/>
                  </a:cubicBezTo>
                  <a:lnTo>
                    <a:pt x="355223" y="307718"/>
                  </a:lnTo>
                  <a:cubicBezTo>
                    <a:pt x="355386" y="309342"/>
                    <a:pt x="354140" y="310805"/>
                    <a:pt x="352515" y="310967"/>
                  </a:cubicBezTo>
                  <a:lnTo>
                    <a:pt x="321538" y="313729"/>
                  </a:lnTo>
                  <a:cubicBezTo>
                    <a:pt x="319535" y="313946"/>
                    <a:pt x="317692" y="312430"/>
                    <a:pt x="317530" y="310371"/>
                  </a:cubicBezTo>
                  <a:lnTo>
                    <a:pt x="311572" y="243325"/>
                  </a:lnTo>
                  <a:cubicBezTo>
                    <a:pt x="311410" y="241700"/>
                    <a:pt x="312656" y="240239"/>
                    <a:pt x="314281" y="240076"/>
                  </a:cubicBezTo>
                  <a:close/>
                  <a:moveTo>
                    <a:pt x="565025" y="179528"/>
                  </a:moveTo>
                  <a:cubicBezTo>
                    <a:pt x="566109" y="179419"/>
                    <a:pt x="567029" y="180177"/>
                    <a:pt x="567138" y="181261"/>
                  </a:cubicBezTo>
                  <a:lnTo>
                    <a:pt x="576832" y="290549"/>
                  </a:lnTo>
                  <a:lnTo>
                    <a:pt x="542117" y="293635"/>
                  </a:lnTo>
                  <a:cubicBezTo>
                    <a:pt x="541034" y="293689"/>
                    <a:pt x="540059" y="292931"/>
                    <a:pt x="540005" y="291902"/>
                  </a:cubicBezTo>
                  <a:lnTo>
                    <a:pt x="530419" y="184077"/>
                  </a:lnTo>
                  <a:cubicBezTo>
                    <a:pt x="530310" y="183264"/>
                    <a:pt x="530907" y="182560"/>
                    <a:pt x="531719" y="182507"/>
                  </a:cubicBezTo>
                  <a:close/>
                  <a:moveTo>
                    <a:pt x="186147" y="139887"/>
                  </a:moveTo>
                  <a:cubicBezTo>
                    <a:pt x="188421" y="139724"/>
                    <a:pt x="189233" y="140157"/>
                    <a:pt x="189450" y="142594"/>
                  </a:cubicBezTo>
                  <a:cubicBezTo>
                    <a:pt x="192483" y="177688"/>
                    <a:pt x="195569" y="212782"/>
                    <a:pt x="198765" y="247875"/>
                  </a:cubicBezTo>
                  <a:cubicBezTo>
                    <a:pt x="198981" y="250149"/>
                    <a:pt x="198332" y="250745"/>
                    <a:pt x="196165" y="250908"/>
                  </a:cubicBezTo>
                  <a:cubicBezTo>
                    <a:pt x="178564" y="252424"/>
                    <a:pt x="160964" y="253994"/>
                    <a:pt x="143363" y="255565"/>
                  </a:cubicBezTo>
                  <a:cubicBezTo>
                    <a:pt x="126087" y="257082"/>
                    <a:pt x="108810" y="258598"/>
                    <a:pt x="91536" y="260223"/>
                  </a:cubicBezTo>
                  <a:cubicBezTo>
                    <a:pt x="88936" y="260440"/>
                    <a:pt x="87907" y="260114"/>
                    <a:pt x="87690" y="257082"/>
                  </a:cubicBezTo>
                  <a:cubicBezTo>
                    <a:pt x="84711" y="222205"/>
                    <a:pt x="81625" y="187328"/>
                    <a:pt x="78429" y="152451"/>
                  </a:cubicBezTo>
                  <a:cubicBezTo>
                    <a:pt x="78212" y="150068"/>
                    <a:pt x="78809" y="149418"/>
                    <a:pt x="81191" y="149201"/>
                  </a:cubicBezTo>
                  <a:cubicBezTo>
                    <a:pt x="116176" y="146169"/>
                    <a:pt x="151162" y="143081"/>
                    <a:pt x="186147" y="139887"/>
                  </a:cubicBezTo>
                  <a:close/>
                  <a:moveTo>
                    <a:pt x="519750" y="108638"/>
                  </a:moveTo>
                  <a:cubicBezTo>
                    <a:pt x="521428" y="108476"/>
                    <a:pt x="522891" y="109721"/>
                    <a:pt x="523054" y="111400"/>
                  </a:cubicBezTo>
                  <a:lnTo>
                    <a:pt x="529445" y="183320"/>
                  </a:lnTo>
                  <a:lnTo>
                    <a:pt x="494351" y="186461"/>
                  </a:lnTo>
                  <a:lnTo>
                    <a:pt x="503991" y="295099"/>
                  </a:lnTo>
                  <a:cubicBezTo>
                    <a:pt x="504046" y="296128"/>
                    <a:pt x="503287" y="297049"/>
                    <a:pt x="502258" y="297157"/>
                  </a:cubicBezTo>
                  <a:lnTo>
                    <a:pt x="469439" y="300081"/>
                  </a:lnTo>
                  <a:cubicBezTo>
                    <a:pt x="468356" y="300190"/>
                    <a:pt x="467436" y="299377"/>
                    <a:pt x="467327" y="298295"/>
                  </a:cubicBezTo>
                  <a:lnTo>
                    <a:pt x="464133" y="262389"/>
                  </a:lnTo>
                  <a:lnTo>
                    <a:pt x="425735" y="265801"/>
                  </a:lnTo>
                  <a:cubicBezTo>
                    <a:pt x="424706" y="265855"/>
                    <a:pt x="423785" y="265096"/>
                    <a:pt x="423676" y="264068"/>
                  </a:cubicBezTo>
                  <a:lnTo>
                    <a:pt x="420698" y="230382"/>
                  </a:lnTo>
                  <a:cubicBezTo>
                    <a:pt x="420590" y="229298"/>
                    <a:pt x="421348" y="228379"/>
                    <a:pt x="422432" y="228270"/>
                  </a:cubicBezTo>
                  <a:lnTo>
                    <a:pt x="460774" y="224858"/>
                  </a:lnTo>
                  <a:lnTo>
                    <a:pt x="457633" y="189657"/>
                  </a:lnTo>
                  <a:lnTo>
                    <a:pt x="422377" y="192798"/>
                  </a:lnTo>
                  <a:cubicBezTo>
                    <a:pt x="420372" y="193013"/>
                    <a:pt x="418532" y="191497"/>
                    <a:pt x="418370" y="189440"/>
                  </a:cubicBezTo>
                  <a:lnTo>
                    <a:pt x="412034" y="118170"/>
                  </a:lnTo>
                  <a:close/>
                  <a:moveTo>
                    <a:pt x="852435" y="80747"/>
                  </a:moveTo>
                  <a:cubicBezTo>
                    <a:pt x="854709" y="80585"/>
                    <a:pt x="855521" y="81017"/>
                    <a:pt x="855738" y="83454"/>
                  </a:cubicBezTo>
                  <a:cubicBezTo>
                    <a:pt x="858771" y="118548"/>
                    <a:pt x="861857" y="153642"/>
                    <a:pt x="865054" y="188735"/>
                  </a:cubicBezTo>
                  <a:cubicBezTo>
                    <a:pt x="865270" y="191009"/>
                    <a:pt x="864619" y="191606"/>
                    <a:pt x="862454" y="191768"/>
                  </a:cubicBezTo>
                  <a:cubicBezTo>
                    <a:pt x="844852" y="193284"/>
                    <a:pt x="827252" y="194854"/>
                    <a:pt x="809651" y="196425"/>
                  </a:cubicBezTo>
                  <a:cubicBezTo>
                    <a:pt x="792375" y="197942"/>
                    <a:pt x="775099" y="199458"/>
                    <a:pt x="757824" y="201083"/>
                  </a:cubicBezTo>
                  <a:cubicBezTo>
                    <a:pt x="755224" y="201300"/>
                    <a:pt x="754195" y="200974"/>
                    <a:pt x="753979" y="197942"/>
                  </a:cubicBezTo>
                  <a:cubicBezTo>
                    <a:pt x="750999" y="163065"/>
                    <a:pt x="747912" y="128188"/>
                    <a:pt x="744717" y="93311"/>
                  </a:cubicBezTo>
                  <a:cubicBezTo>
                    <a:pt x="744500" y="90928"/>
                    <a:pt x="745097" y="90278"/>
                    <a:pt x="747479" y="90061"/>
                  </a:cubicBezTo>
                  <a:cubicBezTo>
                    <a:pt x="782464" y="87029"/>
                    <a:pt x="817450" y="83941"/>
                    <a:pt x="852435" y="80747"/>
                  </a:cubicBezTo>
                  <a:close/>
                  <a:moveTo>
                    <a:pt x="219344" y="99215"/>
                  </a:moveTo>
                  <a:cubicBezTo>
                    <a:pt x="159881" y="104630"/>
                    <a:pt x="100362" y="109883"/>
                    <a:pt x="40898" y="115082"/>
                  </a:cubicBezTo>
                  <a:cubicBezTo>
                    <a:pt x="37865" y="115352"/>
                    <a:pt x="37595" y="116435"/>
                    <a:pt x="37811" y="119035"/>
                  </a:cubicBezTo>
                  <a:cubicBezTo>
                    <a:pt x="43118" y="178554"/>
                    <a:pt x="48427" y="238017"/>
                    <a:pt x="53625" y="297536"/>
                  </a:cubicBezTo>
                  <a:cubicBezTo>
                    <a:pt x="53897" y="300352"/>
                    <a:pt x="54601" y="301164"/>
                    <a:pt x="57579" y="300893"/>
                  </a:cubicBezTo>
                  <a:cubicBezTo>
                    <a:pt x="117043" y="295477"/>
                    <a:pt x="176561" y="290223"/>
                    <a:pt x="236024" y="285025"/>
                  </a:cubicBezTo>
                  <a:cubicBezTo>
                    <a:pt x="238840" y="284808"/>
                    <a:pt x="239707" y="284158"/>
                    <a:pt x="239437" y="281125"/>
                  </a:cubicBezTo>
                  <a:cubicBezTo>
                    <a:pt x="236675" y="251448"/>
                    <a:pt x="234128" y="221715"/>
                    <a:pt x="231475" y="192038"/>
                  </a:cubicBezTo>
                  <a:cubicBezTo>
                    <a:pt x="228821" y="162360"/>
                    <a:pt x="226168" y="132629"/>
                    <a:pt x="223623" y="102950"/>
                  </a:cubicBezTo>
                  <a:cubicBezTo>
                    <a:pt x="223353" y="99864"/>
                    <a:pt x="222702" y="98888"/>
                    <a:pt x="219344" y="99215"/>
                  </a:cubicBezTo>
                  <a:close/>
                  <a:moveTo>
                    <a:pt x="632288" y="63688"/>
                  </a:moveTo>
                  <a:cubicBezTo>
                    <a:pt x="633373" y="63579"/>
                    <a:pt x="634293" y="64337"/>
                    <a:pt x="634401" y="65420"/>
                  </a:cubicBezTo>
                  <a:lnTo>
                    <a:pt x="640467" y="133819"/>
                  </a:lnTo>
                  <a:cubicBezTo>
                    <a:pt x="640521" y="134849"/>
                    <a:pt x="639763" y="135769"/>
                    <a:pt x="638734" y="135878"/>
                  </a:cubicBezTo>
                  <a:lnTo>
                    <a:pt x="611710" y="138260"/>
                  </a:lnTo>
                  <a:lnTo>
                    <a:pt x="605915" y="138802"/>
                  </a:lnTo>
                  <a:lnTo>
                    <a:pt x="565569" y="142377"/>
                  </a:lnTo>
                  <a:cubicBezTo>
                    <a:pt x="564539" y="142430"/>
                    <a:pt x="563619" y="141673"/>
                    <a:pt x="563510" y="140697"/>
                  </a:cubicBezTo>
                  <a:lnTo>
                    <a:pt x="560532" y="107012"/>
                  </a:lnTo>
                  <a:cubicBezTo>
                    <a:pt x="560423" y="105930"/>
                    <a:pt x="561182" y="105009"/>
                    <a:pt x="562265" y="104900"/>
                  </a:cubicBezTo>
                  <a:lnTo>
                    <a:pt x="600607" y="101489"/>
                  </a:lnTo>
                  <a:lnTo>
                    <a:pt x="597683" y="68669"/>
                  </a:lnTo>
                  <a:cubicBezTo>
                    <a:pt x="597629" y="67641"/>
                    <a:pt x="598388" y="66720"/>
                    <a:pt x="599417" y="66612"/>
                  </a:cubicBezTo>
                  <a:close/>
                  <a:moveTo>
                    <a:pt x="885578" y="40076"/>
                  </a:moveTo>
                  <a:cubicBezTo>
                    <a:pt x="826114" y="45491"/>
                    <a:pt x="766596" y="50745"/>
                    <a:pt x="707132" y="55944"/>
                  </a:cubicBezTo>
                  <a:cubicBezTo>
                    <a:pt x="704100" y="56214"/>
                    <a:pt x="703828" y="57298"/>
                    <a:pt x="704045" y="59897"/>
                  </a:cubicBezTo>
                  <a:cubicBezTo>
                    <a:pt x="709407" y="119415"/>
                    <a:pt x="714714" y="178879"/>
                    <a:pt x="719860" y="238397"/>
                  </a:cubicBezTo>
                  <a:cubicBezTo>
                    <a:pt x="720130" y="241213"/>
                    <a:pt x="720834" y="242026"/>
                    <a:pt x="723813" y="241754"/>
                  </a:cubicBezTo>
                  <a:cubicBezTo>
                    <a:pt x="783277" y="236339"/>
                    <a:pt x="842795" y="231086"/>
                    <a:pt x="902258" y="225887"/>
                  </a:cubicBezTo>
                  <a:cubicBezTo>
                    <a:pt x="905075" y="225670"/>
                    <a:pt x="905942" y="225021"/>
                    <a:pt x="905670" y="221987"/>
                  </a:cubicBezTo>
                  <a:cubicBezTo>
                    <a:pt x="902908" y="192309"/>
                    <a:pt x="900362" y="162578"/>
                    <a:pt x="897709" y="132900"/>
                  </a:cubicBezTo>
                  <a:cubicBezTo>
                    <a:pt x="895055" y="103223"/>
                    <a:pt x="892402" y="73491"/>
                    <a:pt x="889856" y="43813"/>
                  </a:cubicBezTo>
                  <a:cubicBezTo>
                    <a:pt x="889586" y="40726"/>
                    <a:pt x="888936" y="39751"/>
                    <a:pt x="885578" y="40076"/>
                  </a:cubicBezTo>
                  <a:close/>
                  <a:moveTo>
                    <a:pt x="257199" y="59138"/>
                  </a:moveTo>
                  <a:cubicBezTo>
                    <a:pt x="258174" y="59030"/>
                    <a:pt x="258986" y="59734"/>
                    <a:pt x="259095" y="60708"/>
                  </a:cubicBezTo>
                  <a:lnTo>
                    <a:pt x="281787" y="316327"/>
                  </a:lnTo>
                  <a:cubicBezTo>
                    <a:pt x="281894" y="317302"/>
                    <a:pt x="281191" y="318114"/>
                    <a:pt x="280217" y="318223"/>
                  </a:cubicBezTo>
                  <a:lnTo>
                    <a:pt x="24598" y="340914"/>
                  </a:lnTo>
                  <a:cubicBezTo>
                    <a:pt x="23622" y="341022"/>
                    <a:pt x="22756" y="340318"/>
                    <a:pt x="22702" y="339344"/>
                  </a:cubicBezTo>
                  <a:lnTo>
                    <a:pt x="10" y="83725"/>
                  </a:lnTo>
                  <a:cubicBezTo>
                    <a:pt x="-97" y="82751"/>
                    <a:pt x="606" y="81938"/>
                    <a:pt x="1580" y="81830"/>
                  </a:cubicBezTo>
                  <a:close/>
                  <a:moveTo>
                    <a:pt x="402557" y="46302"/>
                  </a:moveTo>
                  <a:cubicBezTo>
                    <a:pt x="404235" y="46140"/>
                    <a:pt x="405698" y="47386"/>
                    <a:pt x="405860" y="49064"/>
                  </a:cubicBezTo>
                  <a:lnTo>
                    <a:pt x="411979" y="117844"/>
                  </a:lnTo>
                  <a:lnTo>
                    <a:pt x="375207" y="121093"/>
                  </a:lnTo>
                  <a:lnTo>
                    <a:pt x="381761" y="194963"/>
                  </a:lnTo>
                  <a:cubicBezTo>
                    <a:pt x="381815" y="195992"/>
                    <a:pt x="381057" y="196913"/>
                    <a:pt x="380027" y="197021"/>
                  </a:cubicBezTo>
                  <a:lnTo>
                    <a:pt x="347209" y="199945"/>
                  </a:lnTo>
                  <a:cubicBezTo>
                    <a:pt x="346126" y="200054"/>
                    <a:pt x="345205" y="199241"/>
                    <a:pt x="345097" y="198158"/>
                  </a:cubicBezTo>
                  <a:lnTo>
                    <a:pt x="341901" y="162252"/>
                  </a:lnTo>
                  <a:lnTo>
                    <a:pt x="306320" y="165393"/>
                  </a:lnTo>
                  <a:cubicBezTo>
                    <a:pt x="305291" y="165447"/>
                    <a:pt x="304371" y="164689"/>
                    <a:pt x="304263" y="163769"/>
                  </a:cubicBezTo>
                  <a:lnTo>
                    <a:pt x="301284" y="130083"/>
                  </a:lnTo>
                  <a:cubicBezTo>
                    <a:pt x="301175" y="129000"/>
                    <a:pt x="301933" y="128079"/>
                    <a:pt x="303016" y="127971"/>
                  </a:cubicBezTo>
                  <a:lnTo>
                    <a:pt x="338543" y="124830"/>
                  </a:lnTo>
                  <a:lnTo>
                    <a:pt x="335457" y="90115"/>
                  </a:lnTo>
                  <a:lnTo>
                    <a:pt x="299876" y="93256"/>
                  </a:lnTo>
                  <a:cubicBezTo>
                    <a:pt x="298846" y="93311"/>
                    <a:pt x="297926" y="92552"/>
                    <a:pt x="297818" y="91523"/>
                  </a:cubicBezTo>
                  <a:lnTo>
                    <a:pt x="294840" y="57838"/>
                  </a:lnTo>
                  <a:cubicBezTo>
                    <a:pt x="294730" y="56754"/>
                    <a:pt x="295488" y="55835"/>
                    <a:pt x="296573" y="55726"/>
                  </a:cubicBezTo>
                  <a:lnTo>
                    <a:pt x="356199" y="50419"/>
                  </a:lnTo>
                  <a:lnTo>
                    <a:pt x="372933" y="48956"/>
                  </a:lnTo>
                  <a:close/>
                  <a:moveTo>
                    <a:pt x="476643" y="38613"/>
                  </a:moveTo>
                  <a:cubicBezTo>
                    <a:pt x="479026" y="38396"/>
                    <a:pt x="481137" y="40183"/>
                    <a:pt x="481354" y="42566"/>
                  </a:cubicBezTo>
                  <a:lnTo>
                    <a:pt x="483953" y="71811"/>
                  </a:lnTo>
                  <a:cubicBezTo>
                    <a:pt x="484170" y="73977"/>
                    <a:pt x="482546" y="75872"/>
                    <a:pt x="480380" y="76089"/>
                  </a:cubicBezTo>
                  <a:lnTo>
                    <a:pt x="451136" y="78688"/>
                  </a:lnTo>
                  <a:cubicBezTo>
                    <a:pt x="448752" y="78905"/>
                    <a:pt x="446695" y="77118"/>
                    <a:pt x="446424" y="74735"/>
                  </a:cubicBezTo>
                  <a:lnTo>
                    <a:pt x="443878" y="45923"/>
                  </a:lnTo>
                  <a:cubicBezTo>
                    <a:pt x="443661" y="43487"/>
                    <a:pt x="445449" y="41374"/>
                    <a:pt x="447832" y="41157"/>
                  </a:cubicBezTo>
                  <a:close/>
                  <a:moveTo>
                    <a:pt x="923489" y="0"/>
                  </a:moveTo>
                  <a:cubicBezTo>
                    <a:pt x="923813" y="0"/>
                    <a:pt x="924029" y="55"/>
                    <a:pt x="924301" y="163"/>
                  </a:cubicBezTo>
                  <a:cubicBezTo>
                    <a:pt x="924733" y="108"/>
                    <a:pt x="925059" y="270"/>
                    <a:pt x="925167" y="867"/>
                  </a:cubicBezTo>
                  <a:cubicBezTo>
                    <a:pt x="925166" y="921"/>
                    <a:pt x="925166" y="921"/>
                    <a:pt x="925166" y="921"/>
                  </a:cubicBezTo>
                  <a:cubicBezTo>
                    <a:pt x="925275" y="1137"/>
                    <a:pt x="925384" y="1354"/>
                    <a:pt x="925384" y="1625"/>
                  </a:cubicBezTo>
                  <a:lnTo>
                    <a:pt x="948075" y="257244"/>
                  </a:lnTo>
                  <a:cubicBezTo>
                    <a:pt x="948183" y="258218"/>
                    <a:pt x="947479" y="259031"/>
                    <a:pt x="946504" y="259139"/>
                  </a:cubicBezTo>
                  <a:lnTo>
                    <a:pt x="690885" y="281830"/>
                  </a:lnTo>
                  <a:cubicBezTo>
                    <a:pt x="690343" y="281884"/>
                    <a:pt x="689856" y="281668"/>
                    <a:pt x="689477" y="281290"/>
                  </a:cubicBezTo>
                  <a:cubicBezTo>
                    <a:pt x="689422" y="281235"/>
                    <a:pt x="689422" y="281235"/>
                    <a:pt x="689423" y="281180"/>
                  </a:cubicBezTo>
                  <a:cubicBezTo>
                    <a:pt x="689207" y="280910"/>
                    <a:pt x="689043" y="280585"/>
                    <a:pt x="688990" y="280206"/>
                  </a:cubicBezTo>
                  <a:lnTo>
                    <a:pt x="666298" y="24588"/>
                  </a:lnTo>
                  <a:cubicBezTo>
                    <a:pt x="666190" y="23612"/>
                    <a:pt x="666894" y="22800"/>
                    <a:pt x="667869" y="226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 rot="-511485">
              <a:off x="7299247" y="2262337"/>
              <a:ext cx="1107063" cy="259829"/>
            </a:xfrm>
            <a:custGeom>
              <a:rect b="b" l="l" r="r" t="t"/>
              <a:pathLst>
                <a:path extrusionOk="0" h="499281" w="2127312">
                  <a:moveTo>
                    <a:pt x="1993032" y="198909"/>
                  </a:moveTo>
                  <a:cubicBezTo>
                    <a:pt x="1976735" y="198909"/>
                    <a:pt x="1963006" y="206194"/>
                    <a:pt x="1951844" y="220764"/>
                  </a:cubicBezTo>
                  <a:cubicBezTo>
                    <a:pt x="1940458" y="235557"/>
                    <a:pt x="1934877" y="256177"/>
                    <a:pt x="1935100" y="282625"/>
                  </a:cubicBezTo>
                  <a:lnTo>
                    <a:pt x="2050628" y="282625"/>
                  </a:lnTo>
                  <a:cubicBezTo>
                    <a:pt x="2049959" y="254831"/>
                    <a:pt x="2044043" y="233930"/>
                    <a:pt x="2032880" y="219921"/>
                  </a:cubicBezTo>
                  <a:cubicBezTo>
                    <a:pt x="2021718" y="205913"/>
                    <a:pt x="2008435" y="198909"/>
                    <a:pt x="1993032" y="198909"/>
                  </a:cubicBezTo>
                  <a:close/>
                  <a:moveTo>
                    <a:pt x="1014338" y="198909"/>
                  </a:moveTo>
                  <a:cubicBezTo>
                    <a:pt x="996479" y="198909"/>
                    <a:pt x="981298" y="207641"/>
                    <a:pt x="968797" y="225107"/>
                  </a:cubicBezTo>
                  <a:cubicBezTo>
                    <a:pt x="956295" y="242572"/>
                    <a:pt x="950044" y="269328"/>
                    <a:pt x="950044" y="305374"/>
                  </a:cubicBezTo>
                  <a:cubicBezTo>
                    <a:pt x="950044" y="336049"/>
                    <a:pt x="952947" y="359448"/>
                    <a:pt x="958751" y="375570"/>
                  </a:cubicBezTo>
                  <a:cubicBezTo>
                    <a:pt x="964555" y="391692"/>
                    <a:pt x="972815" y="403952"/>
                    <a:pt x="983531" y="412348"/>
                  </a:cubicBezTo>
                  <a:cubicBezTo>
                    <a:pt x="994246" y="420744"/>
                    <a:pt x="1005520" y="424942"/>
                    <a:pt x="1017352" y="424942"/>
                  </a:cubicBezTo>
                  <a:cubicBezTo>
                    <a:pt x="1034318" y="424942"/>
                    <a:pt x="1048829" y="416041"/>
                    <a:pt x="1060884" y="398241"/>
                  </a:cubicBezTo>
                  <a:cubicBezTo>
                    <a:pt x="1072939" y="380441"/>
                    <a:pt x="1078967" y="352285"/>
                    <a:pt x="1078967" y="313772"/>
                  </a:cubicBezTo>
                  <a:cubicBezTo>
                    <a:pt x="1078967" y="273247"/>
                    <a:pt x="1072883" y="243971"/>
                    <a:pt x="1060717" y="225946"/>
                  </a:cubicBezTo>
                  <a:cubicBezTo>
                    <a:pt x="1048550" y="207921"/>
                    <a:pt x="1033090" y="198909"/>
                    <a:pt x="1014338" y="198909"/>
                  </a:cubicBezTo>
                  <a:close/>
                  <a:moveTo>
                    <a:pt x="678582" y="198909"/>
                  </a:moveTo>
                  <a:cubicBezTo>
                    <a:pt x="662285" y="198909"/>
                    <a:pt x="648556" y="206194"/>
                    <a:pt x="637394" y="220764"/>
                  </a:cubicBezTo>
                  <a:cubicBezTo>
                    <a:pt x="626008" y="235557"/>
                    <a:pt x="620427" y="256177"/>
                    <a:pt x="620650" y="282625"/>
                  </a:cubicBezTo>
                  <a:lnTo>
                    <a:pt x="736178" y="282625"/>
                  </a:lnTo>
                  <a:cubicBezTo>
                    <a:pt x="735509" y="254831"/>
                    <a:pt x="729593" y="233930"/>
                    <a:pt x="718431" y="219921"/>
                  </a:cubicBezTo>
                  <a:cubicBezTo>
                    <a:pt x="707268" y="205913"/>
                    <a:pt x="693986" y="198909"/>
                    <a:pt x="678582" y="198909"/>
                  </a:cubicBezTo>
                  <a:close/>
                  <a:moveTo>
                    <a:pt x="1534269" y="135285"/>
                  </a:moveTo>
                  <a:lnTo>
                    <a:pt x="1611622" y="135285"/>
                  </a:lnTo>
                  <a:lnTo>
                    <a:pt x="1611622" y="490910"/>
                  </a:lnTo>
                  <a:lnTo>
                    <a:pt x="1534269" y="490910"/>
                  </a:lnTo>
                  <a:close/>
                  <a:moveTo>
                    <a:pt x="1988344" y="126913"/>
                  </a:moveTo>
                  <a:cubicBezTo>
                    <a:pt x="2030090" y="126913"/>
                    <a:pt x="2062795" y="142341"/>
                    <a:pt x="2086459" y="173198"/>
                  </a:cubicBezTo>
                  <a:cubicBezTo>
                    <a:pt x="2113694" y="208526"/>
                    <a:pt x="2127312" y="260623"/>
                    <a:pt x="2127312" y="329490"/>
                  </a:cubicBezTo>
                  <a:lnTo>
                    <a:pt x="2126977" y="340221"/>
                  </a:lnTo>
                  <a:lnTo>
                    <a:pt x="1933761" y="340221"/>
                  </a:lnTo>
                  <a:cubicBezTo>
                    <a:pt x="1934207" y="368458"/>
                    <a:pt x="1940532" y="390307"/>
                    <a:pt x="1952736" y="405768"/>
                  </a:cubicBezTo>
                  <a:cubicBezTo>
                    <a:pt x="1964939" y="421229"/>
                    <a:pt x="1979662" y="428960"/>
                    <a:pt x="1996904" y="428960"/>
                  </a:cubicBezTo>
                  <a:cubicBezTo>
                    <a:pt x="2021757" y="428960"/>
                    <a:pt x="2038326" y="411993"/>
                    <a:pt x="2046610" y="378061"/>
                  </a:cubicBezTo>
                  <a:lnTo>
                    <a:pt x="2123294" y="393799"/>
                  </a:lnTo>
                  <a:cubicBezTo>
                    <a:pt x="2113010" y="429518"/>
                    <a:pt x="2097029" y="456028"/>
                    <a:pt x="2075348" y="473329"/>
                  </a:cubicBezTo>
                  <a:cubicBezTo>
                    <a:pt x="2053667" y="490631"/>
                    <a:pt x="2027292" y="499281"/>
                    <a:pt x="1996223" y="499281"/>
                  </a:cubicBezTo>
                  <a:cubicBezTo>
                    <a:pt x="1953082" y="499281"/>
                    <a:pt x="1919777" y="484856"/>
                    <a:pt x="1896309" y="456005"/>
                  </a:cubicBezTo>
                  <a:cubicBezTo>
                    <a:pt x="1868592" y="422460"/>
                    <a:pt x="1854733" y="375495"/>
                    <a:pt x="1854733" y="315112"/>
                  </a:cubicBezTo>
                  <a:cubicBezTo>
                    <a:pt x="1854733" y="255621"/>
                    <a:pt x="1868686" y="207985"/>
                    <a:pt x="1896591" y="172203"/>
                  </a:cubicBezTo>
                  <a:cubicBezTo>
                    <a:pt x="1920255" y="142010"/>
                    <a:pt x="1950839" y="126913"/>
                    <a:pt x="1988344" y="126913"/>
                  </a:cubicBezTo>
                  <a:close/>
                  <a:moveTo>
                    <a:pt x="1326431" y="126913"/>
                  </a:moveTo>
                  <a:cubicBezTo>
                    <a:pt x="1364605" y="126913"/>
                    <a:pt x="1393627" y="134336"/>
                    <a:pt x="1413495" y="149182"/>
                  </a:cubicBezTo>
                  <a:cubicBezTo>
                    <a:pt x="1433364" y="164027"/>
                    <a:pt x="1447316" y="187970"/>
                    <a:pt x="1455353" y="221010"/>
                  </a:cubicBezTo>
                  <a:lnTo>
                    <a:pt x="1382688" y="237418"/>
                  </a:lnTo>
                  <a:cubicBezTo>
                    <a:pt x="1376214" y="208843"/>
                    <a:pt x="1357908" y="194556"/>
                    <a:pt x="1327770" y="194556"/>
                  </a:cubicBezTo>
                  <a:cubicBezTo>
                    <a:pt x="1308795" y="194556"/>
                    <a:pt x="1295288" y="197296"/>
                    <a:pt x="1287252" y="202778"/>
                  </a:cubicBezTo>
                  <a:cubicBezTo>
                    <a:pt x="1279215" y="208260"/>
                    <a:pt x="1275197" y="215362"/>
                    <a:pt x="1275197" y="224086"/>
                  </a:cubicBezTo>
                  <a:cubicBezTo>
                    <a:pt x="1275197" y="231917"/>
                    <a:pt x="1278878" y="238407"/>
                    <a:pt x="1286242" y="243555"/>
                  </a:cubicBezTo>
                  <a:cubicBezTo>
                    <a:pt x="1293602" y="248924"/>
                    <a:pt x="1316470" y="257032"/>
                    <a:pt x="1354847" y="267880"/>
                  </a:cubicBezTo>
                  <a:cubicBezTo>
                    <a:pt x="1397908" y="280082"/>
                    <a:pt x="1427155" y="294783"/>
                    <a:pt x="1442586" y="311983"/>
                  </a:cubicBezTo>
                  <a:cubicBezTo>
                    <a:pt x="1457795" y="329183"/>
                    <a:pt x="1465399" y="352079"/>
                    <a:pt x="1465399" y="380672"/>
                  </a:cubicBezTo>
                  <a:cubicBezTo>
                    <a:pt x="1465399" y="415068"/>
                    <a:pt x="1453623" y="443436"/>
                    <a:pt x="1430071" y="465774"/>
                  </a:cubicBezTo>
                  <a:cubicBezTo>
                    <a:pt x="1406519" y="488112"/>
                    <a:pt x="1373981" y="499281"/>
                    <a:pt x="1332458" y="499281"/>
                  </a:cubicBezTo>
                  <a:cubicBezTo>
                    <a:pt x="1294730" y="499281"/>
                    <a:pt x="1263923" y="489961"/>
                    <a:pt x="1240036" y="471320"/>
                  </a:cubicBezTo>
                  <a:cubicBezTo>
                    <a:pt x="1216149" y="452679"/>
                    <a:pt x="1200410" y="425500"/>
                    <a:pt x="1192820" y="389781"/>
                  </a:cubicBezTo>
                  <a:lnTo>
                    <a:pt x="1270174" y="375382"/>
                  </a:lnTo>
                  <a:cubicBezTo>
                    <a:pt x="1276871" y="412663"/>
                    <a:pt x="1297632" y="431304"/>
                    <a:pt x="1332458" y="431304"/>
                  </a:cubicBezTo>
                  <a:cubicBezTo>
                    <a:pt x="1350987" y="431304"/>
                    <a:pt x="1364828" y="427730"/>
                    <a:pt x="1373981" y="420583"/>
                  </a:cubicBezTo>
                  <a:cubicBezTo>
                    <a:pt x="1383134" y="413436"/>
                    <a:pt x="1387711" y="404166"/>
                    <a:pt x="1387711" y="392774"/>
                  </a:cubicBezTo>
                  <a:cubicBezTo>
                    <a:pt x="1387711" y="384953"/>
                    <a:pt x="1385701" y="378811"/>
                    <a:pt x="1381683" y="374346"/>
                  </a:cubicBezTo>
                  <a:cubicBezTo>
                    <a:pt x="1377441" y="369877"/>
                    <a:pt x="1369042" y="365974"/>
                    <a:pt x="1356485" y="362636"/>
                  </a:cubicBezTo>
                  <a:cubicBezTo>
                    <a:pt x="1293140" y="345785"/>
                    <a:pt x="1252872" y="329751"/>
                    <a:pt x="1235683" y="314536"/>
                  </a:cubicBezTo>
                  <a:cubicBezTo>
                    <a:pt x="1214251" y="295515"/>
                    <a:pt x="1203536" y="269446"/>
                    <a:pt x="1203536" y="236330"/>
                  </a:cubicBezTo>
                  <a:cubicBezTo>
                    <a:pt x="1203536" y="203213"/>
                    <a:pt x="1214028" y="176698"/>
                    <a:pt x="1235013" y="156784"/>
                  </a:cubicBezTo>
                  <a:cubicBezTo>
                    <a:pt x="1255998" y="136870"/>
                    <a:pt x="1286470" y="126913"/>
                    <a:pt x="1326431" y="126913"/>
                  </a:cubicBezTo>
                  <a:close/>
                  <a:moveTo>
                    <a:pt x="673894" y="126913"/>
                  </a:moveTo>
                  <a:cubicBezTo>
                    <a:pt x="715640" y="126913"/>
                    <a:pt x="748345" y="142341"/>
                    <a:pt x="772009" y="173198"/>
                  </a:cubicBezTo>
                  <a:cubicBezTo>
                    <a:pt x="799244" y="208526"/>
                    <a:pt x="812862" y="260623"/>
                    <a:pt x="812862" y="329490"/>
                  </a:cubicBezTo>
                  <a:lnTo>
                    <a:pt x="812527" y="340221"/>
                  </a:lnTo>
                  <a:lnTo>
                    <a:pt x="619311" y="340221"/>
                  </a:lnTo>
                  <a:cubicBezTo>
                    <a:pt x="619758" y="368458"/>
                    <a:pt x="626082" y="390307"/>
                    <a:pt x="638286" y="405768"/>
                  </a:cubicBezTo>
                  <a:cubicBezTo>
                    <a:pt x="650489" y="421229"/>
                    <a:pt x="665212" y="428960"/>
                    <a:pt x="682454" y="428960"/>
                  </a:cubicBezTo>
                  <a:cubicBezTo>
                    <a:pt x="707307" y="428960"/>
                    <a:pt x="723876" y="411993"/>
                    <a:pt x="732160" y="378061"/>
                  </a:cubicBezTo>
                  <a:lnTo>
                    <a:pt x="808844" y="393799"/>
                  </a:lnTo>
                  <a:cubicBezTo>
                    <a:pt x="798561" y="429518"/>
                    <a:pt x="782579" y="456028"/>
                    <a:pt x="760898" y="473329"/>
                  </a:cubicBezTo>
                  <a:cubicBezTo>
                    <a:pt x="739217" y="490631"/>
                    <a:pt x="712843" y="499281"/>
                    <a:pt x="681773" y="499281"/>
                  </a:cubicBezTo>
                  <a:cubicBezTo>
                    <a:pt x="638632" y="499281"/>
                    <a:pt x="605327" y="484856"/>
                    <a:pt x="581859" y="456005"/>
                  </a:cubicBezTo>
                  <a:cubicBezTo>
                    <a:pt x="554142" y="422460"/>
                    <a:pt x="540283" y="375495"/>
                    <a:pt x="540283" y="315112"/>
                  </a:cubicBezTo>
                  <a:cubicBezTo>
                    <a:pt x="540283" y="255621"/>
                    <a:pt x="554236" y="207985"/>
                    <a:pt x="582141" y="172203"/>
                  </a:cubicBezTo>
                  <a:cubicBezTo>
                    <a:pt x="605805" y="142010"/>
                    <a:pt x="636389" y="126913"/>
                    <a:pt x="673894" y="126913"/>
                  </a:cubicBezTo>
                  <a:close/>
                  <a:moveTo>
                    <a:pt x="1767371" y="9711"/>
                  </a:moveTo>
                  <a:lnTo>
                    <a:pt x="1767371" y="135285"/>
                  </a:lnTo>
                  <a:lnTo>
                    <a:pt x="1819945" y="135285"/>
                  </a:lnTo>
                  <a:lnTo>
                    <a:pt x="1819945" y="210294"/>
                  </a:lnTo>
                  <a:lnTo>
                    <a:pt x="1767371" y="210294"/>
                  </a:lnTo>
                  <a:lnTo>
                    <a:pt x="1767371" y="353846"/>
                  </a:lnTo>
                  <a:cubicBezTo>
                    <a:pt x="1767371" y="384925"/>
                    <a:pt x="1768152" y="402924"/>
                    <a:pt x="1769715" y="407843"/>
                  </a:cubicBezTo>
                  <a:cubicBezTo>
                    <a:pt x="1772841" y="416786"/>
                    <a:pt x="1779203" y="421258"/>
                    <a:pt x="1788802" y="421258"/>
                  </a:cubicBezTo>
                  <a:cubicBezTo>
                    <a:pt x="1795946" y="421258"/>
                    <a:pt x="1806215" y="418244"/>
                    <a:pt x="1819610" y="412217"/>
                  </a:cubicBezTo>
                  <a:lnTo>
                    <a:pt x="1826307" y="485217"/>
                  </a:lnTo>
                  <a:cubicBezTo>
                    <a:pt x="1808448" y="494593"/>
                    <a:pt x="1788244" y="499281"/>
                    <a:pt x="1765697" y="499281"/>
                  </a:cubicBezTo>
                  <a:cubicBezTo>
                    <a:pt x="1746051" y="499281"/>
                    <a:pt x="1730313" y="494588"/>
                    <a:pt x="1718481" y="485201"/>
                  </a:cubicBezTo>
                  <a:cubicBezTo>
                    <a:pt x="1706649" y="475815"/>
                    <a:pt x="1698724" y="462293"/>
                    <a:pt x="1694706" y="444636"/>
                  </a:cubicBezTo>
                  <a:cubicBezTo>
                    <a:pt x="1691580" y="431674"/>
                    <a:pt x="1690018" y="405300"/>
                    <a:pt x="1690018" y="365514"/>
                  </a:cubicBezTo>
                  <a:lnTo>
                    <a:pt x="1690018" y="210294"/>
                  </a:lnTo>
                  <a:lnTo>
                    <a:pt x="1654522" y="210294"/>
                  </a:lnTo>
                  <a:lnTo>
                    <a:pt x="1654522" y="135285"/>
                  </a:lnTo>
                  <a:lnTo>
                    <a:pt x="1690018" y="135285"/>
                  </a:lnTo>
                  <a:lnTo>
                    <a:pt x="1690018" y="64629"/>
                  </a:lnTo>
                  <a:close/>
                  <a:moveTo>
                    <a:pt x="1534269" y="0"/>
                  </a:moveTo>
                  <a:lnTo>
                    <a:pt x="1611622" y="0"/>
                  </a:lnTo>
                  <a:lnTo>
                    <a:pt x="1611622" y="87064"/>
                  </a:lnTo>
                  <a:lnTo>
                    <a:pt x="1534269" y="87064"/>
                  </a:lnTo>
                  <a:close/>
                  <a:moveTo>
                    <a:pt x="873361" y="0"/>
                  </a:moveTo>
                  <a:lnTo>
                    <a:pt x="950714" y="0"/>
                  </a:lnTo>
                  <a:lnTo>
                    <a:pt x="950714" y="176473"/>
                  </a:lnTo>
                  <a:cubicBezTo>
                    <a:pt x="962529" y="159953"/>
                    <a:pt x="975511" y="147563"/>
                    <a:pt x="989663" y="139303"/>
                  </a:cubicBezTo>
                  <a:cubicBezTo>
                    <a:pt x="1003814" y="131043"/>
                    <a:pt x="1019026" y="126913"/>
                    <a:pt x="1035299" y="126913"/>
                  </a:cubicBezTo>
                  <a:cubicBezTo>
                    <a:pt x="1069622" y="126913"/>
                    <a:pt x="1098652" y="142456"/>
                    <a:pt x="1122389" y="173543"/>
                  </a:cubicBezTo>
                  <a:cubicBezTo>
                    <a:pt x="1146126" y="204629"/>
                    <a:pt x="1157994" y="250476"/>
                    <a:pt x="1157994" y="311083"/>
                  </a:cubicBezTo>
                  <a:cubicBezTo>
                    <a:pt x="1157994" y="371466"/>
                    <a:pt x="1145847" y="417929"/>
                    <a:pt x="1121552" y="450470"/>
                  </a:cubicBezTo>
                  <a:cubicBezTo>
                    <a:pt x="1097257" y="483011"/>
                    <a:pt x="1068727" y="499281"/>
                    <a:pt x="1035963" y="499281"/>
                  </a:cubicBezTo>
                  <a:cubicBezTo>
                    <a:pt x="1019244" y="499281"/>
                    <a:pt x="1002750" y="494091"/>
                    <a:pt x="986479" y="483710"/>
                  </a:cubicBezTo>
                  <a:cubicBezTo>
                    <a:pt x="970208" y="473329"/>
                    <a:pt x="956389" y="458316"/>
                    <a:pt x="945021" y="438671"/>
                  </a:cubicBezTo>
                  <a:lnTo>
                    <a:pt x="945021" y="490910"/>
                  </a:lnTo>
                  <a:lnTo>
                    <a:pt x="873361" y="490910"/>
                  </a:lnTo>
                  <a:close/>
                  <a:moveTo>
                    <a:pt x="0" y="0"/>
                  </a:moveTo>
                  <a:lnTo>
                    <a:pt x="83386" y="0"/>
                  </a:lnTo>
                  <a:lnTo>
                    <a:pt x="143824" y="337375"/>
                  </a:lnTo>
                  <a:lnTo>
                    <a:pt x="217400" y="0"/>
                  </a:lnTo>
                  <a:lnTo>
                    <a:pt x="314269" y="0"/>
                  </a:lnTo>
                  <a:lnTo>
                    <a:pt x="384925" y="343067"/>
                  </a:lnTo>
                  <a:lnTo>
                    <a:pt x="447037" y="0"/>
                  </a:lnTo>
                  <a:lnTo>
                    <a:pt x="528749" y="0"/>
                  </a:lnTo>
                  <a:lnTo>
                    <a:pt x="430985" y="490910"/>
                  </a:lnTo>
                  <a:lnTo>
                    <a:pt x="344459" y="490910"/>
                  </a:lnTo>
                  <a:lnTo>
                    <a:pt x="264040" y="123732"/>
                  </a:lnTo>
                  <a:lnTo>
                    <a:pt x="184342" y="490910"/>
                  </a:lnTo>
                  <a:lnTo>
                    <a:pt x="96477" y="4909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6"/>
          <p:cNvGrpSpPr/>
          <p:nvPr/>
        </p:nvGrpSpPr>
        <p:grpSpPr>
          <a:xfrm>
            <a:off x="1789119" y="1697300"/>
            <a:ext cx="4714503" cy="711368"/>
            <a:chOff x="3017859" y="4310610"/>
            <a:chExt cx="1870812" cy="711368"/>
          </a:xfrm>
        </p:grpSpPr>
        <p:sp>
          <p:nvSpPr>
            <p:cNvPr id="215" name="Google Shape;215;p6"/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  </a:t>
              </a: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6"/>
          <p:cNvGrpSpPr/>
          <p:nvPr/>
        </p:nvGrpSpPr>
        <p:grpSpPr>
          <a:xfrm>
            <a:off x="1789119" y="2602030"/>
            <a:ext cx="4714503" cy="711368"/>
            <a:chOff x="3017859" y="4310610"/>
            <a:chExt cx="1870812" cy="711368"/>
          </a:xfrm>
        </p:grpSpPr>
        <p:sp>
          <p:nvSpPr>
            <p:cNvPr id="218" name="Google Shape;218;p6"/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</a:t>
              </a: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6"/>
          <p:cNvGrpSpPr/>
          <p:nvPr/>
        </p:nvGrpSpPr>
        <p:grpSpPr>
          <a:xfrm>
            <a:off x="1789119" y="3506760"/>
            <a:ext cx="4714503" cy="711368"/>
            <a:chOff x="3017859" y="4310610"/>
            <a:chExt cx="1870812" cy="711368"/>
          </a:xfrm>
        </p:grpSpPr>
        <p:sp>
          <p:nvSpPr>
            <p:cNvPr id="221" name="Google Shape;221;p6"/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/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6"/>
          <p:cNvSpPr/>
          <p:nvPr/>
        </p:nvSpPr>
        <p:spPr>
          <a:xfrm>
            <a:off x="870049" y="1728950"/>
            <a:ext cx="648072" cy="64807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870049" y="2633680"/>
            <a:ext cx="648072" cy="64807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870049" y="3538410"/>
            <a:ext cx="648072" cy="64807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6"/>
          <p:cNvGrpSpPr/>
          <p:nvPr/>
        </p:nvGrpSpPr>
        <p:grpSpPr>
          <a:xfrm>
            <a:off x="1789119" y="4411490"/>
            <a:ext cx="4714503" cy="711368"/>
            <a:chOff x="3017859" y="4310610"/>
            <a:chExt cx="1870812" cy="711368"/>
          </a:xfrm>
        </p:grpSpPr>
        <p:sp>
          <p:nvSpPr>
            <p:cNvPr id="227" name="Google Shape;227;p6"/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/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6"/>
          <p:cNvSpPr/>
          <p:nvPr/>
        </p:nvSpPr>
        <p:spPr>
          <a:xfrm>
            <a:off x="870049" y="4443140"/>
            <a:ext cx="648072" cy="64807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6"/>
          <p:cNvGrpSpPr/>
          <p:nvPr/>
        </p:nvGrpSpPr>
        <p:grpSpPr>
          <a:xfrm>
            <a:off x="1758623" y="5316219"/>
            <a:ext cx="4714503" cy="711368"/>
            <a:chOff x="3017859" y="4310610"/>
            <a:chExt cx="1870812" cy="711368"/>
          </a:xfrm>
        </p:grpSpPr>
        <p:sp>
          <p:nvSpPr>
            <p:cNvPr id="231" name="Google Shape;231;p6"/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/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b="1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6"/>
          <p:cNvSpPr/>
          <p:nvPr/>
        </p:nvSpPr>
        <p:spPr>
          <a:xfrm>
            <a:off x="839553" y="5347869"/>
            <a:ext cx="648072" cy="648072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984751" y="1835799"/>
            <a:ext cx="418667" cy="422165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965028" y="5480350"/>
            <a:ext cx="418599" cy="321541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996632" y="4566977"/>
            <a:ext cx="394904" cy="340797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1078713" y="2764589"/>
            <a:ext cx="230741" cy="399317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989181" y="3728875"/>
            <a:ext cx="446317" cy="262535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244" name="Google Shape;244;p7"/>
          <p:cNvSpPr/>
          <p:nvPr/>
        </p:nvSpPr>
        <p:spPr>
          <a:xfrm rot="9000000">
            <a:off x="4011338" y="2950393"/>
            <a:ext cx="990747" cy="673651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"/>
          <p:cNvSpPr/>
          <p:nvPr/>
        </p:nvSpPr>
        <p:spPr>
          <a:xfrm rot="-1800000">
            <a:off x="1020787" y="4103404"/>
            <a:ext cx="990747" cy="673651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1199562" y="1984225"/>
            <a:ext cx="3684760" cy="3684760"/>
          </a:xfrm>
          <a:prstGeom prst="blockArc">
            <a:avLst>
              <a:gd fmla="val 10800000" name="adj1"/>
              <a:gd fmla="val 19842127" name="adj2"/>
              <a:gd fmla="val 14853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"/>
          <p:cNvSpPr/>
          <p:nvPr/>
        </p:nvSpPr>
        <p:spPr>
          <a:xfrm rot="10800000">
            <a:off x="1199562" y="2091660"/>
            <a:ext cx="3684760" cy="3684760"/>
          </a:xfrm>
          <a:prstGeom prst="blockArc">
            <a:avLst>
              <a:gd fmla="val 10800000" name="adj1"/>
              <a:gd fmla="val 19842127" name="adj2"/>
              <a:gd fmla="val 14853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2113580" y="2937909"/>
            <a:ext cx="1846907" cy="1846907"/>
          </a:xfrm>
          <a:prstGeom prst="ellipse">
            <a:avLst/>
          </a:prstGeom>
          <a:solidFill>
            <a:srgbClr val="FFD3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7"/>
          <p:cNvGrpSpPr/>
          <p:nvPr/>
        </p:nvGrpSpPr>
        <p:grpSpPr>
          <a:xfrm>
            <a:off x="2209715" y="3666615"/>
            <a:ext cx="1547217" cy="943451"/>
            <a:chOff x="4332760" y="2676831"/>
            <a:chExt cx="1547217" cy="943451"/>
          </a:xfrm>
        </p:grpSpPr>
        <p:sp>
          <p:nvSpPr>
            <p:cNvPr id="250" name="Google Shape;250;p7"/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80000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Infographics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 txBox="1"/>
            <p:nvPr/>
          </p:nvSpPr>
          <p:spPr>
            <a:xfrm>
              <a:off x="4332760" y="2973951"/>
              <a:ext cx="154721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80000" spcFirstLastPara="1" rIns="91425" wrap="square" tIns="45700">
              <a:spAutoFit/>
            </a:bodyPr>
            <a:lstStyle/>
            <a:p>
              <a:pPr indent="-171459" lvl="0" marL="171459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indent="-171459" lvl="0" marL="171459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  <a:p>
              <a:pPr indent="-171459" lvl="0" marL="171459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Char char="•"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 Here</a:t>
              </a:r>
              <a:endParaRPr/>
            </a:p>
          </p:txBody>
        </p:sp>
      </p:grpSp>
      <p:sp>
        <p:nvSpPr>
          <p:cNvPr id="252" name="Google Shape;252;p7"/>
          <p:cNvSpPr/>
          <p:nvPr/>
        </p:nvSpPr>
        <p:spPr>
          <a:xfrm>
            <a:off x="4707801" y="3934040"/>
            <a:ext cx="4695124" cy="793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/>
          <p:nvPr/>
        </p:nvSpPr>
        <p:spPr>
          <a:xfrm>
            <a:off x="2552690" y="3017435"/>
            <a:ext cx="10743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8335978" y="2181121"/>
            <a:ext cx="586311" cy="1544200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7"/>
          <p:cNvSpPr/>
          <p:nvPr/>
        </p:nvSpPr>
        <p:spPr>
          <a:xfrm rot="10800000">
            <a:off x="5323432" y="2181121"/>
            <a:ext cx="730573" cy="1558456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" name="Google Shape;256;p7"/>
          <p:cNvGrpSpPr/>
          <p:nvPr/>
        </p:nvGrpSpPr>
        <p:grpSpPr>
          <a:xfrm>
            <a:off x="6380312" y="2345452"/>
            <a:ext cx="1629356" cy="995710"/>
            <a:chOff x="7607030" y="2007692"/>
            <a:chExt cx="1629356" cy="995710"/>
          </a:xfrm>
        </p:grpSpPr>
        <p:sp>
          <p:nvSpPr>
            <p:cNvPr id="257" name="Google Shape;257;p7"/>
            <p:cNvSpPr/>
            <p:nvPr/>
          </p:nvSpPr>
          <p:spPr>
            <a:xfrm>
              <a:off x="8317749" y="2007692"/>
              <a:ext cx="918637" cy="707678"/>
            </a:xfrm>
            <a:custGeom>
              <a:rect b="b" l="l" r="r" t="t"/>
              <a:pathLst>
                <a:path extrusionOk="0" h="484632" w="629101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rect b="b" l="l" r="r" t="t"/>
              <a:pathLst>
                <a:path extrusionOk="0" h="484632" w="629101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r" dir="81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7"/>
          <p:cNvGrpSpPr/>
          <p:nvPr/>
        </p:nvGrpSpPr>
        <p:grpSpPr>
          <a:xfrm>
            <a:off x="4991913" y="4707515"/>
            <a:ext cx="1979919" cy="1273448"/>
            <a:chOff x="395534" y="3737445"/>
            <a:chExt cx="3972999" cy="1273448"/>
          </a:xfrm>
        </p:grpSpPr>
        <p:sp>
          <p:nvSpPr>
            <p:cNvPr id="260" name="Google Shape;260;p7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395536" y="3995230"/>
              <a:ext cx="397299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</p:grpSp>
      <p:grpSp>
        <p:nvGrpSpPr>
          <p:cNvPr id="262" name="Google Shape;262;p7"/>
          <p:cNvGrpSpPr/>
          <p:nvPr/>
        </p:nvGrpSpPr>
        <p:grpSpPr>
          <a:xfrm>
            <a:off x="7547474" y="4707515"/>
            <a:ext cx="1979919" cy="1273448"/>
            <a:chOff x="395534" y="3737445"/>
            <a:chExt cx="3972999" cy="1273448"/>
          </a:xfrm>
        </p:grpSpPr>
        <p:sp>
          <p:nvSpPr>
            <p:cNvPr id="263" name="Google Shape;263;p7"/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 txBox="1"/>
            <p:nvPr/>
          </p:nvSpPr>
          <p:spPr>
            <a:xfrm>
              <a:off x="395536" y="3995230"/>
              <a:ext cx="397299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Easy to change colors, photos and Text. </a:t>
              </a:r>
              <a:endParaRPr/>
            </a:p>
          </p:txBody>
        </p:sp>
      </p:grpSp>
      <p:grpSp>
        <p:nvGrpSpPr>
          <p:cNvPr id="265" name="Google Shape;265;p7"/>
          <p:cNvGrpSpPr/>
          <p:nvPr/>
        </p:nvGrpSpPr>
        <p:grpSpPr>
          <a:xfrm>
            <a:off x="9936143" y="2806557"/>
            <a:ext cx="1282726" cy="2254965"/>
            <a:chOff x="5852497" y="2173842"/>
            <a:chExt cx="2304012" cy="4050333"/>
          </a:xfrm>
        </p:grpSpPr>
        <p:grpSp>
          <p:nvGrpSpPr>
            <p:cNvPr id="266" name="Google Shape;266;p7"/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267" name="Google Shape;267;p7"/>
              <p:cNvSpPr/>
              <p:nvPr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fmla="val 13580" name="adj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9" name="Google Shape;269;p7"/>
              <p:cNvGrpSpPr/>
              <p:nvPr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70" name="Google Shape;270;p7"/>
                <p:cNvSpPr/>
                <p:nvPr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>
                  <a:gsLst>
                    <a:gs pos="0">
                      <a:srgbClr val="0F0F0F"/>
                    </a:gs>
                    <a:gs pos="56000">
                      <a:srgbClr val="595959"/>
                    </a:gs>
                    <a:gs pos="91000">
                      <a:srgbClr val="7F7F7F"/>
                    </a:gs>
                    <a:gs pos="100000">
                      <a:srgbClr val="BFBFBF"/>
                    </a:gs>
                  </a:gsLst>
                  <a:lin ang="10800000" scaled="0"/>
                </a:gradFill>
                <a:ln cap="flat" cmpd="sng" w="12700">
                  <a:solidFill>
                    <a:srgbClr val="262626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7"/>
                <p:cNvSpPr/>
                <p:nvPr/>
              </p:nvSpPr>
              <p:spPr>
                <a:xfrm>
                  <a:off x="1634225" y="5796647"/>
                  <a:ext cx="142969" cy="144016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737373"/>
                </a:solidFill>
                <a:ln cap="flat" cmpd="sng" w="9525">
                  <a:solidFill>
                    <a:srgbClr val="B0B0B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2" name="Google Shape;272;p7"/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273" name="Google Shape;273;p7"/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rect b="b" l="l" r="r" t="t"/>
                <a:pathLst>
                  <a:path extrusionOk="0" h="733425" w="1200150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rect b="b" l="l" r="r" t="t"/>
                <a:pathLst>
                  <a:path extrusionOk="0" h="4035268" w="3976489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/>
          <p:nvPr/>
        </p:nvSpPr>
        <p:spPr>
          <a:xfrm>
            <a:off x="776526" y="394954"/>
            <a:ext cx="438453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b="1"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PowerPoin</a:t>
            </a:r>
            <a:r>
              <a:rPr b="1"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 Presentation</a:t>
            </a:r>
            <a:endParaRPr b="1"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788183" y="2637135"/>
            <a:ext cx="391857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877985" y="5274837"/>
            <a:ext cx="37389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Awesome Presentation</a:t>
            </a:r>
            <a:endParaRPr sz="24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Allppt.com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8"/>
          <p:cNvSpPr/>
          <p:nvPr>
            <p:ph idx="2" type="pic"/>
          </p:nvPr>
        </p:nvSpPr>
        <p:spPr>
          <a:xfrm>
            <a:off x="4674653" y="1209715"/>
            <a:ext cx="7004190" cy="51834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88" name="Google Shape;288;p9"/>
          <p:cNvGrpSpPr/>
          <p:nvPr/>
        </p:nvGrpSpPr>
        <p:grpSpPr>
          <a:xfrm>
            <a:off x="389276" y="1549576"/>
            <a:ext cx="5706687" cy="4652069"/>
            <a:chOff x="0" y="1029475"/>
            <a:chExt cx="6535770" cy="5327935"/>
          </a:xfrm>
        </p:grpSpPr>
        <p:grpSp>
          <p:nvGrpSpPr>
            <p:cNvPr id="289" name="Google Shape;289;p9"/>
            <p:cNvGrpSpPr/>
            <p:nvPr/>
          </p:nvGrpSpPr>
          <p:grpSpPr>
            <a:xfrm flipH="1">
              <a:off x="629934" y="3543073"/>
              <a:ext cx="5905836" cy="2814337"/>
              <a:chOff x="4966669" y="312245"/>
              <a:chExt cx="6949363" cy="3311614"/>
            </a:xfrm>
          </p:grpSpPr>
          <p:sp>
            <p:nvSpPr>
              <p:cNvPr id="290" name="Google Shape;290;p9"/>
              <p:cNvSpPr/>
              <p:nvPr/>
            </p:nvSpPr>
            <p:spPr>
              <a:xfrm>
                <a:off x="4966669" y="312276"/>
                <a:ext cx="6949363" cy="3311583"/>
              </a:xfrm>
              <a:custGeom>
                <a:rect b="b" l="l" r="r" t="t"/>
                <a:pathLst>
                  <a:path extrusionOk="0" h="3311583" w="6949363">
                    <a:moveTo>
                      <a:pt x="6872066" y="876815"/>
                    </a:moveTo>
                    <a:cubicBezTo>
                      <a:pt x="6856122" y="850393"/>
                      <a:pt x="6834407" y="829437"/>
                      <a:pt x="6809542" y="811595"/>
                    </a:cubicBezTo>
                    <a:cubicBezTo>
                      <a:pt x="6778603" y="789387"/>
                      <a:pt x="6744892" y="772342"/>
                      <a:pt x="6709625" y="758068"/>
                    </a:cubicBezTo>
                    <a:cubicBezTo>
                      <a:pt x="6140302" y="527408"/>
                      <a:pt x="5570941" y="296976"/>
                      <a:pt x="5001959" y="65519"/>
                    </a:cubicBezTo>
                    <a:cubicBezTo>
                      <a:pt x="4918859" y="31732"/>
                      <a:pt x="4835304" y="3070"/>
                      <a:pt x="4744574" y="451"/>
                    </a:cubicBezTo>
                    <a:cubicBezTo>
                      <a:pt x="4589042" y="-4105"/>
                      <a:pt x="4439621" y="25924"/>
                      <a:pt x="4297756" y="87271"/>
                    </a:cubicBezTo>
                    <a:cubicBezTo>
                      <a:pt x="3950057" y="237603"/>
                      <a:pt x="3603688" y="390971"/>
                      <a:pt x="3256787" y="543087"/>
                    </a:cubicBezTo>
                    <a:cubicBezTo>
                      <a:pt x="2702877" y="786008"/>
                      <a:pt x="2148966" y="1028892"/>
                      <a:pt x="1595056" y="1271814"/>
                    </a:cubicBezTo>
                    <a:cubicBezTo>
                      <a:pt x="1192046" y="1448567"/>
                      <a:pt x="789037" y="1625320"/>
                      <a:pt x="386103" y="1802264"/>
                    </a:cubicBezTo>
                    <a:cubicBezTo>
                      <a:pt x="308660" y="1836278"/>
                      <a:pt x="229698" y="1867293"/>
                      <a:pt x="159581" y="1915923"/>
                    </a:cubicBezTo>
                    <a:cubicBezTo>
                      <a:pt x="127123" y="1938435"/>
                      <a:pt x="97702" y="1963984"/>
                      <a:pt x="77582" y="1998719"/>
                    </a:cubicBezTo>
                    <a:cubicBezTo>
                      <a:pt x="56285" y="2020130"/>
                      <a:pt x="43416" y="2046932"/>
                      <a:pt x="30813" y="2073657"/>
                    </a:cubicBezTo>
                    <a:cubicBezTo>
                      <a:pt x="-25865" y="2193657"/>
                      <a:pt x="-3961" y="2305190"/>
                      <a:pt x="93299" y="2390606"/>
                    </a:cubicBezTo>
                    <a:cubicBezTo>
                      <a:pt x="136880" y="2428910"/>
                      <a:pt x="187370" y="2456357"/>
                      <a:pt x="240213" y="2479552"/>
                    </a:cubicBezTo>
                    <a:cubicBezTo>
                      <a:pt x="315911" y="2512807"/>
                      <a:pt x="391798" y="2545645"/>
                      <a:pt x="467495" y="2578938"/>
                    </a:cubicBezTo>
                    <a:cubicBezTo>
                      <a:pt x="720021" y="2690016"/>
                      <a:pt x="972547" y="2801018"/>
                      <a:pt x="1224922" y="2912400"/>
                    </a:cubicBezTo>
                    <a:cubicBezTo>
                      <a:pt x="1442637" y="3008483"/>
                      <a:pt x="1660124" y="3105211"/>
                      <a:pt x="1877800" y="3201370"/>
                    </a:cubicBezTo>
                    <a:cubicBezTo>
                      <a:pt x="1933188" y="3225856"/>
                      <a:pt x="1986942" y="3254290"/>
                      <a:pt x="2044987" y="3272398"/>
                    </a:cubicBezTo>
                    <a:cubicBezTo>
                      <a:pt x="2154812" y="3306640"/>
                      <a:pt x="2267068" y="3319509"/>
                      <a:pt x="2381524" y="3306754"/>
                    </a:cubicBezTo>
                    <a:cubicBezTo>
                      <a:pt x="2456956" y="3298364"/>
                      <a:pt x="2530831" y="3282572"/>
                      <a:pt x="2600264" y="3249886"/>
                    </a:cubicBezTo>
                    <a:cubicBezTo>
                      <a:pt x="2654968" y="3224148"/>
                      <a:pt x="2710279" y="3199624"/>
                      <a:pt x="2765287" y="3174569"/>
                    </a:cubicBezTo>
                    <a:lnTo>
                      <a:pt x="2765287" y="3174569"/>
                    </a:lnTo>
                    <a:cubicBezTo>
                      <a:pt x="2784382" y="3166103"/>
                      <a:pt x="2803895" y="3158435"/>
                      <a:pt x="2821585" y="3147046"/>
                    </a:cubicBezTo>
                    <a:cubicBezTo>
                      <a:pt x="2826824" y="3144920"/>
                      <a:pt x="2832177" y="3142984"/>
                      <a:pt x="2837340" y="3140592"/>
                    </a:cubicBezTo>
                    <a:cubicBezTo>
                      <a:pt x="3116250" y="3012545"/>
                      <a:pt x="3395122" y="2884460"/>
                      <a:pt x="3673994" y="2756336"/>
                    </a:cubicBezTo>
                    <a:cubicBezTo>
                      <a:pt x="4006204" y="2603651"/>
                      <a:pt x="4338375" y="2450928"/>
                      <a:pt x="4670585" y="2298205"/>
                    </a:cubicBezTo>
                    <a:cubicBezTo>
                      <a:pt x="5036050" y="2130183"/>
                      <a:pt x="5401514" y="1962199"/>
                      <a:pt x="5766979" y="1794178"/>
                    </a:cubicBezTo>
                    <a:cubicBezTo>
                      <a:pt x="6058303" y="1660246"/>
                      <a:pt x="6349589" y="1526238"/>
                      <a:pt x="6640875" y="1392269"/>
                    </a:cubicBezTo>
                    <a:cubicBezTo>
                      <a:pt x="6661830" y="1383348"/>
                      <a:pt x="6682975" y="1374768"/>
                      <a:pt x="6702260" y="1362393"/>
                    </a:cubicBezTo>
                    <a:lnTo>
                      <a:pt x="6702260" y="1362393"/>
                    </a:lnTo>
                    <a:cubicBezTo>
                      <a:pt x="6708714" y="1359963"/>
                      <a:pt x="6715433" y="1358103"/>
                      <a:pt x="6721507" y="1355028"/>
                    </a:cubicBezTo>
                    <a:cubicBezTo>
                      <a:pt x="6782740" y="1323974"/>
                      <a:pt x="6837444" y="1284493"/>
                      <a:pt x="6882885" y="1232447"/>
                    </a:cubicBezTo>
                    <a:cubicBezTo>
                      <a:pt x="6980867" y="1120306"/>
                      <a:pt x="6964847" y="983261"/>
                      <a:pt x="6872066" y="876815"/>
                    </a:cubicBezTo>
                    <a:close/>
                  </a:path>
                </a:pathLst>
              </a:custGeom>
              <a:solidFill>
                <a:srgbClr val="B6B6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>
                <a:off x="5036237" y="312245"/>
                <a:ext cx="6820879" cy="3019920"/>
              </a:xfrm>
              <a:custGeom>
                <a:rect b="b" l="l" r="r" t="t"/>
                <a:pathLst>
                  <a:path extrusionOk="0" h="3019920" w="6820879">
                    <a:moveTo>
                      <a:pt x="12760" y="1998712"/>
                    </a:moveTo>
                    <a:cubicBezTo>
                      <a:pt x="32880" y="1963977"/>
                      <a:pt x="62301" y="1938428"/>
                      <a:pt x="94759" y="1915916"/>
                    </a:cubicBezTo>
                    <a:cubicBezTo>
                      <a:pt x="164876" y="1867324"/>
                      <a:pt x="243838" y="1836271"/>
                      <a:pt x="321281" y="1802257"/>
                    </a:cubicBezTo>
                    <a:cubicBezTo>
                      <a:pt x="724215" y="1625276"/>
                      <a:pt x="1127224" y="1448560"/>
                      <a:pt x="1530234" y="1271807"/>
                    </a:cubicBezTo>
                    <a:cubicBezTo>
                      <a:pt x="2084144" y="1028885"/>
                      <a:pt x="2638054" y="786001"/>
                      <a:pt x="3191964" y="543079"/>
                    </a:cubicBezTo>
                    <a:cubicBezTo>
                      <a:pt x="3538865" y="390964"/>
                      <a:pt x="3885235" y="237558"/>
                      <a:pt x="4232933" y="87264"/>
                    </a:cubicBezTo>
                    <a:cubicBezTo>
                      <a:pt x="4374799" y="25955"/>
                      <a:pt x="4524219" y="-4074"/>
                      <a:pt x="4679751" y="444"/>
                    </a:cubicBezTo>
                    <a:cubicBezTo>
                      <a:pt x="4770482" y="3101"/>
                      <a:pt x="4854037" y="31725"/>
                      <a:pt x="4937137" y="65512"/>
                    </a:cubicBezTo>
                    <a:cubicBezTo>
                      <a:pt x="5506118" y="296969"/>
                      <a:pt x="6075479" y="527439"/>
                      <a:pt x="6644802" y="758061"/>
                    </a:cubicBezTo>
                    <a:cubicBezTo>
                      <a:pt x="6680108" y="772373"/>
                      <a:pt x="6713780" y="789380"/>
                      <a:pt x="6744720" y="811588"/>
                    </a:cubicBezTo>
                    <a:cubicBezTo>
                      <a:pt x="6769585" y="829430"/>
                      <a:pt x="6791300" y="850424"/>
                      <a:pt x="6807244" y="876808"/>
                    </a:cubicBezTo>
                    <a:cubicBezTo>
                      <a:pt x="6828807" y="908430"/>
                      <a:pt x="6822808" y="939104"/>
                      <a:pt x="6803106" y="968563"/>
                    </a:cubicBezTo>
                    <a:cubicBezTo>
                      <a:pt x="6776874" y="1007778"/>
                      <a:pt x="6737089" y="1030442"/>
                      <a:pt x="6697115" y="1052498"/>
                    </a:cubicBezTo>
                    <a:cubicBezTo>
                      <a:pt x="6671073" y="1066886"/>
                      <a:pt x="6643360" y="1077819"/>
                      <a:pt x="6616293" y="1090081"/>
                    </a:cubicBezTo>
                    <a:cubicBezTo>
                      <a:pt x="6593364" y="1095851"/>
                      <a:pt x="6573737" y="1108910"/>
                      <a:pt x="6552781" y="1119046"/>
                    </a:cubicBezTo>
                    <a:cubicBezTo>
                      <a:pt x="6441096" y="1171169"/>
                      <a:pt x="6328993" y="1222380"/>
                      <a:pt x="6217080" y="1273971"/>
                    </a:cubicBezTo>
                    <a:cubicBezTo>
                      <a:pt x="6143015" y="1308099"/>
                      <a:pt x="6069102" y="1342455"/>
                      <a:pt x="5995075" y="1376697"/>
                    </a:cubicBezTo>
                    <a:cubicBezTo>
                      <a:pt x="5902143" y="1419671"/>
                      <a:pt x="5809135" y="1462530"/>
                      <a:pt x="5716089" y="1505238"/>
                    </a:cubicBezTo>
                    <a:cubicBezTo>
                      <a:pt x="5641986" y="1539253"/>
                      <a:pt x="5568187" y="1573912"/>
                      <a:pt x="5494084" y="1607927"/>
                    </a:cubicBezTo>
                    <a:cubicBezTo>
                      <a:pt x="5401038" y="1650634"/>
                      <a:pt x="5308144" y="1693684"/>
                      <a:pt x="5215098" y="1736392"/>
                    </a:cubicBezTo>
                    <a:cubicBezTo>
                      <a:pt x="5140995" y="1770406"/>
                      <a:pt x="5067197" y="1805028"/>
                      <a:pt x="4993132" y="1839156"/>
                    </a:cubicBezTo>
                    <a:cubicBezTo>
                      <a:pt x="4900124" y="1881978"/>
                      <a:pt x="4807192" y="1924951"/>
                      <a:pt x="4714146" y="1967697"/>
                    </a:cubicBezTo>
                    <a:cubicBezTo>
                      <a:pt x="4640043" y="2001711"/>
                      <a:pt x="4566130" y="2036181"/>
                      <a:pt x="4492141" y="2070423"/>
                    </a:cubicBezTo>
                    <a:cubicBezTo>
                      <a:pt x="4382582" y="2121103"/>
                      <a:pt x="4272832" y="2171404"/>
                      <a:pt x="4163272" y="2222121"/>
                    </a:cubicBezTo>
                    <a:cubicBezTo>
                      <a:pt x="4073225" y="2263804"/>
                      <a:pt x="3983140" y="2305487"/>
                      <a:pt x="3893017" y="2347018"/>
                    </a:cubicBezTo>
                    <a:cubicBezTo>
                      <a:pt x="3780497" y="2398875"/>
                      <a:pt x="3668090" y="2450921"/>
                      <a:pt x="3555607" y="2502854"/>
                    </a:cubicBezTo>
                    <a:cubicBezTo>
                      <a:pt x="3466661" y="2543929"/>
                      <a:pt x="3377753" y="2585118"/>
                      <a:pt x="3288769" y="2626042"/>
                    </a:cubicBezTo>
                    <a:cubicBezTo>
                      <a:pt x="3177956" y="2677026"/>
                      <a:pt x="3067410" y="2728579"/>
                      <a:pt x="2956521" y="2779448"/>
                    </a:cubicBezTo>
                    <a:cubicBezTo>
                      <a:pt x="2882988" y="2813159"/>
                      <a:pt x="2809493" y="2846984"/>
                      <a:pt x="2736225" y="2881302"/>
                    </a:cubicBezTo>
                    <a:cubicBezTo>
                      <a:pt x="2715612" y="2889388"/>
                      <a:pt x="2695226" y="2897891"/>
                      <a:pt x="2677080" y="2910950"/>
                    </a:cubicBezTo>
                    <a:cubicBezTo>
                      <a:pt x="2639535" y="2926022"/>
                      <a:pt x="2602977" y="2943332"/>
                      <a:pt x="2564711" y="2956771"/>
                    </a:cubicBezTo>
                    <a:cubicBezTo>
                      <a:pt x="2486166" y="2984332"/>
                      <a:pt x="2405686" y="3002858"/>
                      <a:pt x="2323080" y="3012348"/>
                    </a:cubicBezTo>
                    <a:cubicBezTo>
                      <a:pt x="2282270" y="3017018"/>
                      <a:pt x="2241233" y="3020776"/>
                      <a:pt x="2200271" y="3019751"/>
                    </a:cubicBezTo>
                    <a:cubicBezTo>
                      <a:pt x="2065277" y="3016296"/>
                      <a:pt x="1936394" y="2986572"/>
                      <a:pt x="1813092" y="2930463"/>
                    </a:cubicBezTo>
                    <a:cubicBezTo>
                      <a:pt x="1674415" y="2867370"/>
                      <a:pt x="1534447" y="2807047"/>
                      <a:pt x="1395163" y="2745320"/>
                    </a:cubicBezTo>
                    <a:cubicBezTo>
                      <a:pt x="1246047" y="2679190"/>
                      <a:pt x="1096740" y="2613515"/>
                      <a:pt x="947624" y="2547384"/>
                    </a:cubicBezTo>
                    <a:cubicBezTo>
                      <a:pt x="823372" y="2492262"/>
                      <a:pt x="698932" y="2437558"/>
                      <a:pt x="574567" y="2382665"/>
                    </a:cubicBezTo>
                    <a:cubicBezTo>
                      <a:pt x="439230" y="2322950"/>
                      <a:pt x="303780" y="2263425"/>
                      <a:pt x="168634" y="2203140"/>
                    </a:cubicBezTo>
                    <a:cubicBezTo>
                      <a:pt x="123497" y="2183020"/>
                      <a:pt x="80903" y="2157889"/>
                      <a:pt x="44193" y="2124140"/>
                    </a:cubicBezTo>
                    <a:cubicBezTo>
                      <a:pt x="18303" y="2100338"/>
                      <a:pt x="-337" y="2072853"/>
                      <a:pt x="5" y="2035422"/>
                    </a:cubicBezTo>
                    <a:cubicBezTo>
                      <a:pt x="270" y="2021300"/>
                      <a:pt x="5130" y="2009797"/>
                      <a:pt x="12760" y="1998712"/>
                    </a:cubicBezTo>
                    <a:close/>
                  </a:path>
                </a:pathLst>
              </a:custGeom>
              <a:solidFill>
                <a:srgbClr val="5C5C5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>
                <a:off x="11584387" y="1401149"/>
                <a:ext cx="115283" cy="303396"/>
              </a:xfrm>
              <a:custGeom>
                <a:rect b="b" l="l" r="r" t="t"/>
                <a:pathLst>
                  <a:path extrusionOk="0" h="303396" w="115283">
                    <a:moveTo>
                      <a:pt x="60740" y="0"/>
                    </a:moveTo>
                    <a:cubicBezTo>
                      <a:pt x="121404" y="80784"/>
                      <a:pt x="131616" y="167377"/>
                      <a:pt x="90616" y="259815"/>
                    </a:cubicBezTo>
                    <a:cubicBezTo>
                      <a:pt x="88604" y="264371"/>
                      <a:pt x="86555" y="268926"/>
                      <a:pt x="84504" y="273520"/>
                    </a:cubicBezTo>
                    <a:cubicBezTo>
                      <a:pt x="65220" y="285895"/>
                      <a:pt x="44074" y="294437"/>
                      <a:pt x="23119" y="303396"/>
                    </a:cubicBezTo>
                    <a:cubicBezTo>
                      <a:pt x="32724" y="276215"/>
                      <a:pt x="45327" y="250135"/>
                      <a:pt x="49845" y="221169"/>
                    </a:cubicBezTo>
                    <a:cubicBezTo>
                      <a:pt x="61119" y="149117"/>
                      <a:pt x="40924" y="85416"/>
                      <a:pt x="0" y="26877"/>
                    </a:cubicBezTo>
                    <a:cubicBezTo>
                      <a:pt x="19361" y="15868"/>
                      <a:pt x="36861" y="721"/>
                      <a:pt x="60740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7709027" y="3191117"/>
                <a:ext cx="110007" cy="295727"/>
              </a:xfrm>
              <a:custGeom>
                <a:rect b="b" l="l" r="r" t="t"/>
                <a:pathLst>
                  <a:path extrusionOk="0" h="295727" w="110007">
                    <a:moveTo>
                      <a:pt x="22891" y="295728"/>
                    </a:moveTo>
                    <a:cubicBezTo>
                      <a:pt x="21866" y="291020"/>
                      <a:pt x="24144" y="287186"/>
                      <a:pt x="26004" y="283162"/>
                    </a:cubicBezTo>
                    <a:cubicBezTo>
                      <a:pt x="68180" y="193647"/>
                      <a:pt x="57589" y="109560"/>
                      <a:pt x="0" y="30294"/>
                    </a:cubicBezTo>
                    <a:cubicBezTo>
                      <a:pt x="14312" y="11769"/>
                      <a:pt x="35912" y="6909"/>
                      <a:pt x="56450" y="0"/>
                    </a:cubicBezTo>
                    <a:cubicBezTo>
                      <a:pt x="117152" y="79797"/>
                      <a:pt x="126187" y="165137"/>
                      <a:pt x="83897" y="255981"/>
                    </a:cubicBezTo>
                    <a:cubicBezTo>
                      <a:pt x="82075" y="259929"/>
                      <a:pt x="80746" y="264105"/>
                      <a:pt x="79152" y="268205"/>
                    </a:cubicBezTo>
                    <a:cubicBezTo>
                      <a:pt x="61499" y="279594"/>
                      <a:pt x="42024" y="287262"/>
                      <a:pt x="22891" y="295728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9"/>
              <p:cNvSpPr/>
              <p:nvPr/>
            </p:nvSpPr>
            <p:spPr>
              <a:xfrm>
                <a:off x="5199435" y="347305"/>
                <a:ext cx="6491764" cy="2858199"/>
              </a:xfrm>
              <a:custGeom>
                <a:rect b="b" l="l" r="r" t="t"/>
                <a:pathLst>
                  <a:path extrusionOk="0" h="2858199" w="6491764">
                    <a:moveTo>
                      <a:pt x="2039958" y="2858200"/>
                    </a:moveTo>
                    <a:cubicBezTo>
                      <a:pt x="1932220" y="2857478"/>
                      <a:pt x="1835340" y="2837396"/>
                      <a:pt x="1742864" y="2796207"/>
                    </a:cubicBezTo>
                    <a:cubicBezTo>
                      <a:pt x="1219361" y="2563079"/>
                      <a:pt x="695783" y="2330104"/>
                      <a:pt x="172356" y="2096786"/>
                    </a:cubicBezTo>
                    <a:cubicBezTo>
                      <a:pt x="135533" y="2080387"/>
                      <a:pt x="98330" y="2064518"/>
                      <a:pt x="63670" y="2043601"/>
                    </a:cubicBezTo>
                    <a:cubicBezTo>
                      <a:pt x="46283" y="2033123"/>
                      <a:pt x="29959" y="2021241"/>
                      <a:pt x="16824" y="2005525"/>
                    </a:cubicBezTo>
                    <a:cubicBezTo>
                      <a:pt x="-4397" y="1980128"/>
                      <a:pt x="-5650" y="1952605"/>
                      <a:pt x="13673" y="1925727"/>
                    </a:cubicBezTo>
                    <a:cubicBezTo>
                      <a:pt x="31402" y="1901090"/>
                      <a:pt x="55812" y="1884197"/>
                      <a:pt x="81398" y="1868822"/>
                    </a:cubicBezTo>
                    <a:cubicBezTo>
                      <a:pt x="142746" y="1831998"/>
                      <a:pt x="209863" y="1807285"/>
                      <a:pt x="274931" y="1778471"/>
                    </a:cubicBezTo>
                    <a:cubicBezTo>
                      <a:pt x="989119" y="1462168"/>
                      <a:pt x="1703497" y="1146320"/>
                      <a:pt x="2417874" y="830358"/>
                    </a:cubicBezTo>
                    <a:cubicBezTo>
                      <a:pt x="2970836" y="585842"/>
                      <a:pt x="3523455" y="340605"/>
                      <a:pt x="4076948" y="97379"/>
                    </a:cubicBezTo>
                    <a:cubicBezTo>
                      <a:pt x="4199984" y="43283"/>
                      <a:pt x="4329626" y="9952"/>
                      <a:pt x="4464507" y="1106"/>
                    </a:cubicBezTo>
                    <a:cubicBezTo>
                      <a:pt x="4529536" y="-3183"/>
                      <a:pt x="4592744" y="4599"/>
                      <a:pt x="4653332" y="31552"/>
                    </a:cubicBezTo>
                    <a:cubicBezTo>
                      <a:pt x="4712629" y="57936"/>
                      <a:pt x="4773255" y="81359"/>
                      <a:pt x="4833198" y="106300"/>
                    </a:cubicBezTo>
                    <a:cubicBezTo>
                      <a:pt x="4853014" y="114538"/>
                      <a:pt x="4872527" y="123725"/>
                      <a:pt x="4888965" y="137885"/>
                    </a:cubicBezTo>
                    <a:cubicBezTo>
                      <a:pt x="4907301" y="153715"/>
                      <a:pt x="4905517" y="166433"/>
                      <a:pt x="4883574" y="176151"/>
                    </a:cubicBezTo>
                    <a:cubicBezTo>
                      <a:pt x="4872603" y="181010"/>
                      <a:pt x="4861252" y="184921"/>
                      <a:pt x="4851990" y="192893"/>
                    </a:cubicBezTo>
                    <a:cubicBezTo>
                      <a:pt x="4836994" y="205800"/>
                      <a:pt x="4835818" y="219125"/>
                      <a:pt x="4848801" y="233740"/>
                    </a:cubicBezTo>
                    <a:cubicBezTo>
                      <a:pt x="4858178" y="244332"/>
                      <a:pt x="4869946" y="251659"/>
                      <a:pt x="4882891" y="257087"/>
                    </a:cubicBezTo>
                    <a:cubicBezTo>
                      <a:pt x="5085193" y="341895"/>
                      <a:pt x="5287533" y="426666"/>
                      <a:pt x="5489797" y="511588"/>
                    </a:cubicBezTo>
                    <a:cubicBezTo>
                      <a:pt x="5599243" y="557522"/>
                      <a:pt x="5708574" y="603647"/>
                      <a:pt x="5817944" y="649695"/>
                    </a:cubicBezTo>
                    <a:cubicBezTo>
                      <a:pt x="5868359" y="670916"/>
                      <a:pt x="5919342" y="688796"/>
                      <a:pt x="5975641" y="678812"/>
                    </a:cubicBezTo>
                    <a:cubicBezTo>
                      <a:pt x="5995077" y="675358"/>
                      <a:pt x="6013375" y="669132"/>
                      <a:pt x="6031142" y="660666"/>
                    </a:cubicBezTo>
                    <a:cubicBezTo>
                      <a:pt x="6083036" y="635953"/>
                      <a:pt x="6135197" y="633789"/>
                      <a:pt x="6188458" y="657363"/>
                    </a:cubicBezTo>
                    <a:cubicBezTo>
                      <a:pt x="6259942" y="689024"/>
                      <a:pt x="6331918" y="719508"/>
                      <a:pt x="6403591" y="750751"/>
                    </a:cubicBezTo>
                    <a:cubicBezTo>
                      <a:pt x="6428723" y="761684"/>
                      <a:pt x="6451652" y="776186"/>
                      <a:pt x="6470367" y="796420"/>
                    </a:cubicBezTo>
                    <a:cubicBezTo>
                      <a:pt x="6499561" y="827967"/>
                      <a:pt x="6498801" y="859400"/>
                      <a:pt x="6468583" y="889770"/>
                    </a:cubicBezTo>
                    <a:cubicBezTo>
                      <a:pt x="6445882" y="912585"/>
                      <a:pt x="6417675" y="926745"/>
                      <a:pt x="6388900" y="939956"/>
                    </a:cubicBezTo>
                    <a:cubicBezTo>
                      <a:pt x="6066181" y="1087744"/>
                      <a:pt x="5743462" y="1235532"/>
                      <a:pt x="5420705" y="1383244"/>
                    </a:cubicBezTo>
                    <a:cubicBezTo>
                      <a:pt x="4804423" y="1665305"/>
                      <a:pt x="4188140" y="1947328"/>
                      <a:pt x="3571857" y="2229389"/>
                    </a:cubicBezTo>
                    <a:cubicBezTo>
                      <a:pt x="3175719" y="2410698"/>
                      <a:pt x="2779125" y="2591058"/>
                      <a:pt x="2383784" y="2774113"/>
                    </a:cubicBezTo>
                    <a:cubicBezTo>
                      <a:pt x="2271795" y="2825931"/>
                      <a:pt x="2156389" y="2856149"/>
                      <a:pt x="2039958" y="285820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9"/>
              <p:cNvSpPr/>
              <p:nvPr/>
            </p:nvSpPr>
            <p:spPr>
              <a:xfrm>
                <a:off x="10515625" y="691440"/>
                <a:ext cx="295112" cy="140882"/>
              </a:xfrm>
              <a:custGeom>
                <a:rect b="b" l="l" r="r" t="t"/>
                <a:pathLst>
                  <a:path extrusionOk="0" h="140882" w="295112">
                    <a:moveTo>
                      <a:pt x="33715" y="39"/>
                    </a:moveTo>
                    <a:cubicBezTo>
                      <a:pt x="59909" y="4822"/>
                      <a:pt x="83370" y="17350"/>
                      <a:pt x="107856" y="26878"/>
                    </a:cubicBezTo>
                    <a:cubicBezTo>
                      <a:pt x="161839" y="47872"/>
                      <a:pt x="215442" y="69890"/>
                      <a:pt x="269273" y="91301"/>
                    </a:cubicBezTo>
                    <a:cubicBezTo>
                      <a:pt x="290341" y="99652"/>
                      <a:pt x="298845" y="110358"/>
                      <a:pt x="293607" y="123265"/>
                    </a:cubicBezTo>
                    <a:cubicBezTo>
                      <a:pt x="287646" y="137995"/>
                      <a:pt x="265780" y="145321"/>
                      <a:pt x="247672" y="138033"/>
                    </a:cubicBezTo>
                    <a:cubicBezTo>
                      <a:pt x="206748" y="121633"/>
                      <a:pt x="165977" y="104891"/>
                      <a:pt x="125129" y="88340"/>
                    </a:cubicBezTo>
                    <a:cubicBezTo>
                      <a:pt x="91266" y="74635"/>
                      <a:pt x="57442" y="60855"/>
                      <a:pt x="23504" y="47340"/>
                    </a:cubicBezTo>
                    <a:cubicBezTo>
                      <a:pt x="11431" y="42557"/>
                      <a:pt x="-2235" y="36749"/>
                      <a:pt x="309" y="22133"/>
                    </a:cubicBezTo>
                    <a:cubicBezTo>
                      <a:pt x="3118" y="5885"/>
                      <a:pt x="16974" y="-568"/>
                      <a:pt x="33715" y="39"/>
                    </a:cubicBezTo>
                    <a:close/>
                  </a:path>
                </a:pathLst>
              </a:custGeom>
              <a:solidFill>
                <a:srgbClr val="4E4D4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10552066" y="1793530"/>
                <a:ext cx="554389" cy="328434"/>
              </a:xfrm>
              <a:custGeom>
                <a:rect b="b" l="l" r="r" t="t"/>
                <a:pathLst>
                  <a:path extrusionOk="0" h="328434" w="554389">
                    <a:moveTo>
                      <a:pt x="48068" y="328298"/>
                    </a:moveTo>
                    <a:cubicBezTo>
                      <a:pt x="17091" y="328033"/>
                      <a:pt x="-4282" y="300586"/>
                      <a:pt x="729" y="267217"/>
                    </a:cubicBezTo>
                    <a:cubicBezTo>
                      <a:pt x="5360" y="236239"/>
                      <a:pt x="19938" y="210577"/>
                      <a:pt x="49548" y="197404"/>
                    </a:cubicBezTo>
                    <a:cubicBezTo>
                      <a:pt x="194755" y="132792"/>
                      <a:pt x="340075" y="68407"/>
                      <a:pt x="485775" y="4858"/>
                    </a:cubicBezTo>
                    <a:cubicBezTo>
                      <a:pt x="524839" y="-12187"/>
                      <a:pt x="560106" y="17765"/>
                      <a:pt x="553614" y="61270"/>
                    </a:cubicBezTo>
                    <a:cubicBezTo>
                      <a:pt x="548755" y="93842"/>
                      <a:pt x="532393" y="119391"/>
                      <a:pt x="501492" y="133095"/>
                    </a:cubicBezTo>
                    <a:cubicBezTo>
                      <a:pt x="357956" y="196796"/>
                      <a:pt x="214230" y="260156"/>
                      <a:pt x="70580" y="323667"/>
                    </a:cubicBezTo>
                    <a:cubicBezTo>
                      <a:pt x="62949" y="327046"/>
                      <a:pt x="55129" y="328982"/>
                      <a:pt x="48068" y="328298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8278539" y="2831288"/>
                <a:ext cx="548785" cy="337114"/>
              </a:xfrm>
              <a:custGeom>
                <a:rect b="b" l="l" r="r" t="t"/>
                <a:pathLst>
                  <a:path extrusionOk="0" h="337114" w="548785">
                    <a:moveTo>
                      <a:pt x="0" y="275439"/>
                    </a:moveTo>
                    <a:cubicBezTo>
                      <a:pt x="2164" y="247650"/>
                      <a:pt x="17501" y="219748"/>
                      <a:pt x="50149" y="204525"/>
                    </a:cubicBezTo>
                    <a:cubicBezTo>
                      <a:pt x="191825" y="138356"/>
                      <a:pt x="333842" y="72871"/>
                      <a:pt x="475784" y="7196"/>
                    </a:cubicBezTo>
                    <a:cubicBezTo>
                      <a:pt x="493892" y="-1194"/>
                      <a:pt x="512152" y="-4459"/>
                      <a:pt x="529045" y="9777"/>
                    </a:cubicBezTo>
                    <a:cubicBezTo>
                      <a:pt x="546660" y="24583"/>
                      <a:pt x="551291" y="44057"/>
                      <a:pt x="547609" y="66000"/>
                    </a:cubicBezTo>
                    <a:cubicBezTo>
                      <a:pt x="542370" y="97394"/>
                      <a:pt x="525970" y="120855"/>
                      <a:pt x="496853" y="134370"/>
                    </a:cubicBezTo>
                    <a:cubicBezTo>
                      <a:pt x="355595" y="199931"/>
                      <a:pt x="214260" y="265454"/>
                      <a:pt x="72812" y="330636"/>
                    </a:cubicBezTo>
                    <a:cubicBezTo>
                      <a:pt x="32800" y="349124"/>
                      <a:pt x="-113" y="327219"/>
                      <a:pt x="0" y="275439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5814558" y="2917484"/>
                <a:ext cx="326786" cy="201894"/>
              </a:xfrm>
              <a:custGeom>
                <a:rect b="b" l="l" r="r" t="t"/>
                <a:pathLst>
                  <a:path extrusionOk="0" h="201894" w="326786">
                    <a:moveTo>
                      <a:pt x="286151" y="201846"/>
                    </a:moveTo>
                    <a:cubicBezTo>
                      <a:pt x="279773" y="202225"/>
                      <a:pt x="272560" y="200365"/>
                      <a:pt x="265461" y="197328"/>
                    </a:cubicBezTo>
                    <a:cubicBezTo>
                      <a:pt x="194737" y="167034"/>
                      <a:pt x="124013" y="136778"/>
                      <a:pt x="53175" y="106750"/>
                    </a:cubicBezTo>
                    <a:cubicBezTo>
                      <a:pt x="27930" y="96044"/>
                      <a:pt x="9480" y="79151"/>
                      <a:pt x="2078" y="52198"/>
                    </a:cubicBezTo>
                    <a:cubicBezTo>
                      <a:pt x="-2174" y="36747"/>
                      <a:pt x="-390" y="21524"/>
                      <a:pt x="12024" y="10249"/>
                    </a:cubicBezTo>
                    <a:cubicBezTo>
                      <a:pt x="23602" y="-228"/>
                      <a:pt x="37876" y="-2886"/>
                      <a:pt x="52644" y="3264"/>
                    </a:cubicBezTo>
                    <a:cubicBezTo>
                      <a:pt x="114902" y="29230"/>
                      <a:pt x="177047" y="55462"/>
                      <a:pt x="239191" y="81619"/>
                    </a:cubicBezTo>
                    <a:cubicBezTo>
                      <a:pt x="253123" y="87503"/>
                      <a:pt x="267359" y="92855"/>
                      <a:pt x="280874" y="99613"/>
                    </a:cubicBezTo>
                    <a:cubicBezTo>
                      <a:pt x="306613" y="112520"/>
                      <a:pt x="324645" y="132033"/>
                      <a:pt x="326657" y="162061"/>
                    </a:cubicBezTo>
                    <a:cubicBezTo>
                      <a:pt x="328365" y="187458"/>
                      <a:pt x="313066" y="202187"/>
                      <a:pt x="286151" y="201846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5189061" y="2645438"/>
                <a:ext cx="48762" cy="79240"/>
              </a:xfrm>
              <a:custGeom>
                <a:rect b="b" l="l" r="r" t="t"/>
                <a:pathLst>
                  <a:path extrusionOk="0" h="79240" w="48762">
                    <a:moveTo>
                      <a:pt x="48762" y="41196"/>
                    </a:moveTo>
                    <a:cubicBezTo>
                      <a:pt x="48686" y="62037"/>
                      <a:pt x="38360" y="78854"/>
                      <a:pt x="25339" y="79234"/>
                    </a:cubicBezTo>
                    <a:cubicBezTo>
                      <a:pt x="12166" y="79614"/>
                      <a:pt x="1347" y="63859"/>
                      <a:pt x="94" y="42486"/>
                    </a:cubicBezTo>
                    <a:cubicBezTo>
                      <a:pt x="-1159" y="21303"/>
                      <a:pt x="10306" y="386"/>
                      <a:pt x="23365" y="6"/>
                    </a:cubicBezTo>
                    <a:cubicBezTo>
                      <a:pt x="36348" y="-411"/>
                      <a:pt x="48838" y="19861"/>
                      <a:pt x="48762" y="41196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5488927" y="2785280"/>
                <a:ext cx="48837" cy="79385"/>
              </a:xfrm>
              <a:custGeom>
                <a:rect b="b" l="l" r="r" t="t"/>
                <a:pathLst>
                  <a:path extrusionOk="0" h="79385" w="48837">
                    <a:moveTo>
                      <a:pt x="48837" y="40221"/>
                    </a:moveTo>
                    <a:cubicBezTo>
                      <a:pt x="48799" y="60986"/>
                      <a:pt x="38625" y="78601"/>
                      <a:pt x="26212" y="79360"/>
                    </a:cubicBezTo>
                    <a:cubicBezTo>
                      <a:pt x="13608" y="80119"/>
                      <a:pt x="2219" y="64099"/>
                      <a:pt x="207" y="42764"/>
                    </a:cubicBezTo>
                    <a:cubicBezTo>
                      <a:pt x="-1691" y="22264"/>
                      <a:pt x="9736" y="626"/>
                      <a:pt x="22833" y="18"/>
                    </a:cubicBezTo>
                    <a:cubicBezTo>
                      <a:pt x="36993" y="-665"/>
                      <a:pt x="48875" y="17747"/>
                      <a:pt x="48837" y="40221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5264927" y="2678881"/>
                <a:ext cx="48730" cy="79205"/>
              </a:xfrm>
              <a:custGeom>
                <a:rect b="b" l="l" r="r" t="t"/>
                <a:pathLst>
                  <a:path extrusionOk="0" h="79205" w="48730">
                    <a:moveTo>
                      <a:pt x="0" y="38047"/>
                    </a:moveTo>
                    <a:cubicBezTo>
                      <a:pt x="76" y="17129"/>
                      <a:pt x="10364" y="426"/>
                      <a:pt x="23423" y="8"/>
                    </a:cubicBezTo>
                    <a:cubicBezTo>
                      <a:pt x="36596" y="-409"/>
                      <a:pt x="47340" y="15269"/>
                      <a:pt x="48630" y="36718"/>
                    </a:cubicBezTo>
                    <a:cubicBezTo>
                      <a:pt x="49921" y="57977"/>
                      <a:pt x="38570" y="78704"/>
                      <a:pt x="25435" y="79198"/>
                    </a:cubicBezTo>
                    <a:cubicBezTo>
                      <a:pt x="12680" y="79654"/>
                      <a:pt x="-76" y="59040"/>
                      <a:pt x="0" y="3804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5337423" y="2716239"/>
                <a:ext cx="48608" cy="79006"/>
              </a:xfrm>
              <a:custGeom>
                <a:rect b="b" l="l" r="r" t="t"/>
                <a:pathLst>
                  <a:path extrusionOk="0" h="79006" w="48608">
                    <a:moveTo>
                      <a:pt x="48605" y="38461"/>
                    </a:moveTo>
                    <a:cubicBezTo>
                      <a:pt x="48833" y="60214"/>
                      <a:pt x="38355" y="78777"/>
                      <a:pt x="25676" y="79005"/>
                    </a:cubicBezTo>
                    <a:cubicBezTo>
                      <a:pt x="13452" y="79195"/>
                      <a:pt x="2443" y="63023"/>
                      <a:pt x="241" y="41650"/>
                    </a:cubicBezTo>
                    <a:cubicBezTo>
                      <a:pt x="-1847" y="21378"/>
                      <a:pt x="9959" y="309"/>
                      <a:pt x="23588" y="5"/>
                    </a:cubicBezTo>
                    <a:cubicBezTo>
                      <a:pt x="37520" y="-337"/>
                      <a:pt x="48377" y="16367"/>
                      <a:pt x="48605" y="38461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5413116" y="2747118"/>
                <a:ext cx="48836" cy="79213"/>
              </a:xfrm>
              <a:custGeom>
                <a:rect b="b" l="l" r="r" t="t"/>
                <a:pathLst>
                  <a:path extrusionOk="0" h="79213" w="48836">
                    <a:moveTo>
                      <a:pt x="48836" y="39927"/>
                    </a:moveTo>
                    <a:cubicBezTo>
                      <a:pt x="48836" y="60275"/>
                      <a:pt x="38511" y="78231"/>
                      <a:pt x="26249" y="79180"/>
                    </a:cubicBezTo>
                    <a:cubicBezTo>
                      <a:pt x="14442" y="80091"/>
                      <a:pt x="2105" y="62628"/>
                      <a:pt x="207" y="42356"/>
                    </a:cubicBezTo>
                    <a:cubicBezTo>
                      <a:pt x="-1692" y="22046"/>
                      <a:pt x="9773" y="825"/>
                      <a:pt x="23060" y="28"/>
                    </a:cubicBezTo>
                    <a:cubicBezTo>
                      <a:pt x="37296" y="-807"/>
                      <a:pt x="48836" y="17035"/>
                      <a:pt x="48836" y="3992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5731524" y="2884226"/>
                <a:ext cx="48758" cy="79230"/>
              </a:xfrm>
              <a:custGeom>
                <a:rect b="b" l="l" r="r" t="t"/>
                <a:pathLst>
                  <a:path extrusionOk="0" h="79230" w="48758">
                    <a:moveTo>
                      <a:pt x="0" y="38382"/>
                    </a:moveTo>
                    <a:cubicBezTo>
                      <a:pt x="38" y="17845"/>
                      <a:pt x="10743" y="268"/>
                      <a:pt x="23347" y="2"/>
                    </a:cubicBezTo>
                    <a:cubicBezTo>
                      <a:pt x="34584" y="-225"/>
                      <a:pt x="46428" y="16706"/>
                      <a:pt x="48478" y="35839"/>
                    </a:cubicBezTo>
                    <a:cubicBezTo>
                      <a:pt x="50756" y="57250"/>
                      <a:pt x="38836" y="79078"/>
                      <a:pt x="24790" y="79230"/>
                    </a:cubicBezTo>
                    <a:cubicBezTo>
                      <a:pt x="10630" y="79382"/>
                      <a:pt x="-38" y="61729"/>
                      <a:pt x="0" y="38382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6408256" y="3179663"/>
                <a:ext cx="48237" cy="79371"/>
              </a:xfrm>
              <a:custGeom>
                <a:rect b="b" l="l" r="r" t="t"/>
                <a:pathLst>
                  <a:path extrusionOk="0" h="79371" w="48237">
                    <a:moveTo>
                      <a:pt x="48238" y="40077"/>
                    </a:moveTo>
                    <a:cubicBezTo>
                      <a:pt x="48276" y="61336"/>
                      <a:pt x="38747" y="78381"/>
                      <a:pt x="26295" y="79330"/>
                    </a:cubicBezTo>
                    <a:cubicBezTo>
                      <a:pt x="13996" y="80280"/>
                      <a:pt x="2797" y="64601"/>
                      <a:pt x="291" y="42849"/>
                    </a:cubicBezTo>
                    <a:cubicBezTo>
                      <a:pt x="-1987" y="22994"/>
                      <a:pt x="9440" y="1280"/>
                      <a:pt x="22841" y="65"/>
                    </a:cubicBezTo>
                    <a:cubicBezTo>
                      <a:pt x="36659" y="-1226"/>
                      <a:pt x="48200" y="16920"/>
                      <a:pt x="48238" y="4007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6482421" y="3217265"/>
                <a:ext cx="46391" cy="79354"/>
              </a:xfrm>
              <a:custGeom>
                <a:rect b="b" l="l" r="r" t="t"/>
                <a:pathLst>
                  <a:path extrusionOk="0" h="79354" w="46391">
                    <a:moveTo>
                      <a:pt x="46391" y="39603"/>
                    </a:moveTo>
                    <a:cubicBezTo>
                      <a:pt x="46467" y="62343"/>
                      <a:pt x="36331" y="79691"/>
                      <a:pt x="23158" y="79350"/>
                    </a:cubicBezTo>
                    <a:cubicBezTo>
                      <a:pt x="10251" y="79046"/>
                      <a:pt x="115" y="61470"/>
                      <a:pt x="1" y="39186"/>
                    </a:cubicBezTo>
                    <a:cubicBezTo>
                      <a:pt x="-113" y="15003"/>
                      <a:pt x="8922" y="-409"/>
                      <a:pt x="22930" y="8"/>
                    </a:cubicBezTo>
                    <a:cubicBezTo>
                      <a:pt x="36483" y="388"/>
                      <a:pt x="46315" y="17015"/>
                      <a:pt x="46391" y="39603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6710517" y="3313428"/>
                <a:ext cx="46676" cy="78633"/>
              </a:xfrm>
              <a:custGeom>
                <a:rect b="b" l="l" r="r" t="t"/>
                <a:pathLst>
                  <a:path extrusionOk="0" h="78633" w="46676">
                    <a:moveTo>
                      <a:pt x="46677" y="39637"/>
                    </a:moveTo>
                    <a:cubicBezTo>
                      <a:pt x="46297" y="63705"/>
                      <a:pt x="37642" y="78245"/>
                      <a:pt x="24886" y="78625"/>
                    </a:cubicBezTo>
                    <a:cubicBezTo>
                      <a:pt x="11409" y="79042"/>
                      <a:pt x="818" y="63326"/>
                      <a:pt x="248" y="42067"/>
                    </a:cubicBezTo>
                    <a:cubicBezTo>
                      <a:pt x="135" y="37701"/>
                      <a:pt x="-359" y="33146"/>
                      <a:pt x="476" y="28932"/>
                    </a:cubicBezTo>
                    <a:cubicBezTo>
                      <a:pt x="3096" y="15797"/>
                      <a:pt x="6588" y="308"/>
                      <a:pt x="22267" y="5"/>
                    </a:cubicBezTo>
                    <a:cubicBezTo>
                      <a:pt x="38704" y="-299"/>
                      <a:pt x="43791" y="14506"/>
                      <a:pt x="45993" y="28894"/>
                    </a:cubicBezTo>
                    <a:cubicBezTo>
                      <a:pt x="46677" y="33222"/>
                      <a:pt x="46563" y="37625"/>
                      <a:pt x="46677" y="3963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5567645" y="2812101"/>
                <a:ext cx="46384" cy="79077"/>
              </a:xfrm>
              <a:custGeom>
                <a:rect b="b" l="l" r="r" t="t"/>
                <a:pathLst>
                  <a:path extrusionOk="0" h="79077" w="46384">
                    <a:moveTo>
                      <a:pt x="46385" y="40353"/>
                    </a:moveTo>
                    <a:cubicBezTo>
                      <a:pt x="46385" y="62295"/>
                      <a:pt x="36780" y="78809"/>
                      <a:pt x="23911" y="79075"/>
                    </a:cubicBezTo>
                    <a:cubicBezTo>
                      <a:pt x="10890" y="79340"/>
                      <a:pt x="336" y="62903"/>
                      <a:pt x="71" y="41302"/>
                    </a:cubicBezTo>
                    <a:cubicBezTo>
                      <a:pt x="-5" y="35000"/>
                      <a:pt x="-309" y="28433"/>
                      <a:pt x="1361" y="22473"/>
                    </a:cubicBezTo>
                    <a:cubicBezTo>
                      <a:pt x="4285" y="11957"/>
                      <a:pt x="9106" y="1100"/>
                      <a:pt x="21482" y="75"/>
                    </a:cubicBezTo>
                    <a:cubicBezTo>
                      <a:pt x="34351" y="-988"/>
                      <a:pt x="39324" y="9451"/>
                      <a:pt x="43538" y="19853"/>
                    </a:cubicBezTo>
                    <a:cubicBezTo>
                      <a:pt x="46271" y="26611"/>
                      <a:pt x="46233" y="33444"/>
                      <a:pt x="46385" y="40353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9"/>
              <p:cNvSpPr/>
              <p:nvPr/>
            </p:nvSpPr>
            <p:spPr>
              <a:xfrm>
                <a:off x="6160035" y="3069143"/>
                <a:ext cx="46362" cy="78976"/>
              </a:xfrm>
              <a:custGeom>
                <a:rect b="b" l="l" r="r" t="t"/>
                <a:pathLst>
                  <a:path extrusionOk="0" h="78976" w="46362">
                    <a:moveTo>
                      <a:pt x="46362" y="39330"/>
                    </a:moveTo>
                    <a:cubicBezTo>
                      <a:pt x="46438" y="62601"/>
                      <a:pt x="36378" y="79532"/>
                      <a:pt x="22863" y="78962"/>
                    </a:cubicBezTo>
                    <a:cubicBezTo>
                      <a:pt x="10411" y="78393"/>
                      <a:pt x="313" y="61120"/>
                      <a:pt x="9" y="39937"/>
                    </a:cubicBezTo>
                    <a:cubicBezTo>
                      <a:pt x="-332" y="15755"/>
                      <a:pt x="8589" y="-75"/>
                      <a:pt x="22445" y="0"/>
                    </a:cubicBezTo>
                    <a:cubicBezTo>
                      <a:pt x="36605" y="76"/>
                      <a:pt x="46324" y="16059"/>
                      <a:pt x="46362" y="39330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6558207" y="3248011"/>
                <a:ext cx="46803" cy="79286"/>
              </a:xfrm>
              <a:custGeom>
                <a:rect b="b" l="l" r="r" t="t"/>
                <a:pathLst>
                  <a:path extrusionOk="0" h="79286" w="46803">
                    <a:moveTo>
                      <a:pt x="46416" y="38506"/>
                    </a:moveTo>
                    <a:cubicBezTo>
                      <a:pt x="46188" y="63106"/>
                      <a:pt x="36014" y="79734"/>
                      <a:pt x="23107" y="79278"/>
                    </a:cubicBezTo>
                    <a:cubicBezTo>
                      <a:pt x="10428" y="78822"/>
                      <a:pt x="292" y="62005"/>
                      <a:pt x="26" y="40670"/>
                    </a:cubicBezTo>
                    <a:cubicBezTo>
                      <a:pt x="-88" y="31825"/>
                      <a:pt x="-12" y="23018"/>
                      <a:pt x="4240" y="14780"/>
                    </a:cubicBezTo>
                    <a:cubicBezTo>
                      <a:pt x="8150" y="7187"/>
                      <a:pt x="12705" y="354"/>
                      <a:pt x="22196" y="12"/>
                    </a:cubicBezTo>
                    <a:cubicBezTo>
                      <a:pt x="31839" y="-329"/>
                      <a:pt x="36736" y="6466"/>
                      <a:pt x="40684" y="13945"/>
                    </a:cubicBezTo>
                    <a:cubicBezTo>
                      <a:pt x="45125" y="22448"/>
                      <a:pt x="47859" y="31445"/>
                      <a:pt x="46416" y="38506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6334025" y="3146701"/>
                <a:ext cx="46607" cy="78947"/>
              </a:xfrm>
              <a:custGeom>
                <a:rect b="b" l="l" r="r" t="t"/>
                <a:pathLst>
                  <a:path extrusionOk="0" h="78947" w="46607">
                    <a:moveTo>
                      <a:pt x="2" y="38570"/>
                    </a:moveTo>
                    <a:cubicBezTo>
                      <a:pt x="116" y="16703"/>
                      <a:pt x="9986" y="0"/>
                      <a:pt x="22741" y="0"/>
                    </a:cubicBezTo>
                    <a:cubicBezTo>
                      <a:pt x="34586" y="38"/>
                      <a:pt x="46088" y="18677"/>
                      <a:pt x="46582" y="38570"/>
                    </a:cubicBezTo>
                    <a:cubicBezTo>
                      <a:pt x="47151" y="62258"/>
                      <a:pt x="38344" y="78279"/>
                      <a:pt x="24412" y="78924"/>
                    </a:cubicBezTo>
                    <a:cubicBezTo>
                      <a:pt x="9530" y="79645"/>
                      <a:pt x="-150" y="63663"/>
                      <a:pt x="2" y="38570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6633968" y="3286013"/>
                <a:ext cx="46505" cy="79391"/>
              </a:xfrm>
              <a:custGeom>
                <a:rect b="b" l="l" r="r" t="t"/>
                <a:pathLst>
                  <a:path extrusionOk="0" h="79391" w="46505">
                    <a:moveTo>
                      <a:pt x="0" y="39377"/>
                    </a:moveTo>
                    <a:cubicBezTo>
                      <a:pt x="-38" y="17928"/>
                      <a:pt x="9718" y="465"/>
                      <a:pt x="21980" y="10"/>
                    </a:cubicBezTo>
                    <a:cubicBezTo>
                      <a:pt x="35153" y="-484"/>
                      <a:pt x="46352" y="17587"/>
                      <a:pt x="46504" y="39529"/>
                    </a:cubicBezTo>
                    <a:cubicBezTo>
                      <a:pt x="46656" y="62572"/>
                      <a:pt x="36748" y="79617"/>
                      <a:pt x="23347" y="79390"/>
                    </a:cubicBezTo>
                    <a:cubicBezTo>
                      <a:pt x="9567" y="79124"/>
                      <a:pt x="38" y="62762"/>
                      <a:pt x="0" y="39377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8314148" y="3057741"/>
                <a:ext cx="67498" cy="76290"/>
              </a:xfrm>
              <a:custGeom>
                <a:rect b="b" l="l" r="r" t="t"/>
                <a:pathLst>
                  <a:path extrusionOk="0" h="76290" w="67498">
                    <a:moveTo>
                      <a:pt x="67498" y="29397"/>
                    </a:moveTo>
                    <a:cubicBezTo>
                      <a:pt x="67612" y="53389"/>
                      <a:pt x="48403" y="75711"/>
                      <a:pt x="27144" y="76281"/>
                    </a:cubicBezTo>
                    <a:cubicBezTo>
                      <a:pt x="11427" y="76698"/>
                      <a:pt x="-75" y="64095"/>
                      <a:pt x="0" y="46556"/>
                    </a:cubicBezTo>
                    <a:cubicBezTo>
                      <a:pt x="114" y="22943"/>
                      <a:pt x="19855" y="546"/>
                      <a:pt x="41038" y="14"/>
                    </a:cubicBezTo>
                    <a:cubicBezTo>
                      <a:pt x="57779" y="-442"/>
                      <a:pt x="67422" y="10226"/>
                      <a:pt x="67498" y="29397"/>
                    </a:cubicBezTo>
                    <a:close/>
                  </a:path>
                </a:pathLst>
              </a:custGeom>
              <a:solidFill>
                <a:srgbClr val="B6B6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9"/>
            <p:cNvSpPr/>
            <p:nvPr/>
          </p:nvSpPr>
          <p:spPr>
            <a:xfrm>
              <a:off x="2556587" y="3753958"/>
              <a:ext cx="2004863" cy="2003147"/>
            </a:xfrm>
            <a:custGeom>
              <a:rect b="b" l="l" r="r" t="t"/>
              <a:pathLst>
                <a:path extrusionOk="0" h="1713864" w="1715332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" name="Google Shape;315;p9"/>
            <p:cNvGrpSpPr/>
            <p:nvPr/>
          </p:nvGrpSpPr>
          <p:grpSpPr>
            <a:xfrm flipH="1" rot="-940900">
              <a:off x="464865" y="1446678"/>
              <a:ext cx="3629557" cy="3939548"/>
              <a:chOff x="5496240" y="2795518"/>
              <a:chExt cx="1190937" cy="1292652"/>
            </a:xfrm>
          </p:grpSpPr>
          <p:sp>
            <p:nvSpPr>
              <p:cNvPr id="316" name="Google Shape;316;p9"/>
              <p:cNvSpPr/>
              <p:nvPr/>
            </p:nvSpPr>
            <p:spPr>
              <a:xfrm rot="-156800">
                <a:off x="5511448" y="3821523"/>
                <a:ext cx="525567" cy="254798"/>
              </a:xfrm>
              <a:custGeom>
                <a:rect b="b" l="l" r="r" t="t"/>
                <a:pathLst>
                  <a:path extrusionOk="0" h="254798" w="525567">
                    <a:moveTo>
                      <a:pt x="967" y="110856"/>
                    </a:moveTo>
                    <a:cubicBezTo>
                      <a:pt x="-366" y="90948"/>
                      <a:pt x="381" y="26681"/>
                      <a:pt x="0" y="13346"/>
                    </a:cubicBezTo>
                    <a:cubicBezTo>
                      <a:pt x="152802" y="-30349"/>
                      <a:pt x="372258" y="38537"/>
                      <a:pt x="517994" y="143068"/>
                    </a:cubicBezTo>
                    <a:cubicBezTo>
                      <a:pt x="519137" y="166405"/>
                      <a:pt x="524710" y="242701"/>
                      <a:pt x="525567" y="254798"/>
                    </a:cubicBezTo>
                    <a:cubicBezTo>
                      <a:pt x="505469" y="248892"/>
                      <a:pt x="39448" y="131334"/>
                      <a:pt x="22684" y="127429"/>
                    </a:cubicBezTo>
                    <a:cubicBezTo>
                      <a:pt x="4777" y="122095"/>
                      <a:pt x="2110" y="123619"/>
                      <a:pt x="967" y="110856"/>
                    </a:cubicBezTo>
                    <a:close/>
                  </a:path>
                </a:pathLst>
              </a:custGeom>
              <a:solidFill>
                <a:srgbClr val="7E7E8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6260590" y="2795518"/>
                <a:ext cx="423100" cy="284104"/>
              </a:xfrm>
              <a:custGeom>
                <a:rect b="b" l="l" r="r" t="t"/>
                <a:pathLst>
                  <a:path extrusionOk="0" h="284104" w="423100">
                    <a:moveTo>
                      <a:pt x="270224" y="284105"/>
                    </a:moveTo>
                    <a:cubicBezTo>
                      <a:pt x="235077" y="232765"/>
                      <a:pt x="163544" y="129514"/>
                      <a:pt x="0" y="106463"/>
                    </a:cubicBezTo>
                    <a:cubicBezTo>
                      <a:pt x="12764" y="94271"/>
                      <a:pt x="47816" y="59124"/>
                      <a:pt x="61531" y="48075"/>
                    </a:cubicBezTo>
                    <a:cubicBezTo>
                      <a:pt x="115252" y="8832"/>
                      <a:pt x="141542" y="-24696"/>
                      <a:pt x="224314" y="24739"/>
                    </a:cubicBezTo>
                    <a:cubicBezTo>
                      <a:pt x="274511" y="55886"/>
                      <a:pt x="346615" y="93224"/>
                      <a:pt x="390430" y="142944"/>
                    </a:cubicBezTo>
                    <a:cubicBezTo>
                      <a:pt x="411861" y="168281"/>
                      <a:pt x="419862" y="173329"/>
                      <a:pt x="423100" y="205428"/>
                    </a:cubicBezTo>
                    <a:cubicBezTo>
                      <a:pt x="387382" y="228669"/>
                      <a:pt x="286226" y="272865"/>
                      <a:pt x="270224" y="284105"/>
                    </a:cubicBezTo>
                    <a:close/>
                  </a:path>
                </a:pathLst>
              </a:custGeom>
              <a:solidFill>
                <a:srgbClr val="9594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6530814" y="3000946"/>
                <a:ext cx="156363" cy="193452"/>
              </a:xfrm>
              <a:custGeom>
                <a:rect b="b" l="l" r="r" t="t"/>
                <a:pathLst>
                  <a:path extrusionOk="0" h="193452" w="156363">
                    <a:moveTo>
                      <a:pt x="0" y="78677"/>
                    </a:moveTo>
                    <a:cubicBezTo>
                      <a:pt x="17145" y="66104"/>
                      <a:pt x="126682" y="12859"/>
                      <a:pt x="152781" y="0"/>
                    </a:cubicBezTo>
                    <a:cubicBezTo>
                      <a:pt x="164211" y="132207"/>
                      <a:pt x="156115" y="120301"/>
                      <a:pt x="9049" y="193453"/>
                    </a:cubicBezTo>
                    <a:cubicBezTo>
                      <a:pt x="7525" y="159544"/>
                      <a:pt x="3905" y="114014"/>
                      <a:pt x="0" y="78677"/>
                    </a:cubicBez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6027988" y="3868865"/>
                <a:ext cx="114016" cy="194699"/>
              </a:xfrm>
              <a:custGeom>
                <a:rect b="b" l="l" r="r" t="t"/>
                <a:pathLst>
                  <a:path extrusionOk="0" h="194699" w="114016">
                    <a:moveTo>
                      <a:pt x="11695" y="194699"/>
                    </a:moveTo>
                    <a:cubicBezTo>
                      <a:pt x="10171" y="169934"/>
                      <a:pt x="-94" y="82486"/>
                      <a:pt x="1" y="81725"/>
                    </a:cubicBezTo>
                    <a:lnTo>
                      <a:pt x="104491" y="0"/>
                    </a:lnTo>
                    <a:cubicBezTo>
                      <a:pt x="105729" y="24003"/>
                      <a:pt x="113063" y="106013"/>
                      <a:pt x="114016" y="111347"/>
                    </a:cubicBezTo>
                    <a:cubicBezTo>
                      <a:pt x="105253" y="124587"/>
                      <a:pt x="27960" y="183983"/>
                      <a:pt x="11695" y="194699"/>
                    </a:cubicBezTo>
                    <a:close/>
                  </a:path>
                </a:pathLst>
              </a:custGeom>
              <a:solidFill>
                <a:srgbClr val="7673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6138470" y="3294983"/>
                <a:ext cx="218798" cy="252924"/>
              </a:xfrm>
              <a:custGeom>
                <a:rect b="b" l="l" r="r" t="t"/>
                <a:pathLst>
                  <a:path extrusionOk="0" h="252924" w="218798">
                    <a:moveTo>
                      <a:pt x="68208" y="119729"/>
                    </a:moveTo>
                    <a:cubicBezTo>
                      <a:pt x="25822" y="169545"/>
                      <a:pt x="9534" y="203644"/>
                      <a:pt x="9" y="252031"/>
                    </a:cubicBezTo>
                    <a:cubicBezTo>
                      <a:pt x="-848" y="256413"/>
                      <a:pt x="59731" y="243364"/>
                      <a:pt x="65065" y="241078"/>
                    </a:cubicBezTo>
                    <a:cubicBezTo>
                      <a:pt x="99355" y="226504"/>
                      <a:pt x="121357" y="212217"/>
                      <a:pt x="148123" y="186595"/>
                    </a:cubicBezTo>
                    <a:cubicBezTo>
                      <a:pt x="202511" y="134588"/>
                      <a:pt x="216893" y="41053"/>
                      <a:pt x="218798" y="0"/>
                    </a:cubicBezTo>
                    <a:cubicBezTo>
                      <a:pt x="108880" y="63818"/>
                      <a:pt x="113642" y="66294"/>
                      <a:pt x="68208" y="119729"/>
                    </a:cubicBezTo>
                    <a:close/>
                  </a:path>
                </a:pathLst>
              </a:custGeom>
              <a:solidFill>
                <a:srgbClr val="6F6F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5496240" y="2901981"/>
                <a:ext cx="1034574" cy="1048607"/>
              </a:xfrm>
              <a:custGeom>
                <a:rect b="b" l="l" r="r" t="t"/>
                <a:pathLst>
                  <a:path extrusionOk="0" h="1048607" w="1034574">
                    <a:moveTo>
                      <a:pt x="764350" y="0"/>
                    </a:moveTo>
                    <a:cubicBezTo>
                      <a:pt x="750729" y="11811"/>
                      <a:pt x="695103" y="68104"/>
                      <a:pt x="669671" y="95917"/>
                    </a:cubicBezTo>
                    <a:cubicBezTo>
                      <a:pt x="636238" y="132302"/>
                      <a:pt x="442119" y="360331"/>
                      <a:pt x="382207" y="439769"/>
                    </a:cubicBezTo>
                    <a:cubicBezTo>
                      <a:pt x="371729" y="453676"/>
                      <a:pt x="356680" y="478631"/>
                      <a:pt x="315151" y="507683"/>
                    </a:cubicBezTo>
                    <a:cubicBezTo>
                      <a:pt x="278765" y="533210"/>
                      <a:pt x="129127" y="618744"/>
                      <a:pt x="44736" y="695611"/>
                    </a:cubicBezTo>
                    <a:cubicBezTo>
                      <a:pt x="1016" y="739997"/>
                      <a:pt x="-3393" y="772645"/>
                      <a:pt x="1655" y="840082"/>
                    </a:cubicBezTo>
                    <a:cubicBezTo>
                      <a:pt x="4132" y="872943"/>
                      <a:pt x="7498" y="896179"/>
                      <a:pt x="10865" y="950962"/>
                    </a:cubicBezTo>
                    <a:cubicBezTo>
                      <a:pt x="193079" y="917624"/>
                      <a:pt x="328295" y="947833"/>
                      <a:pt x="531844" y="1048607"/>
                    </a:cubicBezTo>
                    <a:cubicBezTo>
                      <a:pt x="522510" y="903827"/>
                      <a:pt x="502031" y="726853"/>
                      <a:pt x="556514" y="607600"/>
                    </a:cubicBezTo>
                    <a:cubicBezTo>
                      <a:pt x="613474" y="482822"/>
                      <a:pt x="674148" y="412909"/>
                      <a:pt x="759682" y="351949"/>
                    </a:cubicBezTo>
                    <a:cubicBezTo>
                      <a:pt x="837311" y="296609"/>
                      <a:pt x="994664" y="202216"/>
                      <a:pt x="1034574" y="178975"/>
                    </a:cubicBezTo>
                    <a:cubicBezTo>
                      <a:pt x="948849" y="17431"/>
                      <a:pt x="797592" y="0"/>
                      <a:pt x="764350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6015330" y="3079622"/>
                <a:ext cx="524629" cy="871061"/>
              </a:xfrm>
              <a:custGeom>
                <a:rect b="b" l="l" r="r" t="t"/>
                <a:pathLst>
                  <a:path extrusionOk="0" h="871061" w="524629">
                    <a:moveTo>
                      <a:pt x="515485" y="0"/>
                    </a:moveTo>
                    <a:cubicBezTo>
                      <a:pt x="476242" y="24670"/>
                      <a:pt x="369848" y="88487"/>
                      <a:pt x="333462" y="109728"/>
                    </a:cubicBezTo>
                    <a:cubicBezTo>
                      <a:pt x="285361" y="137731"/>
                      <a:pt x="161917" y="230505"/>
                      <a:pt x="125436" y="278130"/>
                    </a:cubicBezTo>
                    <a:cubicBezTo>
                      <a:pt x="44855" y="383191"/>
                      <a:pt x="19995" y="465773"/>
                      <a:pt x="10660" y="507016"/>
                    </a:cubicBezTo>
                    <a:cubicBezTo>
                      <a:pt x="-11724" y="624745"/>
                      <a:pt x="7231" y="777621"/>
                      <a:pt x="12756" y="871061"/>
                    </a:cubicBezTo>
                    <a:cubicBezTo>
                      <a:pt x="40569" y="851535"/>
                      <a:pt x="90765" y="809815"/>
                      <a:pt x="117245" y="789337"/>
                    </a:cubicBezTo>
                    <a:cubicBezTo>
                      <a:pt x="114673" y="739235"/>
                      <a:pt x="111149" y="653510"/>
                      <a:pt x="109339" y="585407"/>
                    </a:cubicBezTo>
                    <a:cubicBezTo>
                      <a:pt x="108006" y="564166"/>
                      <a:pt x="113054" y="451199"/>
                      <a:pt x="157440" y="385953"/>
                    </a:cubicBezTo>
                    <a:cubicBezTo>
                      <a:pt x="184968" y="335756"/>
                      <a:pt x="223449" y="294894"/>
                      <a:pt x="269073" y="260795"/>
                    </a:cubicBezTo>
                    <a:cubicBezTo>
                      <a:pt x="313365" y="227648"/>
                      <a:pt x="510151" y="121825"/>
                      <a:pt x="524629" y="114776"/>
                    </a:cubicBezTo>
                    <a:cubicBezTo>
                      <a:pt x="524248" y="84773"/>
                      <a:pt x="518819" y="24955"/>
                      <a:pt x="515485" y="0"/>
                    </a:cubicBezTo>
                    <a:close/>
                  </a:path>
                </a:pathLst>
              </a:custGeom>
              <a:solidFill>
                <a:srgbClr val="C2B59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23" name="Google Shape;323;p9"/>
          <p:cNvSpPr/>
          <p:nvPr/>
        </p:nvSpPr>
        <p:spPr>
          <a:xfrm>
            <a:off x="6635622" y="1717895"/>
            <a:ext cx="5556378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6814915" y="3171950"/>
            <a:ext cx="430886" cy="430886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/>
          <p:nvPr/>
        </p:nvSpPr>
        <p:spPr>
          <a:xfrm>
            <a:off x="7290070" y="3156564"/>
            <a:ext cx="44749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"/>
          <p:cNvSpPr txBox="1"/>
          <p:nvPr/>
        </p:nvSpPr>
        <p:spPr>
          <a:xfrm>
            <a:off x="6930484" y="3279670"/>
            <a:ext cx="19974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7" name="Google Shape;327;p9"/>
          <p:cNvSpPr/>
          <p:nvPr/>
        </p:nvSpPr>
        <p:spPr>
          <a:xfrm>
            <a:off x="6814915" y="3949842"/>
            <a:ext cx="430886" cy="430886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 txBox="1"/>
          <p:nvPr/>
        </p:nvSpPr>
        <p:spPr>
          <a:xfrm>
            <a:off x="7290070" y="3934455"/>
            <a:ext cx="44749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 txBox="1"/>
          <p:nvPr/>
        </p:nvSpPr>
        <p:spPr>
          <a:xfrm>
            <a:off x="6930484" y="4057562"/>
            <a:ext cx="19974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30" name="Google Shape;330;p9"/>
          <p:cNvSpPr/>
          <p:nvPr/>
        </p:nvSpPr>
        <p:spPr>
          <a:xfrm>
            <a:off x="6814915" y="4727734"/>
            <a:ext cx="430886" cy="430886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 txBox="1"/>
          <p:nvPr/>
        </p:nvSpPr>
        <p:spPr>
          <a:xfrm>
            <a:off x="7290070" y="4712348"/>
            <a:ext cx="44749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 txBox="1"/>
          <p:nvPr/>
        </p:nvSpPr>
        <p:spPr>
          <a:xfrm>
            <a:off x="6930484" y="4835454"/>
            <a:ext cx="19974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33" name="Google Shape;333;p9"/>
          <p:cNvSpPr/>
          <p:nvPr/>
        </p:nvSpPr>
        <p:spPr>
          <a:xfrm>
            <a:off x="6814915" y="5505625"/>
            <a:ext cx="430886" cy="430886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7290070" y="5490238"/>
            <a:ext cx="44749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 I believe that this Template will your Time.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 txBox="1"/>
          <p:nvPr/>
        </p:nvSpPr>
        <p:spPr>
          <a:xfrm>
            <a:off x="6930484" y="5613346"/>
            <a:ext cx="19974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36" name="Google Shape;336;p9"/>
          <p:cNvSpPr txBox="1"/>
          <p:nvPr/>
        </p:nvSpPr>
        <p:spPr>
          <a:xfrm>
            <a:off x="6814915" y="1816339"/>
            <a:ext cx="4978875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QR Code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Scanning PowerPoint</a:t>
            </a:r>
            <a:endParaRPr sz="36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 txBox="1"/>
          <p:nvPr/>
        </p:nvSpPr>
        <p:spPr>
          <a:xfrm>
            <a:off x="3369680" y="2329180"/>
            <a:ext cx="30558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SCAN TO PAY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40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s Slide Master">
  <a:themeElements>
    <a:clrScheme name="ALLPPT-30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30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:creator>Allppt.com</dc:creator>
</cp:coreProperties>
</file>