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DDF7"/>
    <a:srgbClr val="09B5CF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D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9B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car&#10;&#10;Description automatically generated">
            <a:extLst>
              <a:ext uri="{FF2B5EF4-FFF2-40B4-BE49-F238E27FC236}">
                <a16:creationId xmlns:a16="http://schemas.microsoft.com/office/drawing/2014/main" id="{5A062625-CA28-4F59-910D-50CEB4FE0E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6411" r="10083" b="1715"/>
          <a:stretch/>
        </p:blipFill>
        <p:spPr>
          <a:xfrm rot="263267">
            <a:off x="6401076" y="707958"/>
            <a:ext cx="5209212" cy="5442083"/>
          </a:xfrm>
        </p:spPr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car&#10;&#10;Description automatically generated">
            <a:extLst>
              <a:ext uri="{FF2B5EF4-FFF2-40B4-BE49-F238E27FC236}">
                <a16:creationId xmlns:a16="http://schemas.microsoft.com/office/drawing/2014/main" id="{E1BA6FC6-E551-49F6-A975-EE2E896A2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car&#10;&#10;Description automatically generated">
            <a:extLst>
              <a:ext uri="{FF2B5EF4-FFF2-40B4-BE49-F238E27FC236}">
                <a16:creationId xmlns:a16="http://schemas.microsoft.com/office/drawing/2014/main" id="{68E862BC-B435-4441-945B-56289587FA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2019-09-16T19:03:30Z</dcterms:modified>
</cp:coreProperties>
</file>