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Abel" panose="020B0604020202020204" charset="0"/>
      <p:regular r:id="rId31"/>
    </p:embeddedFont>
    <p:embeddedFont>
      <p:font typeface="Megrim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3DC0A1-8710-4994-9788-3CDD2D6EBC3D}">
  <a:tblStyle styleId="{0D3DC0A1-8710-4994-9788-3CDD2D6EB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5a9d1b0a2e_2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5a9d1b0a2e_2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Google Shape;136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08" name="Google Shape;308;p2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309" name="Google Shape;309;p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" name="Google Shape;310;p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11" name="Google Shape;311;p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6" name="Google Shape;316;p2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317" name="Google Shape;317;p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8" name="Google Shape;318;p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2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346" name="Google Shape;346;p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349" name="Google Shape;349;p2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6" name="Google Shape;356;p2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357" name="Google Shape;357;p2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" name="Google Shape;369;p2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86" name="Google Shape;686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7" name="Google Shape;687;p1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5" name="Google Shape;695;p1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7" name="Google Shape;697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4" name="Google Shape;724;p1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7" name="Google Shape;727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>
            <a:endParaRPr/>
          </a:p>
        </p:txBody>
      </p:sp>
      <p:sp>
        <p:nvSpPr>
          <p:cNvPr id="437" name="Google Shape;437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0124D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sz="9600" b="1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438" name="Google Shape;438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39" name="Google Shape;439;p4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440" name="Google Shape;440;p4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" name="Google Shape;441;p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4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448" name="Google Shape;448;p4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6" name="Google Shape;476;p4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477" name="Google Shape;477;p4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" name="Google Shape;479;p4"/>
          <p:cNvGrpSpPr/>
          <p:nvPr/>
        </p:nvGrpSpPr>
        <p:grpSpPr>
          <a:xfrm rot="1081124" flipH="1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480" name="Google Shape;480;p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7" name="Google Shape;487;p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88" name="Google Shape;488;p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504" name="Google Shape;504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05" name="Google Shape;505;p5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506" name="Google Shape;506;p5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7" name="Google Shape;507;p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08" name="Google Shape;508;p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5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14" name="Google Shape;514;p5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16" name="Google Shape;516;p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" name="Google Shape;542;p5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43" name="Google Shape;543;p5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7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595" name="Google Shape;59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596" name="Google Shape;596;p7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97" name="Google Shape;597;p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99" name="Google Shape;599;p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4" name="Google Shape;604;p7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05" name="Google Shape;605;p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" name="Google Shape;606;p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07" name="Google Shape;607;p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33" name="Google Shape;633;p7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34" name="Google Shape;634;p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39" name="Google Shape;639;p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640" name="Google Shape;640;p8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1" name="Google Shape;641;p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2" name="Google Shape;642;p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48" name="Google Shape;648;p8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9" name="Google Shape;649;p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50" name="Google Shape;650;p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6" name="Google Shape;676;p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677" name="Google Shape;677;p8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9"/>
          <p:cNvSpPr txBox="1">
            <a:spLocks noGrp="1"/>
          </p:cNvSpPr>
          <p:nvPr>
            <p:ph type="body" idx="1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81" name="Google Shape;681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lantillaspowerpoint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TextBox 11"/>
          <p:cNvSpPr txBox="1"/>
          <p:nvPr userDrawn="1"/>
        </p:nvSpPr>
        <p:spPr>
          <a:xfrm rot="16200000">
            <a:off x="-2375975" y="1442768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2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" name="Imagen 30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39409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1fonts.com/megrim-fon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abe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1"/>
          <p:cNvSpPr txBox="1">
            <a:spLocks noGrp="1"/>
          </p:cNvSpPr>
          <p:nvPr>
            <p:ph type="title"/>
          </p:nvPr>
        </p:nvSpPr>
        <p:spPr>
          <a:xfrm>
            <a:off x="1315475" y="1347406"/>
            <a:ext cx="3297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831" name="Google Shape;831;p21"/>
          <p:cNvSpPr txBox="1">
            <a:spLocks noGrp="1"/>
          </p:cNvSpPr>
          <p:nvPr>
            <p:ph type="body" idx="1"/>
          </p:nvPr>
        </p:nvSpPr>
        <p:spPr>
          <a:xfrm>
            <a:off x="1315475" y="2070051"/>
            <a:ext cx="3297000" cy="20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832" name="Google Shape;832;p21"/>
          <p:cNvPicPr preferRelativeResize="0"/>
          <p:nvPr/>
        </p:nvPicPr>
        <p:blipFill rotWithShape="1">
          <a:blip r:embed="rId3">
            <a:alphaModFix/>
          </a:blip>
          <a:srcRect t="16666" b="16666"/>
          <a:stretch/>
        </p:blipFill>
        <p:spPr>
          <a:xfrm>
            <a:off x="4799825" y="859350"/>
            <a:ext cx="3424800" cy="3424800"/>
          </a:xfrm>
          <a:prstGeom prst="star12">
            <a:avLst>
              <a:gd name="adj" fmla="val 41130"/>
            </a:avLst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3" name="Google Shape;833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"/>
          <p:cNvSpPr txBox="1">
            <a:spLocks noGrp="1"/>
          </p:cNvSpPr>
          <p:nvPr>
            <p:ph type="title" idx="4294967295"/>
          </p:nvPr>
        </p:nvSpPr>
        <p:spPr>
          <a:xfrm>
            <a:off x="581025" y="720350"/>
            <a:ext cx="29574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Abel"/>
                <a:ea typeface="Abel"/>
                <a:cs typeface="Abel"/>
                <a:sym typeface="Abel"/>
              </a:rPr>
              <a:t>Want big impact?</a:t>
            </a:r>
            <a:endParaRPr b="0"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Use big image.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39" name="Google Shape;839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845" name="Google Shape;845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846" name="Google Shape;846;p23"/>
          <p:cNvCxnSpPr>
            <a:stCxn id="847" idx="2"/>
            <a:endCxn id="848" idx="0"/>
          </p:cNvCxnSpPr>
          <p:nvPr/>
        </p:nvCxnSpPr>
        <p:spPr>
          <a:xfrm rot="-5400000" flipH="1">
            <a:off x="5169900" y="1496125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49" name="Google Shape;849;p23"/>
          <p:cNvCxnSpPr>
            <a:stCxn id="850" idx="2"/>
            <a:endCxn id="851" idx="0"/>
          </p:cNvCxnSpPr>
          <p:nvPr/>
        </p:nvCxnSpPr>
        <p:spPr>
          <a:xfrm rot="-5400000" flipH="1">
            <a:off x="28689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2" name="Google Shape;852;p23"/>
          <p:cNvCxnSpPr>
            <a:stCxn id="853" idx="0"/>
            <a:endCxn id="850" idx="2"/>
          </p:cNvCxnSpPr>
          <p:nvPr/>
        </p:nvCxnSpPr>
        <p:spPr>
          <a:xfrm rot="-5400000">
            <a:off x="20236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4" name="Google Shape;854;p23"/>
          <p:cNvCxnSpPr>
            <a:stCxn id="848" idx="2"/>
            <a:endCxn id="855" idx="0"/>
          </p:cNvCxnSpPr>
          <p:nvPr/>
        </p:nvCxnSpPr>
        <p:spPr>
          <a:xfrm rot="-5400000" flipH="1">
            <a:off x="640950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6" name="Google Shape;856;p23"/>
          <p:cNvCxnSpPr>
            <a:stCxn id="857" idx="0"/>
            <a:endCxn id="848" idx="2"/>
          </p:cNvCxnSpPr>
          <p:nvPr/>
        </p:nvCxnSpPr>
        <p:spPr>
          <a:xfrm rot="-5400000">
            <a:off x="5564250" y="3185663"/>
            <a:ext cx="711000" cy="845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858" name="Google Shape;858;p23"/>
          <p:cNvCxnSpPr>
            <a:stCxn id="850" idx="0"/>
            <a:endCxn id="847" idx="2"/>
          </p:cNvCxnSpPr>
          <p:nvPr/>
        </p:nvCxnSpPr>
        <p:spPr>
          <a:xfrm rot="-5400000">
            <a:off x="3399600" y="1496063"/>
            <a:ext cx="574500" cy="1770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47" name="Google Shape;847;p23"/>
          <p:cNvSpPr txBox="1"/>
          <p:nvPr/>
        </p:nvSpPr>
        <p:spPr>
          <a:xfrm>
            <a:off x="3802950" y="15096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0" name="Google Shape;850;p23"/>
          <p:cNvSpPr txBox="1"/>
          <p:nvPr/>
        </p:nvSpPr>
        <p:spPr>
          <a:xfrm>
            <a:off x="20326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48" name="Google Shape;848;p23"/>
          <p:cNvSpPr txBox="1"/>
          <p:nvPr/>
        </p:nvSpPr>
        <p:spPr>
          <a:xfrm>
            <a:off x="5573250" y="2668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5" name="Google Shape;855;p23"/>
          <p:cNvSpPr txBox="1"/>
          <p:nvPr/>
        </p:nvSpPr>
        <p:spPr>
          <a:xfrm>
            <a:off x="64185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7" name="Google Shape;857;p23"/>
          <p:cNvSpPr txBox="1"/>
          <p:nvPr/>
        </p:nvSpPr>
        <p:spPr>
          <a:xfrm>
            <a:off x="47280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1" name="Google Shape;851;p23"/>
          <p:cNvSpPr txBox="1"/>
          <p:nvPr/>
        </p:nvSpPr>
        <p:spPr>
          <a:xfrm>
            <a:off x="28779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53" name="Google Shape;853;p23"/>
          <p:cNvSpPr txBox="1"/>
          <p:nvPr/>
        </p:nvSpPr>
        <p:spPr>
          <a:xfrm>
            <a:off x="1187400" y="39638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Lorem Ipsum</a:t>
            </a:r>
            <a:endParaRPr sz="12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24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864" name="Google Shape;864;p24"/>
          <p:cNvGraphicFramePr/>
          <p:nvPr/>
        </p:nvGraphicFramePr>
        <p:xfrm>
          <a:off x="1922650" y="1793081"/>
          <a:ext cx="5298700" cy="2382200"/>
        </p:xfrm>
        <a:graphic>
          <a:graphicData uri="http://schemas.openxmlformats.org/drawingml/2006/table">
            <a:tbl>
              <a:tblPr>
                <a:noFill/>
                <a:tableStyleId>{0D3DC0A1-8710-4994-9788-3CDD2D6EBC3D}</a:tableStyleId>
              </a:tblPr>
              <a:tblGrid>
                <a:gridCol w="132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7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30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10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5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24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16</a:t>
                      </a:r>
                      <a:endParaRPr sz="2400">
                        <a:solidFill>
                          <a:srgbClr val="FFFFFF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65" name="Google Shape;865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5"/>
          <p:cNvSpPr/>
          <p:nvPr/>
        </p:nvSpPr>
        <p:spPr>
          <a:xfrm>
            <a:off x="1372701" y="1351308"/>
            <a:ext cx="6455807" cy="307540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title" idx="4294967295"/>
          </p:nvPr>
        </p:nvSpPr>
        <p:spPr>
          <a:xfrm>
            <a:off x="1315475" y="477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872" name="Google Shape;872;p25"/>
          <p:cNvSpPr/>
          <p:nvPr/>
        </p:nvSpPr>
        <p:spPr>
          <a:xfrm>
            <a:off x="2480250" y="2027300"/>
            <a:ext cx="69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our office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73" name="Google Shape;873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1905150" y="23547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25"/>
          <p:cNvSpPr/>
          <p:nvPr/>
        </p:nvSpPr>
        <p:spPr>
          <a:xfrm>
            <a:off x="3227000" y="36025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25"/>
          <p:cNvSpPr/>
          <p:nvPr/>
        </p:nvSpPr>
        <p:spPr>
          <a:xfrm>
            <a:off x="4046150" y="218325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5"/>
          <p:cNvSpPr/>
          <p:nvPr/>
        </p:nvSpPr>
        <p:spPr>
          <a:xfrm>
            <a:off x="6288775" y="25473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5"/>
          <p:cNvSpPr/>
          <p:nvPr/>
        </p:nvSpPr>
        <p:spPr>
          <a:xfrm>
            <a:off x="4615550" y="3816275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5"/>
          <p:cNvSpPr/>
          <p:nvPr/>
        </p:nvSpPr>
        <p:spPr>
          <a:xfrm>
            <a:off x="6889900" y="3942200"/>
            <a:ext cx="100500" cy="95700"/>
          </a:xfrm>
          <a:prstGeom prst="star5">
            <a:avLst>
              <a:gd name="adj" fmla="val 23653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885" name="Google Shape;885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886" name="Google Shape;886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648000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892" name="Google Shape;892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1411308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893" name="Google Shape;893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3276893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894" name="Google Shape;894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4040201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895" name="Google Shape;895;p27"/>
          <p:cNvSpPr txBox="1">
            <a:spLocks noGrp="1"/>
          </p:cNvSpPr>
          <p:nvPr>
            <p:ph type="ctrTitle" idx="4294967295"/>
          </p:nvPr>
        </p:nvSpPr>
        <p:spPr>
          <a:xfrm>
            <a:off x="1645875" y="1962447"/>
            <a:ext cx="585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896" name="Google Shape;896;p27"/>
          <p:cNvSpPr txBox="1">
            <a:spLocks noGrp="1"/>
          </p:cNvSpPr>
          <p:nvPr>
            <p:ph type="subTitle" idx="4294967295"/>
          </p:nvPr>
        </p:nvSpPr>
        <p:spPr>
          <a:xfrm>
            <a:off x="1645875" y="2725755"/>
            <a:ext cx="585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897" name="Google Shape;897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8"/>
          <p:cNvSpPr txBox="1">
            <a:spLocks noGrp="1"/>
          </p:cNvSpPr>
          <p:nvPr>
            <p:ph type="title"/>
          </p:nvPr>
        </p:nvSpPr>
        <p:spPr>
          <a:xfrm>
            <a:off x="1315475" y="477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903" name="Google Shape;903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904" name="Google Shape;904;p28"/>
          <p:cNvGrpSpPr/>
          <p:nvPr/>
        </p:nvGrpSpPr>
        <p:grpSpPr>
          <a:xfrm>
            <a:off x="925996" y="2367800"/>
            <a:ext cx="2349641" cy="1289700"/>
            <a:chOff x="925996" y="1986800"/>
            <a:chExt cx="2349641" cy="1289700"/>
          </a:xfrm>
        </p:grpSpPr>
        <p:sp>
          <p:nvSpPr>
            <p:cNvPr id="905" name="Google Shape;905;p28"/>
            <p:cNvSpPr txBox="1"/>
            <p:nvPr/>
          </p:nvSpPr>
          <p:spPr>
            <a:xfrm>
              <a:off x="925996" y="1986800"/>
              <a:ext cx="1521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06" name="Google Shape;906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07" name="Google Shape;907;p28"/>
          <p:cNvGrpSpPr/>
          <p:nvPr/>
        </p:nvGrpSpPr>
        <p:grpSpPr>
          <a:xfrm>
            <a:off x="5209838" y="1441350"/>
            <a:ext cx="2875362" cy="1289700"/>
            <a:chOff x="5209838" y="1060350"/>
            <a:chExt cx="2875362" cy="1289700"/>
          </a:xfrm>
        </p:grpSpPr>
        <p:sp>
          <p:nvSpPr>
            <p:cNvPr id="908" name="Google Shape;908;p28"/>
            <p:cNvSpPr txBox="1"/>
            <p:nvPr/>
          </p:nvSpPr>
          <p:spPr>
            <a:xfrm>
              <a:off x="6696500" y="1060350"/>
              <a:ext cx="1388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09" name="Google Shape;909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0" name="Google Shape;910;p28"/>
          <p:cNvGrpSpPr/>
          <p:nvPr/>
        </p:nvGrpSpPr>
        <p:grpSpPr>
          <a:xfrm>
            <a:off x="5209838" y="3401450"/>
            <a:ext cx="2849863" cy="1289700"/>
            <a:chOff x="5209838" y="3020450"/>
            <a:chExt cx="2849863" cy="1289700"/>
          </a:xfrm>
        </p:grpSpPr>
        <p:sp>
          <p:nvSpPr>
            <p:cNvPr id="911" name="Google Shape;911;p28"/>
            <p:cNvSpPr txBox="1"/>
            <p:nvPr/>
          </p:nvSpPr>
          <p:spPr>
            <a:xfrm>
              <a:off x="6696501" y="3020450"/>
              <a:ext cx="1363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Vestibulum congue tempus</a:t>
              </a:r>
              <a:endParaRPr sz="12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Abel"/>
                  <a:ea typeface="Abel"/>
                  <a:cs typeface="Abel"/>
                  <a:sym typeface="Abel"/>
                </a:rPr>
                <a:t>Lorem ipsum dolor sit amet, consectetur adipiscing elit, sed do eiusmod tempor. Donec facilisis lacus eget mauris.</a:t>
              </a:r>
              <a:endParaRPr sz="800" b="1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cxnSp>
          <p:nvCxnSpPr>
            <p:cNvPr id="912" name="Google Shape;912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913" name="Google Shape;913;p28"/>
          <p:cNvGrpSpPr/>
          <p:nvPr/>
        </p:nvGrpSpPr>
        <p:grpSpPr>
          <a:xfrm>
            <a:off x="2662213" y="1109463"/>
            <a:ext cx="3814835" cy="3790597"/>
            <a:chOff x="2662213" y="676344"/>
            <a:chExt cx="3814835" cy="3790597"/>
          </a:xfrm>
        </p:grpSpPr>
        <p:sp>
          <p:nvSpPr>
            <p:cNvPr id="914" name="Google Shape;914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name="adj1" fmla="val 12622480"/>
                <a:gd name="adj2" fmla="val 19781569"/>
                <a:gd name="adj3" fmla="val 2077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name="adj1" fmla="val 12622480"/>
                <a:gd name="adj2" fmla="val 19662822"/>
                <a:gd name="adj3" fmla="val 2072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name="adj1" fmla="val 12622480"/>
                <a:gd name="adj2" fmla="val 19703271"/>
                <a:gd name="adj3" fmla="val 2085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7" name="Google Shape;917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918" name="Google Shape;918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921" name="Google Shape;921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924" name="Google Shape;924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6" name="Google Shape;926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03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  <p:sp>
          <p:nvSpPr>
            <p:cNvPr id="927" name="Google Shape;927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01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  <p:sp>
          <p:nvSpPr>
            <p:cNvPr id="928" name="Google Shape;928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Megrim"/>
                  <a:ea typeface="Megrim"/>
                  <a:cs typeface="Megrim"/>
                  <a:sym typeface="Megrim"/>
                </a:rPr>
                <a:t>02 </a:t>
              </a:r>
              <a:endParaRPr sz="1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2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934" name="Google Shape;934;p29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35" name="Google Shape;935;p29"/>
          <p:cNvSpPr txBox="1">
            <a:spLocks noGrp="1"/>
          </p:cNvSpPr>
          <p:nvPr>
            <p:ph type="body" idx="2"/>
          </p:nvPr>
        </p:nvSpPr>
        <p:spPr>
          <a:xfrm>
            <a:off x="3500601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36" name="Google Shape;936;p29"/>
          <p:cNvSpPr txBox="1">
            <a:spLocks noGrp="1"/>
          </p:cNvSpPr>
          <p:nvPr>
            <p:ph type="body" idx="3"/>
          </p:nvPr>
        </p:nvSpPr>
        <p:spPr>
          <a:xfrm>
            <a:off x="5685728" y="15777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37" name="Google Shape;93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938" name="Google Shape;938;p29"/>
          <p:cNvSpPr txBox="1">
            <a:spLocks noGrp="1"/>
          </p:cNvSpPr>
          <p:nvPr>
            <p:ph type="body" idx="1"/>
          </p:nvPr>
        </p:nvSpPr>
        <p:spPr>
          <a:xfrm>
            <a:off x="1315475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939" name="Google Shape;939;p29"/>
          <p:cNvSpPr txBox="1">
            <a:spLocks noGrp="1"/>
          </p:cNvSpPr>
          <p:nvPr>
            <p:ph type="body" idx="2"/>
          </p:nvPr>
        </p:nvSpPr>
        <p:spPr>
          <a:xfrm>
            <a:off x="3500601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940" name="Google Shape;940;p29"/>
          <p:cNvSpPr txBox="1">
            <a:spLocks noGrp="1"/>
          </p:cNvSpPr>
          <p:nvPr>
            <p:ph type="body" idx="3"/>
          </p:nvPr>
        </p:nvSpPr>
        <p:spPr>
          <a:xfrm>
            <a:off x="5685728" y="2949375"/>
            <a:ext cx="2078700" cy="12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0"/>
          <p:cNvSpPr txBox="1">
            <a:spLocks noGrp="1"/>
          </p:cNvSpPr>
          <p:nvPr>
            <p:ph type="body" idx="1"/>
          </p:nvPr>
        </p:nvSpPr>
        <p:spPr>
          <a:xfrm>
            <a:off x="1487475" y="4067338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946" name="Google Shape;946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947" name="Google Shape;947;p30"/>
          <p:cNvSpPr/>
          <p:nvPr/>
        </p:nvSpPr>
        <p:spPr>
          <a:xfrm>
            <a:off x="1116000" y="556563"/>
            <a:ext cx="6912000" cy="3411600"/>
          </a:xfrm>
          <a:prstGeom prst="roundRect">
            <a:avLst>
              <a:gd name="adj" fmla="val 1858"/>
            </a:avLst>
          </a:prstGeom>
          <a:solidFill>
            <a:schemeClr val="lt2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8" name="Google Shape;948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2925" y="556575"/>
            <a:ext cx="3898147" cy="3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759" name="Google Shape;759;p13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EDIT IN GOOGLE SLIDES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"Use as Google Slides Theme"</a:t>
            </a:r>
            <a:r>
              <a:rPr lang="en" sz="1200" dirty="0"/>
              <a:t>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will get a copy of this document on your Google Drive and will be able to edit, add or delete slides.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You have to be signed in to your Google account.</a:t>
            </a:r>
            <a:endParaRPr dirty="0"/>
          </a:p>
        </p:txBody>
      </p:sp>
      <p:sp>
        <p:nvSpPr>
          <p:cNvPr id="761" name="Google Shape;761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1"/>
          <p:cNvSpPr txBox="1">
            <a:spLocks noGrp="1"/>
          </p:cNvSpPr>
          <p:nvPr>
            <p:ph type="body" idx="4294967295"/>
          </p:nvPr>
        </p:nvSpPr>
        <p:spPr>
          <a:xfrm>
            <a:off x="14717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Mobile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954" name="Google Shape;954;p31"/>
          <p:cNvSpPr/>
          <p:nvPr/>
        </p:nvSpPr>
        <p:spPr>
          <a:xfrm>
            <a:off x="5101843" y="1023865"/>
            <a:ext cx="1739700" cy="30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55" name="Google Shape;955;p3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956" name="Google Shape;956;p31"/>
          <p:cNvGrpSpPr/>
          <p:nvPr/>
        </p:nvGrpSpPr>
        <p:grpSpPr>
          <a:xfrm>
            <a:off x="5050523" y="666593"/>
            <a:ext cx="1836923" cy="3810143"/>
            <a:chOff x="2547150" y="238125"/>
            <a:chExt cx="2525675" cy="5238750"/>
          </a:xfrm>
        </p:grpSpPr>
        <p:sp>
          <p:nvSpPr>
            <p:cNvPr id="957" name="Google Shape;957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2"/>
          <p:cNvSpPr/>
          <p:nvPr/>
        </p:nvSpPr>
        <p:spPr>
          <a:xfrm>
            <a:off x="4902569" y="1076772"/>
            <a:ext cx="2259000" cy="29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66" name="Google Shape;966;p3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967" name="Google Shape;967;p32"/>
          <p:cNvGrpSpPr/>
          <p:nvPr/>
        </p:nvGrpSpPr>
        <p:grpSpPr>
          <a:xfrm>
            <a:off x="4846347" y="741802"/>
            <a:ext cx="2378912" cy="3670792"/>
            <a:chOff x="2112475" y="238125"/>
            <a:chExt cx="3395050" cy="5238750"/>
          </a:xfrm>
        </p:grpSpPr>
        <p:sp>
          <p:nvSpPr>
            <p:cNvPr id="968" name="Google Shape;968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E003F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" name="Google Shape;972;p32"/>
          <p:cNvSpPr txBox="1">
            <a:spLocks noGrp="1"/>
          </p:cNvSpPr>
          <p:nvPr>
            <p:ph type="body" idx="4294967295"/>
          </p:nvPr>
        </p:nvSpPr>
        <p:spPr>
          <a:xfrm>
            <a:off x="14717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Tablet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3"/>
          <p:cNvSpPr/>
          <p:nvPr/>
        </p:nvSpPr>
        <p:spPr>
          <a:xfrm>
            <a:off x="4267750" y="1071107"/>
            <a:ext cx="3855147" cy="30012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3"/>
          <p:cNvSpPr/>
          <p:nvPr/>
        </p:nvSpPr>
        <p:spPr>
          <a:xfrm>
            <a:off x="4429075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979" name="Google Shape;97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980" name="Google Shape;980;p33"/>
          <p:cNvSpPr txBox="1">
            <a:spLocks noGrp="1"/>
          </p:cNvSpPr>
          <p:nvPr>
            <p:ph type="body" idx="4294967295"/>
          </p:nvPr>
        </p:nvSpPr>
        <p:spPr>
          <a:xfrm>
            <a:off x="481175" y="1112400"/>
            <a:ext cx="2535900" cy="291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Megrim"/>
                <a:ea typeface="Megrim"/>
                <a:cs typeface="Megrim"/>
                <a:sym typeface="Megrim"/>
              </a:rPr>
              <a:t>Desktop project</a:t>
            </a:r>
            <a:endParaRPr b="1"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60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987" name="Google Shape;987;p34"/>
          <p:cNvSpPr txBox="1">
            <a:spLocks noGrp="1"/>
          </p:cNvSpPr>
          <p:nvPr>
            <p:ph type="subTitle" idx="4294967295"/>
          </p:nvPr>
        </p:nvSpPr>
        <p:spPr>
          <a:xfrm>
            <a:off x="1777825" y="3229349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ANY QUESTIONS?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 &amp; user@mail.me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grpSp>
        <p:nvGrpSpPr>
          <p:cNvPr id="988" name="Google Shape;988;p34"/>
          <p:cNvGrpSpPr/>
          <p:nvPr/>
        </p:nvGrpSpPr>
        <p:grpSpPr>
          <a:xfrm>
            <a:off x="3905321" y="916984"/>
            <a:ext cx="1333358" cy="1333477"/>
            <a:chOff x="570875" y="4322250"/>
            <a:chExt cx="443300" cy="443325"/>
          </a:xfrm>
        </p:grpSpPr>
        <p:sp>
          <p:nvSpPr>
            <p:cNvPr id="989" name="Google Shape;989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998" name="Google Shape;998;p3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400" dirty="0"/>
              <a:t>Presentation template by </a:t>
            </a:r>
            <a:r>
              <a:rPr lang="en" sz="2400" u="sng" dirty="0" smtClean="0">
                <a:solidFill>
                  <a:schemeClr val="hlink"/>
                </a:solidFill>
              </a:rPr>
              <a:t>plantillaspowerpoint.org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sz="2400" dirty="0"/>
              <a:t>Photographs by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Unsplash</a:t>
            </a:r>
            <a:endParaRPr sz="2400" dirty="0"/>
          </a:p>
        </p:txBody>
      </p:sp>
      <p:sp>
        <p:nvSpPr>
          <p:cNvPr id="999" name="Google Shape;999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1005" name="Google Shape;1005;p36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 sz="1800"/>
              <a:t>Titles: Megrim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 sz="1800"/>
              <a:t>Body copy: Abel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https://www.1001fonts.com/megrim-font.html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https://www.fontsquirrel.com/fonts/abel</a:t>
            </a:r>
            <a:endParaRPr sz="1800" b="1">
              <a:solidFill>
                <a:srgbClr val="3D85C6"/>
              </a:solidFill>
            </a:endParaRPr>
          </a:p>
        </p:txBody>
      </p:sp>
      <p:sp>
        <p:nvSpPr>
          <p:cNvPr id="1006" name="Google Shape;1006;p36"/>
          <p:cNvSpPr txBox="1"/>
          <p:nvPr/>
        </p:nvSpPr>
        <p:spPr>
          <a:xfrm>
            <a:off x="1315475" y="4019975"/>
            <a:ext cx="6525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B4A7D6"/>
                </a:solidFill>
                <a:latin typeface="Abel"/>
                <a:ea typeface="Abel"/>
                <a:cs typeface="Abel"/>
                <a:sym typeface="Abel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B4A7D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007" name="Google Shape;1007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7"/>
          <p:cNvSpPr txBox="1">
            <a:spLocks noGrp="1"/>
          </p:cNvSpPr>
          <p:nvPr>
            <p:ph type="title" idx="4294967295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1013" name="Google Shape;1013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014" name="Google Shape;1014;p37"/>
          <p:cNvGrpSpPr/>
          <p:nvPr/>
        </p:nvGrpSpPr>
        <p:grpSpPr>
          <a:xfrm>
            <a:off x="3080615" y="2136917"/>
            <a:ext cx="1596706" cy="1596706"/>
            <a:chOff x="1911350" y="374650"/>
            <a:chExt cx="1739900" cy="1739900"/>
          </a:xfrm>
        </p:grpSpPr>
        <p:sp>
          <p:nvSpPr>
            <p:cNvPr id="1015" name="Google Shape;1015;p3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3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017" name="Google Shape;1017;p3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22" name="Google Shape;1022;p37"/>
          <p:cNvGrpSpPr/>
          <p:nvPr/>
        </p:nvGrpSpPr>
        <p:grpSpPr>
          <a:xfrm>
            <a:off x="5113802" y="2220122"/>
            <a:ext cx="1481553" cy="1483836"/>
            <a:chOff x="7512049" y="977900"/>
            <a:chExt cx="4121150" cy="4127500"/>
          </a:xfrm>
        </p:grpSpPr>
        <p:sp>
          <p:nvSpPr>
            <p:cNvPr id="1023" name="Google Shape;1023;p3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4" name="Google Shape;1024;p3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025" name="Google Shape;1025;p3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1" name="Google Shape;1051;p37"/>
          <p:cNvGrpSpPr/>
          <p:nvPr/>
        </p:nvGrpSpPr>
        <p:grpSpPr>
          <a:xfrm>
            <a:off x="263721" y="2145047"/>
            <a:ext cx="2583332" cy="1505072"/>
            <a:chOff x="4376200" y="2476500"/>
            <a:chExt cx="2190750" cy="1276350"/>
          </a:xfrm>
        </p:grpSpPr>
        <p:sp>
          <p:nvSpPr>
            <p:cNvPr id="1052" name="Google Shape;1052;p3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37"/>
          <p:cNvGrpSpPr/>
          <p:nvPr/>
        </p:nvGrpSpPr>
        <p:grpSpPr>
          <a:xfrm>
            <a:off x="6281542" y="2143932"/>
            <a:ext cx="2599241" cy="4432749"/>
            <a:chOff x="385907" y="2954040"/>
            <a:chExt cx="2496869" cy="4258164"/>
          </a:xfrm>
        </p:grpSpPr>
        <p:sp>
          <p:nvSpPr>
            <p:cNvPr id="1055" name="Google Shape;1055;p37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2" name="Google Shape;1062;p37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063" name="Google Shape;1063;p37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75" name="Google Shape;1075;p37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8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 dirty="0" smtClean="0"/>
              <a:t>icons </a:t>
            </a:r>
            <a:r>
              <a:rPr lang="en" sz="900" b="1" dirty="0"/>
              <a:t>are editable shapes. </a:t>
            </a: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This means that you can:</a:t>
            </a:r>
            <a:endParaRPr sz="900" dirty="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⋆"/>
            </a:pPr>
            <a:r>
              <a:rPr lang="en" sz="900" dirty="0"/>
              <a:t>Resize them without losing quality.</a:t>
            </a:r>
            <a:endParaRPr sz="900"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⋆"/>
            </a:pPr>
            <a:r>
              <a:rPr lang="en" sz="900" dirty="0"/>
              <a:t>Change fill color and opacity.</a:t>
            </a:r>
            <a:endParaRPr sz="900"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⋆"/>
            </a:pPr>
            <a:r>
              <a:rPr lang="en" sz="900" dirty="0"/>
              <a:t>Change line color, width and style.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dirty="0"/>
              <a:t>Isn’t that nice? :)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Examples: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endParaRPr sz="900" dirty="0"/>
          </a:p>
        </p:txBody>
      </p:sp>
      <p:grpSp>
        <p:nvGrpSpPr>
          <p:cNvPr id="1081" name="Google Shape;1081;p3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1082" name="Google Shape;1082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1089" name="Google Shape;1089;p38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" name="Google Shape;1091;p3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1092" name="Google Shape;1092;p38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38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8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Google Shape;1096;p3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1097" name="Google Shape;1097;p38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1101" name="Google Shape;1101;p38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38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6" name="Google Shape;1106;p3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1107" name="Google Shape;1107;p38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1128" name="Google Shape;1128;p38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1131" name="Google Shape;1131;p38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3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1135" name="Google Shape;1135;p38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1139" name="Google Shape;1139;p3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" name="Google Shape;1143;p38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8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8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8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" name="Google Shape;1147;p3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1148" name="Google Shape;1148;p38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3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1151" name="Google Shape;115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1154" name="Google Shape;1154;p38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3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1157" name="Google Shape;1157;p38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3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1160" name="Google Shape;1160;p3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1165" name="Google Shape;1165;p38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3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1168" name="Google Shape;1168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1" name="Google Shape;1171;p38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" name="Google Shape;1172;p3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1173" name="Google Shape;1173;p38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3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1176" name="Google Shape;1176;p3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1182" name="Google Shape;1182;p38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1185" name="Google Shape;1185;p38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3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1191" name="Google Shape;1191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" name="Google Shape;1196;p3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1197" name="Google Shape;1197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38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38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38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" name="Google Shape;1204;p3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1205" name="Google Shape;1205;p38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1208" name="Google Shape;1208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3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1211" name="Google Shape;1211;p38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38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3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1215" name="Google Shape;1215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1218" name="Google Shape;1218;p3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3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1224" name="Google Shape;1224;p38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38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8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8" name="Google Shape;1228;p3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1229" name="Google Shape;1229;p38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1232" name="Google Shape;1232;p38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38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3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1236" name="Google Shape;1236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3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1239" name="Google Shape;1239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2" name="Google Shape;1242;p38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8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4" name="Google Shape;1244;p3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1245" name="Google Shape;1245;p38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" name="Google Shape;1247;p3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1248" name="Google Shape;1248;p38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1253" name="Google Shape;1253;p38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3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1257" name="Google Shape;1257;p3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3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1260" name="Google Shape;1260;p38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1264" name="Google Shape;1264;p3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1270" name="Google Shape;1270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1273" name="Google Shape;1273;p38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8" name="Google Shape;1278;p38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3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1280" name="Google Shape;1280;p3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1283" name="Google Shape;1283;p3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7" name="Google Shape;1287;p38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Google Shape;1288;p3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1289" name="Google Shape;1289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3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1293" name="Google Shape;1293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6" name="Google Shape;1296;p38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8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38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3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1300" name="Google Shape;1300;p38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" name="Google Shape;1303;p38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" name="Google Shape;1304;p3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1305" name="Google Shape;1305;p38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8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8" name="Google Shape;1308;p38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9" name="Google Shape;1309;p3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1310" name="Google Shape;1310;p38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1316" name="Google Shape;1316;p38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1320" name="Google Shape;1320;p38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1324" name="Google Shape;1324;p38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1330" name="Google Shape;1330;p38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" name="Google Shape;1335;p3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1336" name="Google Shape;1336;p38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3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1339" name="Google Shape;1339;p3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38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1347" name="Google Shape;1347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3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1353" name="Google Shape;1353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355" name="Google Shape;1355;p38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3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1357" name="Google Shape;1357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38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0" name="Google Shape;1360;p3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1361" name="Google Shape;1361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3" name="Google Shape;1363;p38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Abel"/>
                <a:ea typeface="Abel"/>
                <a:cs typeface="Abel"/>
                <a:sym typeface="Abel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70" name="Google Shape;1370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6"/>
                </a:solidFill>
              </a:rPr>
              <a:t>😉</a:t>
            </a:r>
            <a:endParaRPr sz="9600">
              <a:solidFill>
                <a:schemeClr val="accent6"/>
              </a:solidFill>
            </a:endParaRPr>
          </a:p>
        </p:txBody>
      </p:sp>
      <p:sp>
        <p:nvSpPr>
          <p:cNvPr id="1371" name="Google Shape;1371;p3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1372" name="Google Shape;1372;p39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Now you can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4"/>
          <p:cNvSpPr txBox="1">
            <a:spLocks noGrp="1"/>
          </p:cNvSpPr>
          <p:nvPr>
            <p:ph type="ctrTitle" idx="4294967295"/>
          </p:nvPr>
        </p:nvSpPr>
        <p:spPr>
          <a:xfrm>
            <a:off x="1777825" y="2664560"/>
            <a:ext cx="55884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767" name="Google Shape;767;p14"/>
          <p:cNvSpPr txBox="1">
            <a:spLocks noGrp="1"/>
          </p:cNvSpPr>
          <p:nvPr>
            <p:ph type="subTitle" idx="4294967295"/>
          </p:nvPr>
        </p:nvSpPr>
        <p:spPr>
          <a:xfrm>
            <a:off x="1777825" y="3229349"/>
            <a:ext cx="5588400" cy="120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 AM JAYDEN SMITH</a:t>
            </a:r>
            <a:endParaRPr sz="1800"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sz="1800" b="1"/>
          </a:p>
        </p:txBody>
      </p:sp>
      <p:pic>
        <p:nvPicPr>
          <p:cNvPr id="768" name="Google Shape;768;p14"/>
          <p:cNvPicPr preferRelativeResize="0"/>
          <p:nvPr/>
        </p:nvPicPr>
        <p:blipFill rotWithShape="1">
          <a:blip r:embed="rId3">
            <a:alphaModFix/>
          </a:blip>
          <a:srcRect t="2546" b="30786"/>
          <a:stretch/>
        </p:blipFill>
        <p:spPr>
          <a:xfrm>
            <a:off x="3547950" y="460975"/>
            <a:ext cx="2048100" cy="2048100"/>
          </a:xfrm>
          <a:prstGeom prst="star12">
            <a:avLst>
              <a:gd name="adj" fmla="val 42597"/>
            </a:avLst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9" name="Google Shape;769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5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75" name="Google Shape;775;p15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6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787" name="Google Shape;787;p17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Here you have a list of items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And some text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788" name="Google Shape;78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8"/>
          <p:cNvSpPr txBox="1">
            <a:spLocks noGrp="1"/>
          </p:cNvSpPr>
          <p:nvPr>
            <p:ph type="ctrTitle" idx="4294967295"/>
          </p:nvPr>
        </p:nvSpPr>
        <p:spPr>
          <a:xfrm>
            <a:off x="1972275" y="2269150"/>
            <a:ext cx="5199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BIG CONCEPT</a:t>
            </a:r>
            <a:endParaRPr sz="4800"/>
          </a:p>
        </p:txBody>
      </p:sp>
      <p:sp>
        <p:nvSpPr>
          <p:cNvPr id="794" name="Google Shape;794;p18"/>
          <p:cNvSpPr txBox="1">
            <a:spLocks noGrp="1"/>
          </p:cNvSpPr>
          <p:nvPr>
            <p:ph type="subTitle" idx="4294967295"/>
          </p:nvPr>
        </p:nvSpPr>
        <p:spPr>
          <a:xfrm>
            <a:off x="1972275" y="3411555"/>
            <a:ext cx="51993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795" name="Google Shape;795;p18"/>
          <p:cNvSpPr/>
          <p:nvPr/>
        </p:nvSpPr>
        <p:spPr>
          <a:xfrm>
            <a:off x="4826426" y="2260175"/>
            <a:ext cx="282701" cy="26993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6" name="Google Shape;796;p18"/>
          <p:cNvGrpSpPr/>
          <p:nvPr/>
        </p:nvGrpSpPr>
        <p:grpSpPr>
          <a:xfrm>
            <a:off x="4475766" y="744273"/>
            <a:ext cx="1211100" cy="1211378"/>
            <a:chOff x="6654650" y="3665275"/>
            <a:chExt cx="409100" cy="409125"/>
          </a:xfrm>
        </p:grpSpPr>
        <p:sp>
          <p:nvSpPr>
            <p:cNvPr id="797" name="Google Shape;797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1056887">
            <a:off x="3308317" y="1696535"/>
            <a:ext cx="800125" cy="800199"/>
            <a:chOff x="570875" y="4322250"/>
            <a:chExt cx="443300" cy="443325"/>
          </a:xfrm>
        </p:grpSpPr>
        <p:sp>
          <p:nvSpPr>
            <p:cNvPr id="800" name="Google Shape;800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18"/>
          <p:cNvSpPr/>
          <p:nvPr/>
        </p:nvSpPr>
        <p:spPr>
          <a:xfrm rot="2466666">
            <a:off x="3398186" y="979197"/>
            <a:ext cx="392752" cy="37501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8"/>
          <p:cNvSpPr/>
          <p:nvPr/>
        </p:nvSpPr>
        <p:spPr>
          <a:xfrm rot="-1609554">
            <a:off x="3972581" y="1215154"/>
            <a:ext cx="282641" cy="26987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8"/>
          <p:cNvSpPr/>
          <p:nvPr/>
        </p:nvSpPr>
        <p:spPr>
          <a:xfrm rot="2926242">
            <a:off x="5686362" y="1428967"/>
            <a:ext cx="211682" cy="20212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8"/>
          <p:cNvSpPr/>
          <p:nvPr/>
        </p:nvSpPr>
        <p:spPr>
          <a:xfrm rot="-1609469">
            <a:off x="4506598" y="604169"/>
            <a:ext cx="190702" cy="18208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9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14" name="Google Shape;814;p1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15" name="Google Shape;815;p19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816" name="Google Shape;81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0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822" name="Google Shape;822;p20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823" name="Google Shape;823;p20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824" name="Google Shape;824;p20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template">
  <a:themeElements>
    <a:clrScheme name="Personalizado 298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BB6AD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954</Words>
  <Application>Microsoft Office PowerPoint</Application>
  <PresentationFormat>Presentación en pantalla (16:9)</PresentationFormat>
  <Paragraphs>160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Abel</vt:lpstr>
      <vt:lpstr>Arial</vt:lpstr>
      <vt:lpstr>Megrim</vt:lpstr>
      <vt:lpstr>Calibri</vt:lpstr>
      <vt:lpstr>Iris template</vt:lpstr>
      <vt:lpstr>This is your presentation title</vt:lpstr>
      <vt:lpstr>Instructions for use</vt:lpstr>
      <vt:lpstr>Hello!</vt:lpstr>
      <vt:lpstr>1. Transition headline</vt:lpstr>
      <vt:lpstr>Presentación de PowerPoint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Presentación de PowerPoint</vt:lpstr>
      <vt:lpstr>Presentación de PowerPoint</vt:lpstr>
      <vt:lpstr>Presentación de PowerPoint</vt:lpstr>
      <vt:lpstr>Presentación de PowerPoint</vt:lpstr>
      <vt:lpstr>Thanks!</vt:lpstr>
      <vt:lpstr>Credits</vt:lpstr>
      <vt:lpstr>Presentation design</vt:lpstr>
      <vt:lpstr>Extra graphics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2</cp:revision>
  <dcterms:modified xsi:type="dcterms:W3CDTF">2023-11-25T19:24:34Z</dcterms:modified>
</cp:coreProperties>
</file>