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3611834-F93D-4C82-AD5E-5647916D12AA}">
  <a:tblStyle styleId="{C3611834-F93D-4C82-AD5E-5647916D12A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What’s strong enough to make a canyon?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{C3611834-F93D-4C82-AD5E-5647916D12AA}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cañón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valle profundo que se forma después de mucho tiempo por el movimiento del agua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acantilado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área alta de roca con un lado casi recto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erosión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movimiento de pedacitos de piedra de un lugar a otro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fluir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algo se mueve fácilmente de un lugar a otro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colina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elevada de tierra que es menos alta que una montaña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accidente geográfico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estructura natural en la superficie de la Tierra, por ejemplo una montaña o un cañón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montaña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tierra elevada con lados muy empinados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altiplano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elevada de tierra con una superficie plana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río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larga y delgada de agua corriente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pendiente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una parte está más elevada que otra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empinado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está muy alto en un lado y muy bajo en el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What’s strong enough to make a canyon?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