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7772400" cx="1005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514">
          <p15:clr>
            <a:srgbClr val="9AA0A6"/>
          </p15:clr>
        </p15:guide>
        <p15:guide id="2" pos="509">
          <p15:clr>
            <a:srgbClr val="9AA0A6"/>
          </p15:clr>
        </p15:guide>
        <p15:guide id="3" pos="5823">
          <p15:clr>
            <a:srgbClr val="9AA0A6"/>
          </p15:clr>
        </p15:guide>
        <p15:guide id="4" orient="horz" pos="382">
          <p15:clr>
            <a:srgbClr val="9AA0A6"/>
          </p15:clr>
        </p15:guide>
        <p15:guide id="5" orient="horz" pos="599">
          <p15:clr>
            <a:srgbClr val="9AA0A6"/>
          </p15:clr>
        </p15:guide>
        <p15:guide id="6" orient="horz" pos="778">
          <p15:clr>
            <a:srgbClr val="9AA0A6"/>
          </p15:clr>
        </p15:guide>
        <p15:guide id="7" orient="horz" pos="1001">
          <p15:clr>
            <a:srgbClr val="9AA0A6"/>
          </p15:clr>
        </p15:guide>
        <p15:guide id="8" orient="horz" pos="1214">
          <p15:clr>
            <a:srgbClr val="9AA0A6"/>
          </p15:clr>
        </p15:guide>
        <p15:guide id="9" orient="horz" pos="434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758D464-C287-49C1-B338-5430F3806424}">
  <a:tblStyle styleId="{3758D464-C287-49C1-B338-5430F3806424}"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514" orient="horz"/>
        <p:guide pos="509"/>
        <p:guide pos="5823"/>
        <p:guide pos="382" orient="horz"/>
        <p:guide pos="599" orient="horz"/>
        <p:guide pos="778" orient="horz"/>
        <p:guide pos="1001" orient="horz"/>
        <p:guide pos="1214" orient="horz"/>
        <p:guide pos="4347"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95832cb64b_0_118: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95832cb64b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952f30e448_0_1447: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952f30e448_0_1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952f30e448_0_1192: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952f30e448_0_1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952f30e448_0_1214: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952f30e448_0_1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e3de697923_0_0: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e3de6979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e3de697923_0_21: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e3de69792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e3de697923_0_42: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e3de697923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952f30e448_0_1268: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952f30e448_0_1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952f30e448_0_1290: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952f30e448_0_1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533d408b8b_1_1: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533d408b8b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600" cy="3101700"/>
          </a:xfrm>
          <a:prstGeom prst="rect">
            <a:avLst/>
          </a:prstGeom>
        </p:spPr>
        <p:txBody>
          <a:bodyPr anchorCtr="0" anchor="b" bIns="113100" lIns="113100" spcFirstLastPara="1" rIns="113100" wrap="square" tIns="113100">
            <a:no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1" name="Google Shape;11;p2"/>
          <p:cNvSpPr txBox="1"/>
          <p:nvPr>
            <p:ph idx="1" type="subTitle"/>
          </p:nvPr>
        </p:nvSpPr>
        <p:spPr>
          <a:xfrm>
            <a:off x="342870" y="4282678"/>
            <a:ext cx="9372600" cy="1197600"/>
          </a:xfrm>
          <a:prstGeom prst="rect">
            <a:avLst/>
          </a:prstGeom>
        </p:spPr>
        <p:txBody>
          <a:bodyPr anchorCtr="0" anchor="t" bIns="113100" lIns="113100" spcFirstLastPara="1" rIns="113100" wrap="square" tIns="113100">
            <a:no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p:nvPr>
            <p:ph idx="1" type="body"/>
          </p:nvPr>
        </p:nvSpPr>
        <p:spPr>
          <a:xfrm>
            <a:off x="342870" y="4763362"/>
            <a:ext cx="9372600" cy="1965600"/>
          </a:xfrm>
          <a:prstGeom prst="rect">
            <a:avLst/>
          </a:prstGeom>
        </p:spPr>
        <p:txBody>
          <a:bodyPr anchorCtr="0" anchor="t" bIns="113100" lIns="113100" spcFirstLastPara="1" rIns="113100" wrap="square" tIns="113100">
            <a:noAutofit/>
          </a:bodyPr>
          <a:lstStyle>
            <a:lvl1pPr indent="-368300" lvl="0" marL="457200" algn="ctr">
              <a:spcBef>
                <a:spcPts val="0"/>
              </a:spcBef>
              <a:spcAft>
                <a:spcPts val="0"/>
              </a:spcAft>
              <a:buSzPts val="2200"/>
              <a:buChar char="●"/>
              <a:defRPr/>
            </a:lvl1pPr>
            <a:lvl2pPr indent="-336550" lvl="1" marL="914400" algn="ctr">
              <a:spcBef>
                <a:spcPts val="2000"/>
              </a:spcBef>
              <a:spcAft>
                <a:spcPts val="0"/>
              </a:spcAft>
              <a:buSzPts val="1700"/>
              <a:buChar char="○"/>
              <a:defRPr/>
            </a:lvl2pPr>
            <a:lvl3pPr indent="-336550" lvl="2" marL="1371600" algn="ctr">
              <a:spcBef>
                <a:spcPts val="2000"/>
              </a:spcBef>
              <a:spcAft>
                <a:spcPts val="0"/>
              </a:spcAft>
              <a:buSzPts val="1700"/>
              <a:buChar char="■"/>
              <a:defRPr/>
            </a:lvl3pPr>
            <a:lvl4pPr indent="-336550" lvl="3" marL="1828800" algn="ctr">
              <a:spcBef>
                <a:spcPts val="2000"/>
              </a:spcBef>
              <a:spcAft>
                <a:spcPts val="0"/>
              </a:spcAft>
              <a:buSzPts val="1700"/>
              <a:buChar char="●"/>
              <a:defRPr/>
            </a:lvl4pPr>
            <a:lvl5pPr indent="-336550" lvl="4" marL="2286000" algn="ctr">
              <a:spcBef>
                <a:spcPts val="2000"/>
              </a:spcBef>
              <a:spcAft>
                <a:spcPts val="0"/>
              </a:spcAft>
              <a:buSzPts val="1700"/>
              <a:buChar char="○"/>
              <a:defRPr/>
            </a:lvl5pPr>
            <a:lvl6pPr indent="-336550" lvl="5" marL="2743200" algn="ctr">
              <a:spcBef>
                <a:spcPts val="2000"/>
              </a:spcBef>
              <a:spcAft>
                <a:spcPts val="0"/>
              </a:spcAft>
              <a:buSzPts val="1700"/>
              <a:buChar char="■"/>
              <a:defRPr/>
            </a:lvl6pPr>
            <a:lvl7pPr indent="-336550" lvl="6" marL="3200400" algn="ctr">
              <a:spcBef>
                <a:spcPts val="2000"/>
              </a:spcBef>
              <a:spcAft>
                <a:spcPts val="0"/>
              </a:spcAft>
              <a:buSzPts val="1700"/>
              <a:buChar char="●"/>
              <a:defRPr/>
            </a:lvl7pPr>
            <a:lvl8pPr indent="-336550" lvl="7" marL="3657600" algn="ctr">
              <a:spcBef>
                <a:spcPts val="2000"/>
              </a:spcBef>
              <a:spcAft>
                <a:spcPts val="0"/>
              </a:spcAft>
              <a:buSzPts val="1700"/>
              <a:buChar char="○"/>
              <a:defRPr/>
            </a:lvl8pPr>
            <a:lvl9pPr indent="-336550" lvl="8" marL="4114800" algn="ctr">
              <a:spcBef>
                <a:spcPts val="2000"/>
              </a:spcBef>
              <a:spcAft>
                <a:spcPts val="2000"/>
              </a:spcAft>
              <a:buSzPts val="17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600" cy="1272000"/>
          </a:xfrm>
          <a:prstGeom prst="rect">
            <a:avLst/>
          </a:prstGeom>
        </p:spPr>
        <p:txBody>
          <a:bodyPr anchorCtr="0" anchor="ctr" bIns="113100" lIns="113100" spcFirstLastPara="1" rIns="113100" wrap="square" tIns="113100">
            <a:no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600" cy="865500"/>
          </a:xfrm>
          <a:prstGeom prst="rect">
            <a:avLst/>
          </a:prstGeom>
        </p:spPr>
        <p:txBody>
          <a:bodyPr anchorCtr="0" anchor="t" bIns="113100" lIns="113100" spcFirstLastPara="1" rIns="113100" wrap="square" tIns="11310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 name="Google Shape;18;p4"/>
          <p:cNvSpPr txBox="1"/>
          <p:nvPr>
            <p:ph idx="1" type="body"/>
          </p:nvPr>
        </p:nvSpPr>
        <p:spPr>
          <a:xfrm>
            <a:off x="342870" y="1741518"/>
            <a:ext cx="9372600" cy="5162700"/>
          </a:xfrm>
          <a:prstGeom prst="rect">
            <a:avLst/>
          </a:prstGeom>
        </p:spPr>
        <p:txBody>
          <a:bodyPr anchorCtr="0" anchor="t" bIns="113100" lIns="113100" spcFirstLastPara="1" rIns="113100" wrap="square" tIns="113100">
            <a:noAutofit/>
          </a:bodyPr>
          <a:lstStyle>
            <a:lvl1pPr indent="-368300" lvl="0" marL="457200">
              <a:spcBef>
                <a:spcPts val="0"/>
              </a:spcBef>
              <a:spcAft>
                <a:spcPts val="0"/>
              </a:spcAft>
              <a:buSzPts val="2200"/>
              <a:buChar char="●"/>
              <a:defRPr/>
            </a:lvl1pPr>
            <a:lvl2pPr indent="-336550" lvl="1" marL="914400">
              <a:spcBef>
                <a:spcPts val="2000"/>
              </a:spcBef>
              <a:spcAft>
                <a:spcPts val="0"/>
              </a:spcAft>
              <a:buSzPts val="1700"/>
              <a:buChar char="○"/>
              <a:defRPr/>
            </a:lvl2pPr>
            <a:lvl3pPr indent="-336550" lvl="2" marL="1371600">
              <a:spcBef>
                <a:spcPts val="2000"/>
              </a:spcBef>
              <a:spcAft>
                <a:spcPts val="0"/>
              </a:spcAft>
              <a:buSzPts val="1700"/>
              <a:buChar char="■"/>
              <a:defRPr/>
            </a:lvl3pPr>
            <a:lvl4pPr indent="-336550" lvl="3" marL="1828800">
              <a:spcBef>
                <a:spcPts val="2000"/>
              </a:spcBef>
              <a:spcAft>
                <a:spcPts val="0"/>
              </a:spcAft>
              <a:buSzPts val="1700"/>
              <a:buChar char="●"/>
              <a:defRPr/>
            </a:lvl4pPr>
            <a:lvl5pPr indent="-336550" lvl="4" marL="2286000">
              <a:spcBef>
                <a:spcPts val="2000"/>
              </a:spcBef>
              <a:spcAft>
                <a:spcPts val="0"/>
              </a:spcAft>
              <a:buSzPts val="1700"/>
              <a:buChar char="○"/>
              <a:defRPr/>
            </a:lvl5pPr>
            <a:lvl6pPr indent="-336550" lvl="5" marL="2743200">
              <a:spcBef>
                <a:spcPts val="2000"/>
              </a:spcBef>
              <a:spcAft>
                <a:spcPts val="0"/>
              </a:spcAft>
              <a:buSzPts val="1700"/>
              <a:buChar char="■"/>
              <a:defRPr/>
            </a:lvl6pPr>
            <a:lvl7pPr indent="-336550" lvl="6" marL="3200400">
              <a:spcBef>
                <a:spcPts val="2000"/>
              </a:spcBef>
              <a:spcAft>
                <a:spcPts val="0"/>
              </a:spcAft>
              <a:buSzPts val="1700"/>
              <a:buChar char="●"/>
              <a:defRPr/>
            </a:lvl7pPr>
            <a:lvl8pPr indent="-336550" lvl="7" marL="3657600">
              <a:spcBef>
                <a:spcPts val="2000"/>
              </a:spcBef>
              <a:spcAft>
                <a:spcPts val="0"/>
              </a:spcAft>
              <a:buSzPts val="1700"/>
              <a:buChar char="○"/>
              <a:defRPr/>
            </a:lvl8pPr>
            <a:lvl9pPr indent="-336550" lvl="8" marL="4114800">
              <a:spcBef>
                <a:spcPts val="2000"/>
              </a:spcBef>
              <a:spcAft>
                <a:spcPts val="2000"/>
              </a:spcAft>
              <a:buSzPts val="17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600" cy="865500"/>
          </a:xfrm>
          <a:prstGeom prst="rect">
            <a:avLst/>
          </a:prstGeom>
        </p:spPr>
        <p:txBody>
          <a:bodyPr anchorCtr="0" anchor="t" bIns="113100" lIns="113100" spcFirstLastPara="1" rIns="113100" wrap="square" tIns="11310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113100" lIns="113100" spcFirstLastPara="1" rIns="113100" wrap="square" tIns="113100">
            <a:noAutofit/>
          </a:bodyPr>
          <a:lstStyle>
            <a:lvl1pPr indent="-336550" lvl="0" marL="457200">
              <a:spcBef>
                <a:spcPts val="0"/>
              </a:spcBef>
              <a:spcAft>
                <a:spcPts val="0"/>
              </a:spcAft>
              <a:buSzPts val="1700"/>
              <a:buChar char="●"/>
              <a:defRPr sz="17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113100" lIns="113100" spcFirstLastPara="1" rIns="113100" wrap="square" tIns="113100">
            <a:noAutofit/>
          </a:bodyPr>
          <a:lstStyle>
            <a:lvl1pPr indent="-336550" lvl="0" marL="457200">
              <a:spcBef>
                <a:spcPts val="0"/>
              </a:spcBef>
              <a:spcAft>
                <a:spcPts val="0"/>
              </a:spcAft>
              <a:buSzPts val="1700"/>
              <a:buChar char="●"/>
              <a:defRPr sz="17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600" cy="865500"/>
          </a:xfrm>
          <a:prstGeom prst="rect">
            <a:avLst/>
          </a:prstGeom>
        </p:spPr>
        <p:txBody>
          <a:bodyPr anchorCtr="0" anchor="t" bIns="113100" lIns="113100" spcFirstLastPara="1" rIns="113100" wrap="square" tIns="11310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113100" lIns="113100" spcFirstLastPara="1" rIns="113100" wrap="square" tIns="11310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113100" lIns="113100" spcFirstLastPara="1" rIns="113100" wrap="square" tIns="113100">
            <a:noAutofit/>
          </a:bodyPr>
          <a:lstStyle>
            <a:lvl1pPr indent="-323850" lvl="0" marL="457200">
              <a:spcBef>
                <a:spcPts val="0"/>
              </a:spcBef>
              <a:spcAft>
                <a:spcPts val="0"/>
              </a:spcAft>
              <a:buSzPts val="1500"/>
              <a:buChar char="●"/>
              <a:defRPr sz="15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700" cy="6181800"/>
          </a:xfrm>
          <a:prstGeom prst="rect">
            <a:avLst/>
          </a:prstGeom>
        </p:spPr>
        <p:txBody>
          <a:bodyPr anchorCtr="0" anchor="ctr" bIns="113100" lIns="113100" spcFirstLastPara="1" rIns="113100" wrap="square" tIns="113100">
            <a:no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113100" lIns="113100" spcFirstLastPara="1" rIns="113100" wrap="square" tIns="11310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113100" lIns="113100" spcFirstLastPara="1" rIns="113100" wrap="square" tIns="11310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9" name="Google Shape;39;p9"/>
          <p:cNvSpPr txBox="1"/>
          <p:nvPr>
            <p:ph idx="2" type="body"/>
          </p:nvPr>
        </p:nvSpPr>
        <p:spPr>
          <a:xfrm>
            <a:off x="5433450" y="1094158"/>
            <a:ext cx="4220700" cy="5583600"/>
          </a:xfrm>
          <a:prstGeom prst="rect">
            <a:avLst/>
          </a:prstGeom>
        </p:spPr>
        <p:txBody>
          <a:bodyPr anchorCtr="0" anchor="ctr" bIns="113100" lIns="113100" spcFirstLastPara="1" rIns="113100" wrap="square" tIns="113100">
            <a:noAutofit/>
          </a:bodyPr>
          <a:lstStyle>
            <a:lvl1pPr indent="-368300" lvl="0" marL="457200">
              <a:spcBef>
                <a:spcPts val="0"/>
              </a:spcBef>
              <a:spcAft>
                <a:spcPts val="0"/>
              </a:spcAft>
              <a:buSzPts val="2200"/>
              <a:buChar char="●"/>
              <a:defRPr/>
            </a:lvl1pPr>
            <a:lvl2pPr indent="-336550" lvl="1" marL="914400">
              <a:spcBef>
                <a:spcPts val="2000"/>
              </a:spcBef>
              <a:spcAft>
                <a:spcPts val="0"/>
              </a:spcAft>
              <a:buSzPts val="1700"/>
              <a:buChar char="○"/>
              <a:defRPr/>
            </a:lvl2pPr>
            <a:lvl3pPr indent="-336550" lvl="2" marL="1371600">
              <a:spcBef>
                <a:spcPts val="2000"/>
              </a:spcBef>
              <a:spcAft>
                <a:spcPts val="0"/>
              </a:spcAft>
              <a:buSzPts val="1700"/>
              <a:buChar char="■"/>
              <a:defRPr/>
            </a:lvl3pPr>
            <a:lvl4pPr indent="-336550" lvl="3" marL="1828800">
              <a:spcBef>
                <a:spcPts val="2000"/>
              </a:spcBef>
              <a:spcAft>
                <a:spcPts val="0"/>
              </a:spcAft>
              <a:buSzPts val="1700"/>
              <a:buChar char="●"/>
              <a:defRPr/>
            </a:lvl4pPr>
            <a:lvl5pPr indent="-336550" lvl="4" marL="2286000">
              <a:spcBef>
                <a:spcPts val="2000"/>
              </a:spcBef>
              <a:spcAft>
                <a:spcPts val="0"/>
              </a:spcAft>
              <a:buSzPts val="1700"/>
              <a:buChar char="○"/>
              <a:defRPr/>
            </a:lvl5pPr>
            <a:lvl6pPr indent="-336550" lvl="5" marL="2743200">
              <a:spcBef>
                <a:spcPts val="2000"/>
              </a:spcBef>
              <a:spcAft>
                <a:spcPts val="0"/>
              </a:spcAft>
              <a:buSzPts val="1700"/>
              <a:buChar char="■"/>
              <a:defRPr/>
            </a:lvl6pPr>
            <a:lvl7pPr indent="-336550" lvl="6" marL="3200400">
              <a:spcBef>
                <a:spcPts val="2000"/>
              </a:spcBef>
              <a:spcAft>
                <a:spcPts val="0"/>
              </a:spcAft>
              <a:buSzPts val="1700"/>
              <a:buChar char="●"/>
              <a:defRPr/>
            </a:lvl7pPr>
            <a:lvl8pPr indent="-336550" lvl="7" marL="3657600">
              <a:spcBef>
                <a:spcPts val="2000"/>
              </a:spcBef>
              <a:spcAft>
                <a:spcPts val="0"/>
              </a:spcAft>
              <a:buSzPts val="1700"/>
              <a:buChar char="○"/>
              <a:defRPr/>
            </a:lvl8pPr>
            <a:lvl9pPr indent="-336550" lvl="8" marL="4114800">
              <a:spcBef>
                <a:spcPts val="2000"/>
              </a:spcBef>
              <a:spcAft>
                <a:spcPts val="2000"/>
              </a:spcAft>
              <a:buSzPts val="17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113100" lIns="113100" spcFirstLastPara="1" rIns="113100" wrap="square" tIns="113100">
            <a:noAutofit/>
          </a:bodyPr>
          <a:lstStyle>
            <a:lvl1pPr indent="-228600" lvl="0" marL="457200">
              <a:lnSpc>
                <a:spcPct val="100000"/>
              </a:lnSpc>
              <a:spcBef>
                <a:spcPts val="0"/>
              </a:spcBef>
              <a:spcAft>
                <a:spcPts val="0"/>
              </a:spcAft>
              <a:buSzPts val="22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7" name="Google Shape;7;p1"/>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2000"/>
              </a:spcBef>
              <a:spcAft>
                <a:spcPts val="0"/>
              </a:spcAft>
              <a:buClr>
                <a:schemeClr val="dk2"/>
              </a:buClr>
              <a:buSzPts val="1700"/>
              <a:buChar char="○"/>
              <a:defRPr sz="1700">
                <a:solidFill>
                  <a:schemeClr val="dk2"/>
                </a:solidFill>
              </a:defRPr>
            </a:lvl2pPr>
            <a:lvl3pPr indent="-336550" lvl="2" marL="1371600">
              <a:lnSpc>
                <a:spcPct val="115000"/>
              </a:lnSpc>
              <a:spcBef>
                <a:spcPts val="2000"/>
              </a:spcBef>
              <a:spcAft>
                <a:spcPts val="0"/>
              </a:spcAft>
              <a:buClr>
                <a:schemeClr val="dk2"/>
              </a:buClr>
              <a:buSzPts val="1700"/>
              <a:buChar char="■"/>
              <a:defRPr sz="1700">
                <a:solidFill>
                  <a:schemeClr val="dk2"/>
                </a:solidFill>
              </a:defRPr>
            </a:lvl3pPr>
            <a:lvl4pPr indent="-336550" lvl="3" marL="1828800">
              <a:lnSpc>
                <a:spcPct val="115000"/>
              </a:lnSpc>
              <a:spcBef>
                <a:spcPts val="2000"/>
              </a:spcBef>
              <a:spcAft>
                <a:spcPts val="0"/>
              </a:spcAft>
              <a:buClr>
                <a:schemeClr val="dk2"/>
              </a:buClr>
              <a:buSzPts val="1700"/>
              <a:buChar char="●"/>
              <a:defRPr sz="1700">
                <a:solidFill>
                  <a:schemeClr val="dk2"/>
                </a:solidFill>
              </a:defRPr>
            </a:lvl4pPr>
            <a:lvl5pPr indent="-336550" lvl="4" marL="2286000">
              <a:lnSpc>
                <a:spcPct val="115000"/>
              </a:lnSpc>
              <a:spcBef>
                <a:spcPts val="2000"/>
              </a:spcBef>
              <a:spcAft>
                <a:spcPts val="0"/>
              </a:spcAft>
              <a:buClr>
                <a:schemeClr val="dk2"/>
              </a:buClr>
              <a:buSzPts val="1700"/>
              <a:buChar char="○"/>
              <a:defRPr sz="1700">
                <a:solidFill>
                  <a:schemeClr val="dk2"/>
                </a:solidFill>
              </a:defRPr>
            </a:lvl5pPr>
            <a:lvl6pPr indent="-336550" lvl="5" marL="2743200">
              <a:lnSpc>
                <a:spcPct val="115000"/>
              </a:lnSpc>
              <a:spcBef>
                <a:spcPts val="2000"/>
              </a:spcBef>
              <a:spcAft>
                <a:spcPts val="0"/>
              </a:spcAft>
              <a:buClr>
                <a:schemeClr val="dk2"/>
              </a:buClr>
              <a:buSzPts val="1700"/>
              <a:buChar char="■"/>
              <a:defRPr sz="1700">
                <a:solidFill>
                  <a:schemeClr val="dk2"/>
                </a:solidFill>
              </a:defRPr>
            </a:lvl6pPr>
            <a:lvl7pPr indent="-336550" lvl="6" marL="3200400">
              <a:lnSpc>
                <a:spcPct val="115000"/>
              </a:lnSpc>
              <a:spcBef>
                <a:spcPts val="2000"/>
              </a:spcBef>
              <a:spcAft>
                <a:spcPts val="0"/>
              </a:spcAft>
              <a:buClr>
                <a:schemeClr val="dk2"/>
              </a:buClr>
              <a:buSzPts val="1700"/>
              <a:buChar char="●"/>
              <a:defRPr sz="1700">
                <a:solidFill>
                  <a:schemeClr val="dk2"/>
                </a:solidFill>
              </a:defRPr>
            </a:lvl7pPr>
            <a:lvl8pPr indent="-336550" lvl="7" marL="3657600">
              <a:lnSpc>
                <a:spcPct val="115000"/>
              </a:lnSpc>
              <a:spcBef>
                <a:spcPts val="2000"/>
              </a:spcBef>
              <a:spcAft>
                <a:spcPts val="0"/>
              </a:spcAft>
              <a:buClr>
                <a:schemeClr val="dk2"/>
              </a:buClr>
              <a:buSzPts val="1700"/>
              <a:buChar char="○"/>
              <a:defRPr sz="1700">
                <a:solidFill>
                  <a:schemeClr val="dk2"/>
                </a:solidFill>
              </a:defRPr>
            </a:lvl8pPr>
            <a:lvl9pPr indent="-336550" lvl="8" marL="4114800">
              <a:lnSpc>
                <a:spcPct val="115000"/>
              </a:lnSpc>
              <a:spcBef>
                <a:spcPts val="2000"/>
              </a:spcBef>
              <a:spcAft>
                <a:spcPts val="2000"/>
              </a:spcAft>
              <a:buClr>
                <a:schemeClr val="dk2"/>
              </a:buClr>
              <a:buSzPts val="1700"/>
              <a:buChar char="■"/>
              <a:defRPr sz="1700">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slide" Target="/ppt/slides/slide2.xml"/><Relationship Id="rId10" Type="http://schemas.openxmlformats.org/officeDocument/2006/relationships/slide" Target="/ppt/slides/slide10.xml"/><Relationship Id="rId9" Type="http://schemas.openxmlformats.org/officeDocument/2006/relationships/slide" Target="/ppt/slides/slide9.xml"/><Relationship Id="rId5" Type="http://schemas.openxmlformats.org/officeDocument/2006/relationships/slide" Target="/ppt/slides/slide4.xml"/><Relationship Id="rId6" Type="http://schemas.openxmlformats.org/officeDocument/2006/relationships/slide" Target="/ppt/slides/slide5.xml"/><Relationship Id="rId7" Type="http://schemas.openxmlformats.org/officeDocument/2006/relationships/slide" Target="/ppt/slides/slide6.xml"/><Relationship Id="rId8" Type="http://schemas.openxmlformats.org/officeDocument/2006/relationships/slide" Target="/ppt/slides/slide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hyperlink" Target="https://mysteryscience.com/pack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hyperlink" Target="https://mysteryscience.com/secrets/plant-animal-need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hyperlink" Target="https://mysteryscience.com/secrets/plant-animal-needs" TargetMode="External"/><Relationship Id="rId5" Type="http://schemas.openxmlformats.org/officeDocument/2006/relationships/hyperlink" Target="https://mysteryscience.com/secrets/mystery-5/plant-needs-water-light/570?r=41006704#slide-id-9443" TargetMode="External"/><Relationship Id="rId6" Type="http://schemas.openxmlformats.org/officeDocument/2006/relationships/hyperlink" Target="https://mysteryscience.com/secrets/mystery-5/plant-needs-water-light/570?r=41006704#slide-id-944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hyperlink" Target="https://mysteryscience.com/storms/severe-weath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hyperlink" Target="https://mysteryscience.com/seasons/weather-pattern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hyperlink" Target="https://mysteryscience.com/sunlight/sunlight-warmth"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hyperlink" Target="https://mysteryscience.com/pushes/forces-machines-engineering" TargetMode="External"/><Relationship Id="rId5" Type="http://schemas.openxmlformats.org/officeDocument/2006/relationships/hyperlink" Target="https://mysteryscience.com/pushes/mystery-4/speed-direction-of-force/141?r=41006704#slide-id-9941" TargetMode="External"/><Relationship Id="rId6" Type="http://schemas.openxmlformats.org/officeDocument/2006/relationships/hyperlink" Target="https://mysteryscience.com/pushes/mystery-4/speed-direction-of-force/141?r=41006704#slide-id-994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hyperlink" Target="https://mysteryscience.com/pushes/forces-machines-engineer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hyperlink" Target="https://mysteryscience.com/docs/34" TargetMode="External"/><Relationship Id="rId5" Type="http://schemas.openxmlformats.org/officeDocument/2006/relationships/hyperlink" Target="https://mysteryscience.com/printouts" TargetMode="External"/><Relationship Id="rId6" Type="http://schemas.openxmlformats.org/officeDocument/2006/relationships/hyperlink" Target="https://mysteryscience.com/printout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715300" y="356625"/>
            <a:ext cx="7119900" cy="877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600">
                <a:solidFill>
                  <a:srgbClr val="5C5C5C"/>
                </a:solidFill>
                <a:highlight>
                  <a:schemeClr val="lt1"/>
                </a:highlight>
                <a:latin typeface="Poppins ExtraBold"/>
                <a:ea typeface="Poppins ExtraBold"/>
                <a:cs typeface="Poppins ExtraBold"/>
                <a:sym typeface="Poppins ExtraBold"/>
              </a:rPr>
              <a:t>KINDERGARTEN</a:t>
            </a:r>
            <a:endParaRPr sz="1600">
              <a:solidFill>
                <a:srgbClr val="5C5C5C"/>
              </a:solidFill>
              <a:highlight>
                <a:schemeClr val="lt1"/>
              </a:highlight>
              <a:latin typeface="Poppins ExtraBold"/>
              <a:ea typeface="Poppins ExtraBold"/>
              <a:cs typeface="Poppins ExtraBold"/>
              <a:sym typeface="Poppins ExtraBold"/>
            </a:endParaRPr>
          </a:p>
          <a:p>
            <a:pPr indent="0" lvl="0" marL="0" rtl="0" algn="l">
              <a:lnSpc>
                <a:spcPct val="80000"/>
              </a:lnSpc>
              <a:spcBef>
                <a:spcPts val="400"/>
              </a:spcBef>
              <a:spcAft>
                <a:spcPts val="0"/>
              </a:spcAft>
              <a:buNone/>
            </a:pPr>
            <a:r>
              <a:rPr b="1" lang="en" sz="4000">
                <a:solidFill>
                  <a:srgbClr val="4999ED"/>
                </a:solidFill>
                <a:highlight>
                  <a:schemeClr val="lt1"/>
                </a:highlight>
                <a:latin typeface="Poppins"/>
                <a:ea typeface="Poppins"/>
                <a:cs typeface="Poppins"/>
                <a:sym typeface="Poppins"/>
              </a:rPr>
              <a:t>Distance Learning Guide</a:t>
            </a:r>
            <a:endParaRPr sz="4000">
              <a:solidFill>
                <a:srgbClr val="4999ED"/>
              </a:solidFill>
              <a:latin typeface="Poppins"/>
              <a:ea typeface="Poppins"/>
              <a:cs typeface="Poppins"/>
              <a:sym typeface="Poppins"/>
            </a:endParaRPr>
          </a:p>
          <a:p>
            <a:pPr indent="0" lvl="0" marL="0" rtl="0" algn="l">
              <a:spcBef>
                <a:spcPts val="400"/>
              </a:spcBef>
              <a:spcAft>
                <a:spcPts val="0"/>
              </a:spcAft>
              <a:buClr>
                <a:schemeClr val="dk1"/>
              </a:buClr>
              <a:buSzPts val="1100"/>
              <a:buFont typeface="Arial"/>
              <a:buNone/>
            </a:pPr>
            <a:r>
              <a:t/>
            </a:r>
            <a:endParaRPr sz="1200">
              <a:solidFill>
                <a:srgbClr val="923589"/>
              </a:solidFill>
            </a:endParaRPr>
          </a:p>
          <a:p>
            <a:pPr indent="0" lvl="0" marL="0" rtl="0" algn="l">
              <a:spcBef>
                <a:spcPts val="0"/>
              </a:spcBef>
              <a:spcAft>
                <a:spcPts val="0"/>
              </a:spcAft>
              <a:buNone/>
            </a:pPr>
            <a:r>
              <a:t/>
            </a:r>
            <a:endParaRPr b="1" sz="1400">
              <a:solidFill>
                <a:srgbClr val="923589"/>
              </a:solidFill>
            </a:endParaRPr>
          </a:p>
          <a:p>
            <a:pPr indent="0" lvl="0" marL="0" rtl="0" algn="l">
              <a:spcBef>
                <a:spcPts val="0"/>
              </a:spcBef>
              <a:spcAft>
                <a:spcPts val="0"/>
              </a:spcAft>
              <a:buNone/>
            </a:pPr>
            <a:r>
              <a:t/>
            </a:r>
            <a:endParaRPr b="1" sz="1400">
              <a:solidFill>
                <a:srgbClr val="923589"/>
              </a:solidFill>
            </a:endParaRPr>
          </a:p>
          <a:p>
            <a:pPr indent="0" lvl="0" marL="0" rtl="0" algn="l">
              <a:spcBef>
                <a:spcPts val="0"/>
              </a:spcBef>
              <a:spcAft>
                <a:spcPts val="0"/>
              </a:spcAft>
              <a:buNone/>
            </a:pPr>
            <a:r>
              <a:t/>
            </a:r>
            <a:endParaRPr b="1" sz="1400">
              <a:solidFill>
                <a:srgbClr val="923589"/>
              </a:solidFill>
            </a:endParaRPr>
          </a:p>
        </p:txBody>
      </p:sp>
      <p:sp>
        <p:nvSpPr>
          <p:cNvPr id="55" name="Google Shape;55;p13"/>
          <p:cNvSpPr txBox="1"/>
          <p:nvPr/>
        </p:nvSpPr>
        <p:spPr>
          <a:xfrm>
            <a:off x="715300" y="1115568"/>
            <a:ext cx="4912200" cy="596700"/>
          </a:xfrm>
          <a:prstGeom prst="rect">
            <a:avLst/>
          </a:prstGeom>
          <a:noFill/>
          <a:ln>
            <a:noFill/>
          </a:ln>
        </p:spPr>
        <p:txBody>
          <a:bodyPr anchorCtr="0" anchor="t" bIns="91450" lIns="91450" spcFirstLastPara="1" rIns="91450" wrap="square" tIns="91450">
            <a:noAutofit/>
          </a:bodyPr>
          <a:lstStyle/>
          <a:p>
            <a:pPr indent="0" lvl="0" marL="0" rtl="0" algn="l">
              <a:lnSpc>
                <a:spcPct val="130000"/>
              </a:lnSpc>
              <a:spcBef>
                <a:spcPts val="0"/>
              </a:spcBef>
              <a:spcAft>
                <a:spcPts val="0"/>
              </a:spcAft>
              <a:buClr>
                <a:schemeClr val="dk1"/>
              </a:buClr>
              <a:buSzPts val="1100"/>
              <a:buFont typeface="Arial"/>
              <a:buNone/>
            </a:pPr>
            <a:r>
              <a:rPr i="1" lang="en" sz="1100">
                <a:solidFill>
                  <a:srgbClr val="595959"/>
                </a:solidFill>
                <a:latin typeface="Poppins"/>
                <a:ea typeface="Poppins"/>
                <a:cs typeface="Poppins"/>
                <a:sym typeface="Poppins"/>
              </a:rPr>
              <a:t>Our recommendations for adapting Mystery Science lessons </a:t>
            </a:r>
            <a:r>
              <a:rPr i="1" lang="en" sz="1100">
                <a:solidFill>
                  <a:schemeClr val="dk2"/>
                </a:solidFill>
                <a:latin typeface="Poppins"/>
                <a:ea typeface="Poppins"/>
                <a:cs typeface="Poppins"/>
                <a:sym typeface="Poppins"/>
              </a:rPr>
              <a:t>for socially distant classrooms and online distance learning. </a:t>
            </a:r>
            <a:endParaRPr i="1" sz="1100">
              <a:solidFill>
                <a:srgbClr val="595959"/>
              </a:solidFill>
              <a:latin typeface="Poppins"/>
              <a:ea typeface="Poppins"/>
              <a:cs typeface="Poppins"/>
              <a:sym typeface="Poppins"/>
            </a:endParaRPr>
          </a:p>
          <a:p>
            <a:pPr indent="0" lvl="0" marL="0" rtl="0" algn="l">
              <a:lnSpc>
                <a:spcPct val="115000"/>
              </a:lnSpc>
              <a:spcBef>
                <a:spcPts val="800"/>
              </a:spcBef>
              <a:spcAft>
                <a:spcPts val="800"/>
              </a:spcAft>
              <a:buClr>
                <a:schemeClr val="dk1"/>
              </a:buClr>
              <a:buSzPts val="1100"/>
              <a:buFont typeface="Arial"/>
              <a:buNone/>
            </a:pPr>
            <a:r>
              <a:t/>
            </a:r>
            <a:endParaRPr b="1" sz="1400">
              <a:solidFill>
                <a:schemeClr val="dk1"/>
              </a:solidFill>
              <a:latin typeface="Poppins"/>
              <a:ea typeface="Poppins"/>
              <a:cs typeface="Poppins"/>
              <a:sym typeface="Poppins"/>
            </a:endParaRPr>
          </a:p>
        </p:txBody>
      </p:sp>
      <p:cxnSp>
        <p:nvCxnSpPr>
          <p:cNvPr id="56" name="Google Shape;56;p13"/>
          <p:cNvCxnSpPr/>
          <p:nvPr/>
        </p:nvCxnSpPr>
        <p:spPr>
          <a:xfrm flipH="1" rot="10800000">
            <a:off x="807750" y="1692252"/>
            <a:ext cx="8469000" cy="9900"/>
          </a:xfrm>
          <a:prstGeom prst="straightConnector1">
            <a:avLst/>
          </a:prstGeom>
          <a:noFill/>
          <a:ln cap="flat" cmpd="sng" w="9525">
            <a:solidFill>
              <a:srgbClr val="EAEADF"/>
            </a:solidFill>
            <a:prstDash val="solid"/>
            <a:round/>
            <a:headEnd len="med" w="med" type="none"/>
            <a:tailEnd len="med" w="med" type="none"/>
          </a:ln>
        </p:spPr>
      </p:cxnSp>
      <p:sp>
        <p:nvSpPr>
          <p:cNvPr id="57" name="Google Shape;57;p13"/>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1</a:t>
            </a:r>
            <a:endParaRPr sz="1300">
              <a:solidFill>
                <a:srgbClr val="7E7E7E"/>
              </a:solidFill>
              <a:latin typeface="Poppins"/>
              <a:ea typeface="Poppins"/>
              <a:cs typeface="Poppins"/>
              <a:sym typeface="Poppins"/>
            </a:endParaRPr>
          </a:p>
        </p:txBody>
      </p:sp>
      <p:grpSp>
        <p:nvGrpSpPr>
          <p:cNvPr id="58" name="Google Shape;58;p13"/>
          <p:cNvGrpSpPr/>
          <p:nvPr/>
        </p:nvGrpSpPr>
        <p:grpSpPr>
          <a:xfrm>
            <a:off x="812253" y="2286000"/>
            <a:ext cx="4815172" cy="999050"/>
            <a:chOff x="812253" y="2133600"/>
            <a:chExt cx="4815172" cy="999050"/>
          </a:xfrm>
        </p:grpSpPr>
        <p:sp>
          <p:nvSpPr>
            <p:cNvPr id="59" name="Google Shape;59;p13"/>
            <p:cNvSpPr txBox="1"/>
            <p:nvPr/>
          </p:nvSpPr>
          <p:spPr>
            <a:xfrm>
              <a:off x="815725" y="2535950"/>
              <a:ext cx="4811700" cy="596700"/>
            </a:xfrm>
            <a:prstGeom prst="rect">
              <a:avLst/>
            </a:prstGeom>
            <a:noFill/>
            <a:ln>
              <a:noFill/>
            </a:ln>
          </p:spPr>
          <p:txBody>
            <a:bodyPr anchorCtr="0" anchor="ctr" bIns="91450" lIns="91450" spcFirstLastPara="1" rIns="91425" wrap="square" tIns="91450">
              <a:noAutofit/>
            </a:bodyPr>
            <a:lstStyle/>
            <a:p>
              <a:pPr indent="0" lvl="0" marL="0" rtl="0" algn="l">
                <a:lnSpc>
                  <a:spcPct val="120000"/>
                </a:lnSpc>
                <a:spcBef>
                  <a:spcPts val="0"/>
                </a:spcBef>
                <a:spcAft>
                  <a:spcPts val="0"/>
                </a:spcAft>
                <a:buNone/>
              </a:pPr>
              <a:r>
                <a:rPr lang="en" sz="1100">
                  <a:solidFill>
                    <a:srgbClr val="595959"/>
                  </a:solidFill>
                  <a:latin typeface="Poppins"/>
                  <a:ea typeface="Poppins"/>
                  <a:cs typeface="Poppins"/>
                  <a:sym typeface="Poppins"/>
                </a:rPr>
                <a:t>These lessons have activities that only need minor modifications to eliminate partner work or shared supplies. For these activities, you can have students work solo without preparing extra supplies.</a:t>
              </a:r>
              <a:endParaRPr b="1" sz="1100">
                <a:solidFill>
                  <a:srgbClr val="595959"/>
                </a:solidFill>
                <a:latin typeface="Poppins"/>
                <a:ea typeface="Poppins"/>
                <a:cs typeface="Poppins"/>
                <a:sym typeface="Poppins"/>
              </a:endParaRPr>
            </a:p>
          </p:txBody>
        </p:sp>
        <p:grpSp>
          <p:nvGrpSpPr>
            <p:cNvPr id="60" name="Google Shape;60;p13"/>
            <p:cNvGrpSpPr/>
            <p:nvPr/>
          </p:nvGrpSpPr>
          <p:grpSpPr>
            <a:xfrm>
              <a:off x="812253" y="2133600"/>
              <a:ext cx="1737300" cy="329100"/>
              <a:chOff x="1568178" y="2159825"/>
              <a:chExt cx="1737300" cy="329100"/>
            </a:xfrm>
          </p:grpSpPr>
          <p:sp>
            <p:nvSpPr>
              <p:cNvPr id="61" name="Google Shape;61;p13"/>
              <p:cNvSpPr/>
              <p:nvPr/>
            </p:nvSpPr>
            <p:spPr>
              <a:xfrm>
                <a:off x="1568178" y="2159825"/>
                <a:ext cx="1737300" cy="3291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91450" spcFirstLastPara="1" rIns="91450" wrap="square" tIns="91450">
                <a:noAutofit/>
              </a:bodyPr>
              <a:lstStyle/>
              <a:p>
                <a:pPr indent="0" lvl="0" marL="0" rtl="0" algn="ctr">
                  <a:lnSpc>
                    <a:spcPct val="100000"/>
                  </a:lnSpc>
                  <a:spcBef>
                    <a:spcPts val="0"/>
                  </a:spcBef>
                  <a:spcAft>
                    <a:spcPts val="0"/>
                  </a:spcAft>
                  <a:buNone/>
                </a:pPr>
                <a:r>
                  <a:t/>
                </a:r>
                <a:endParaRPr sz="1400">
                  <a:solidFill>
                    <a:srgbClr val="434343"/>
                  </a:solidFill>
                  <a:latin typeface="Poppins Medium"/>
                  <a:ea typeface="Poppins Medium"/>
                  <a:cs typeface="Poppins Medium"/>
                  <a:sym typeface="Poppins Medium"/>
                </a:endParaRPr>
              </a:p>
            </p:txBody>
          </p:sp>
          <p:sp>
            <p:nvSpPr>
              <p:cNvPr id="62" name="Google Shape;62;p13"/>
              <p:cNvSpPr/>
              <p:nvPr/>
            </p:nvSpPr>
            <p:spPr>
              <a:xfrm>
                <a:off x="1568178" y="2159825"/>
                <a:ext cx="1737300" cy="329100"/>
              </a:xfrm>
              <a:prstGeom prst="roundRect">
                <a:avLst>
                  <a:gd fmla="val 16667" name="adj"/>
                </a:avLst>
              </a:prstGeom>
              <a:solidFill>
                <a:srgbClr val="79A83D">
                  <a:alpha val="47490"/>
                </a:srgbClr>
              </a:solidFill>
              <a:ln>
                <a:noFill/>
              </a:ln>
            </p:spPr>
            <p:txBody>
              <a:bodyPr anchorCtr="0" anchor="ctr" bIns="91450" lIns="91450" spcFirstLastPara="1" rIns="91450" wrap="square" tIns="91450">
                <a:noAutofit/>
              </a:bodyPr>
              <a:lstStyle/>
              <a:p>
                <a:pPr indent="0" lvl="0" marL="0" rtl="0" algn="ctr">
                  <a:lnSpc>
                    <a:spcPct val="100000"/>
                  </a:lnSpc>
                  <a:spcBef>
                    <a:spcPts val="0"/>
                  </a:spcBef>
                  <a:spcAft>
                    <a:spcPts val="0"/>
                  </a:spcAft>
                  <a:buNone/>
                </a:pPr>
                <a:r>
                  <a:rPr lang="en" sz="1200">
                    <a:solidFill>
                      <a:srgbClr val="434343"/>
                    </a:solidFill>
                    <a:latin typeface="Poppins Medium"/>
                    <a:ea typeface="Poppins Medium"/>
                    <a:cs typeface="Poppins Medium"/>
                    <a:sym typeface="Poppins Medium"/>
                  </a:rPr>
                  <a:t>Ready to Teach</a:t>
                </a:r>
                <a:endParaRPr sz="1200">
                  <a:solidFill>
                    <a:srgbClr val="434343"/>
                  </a:solidFill>
                  <a:latin typeface="Poppins Medium"/>
                  <a:ea typeface="Poppins Medium"/>
                  <a:cs typeface="Poppins Medium"/>
                  <a:sym typeface="Poppins Medium"/>
                </a:endParaRPr>
              </a:p>
            </p:txBody>
          </p:sp>
        </p:grpSp>
      </p:grpSp>
      <p:grpSp>
        <p:nvGrpSpPr>
          <p:cNvPr id="63" name="Google Shape;63;p13"/>
          <p:cNvGrpSpPr/>
          <p:nvPr/>
        </p:nvGrpSpPr>
        <p:grpSpPr>
          <a:xfrm>
            <a:off x="812253" y="3520777"/>
            <a:ext cx="4593772" cy="1056467"/>
            <a:chOff x="812253" y="3710520"/>
            <a:chExt cx="4593772" cy="1056467"/>
          </a:xfrm>
        </p:grpSpPr>
        <p:sp>
          <p:nvSpPr>
            <p:cNvPr id="64" name="Google Shape;64;p13"/>
            <p:cNvSpPr txBox="1"/>
            <p:nvPr/>
          </p:nvSpPr>
          <p:spPr>
            <a:xfrm>
              <a:off x="815725" y="4126787"/>
              <a:ext cx="4590300" cy="640200"/>
            </a:xfrm>
            <a:prstGeom prst="rect">
              <a:avLst/>
            </a:prstGeom>
            <a:noFill/>
            <a:ln>
              <a:noFill/>
            </a:ln>
          </p:spPr>
          <p:txBody>
            <a:bodyPr anchorCtr="0" anchor="ctr" bIns="91450" lIns="91450" spcFirstLastPara="1" rIns="91425" wrap="square" tIns="91450">
              <a:noAutofit/>
            </a:bodyPr>
            <a:lstStyle/>
            <a:p>
              <a:pPr indent="0" lvl="0" marL="0" rtl="0" algn="l">
                <a:lnSpc>
                  <a:spcPct val="130000"/>
                </a:lnSpc>
                <a:spcBef>
                  <a:spcPts val="0"/>
                </a:spcBef>
                <a:spcAft>
                  <a:spcPts val="0"/>
                </a:spcAft>
                <a:buNone/>
              </a:pPr>
              <a:r>
                <a:rPr lang="en" sz="1100">
                  <a:solidFill>
                    <a:srgbClr val="595959"/>
                  </a:solidFill>
                  <a:latin typeface="Poppins"/>
                  <a:ea typeface="Poppins"/>
                  <a:cs typeface="Poppins"/>
                  <a:sym typeface="Poppins"/>
                </a:rPr>
                <a:t>These lessons also have activities that need small changes so students can work solo, but you’ll need to adjust the supply quantities. We suggest how to adjust the supplies. </a:t>
              </a:r>
              <a:endParaRPr sz="1100">
                <a:solidFill>
                  <a:srgbClr val="595959"/>
                </a:solidFill>
                <a:latin typeface="Poppins"/>
                <a:ea typeface="Poppins"/>
                <a:cs typeface="Poppins"/>
                <a:sym typeface="Poppins"/>
              </a:endParaRPr>
            </a:p>
          </p:txBody>
        </p:sp>
        <p:grpSp>
          <p:nvGrpSpPr>
            <p:cNvPr id="65" name="Google Shape;65;p13"/>
            <p:cNvGrpSpPr/>
            <p:nvPr/>
          </p:nvGrpSpPr>
          <p:grpSpPr>
            <a:xfrm>
              <a:off x="812253" y="3710520"/>
              <a:ext cx="1737300" cy="329100"/>
              <a:chOff x="1568178" y="3725670"/>
              <a:chExt cx="1737300" cy="329100"/>
            </a:xfrm>
          </p:grpSpPr>
          <p:sp>
            <p:nvSpPr>
              <p:cNvPr id="66" name="Google Shape;66;p13"/>
              <p:cNvSpPr/>
              <p:nvPr/>
            </p:nvSpPr>
            <p:spPr>
              <a:xfrm>
                <a:off x="1568178" y="3725670"/>
                <a:ext cx="1737300" cy="3291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91450" spcFirstLastPara="1" rIns="91450" wrap="square" tIns="91450">
                <a:noAutofit/>
              </a:bodyPr>
              <a:lstStyle/>
              <a:p>
                <a:pPr indent="0" lvl="0" marL="0" rtl="0" algn="ctr">
                  <a:spcBef>
                    <a:spcPts val="0"/>
                  </a:spcBef>
                  <a:spcAft>
                    <a:spcPts val="0"/>
                  </a:spcAft>
                  <a:buNone/>
                </a:pPr>
                <a:r>
                  <a:t/>
                </a:r>
                <a:endParaRPr sz="1400">
                  <a:solidFill>
                    <a:srgbClr val="434343"/>
                  </a:solidFill>
                  <a:latin typeface="Poppins Medium"/>
                  <a:ea typeface="Poppins Medium"/>
                  <a:cs typeface="Poppins Medium"/>
                  <a:sym typeface="Poppins Medium"/>
                </a:endParaRPr>
              </a:p>
            </p:txBody>
          </p:sp>
          <p:sp>
            <p:nvSpPr>
              <p:cNvPr id="67" name="Google Shape;67;p13"/>
              <p:cNvSpPr/>
              <p:nvPr/>
            </p:nvSpPr>
            <p:spPr>
              <a:xfrm>
                <a:off x="1568178" y="3725670"/>
                <a:ext cx="1737300" cy="329100"/>
              </a:xfrm>
              <a:prstGeom prst="roundRect">
                <a:avLst>
                  <a:gd fmla="val 16667" name="adj"/>
                </a:avLst>
              </a:prstGeom>
              <a:solidFill>
                <a:srgbClr val="CAAFF6">
                  <a:alpha val="59220"/>
                </a:srgbClr>
              </a:solidFill>
              <a:ln>
                <a:noFill/>
              </a:ln>
            </p:spPr>
            <p:txBody>
              <a:bodyPr anchorCtr="0" anchor="ctr" bIns="91450" lIns="91450" spcFirstLastPara="1" rIns="91450" wrap="square" tIns="91450">
                <a:noAutofit/>
              </a:bodyPr>
              <a:lstStyle/>
              <a:p>
                <a:pPr indent="0" lvl="0" marL="0" rtl="0" algn="ctr">
                  <a:spcBef>
                    <a:spcPts val="0"/>
                  </a:spcBef>
                  <a:spcAft>
                    <a:spcPts val="0"/>
                  </a:spcAft>
                  <a:buNone/>
                </a:pPr>
                <a:r>
                  <a:rPr lang="en" sz="1200">
                    <a:solidFill>
                      <a:srgbClr val="434343"/>
                    </a:solidFill>
                    <a:latin typeface="Poppins Medium"/>
                    <a:ea typeface="Poppins Medium"/>
                    <a:cs typeface="Poppins Medium"/>
                    <a:sym typeface="Poppins Medium"/>
                  </a:rPr>
                  <a:t>Adjust Supplies</a:t>
                </a:r>
                <a:endParaRPr sz="1200">
                  <a:solidFill>
                    <a:srgbClr val="434343"/>
                  </a:solidFill>
                  <a:latin typeface="Poppins Medium"/>
                  <a:ea typeface="Poppins Medium"/>
                  <a:cs typeface="Poppins Medium"/>
                  <a:sym typeface="Poppins Medium"/>
                </a:endParaRPr>
              </a:p>
            </p:txBody>
          </p:sp>
        </p:grpSp>
      </p:grpSp>
      <p:grpSp>
        <p:nvGrpSpPr>
          <p:cNvPr id="68" name="Google Shape;68;p13"/>
          <p:cNvGrpSpPr/>
          <p:nvPr/>
        </p:nvGrpSpPr>
        <p:grpSpPr>
          <a:xfrm>
            <a:off x="807753" y="4812971"/>
            <a:ext cx="4601272" cy="1071685"/>
            <a:chOff x="807753" y="4961177"/>
            <a:chExt cx="4601272" cy="1071685"/>
          </a:xfrm>
        </p:grpSpPr>
        <p:sp>
          <p:nvSpPr>
            <p:cNvPr id="69" name="Google Shape;69;p13"/>
            <p:cNvSpPr txBox="1"/>
            <p:nvPr/>
          </p:nvSpPr>
          <p:spPr>
            <a:xfrm>
              <a:off x="815725" y="5392662"/>
              <a:ext cx="4593300" cy="640200"/>
            </a:xfrm>
            <a:prstGeom prst="rect">
              <a:avLst/>
            </a:prstGeom>
            <a:noFill/>
            <a:ln>
              <a:noFill/>
            </a:ln>
          </p:spPr>
          <p:txBody>
            <a:bodyPr anchorCtr="0" anchor="ctr" bIns="91450" lIns="91450" spcFirstLastPara="1" rIns="91450" wrap="square" tIns="91450">
              <a:noAutofit/>
            </a:bodyPr>
            <a:lstStyle/>
            <a:p>
              <a:pPr indent="0" lvl="0" marL="0" rtl="0" algn="l">
                <a:lnSpc>
                  <a:spcPct val="130000"/>
                </a:lnSpc>
                <a:spcBef>
                  <a:spcPts val="0"/>
                </a:spcBef>
                <a:spcAft>
                  <a:spcPts val="0"/>
                </a:spcAft>
                <a:buNone/>
              </a:pPr>
              <a:r>
                <a:rPr lang="en" sz="1100">
                  <a:solidFill>
                    <a:srgbClr val="595959"/>
                  </a:solidFill>
                  <a:latin typeface="Poppins"/>
                  <a:ea typeface="Poppins"/>
                  <a:cs typeface="Poppins"/>
                  <a:sym typeface="Poppins"/>
                </a:rPr>
                <a:t>These lessons have activities that require coordinated partner work or messy materials, so we suggest demonstrating the activity for students. Students can make detailed observations.</a:t>
              </a:r>
              <a:endParaRPr sz="1100">
                <a:solidFill>
                  <a:schemeClr val="dk1"/>
                </a:solidFill>
                <a:latin typeface="Poppins"/>
                <a:ea typeface="Poppins"/>
                <a:cs typeface="Poppins"/>
                <a:sym typeface="Poppins"/>
              </a:endParaRPr>
            </a:p>
          </p:txBody>
        </p:sp>
        <p:grpSp>
          <p:nvGrpSpPr>
            <p:cNvPr id="70" name="Google Shape;70;p13"/>
            <p:cNvGrpSpPr/>
            <p:nvPr/>
          </p:nvGrpSpPr>
          <p:grpSpPr>
            <a:xfrm>
              <a:off x="807753" y="4961177"/>
              <a:ext cx="1737300" cy="329100"/>
              <a:chOff x="1568178" y="4966202"/>
              <a:chExt cx="1737300" cy="329100"/>
            </a:xfrm>
          </p:grpSpPr>
          <p:sp>
            <p:nvSpPr>
              <p:cNvPr id="71" name="Google Shape;71;p13"/>
              <p:cNvSpPr/>
              <p:nvPr/>
            </p:nvSpPr>
            <p:spPr>
              <a:xfrm>
                <a:off x="1568178" y="4966202"/>
                <a:ext cx="1737300" cy="3291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50775" spcFirstLastPara="1" rIns="50775" wrap="square" tIns="91450">
                <a:noAutofit/>
              </a:bodyPr>
              <a:lstStyle/>
              <a:p>
                <a:pPr indent="0" lvl="0" marL="0" rtl="0" algn="ctr">
                  <a:spcBef>
                    <a:spcPts val="0"/>
                  </a:spcBef>
                  <a:spcAft>
                    <a:spcPts val="0"/>
                  </a:spcAft>
                  <a:buNone/>
                </a:pPr>
                <a:r>
                  <a:t/>
                </a:r>
                <a:endParaRPr sz="1400">
                  <a:solidFill>
                    <a:srgbClr val="434343"/>
                  </a:solidFill>
                  <a:latin typeface="Poppins Medium"/>
                  <a:ea typeface="Poppins Medium"/>
                  <a:cs typeface="Poppins Medium"/>
                  <a:sym typeface="Poppins Medium"/>
                </a:endParaRPr>
              </a:p>
            </p:txBody>
          </p:sp>
          <p:sp>
            <p:nvSpPr>
              <p:cNvPr id="72" name="Google Shape;72;p13"/>
              <p:cNvSpPr/>
              <p:nvPr/>
            </p:nvSpPr>
            <p:spPr>
              <a:xfrm>
                <a:off x="1568178" y="4966202"/>
                <a:ext cx="1737300" cy="329100"/>
              </a:xfrm>
              <a:prstGeom prst="roundRect">
                <a:avLst>
                  <a:gd fmla="val 16667" name="adj"/>
                </a:avLst>
              </a:prstGeom>
              <a:solidFill>
                <a:srgbClr val="FFDF41">
                  <a:alpha val="56980"/>
                </a:srgbClr>
              </a:solidFill>
              <a:ln>
                <a:noFill/>
              </a:ln>
            </p:spPr>
            <p:txBody>
              <a:bodyPr anchorCtr="0" anchor="ctr" bIns="91450" lIns="50775" spcFirstLastPara="1" rIns="50775" wrap="square" tIns="91450">
                <a:noAutofit/>
              </a:bodyPr>
              <a:lstStyle/>
              <a:p>
                <a:pPr indent="0" lvl="0" marL="0" rtl="0" algn="ctr">
                  <a:spcBef>
                    <a:spcPts val="0"/>
                  </a:spcBef>
                  <a:spcAft>
                    <a:spcPts val="0"/>
                  </a:spcAft>
                  <a:buNone/>
                </a:pPr>
                <a:r>
                  <a:rPr lang="en" sz="1200">
                    <a:solidFill>
                      <a:srgbClr val="434343"/>
                    </a:solidFill>
                    <a:latin typeface="Poppins Medium"/>
                    <a:ea typeface="Poppins Medium"/>
                    <a:cs typeface="Poppins Medium"/>
                    <a:sym typeface="Poppins Medium"/>
                  </a:rPr>
                  <a:t>Demo Activity</a:t>
                </a:r>
                <a:endParaRPr sz="1200">
                  <a:solidFill>
                    <a:srgbClr val="434343"/>
                  </a:solidFill>
                  <a:latin typeface="Poppins Medium"/>
                  <a:ea typeface="Poppins Medium"/>
                  <a:cs typeface="Poppins Medium"/>
                  <a:sym typeface="Poppins Medium"/>
                </a:endParaRPr>
              </a:p>
            </p:txBody>
          </p:sp>
        </p:grpSp>
      </p:grpSp>
      <p:grpSp>
        <p:nvGrpSpPr>
          <p:cNvPr id="73" name="Google Shape;73;p13"/>
          <p:cNvGrpSpPr/>
          <p:nvPr/>
        </p:nvGrpSpPr>
        <p:grpSpPr>
          <a:xfrm>
            <a:off x="807750" y="6120384"/>
            <a:ext cx="4593300" cy="812566"/>
            <a:chOff x="807750" y="6077712"/>
            <a:chExt cx="4593300" cy="812566"/>
          </a:xfrm>
        </p:grpSpPr>
        <p:sp>
          <p:nvSpPr>
            <p:cNvPr id="74" name="Google Shape;74;p13"/>
            <p:cNvSpPr txBox="1"/>
            <p:nvPr/>
          </p:nvSpPr>
          <p:spPr>
            <a:xfrm>
              <a:off x="807750" y="6489178"/>
              <a:ext cx="4593300" cy="401100"/>
            </a:xfrm>
            <a:prstGeom prst="rect">
              <a:avLst/>
            </a:prstGeom>
            <a:noFill/>
            <a:ln>
              <a:noFill/>
            </a:ln>
          </p:spPr>
          <p:txBody>
            <a:bodyPr anchorCtr="0" anchor="ctr" bIns="91450" lIns="91450" spcFirstLastPara="1" rIns="91450" wrap="square" tIns="91450">
              <a:noAutofit/>
            </a:bodyPr>
            <a:lstStyle/>
            <a:p>
              <a:pPr indent="0" lvl="0" marL="0" rtl="0" algn="l">
                <a:lnSpc>
                  <a:spcPct val="130000"/>
                </a:lnSpc>
                <a:spcBef>
                  <a:spcPts val="0"/>
                </a:spcBef>
                <a:spcAft>
                  <a:spcPts val="0"/>
                </a:spcAft>
                <a:buNone/>
              </a:pPr>
              <a:r>
                <a:rPr lang="en" sz="1100">
                  <a:solidFill>
                    <a:srgbClr val="595959"/>
                  </a:solidFill>
                  <a:latin typeface="Poppins"/>
                  <a:ea typeface="Poppins"/>
                  <a:cs typeface="Poppins"/>
                  <a:sym typeface="Poppins"/>
                </a:rPr>
                <a:t>These lessons have activities that require specialized materials or adult help. We suggest an alternative activity to do instead.</a:t>
              </a:r>
              <a:endParaRPr sz="1100">
                <a:solidFill>
                  <a:srgbClr val="595959"/>
                </a:solidFill>
                <a:latin typeface="Poppins"/>
                <a:ea typeface="Poppins"/>
                <a:cs typeface="Poppins"/>
                <a:sym typeface="Poppins"/>
              </a:endParaRPr>
            </a:p>
          </p:txBody>
        </p:sp>
        <p:grpSp>
          <p:nvGrpSpPr>
            <p:cNvPr id="75" name="Google Shape;75;p13"/>
            <p:cNvGrpSpPr/>
            <p:nvPr/>
          </p:nvGrpSpPr>
          <p:grpSpPr>
            <a:xfrm>
              <a:off x="812253" y="6077712"/>
              <a:ext cx="1737300" cy="329100"/>
              <a:chOff x="1568178" y="6077712"/>
              <a:chExt cx="1737300" cy="329100"/>
            </a:xfrm>
          </p:grpSpPr>
          <p:sp>
            <p:nvSpPr>
              <p:cNvPr id="76" name="Google Shape;76;p13"/>
              <p:cNvSpPr/>
              <p:nvPr/>
            </p:nvSpPr>
            <p:spPr>
              <a:xfrm>
                <a:off x="1568178" y="6077712"/>
                <a:ext cx="1737300" cy="3291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91450" spcFirstLastPara="1" rIns="91450" wrap="square" tIns="91450">
                <a:noAutofit/>
              </a:bodyPr>
              <a:lstStyle/>
              <a:p>
                <a:pPr indent="0" lvl="0" marL="0" rtl="0" algn="ctr">
                  <a:spcBef>
                    <a:spcPts val="0"/>
                  </a:spcBef>
                  <a:spcAft>
                    <a:spcPts val="0"/>
                  </a:spcAft>
                  <a:buNone/>
                </a:pPr>
                <a:r>
                  <a:t/>
                </a:r>
                <a:endParaRPr sz="1400">
                  <a:solidFill>
                    <a:srgbClr val="434343"/>
                  </a:solidFill>
                  <a:latin typeface="Poppins Medium"/>
                  <a:ea typeface="Poppins Medium"/>
                  <a:cs typeface="Poppins Medium"/>
                  <a:sym typeface="Poppins Medium"/>
                </a:endParaRPr>
              </a:p>
            </p:txBody>
          </p:sp>
          <p:sp>
            <p:nvSpPr>
              <p:cNvPr id="77" name="Google Shape;77;p13"/>
              <p:cNvSpPr/>
              <p:nvPr/>
            </p:nvSpPr>
            <p:spPr>
              <a:xfrm>
                <a:off x="1568178" y="6077712"/>
                <a:ext cx="1737300" cy="329100"/>
              </a:xfrm>
              <a:prstGeom prst="roundRect">
                <a:avLst>
                  <a:gd fmla="val 16667" name="adj"/>
                </a:avLst>
              </a:prstGeom>
              <a:solidFill>
                <a:srgbClr val="F86841">
                  <a:alpha val="43580"/>
                </a:srgbClr>
              </a:solidFill>
              <a:ln>
                <a:noFill/>
              </a:ln>
            </p:spPr>
            <p:txBody>
              <a:bodyPr anchorCtr="0" anchor="ctr" bIns="91450" lIns="91450" spcFirstLastPara="1" rIns="91450" wrap="square" tIns="91450">
                <a:noAutofit/>
              </a:bodyPr>
              <a:lstStyle/>
              <a:p>
                <a:pPr indent="0" lvl="0" marL="0" rtl="0" algn="ctr">
                  <a:spcBef>
                    <a:spcPts val="0"/>
                  </a:spcBef>
                  <a:spcAft>
                    <a:spcPts val="0"/>
                  </a:spcAft>
                  <a:buNone/>
                </a:pPr>
                <a:r>
                  <a:rPr lang="en" sz="1200">
                    <a:solidFill>
                      <a:srgbClr val="434343"/>
                    </a:solidFill>
                    <a:latin typeface="Poppins Medium"/>
                    <a:ea typeface="Poppins Medium"/>
                    <a:cs typeface="Poppins Medium"/>
                    <a:sym typeface="Poppins Medium"/>
                  </a:rPr>
                  <a:t>Substitute Activity</a:t>
                </a:r>
                <a:endParaRPr sz="1200">
                  <a:solidFill>
                    <a:srgbClr val="434343"/>
                  </a:solidFill>
                  <a:latin typeface="Poppins Medium"/>
                  <a:ea typeface="Poppins Medium"/>
                  <a:cs typeface="Poppins Medium"/>
                  <a:sym typeface="Poppins Medium"/>
                </a:endParaRPr>
              </a:p>
            </p:txBody>
          </p:sp>
        </p:grpSp>
      </p:grpSp>
      <p:sp>
        <p:nvSpPr>
          <p:cNvPr id="78" name="Google Shape;78;p13"/>
          <p:cNvSpPr txBox="1"/>
          <p:nvPr/>
        </p:nvSpPr>
        <p:spPr>
          <a:xfrm>
            <a:off x="6421000" y="2760950"/>
            <a:ext cx="2823300" cy="4140000"/>
          </a:xfrm>
          <a:prstGeom prst="rect">
            <a:avLst/>
          </a:prstGeom>
          <a:noFill/>
          <a:ln cap="flat" cmpd="sng" w="28575">
            <a:solidFill>
              <a:srgbClr val="EAEADF"/>
            </a:solidFill>
            <a:prstDash val="solid"/>
            <a:round/>
            <a:headEnd len="sm" w="sm" type="none"/>
            <a:tailEnd len="sm" w="sm" type="none"/>
          </a:ln>
        </p:spPr>
        <p:txBody>
          <a:bodyPr anchorCtr="0" anchor="ctr" bIns="91425" lIns="228600" spcFirstLastPara="1" rIns="91425" wrap="square" tIns="137150">
            <a:noAutofit/>
          </a:bodyPr>
          <a:lstStyle/>
          <a:p>
            <a:pPr indent="0" lvl="0" marL="0" rtl="0" algn="l">
              <a:lnSpc>
                <a:spcPct val="115000"/>
              </a:lnSpc>
              <a:spcBef>
                <a:spcPts val="0"/>
              </a:spcBef>
              <a:spcAft>
                <a:spcPts val="0"/>
              </a:spcAft>
              <a:buNone/>
            </a:pPr>
            <a:r>
              <a:rPr b="1" lang="en">
                <a:solidFill>
                  <a:srgbClr val="7E7E7E"/>
                </a:solidFill>
                <a:latin typeface="Poppins"/>
                <a:ea typeface="Poppins"/>
                <a:cs typeface="Poppins"/>
                <a:sym typeface="Poppins"/>
              </a:rPr>
              <a:t>Jump to a section:</a:t>
            </a:r>
            <a:endParaRPr b="1">
              <a:solidFill>
                <a:srgbClr val="7E7E7E"/>
              </a:solidFill>
              <a:latin typeface="Poppins"/>
              <a:ea typeface="Poppins"/>
              <a:cs typeface="Poppins"/>
              <a:sym typeface="Poppins"/>
            </a:endParaRPr>
          </a:p>
          <a:p>
            <a:pPr indent="0" lvl="0" marL="0" rtl="0" algn="l">
              <a:lnSpc>
                <a:spcPct val="115000"/>
              </a:lnSpc>
              <a:spcBef>
                <a:spcPts val="1000"/>
              </a:spcBef>
              <a:spcAft>
                <a:spcPts val="0"/>
              </a:spcAft>
              <a:buClr>
                <a:schemeClr val="dk1"/>
              </a:buClr>
              <a:buSzPts val="1100"/>
              <a:buFont typeface="Arial"/>
              <a:buNone/>
            </a:pPr>
            <a:r>
              <a:rPr b="1" lang="en" sz="1300" u="sng">
                <a:solidFill>
                  <a:schemeClr val="hlink"/>
                </a:solidFill>
                <a:latin typeface="Poppins"/>
                <a:ea typeface="Poppins"/>
                <a:cs typeface="Poppins"/>
                <a:sym typeface="Poppins"/>
                <a:hlinkClick action="ppaction://hlinksldjump" r:id="rId4"/>
              </a:rPr>
              <a:t>Plant &amp; Animal Secrets</a:t>
            </a:r>
            <a:endParaRPr b="1" sz="1300" u="sng">
              <a:solidFill>
                <a:schemeClr val="hlink"/>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i="1" lang="en" sz="1200">
                <a:solidFill>
                  <a:srgbClr val="5C5C5C"/>
                </a:solidFill>
                <a:latin typeface="Poppins"/>
                <a:ea typeface="Poppins"/>
                <a:cs typeface="Poppins"/>
                <a:sym typeface="Poppins"/>
              </a:rPr>
              <a:t>6 lessons</a:t>
            </a:r>
            <a:endParaRPr b="1">
              <a:solidFill>
                <a:srgbClr val="7E7E7E"/>
              </a:solidFill>
              <a:latin typeface="Poppins"/>
              <a:ea typeface="Poppins"/>
              <a:cs typeface="Poppins"/>
              <a:sym typeface="Poppins"/>
            </a:endParaRPr>
          </a:p>
          <a:p>
            <a:pPr indent="0" lvl="0" marL="0" rtl="0" algn="l">
              <a:lnSpc>
                <a:spcPct val="115000"/>
              </a:lnSpc>
              <a:spcBef>
                <a:spcPts val="1000"/>
              </a:spcBef>
              <a:spcAft>
                <a:spcPts val="0"/>
              </a:spcAft>
              <a:buNone/>
            </a:pPr>
            <a:r>
              <a:rPr b="1" lang="en" sz="1300" u="sng">
                <a:solidFill>
                  <a:schemeClr val="hlink"/>
                </a:solidFill>
                <a:latin typeface="Poppins"/>
                <a:ea typeface="Poppins"/>
                <a:cs typeface="Poppins"/>
                <a:sym typeface="Poppins"/>
                <a:hlinkClick action="ppaction://hlinksldjump" r:id="rId5"/>
              </a:rPr>
              <a:t>Wild Weather</a:t>
            </a:r>
            <a:endParaRPr b="1" sz="1300" u="sng">
              <a:solidFill>
                <a:srgbClr val="4999ED"/>
              </a:solidFill>
              <a:latin typeface="Poppins"/>
              <a:ea typeface="Poppins"/>
              <a:cs typeface="Poppins"/>
              <a:sym typeface="Poppins"/>
            </a:endParaRPr>
          </a:p>
          <a:p>
            <a:pPr indent="0" lvl="0" marL="0" rtl="0" algn="l">
              <a:lnSpc>
                <a:spcPct val="115000"/>
              </a:lnSpc>
              <a:spcBef>
                <a:spcPts val="0"/>
              </a:spcBef>
              <a:spcAft>
                <a:spcPts val="0"/>
              </a:spcAft>
              <a:buNone/>
            </a:pPr>
            <a:r>
              <a:rPr i="1" lang="en" sz="1200">
                <a:solidFill>
                  <a:srgbClr val="5C5C5C"/>
                </a:solidFill>
                <a:latin typeface="Poppins"/>
                <a:ea typeface="Poppins"/>
                <a:cs typeface="Poppins"/>
                <a:sym typeface="Poppins"/>
              </a:rPr>
              <a:t>3 </a:t>
            </a:r>
            <a:r>
              <a:rPr i="1" lang="en" sz="1200">
                <a:solidFill>
                  <a:srgbClr val="5C5C5C"/>
                </a:solidFill>
                <a:latin typeface="Poppins"/>
                <a:ea typeface="Poppins"/>
                <a:cs typeface="Poppins"/>
                <a:sym typeface="Poppins"/>
              </a:rPr>
              <a:t>lessons</a:t>
            </a:r>
            <a:endParaRPr i="1" sz="1200">
              <a:solidFill>
                <a:srgbClr val="5C5C5C"/>
              </a:solidFill>
              <a:latin typeface="Poppins"/>
              <a:ea typeface="Poppins"/>
              <a:cs typeface="Poppins"/>
              <a:sym typeface="Poppins"/>
            </a:endParaRPr>
          </a:p>
          <a:p>
            <a:pPr indent="0" lvl="0" marL="0" rtl="0" algn="l">
              <a:lnSpc>
                <a:spcPct val="115000"/>
              </a:lnSpc>
              <a:spcBef>
                <a:spcPts val="1000"/>
              </a:spcBef>
              <a:spcAft>
                <a:spcPts val="0"/>
              </a:spcAft>
              <a:buNone/>
            </a:pPr>
            <a:r>
              <a:rPr b="1" lang="en" sz="1300" u="sng">
                <a:solidFill>
                  <a:schemeClr val="hlink"/>
                </a:solidFill>
                <a:latin typeface="Poppins"/>
                <a:ea typeface="Poppins"/>
                <a:cs typeface="Poppins"/>
                <a:sym typeface="Poppins"/>
                <a:hlinkClick action="ppaction://hlinksldjump" r:id="rId6"/>
              </a:rPr>
              <a:t>Circle of Seasons</a:t>
            </a:r>
            <a:endParaRPr b="1" sz="1300" u="sng">
              <a:solidFill>
                <a:srgbClr val="4999ED"/>
              </a:solidFill>
              <a:latin typeface="Poppins"/>
              <a:ea typeface="Poppins"/>
              <a:cs typeface="Poppins"/>
              <a:sym typeface="Poppins"/>
            </a:endParaRPr>
          </a:p>
          <a:p>
            <a:pPr indent="0" lvl="0" marL="0" rtl="0" algn="l">
              <a:lnSpc>
                <a:spcPct val="115000"/>
              </a:lnSpc>
              <a:spcBef>
                <a:spcPts val="0"/>
              </a:spcBef>
              <a:spcAft>
                <a:spcPts val="0"/>
              </a:spcAft>
              <a:buNone/>
            </a:pPr>
            <a:r>
              <a:rPr i="1" lang="en" sz="1200">
                <a:solidFill>
                  <a:srgbClr val="5C5C5C"/>
                </a:solidFill>
                <a:latin typeface="Poppins"/>
                <a:ea typeface="Poppins"/>
                <a:cs typeface="Poppins"/>
                <a:sym typeface="Poppins"/>
              </a:rPr>
              <a:t>3</a:t>
            </a:r>
            <a:r>
              <a:rPr i="1" lang="en" sz="1200">
                <a:solidFill>
                  <a:srgbClr val="5C5C5C"/>
                </a:solidFill>
                <a:latin typeface="Poppins"/>
                <a:ea typeface="Poppins"/>
                <a:cs typeface="Poppins"/>
                <a:sym typeface="Poppins"/>
              </a:rPr>
              <a:t> lessons</a:t>
            </a:r>
            <a:endParaRPr i="1" sz="1200">
              <a:solidFill>
                <a:srgbClr val="5C5C5C"/>
              </a:solidFill>
              <a:latin typeface="Poppins"/>
              <a:ea typeface="Poppins"/>
              <a:cs typeface="Poppins"/>
              <a:sym typeface="Poppins"/>
            </a:endParaRPr>
          </a:p>
          <a:p>
            <a:pPr indent="0" lvl="0" marL="0" rtl="0" algn="l">
              <a:lnSpc>
                <a:spcPct val="115000"/>
              </a:lnSpc>
              <a:spcBef>
                <a:spcPts val="1000"/>
              </a:spcBef>
              <a:spcAft>
                <a:spcPts val="0"/>
              </a:spcAft>
              <a:buClr>
                <a:schemeClr val="dk1"/>
              </a:buClr>
              <a:buSzPts val="1100"/>
              <a:buFont typeface="Arial"/>
              <a:buNone/>
            </a:pPr>
            <a:r>
              <a:rPr b="1" lang="en" sz="1300" u="sng">
                <a:solidFill>
                  <a:schemeClr val="hlink"/>
                </a:solidFill>
                <a:latin typeface="Poppins"/>
                <a:ea typeface="Poppins"/>
                <a:cs typeface="Poppins"/>
                <a:sym typeface="Poppins"/>
                <a:hlinkClick action="ppaction://hlinksldjump" r:id="rId7"/>
              </a:rPr>
              <a:t>Sunny Skies</a:t>
            </a:r>
            <a:endParaRPr b="1" sz="1300" u="sng">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rPr i="1" lang="en" sz="1200">
                <a:solidFill>
                  <a:srgbClr val="5C5C5C"/>
                </a:solidFill>
                <a:latin typeface="Poppins"/>
                <a:ea typeface="Poppins"/>
                <a:cs typeface="Poppins"/>
                <a:sym typeface="Poppins"/>
              </a:rPr>
              <a:t>3 lessons</a:t>
            </a:r>
            <a:endParaRPr i="1" sz="1200">
              <a:solidFill>
                <a:srgbClr val="5C5C5C"/>
              </a:solidFill>
              <a:latin typeface="Poppins"/>
              <a:ea typeface="Poppins"/>
              <a:cs typeface="Poppins"/>
              <a:sym typeface="Poppins"/>
            </a:endParaRPr>
          </a:p>
          <a:p>
            <a:pPr indent="0" lvl="0" marL="0" rtl="0" algn="l">
              <a:lnSpc>
                <a:spcPct val="115000"/>
              </a:lnSpc>
              <a:spcBef>
                <a:spcPts val="1000"/>
              </a:spcBef>
              <a:spcAft>
                <a:spcPts val="0"/>
              </a:spcAft>
              <a:buNone/>
            </a:pPr>
            <a:r>
              <a:rPr b="1" lang="en" sz="1300" u="sng">
                <a:solidFill>
                  <a:srgbClr val="4999ED"/>
                </a:solidFill>
                <a:latin typeface="Poppins"/>
                <a:ea typeface="Poppins"/>
                <a:cs typeface="Poppins"/>
                <a:sym typeface="Poppins"/>
                <a:hlinkClick action="ppaction://hlinksldjump" r:id="rId8">
                  <a:extLst>
                    <a:ext uri="{A12FA001-AC4F-418D-AE19-62706E023703}">
                      <ahyp:hlinkClr val="tx"/>
                    </a:ext>
                  </a:extLst>
                </a:hlinkClick>
              </a:rPr>
              <a:t>Force Olympics</a:t>
            </a:r>
            <a:endParaRPr b="1" sz="1300" u="sng">
              <a:solidFill>
                <a:srgbClr val="4999ED"/>
              </a:solidFill>
              <a:latin typeface="Poppins"/>
              <a:ea typeface="Poppins"/>
              <a:cs typeface="Poppins"/>
              <a:sym typeface="Poppins"/>
            </a:endParaRPr>
          </a:p>
          <a:p>
            <a:pPr indent="0" lvl="0" marL="0" rtl="0" algn="l">
              <a:lnSpc>
                <a:spcPct val="115000"/>
              </a:lnSpc>
              <a:spcBef>
                <a:spcPts val="0"/>
              </a:spcBef>
              <a:spcAft>
                <a:spcPts val="0"/>
              </a:spcAft>
              <a:buNone/>
            </a:pPr>
            <a:r>
              <a:rPr i="1" lang="en" sz="1200">
                <a:solidFill>
                  <a:srgbClr val="5C5C5C"/>
                </a:solidFill>
                <a:latin typeface="Poppins"/>
                <a:ea typeface="Poppins"/>
                <a:cs typeface="Poppins"/>
                <a:sym typeface="Poppins"/>
              </a:rPr>
              <a:t>6 lessons</a:t>
            </a:r>
            <a:endParaRPr i="1" sz="1200">
              <a:solidFill>
                <a:srgbClr val="5C5C5C"/>
              </a:solidFill>
              <a:latin typeface="Poppins"/>
              <a:ea typeface="Poppins"/>
              <a:cs typeface="Poppins"/>
              <a:sym typeface="Poppins"/>
            </a:endParaRPr>
          </a:p>
          <a:p>
            <a:pPr indent="0" lvl="0" marL="0" rtl="0" algn="l">
              <a:lnSpc>
                <a:spcPct val="115000"/>
              </a:lnSpc>
              <a:spcBef>
                <a:spcPts val="1000"/>
              </a:spcBef>
              <a:spcAft>
                <a:spcPts val="0"/>
              </a:spcAft>
              <a:buNone/>
            </a:pPr>
            <a:r>
              <a:rPr b="1" lang="en" sz="1300" u="sng">
                <a:solidFill>
                  <a:srgbClr val="4999ED"/>
                </a:solidFill>
                <a:latin typeface="Poppins"/>
                <a:ea typeface="Poppins"/>
                <a:cs typeface="Poppins"/>
                <a:sym typeface="Poppins"/>
                <a:hlinkClick action="ppaction://hlinksldjump" r:id="rId9">
                  <a:extLst>
                    <a:ext uri="{A12FA001-AC4F-418D-AE19-62706E023703}">
                      <ahyp:hlinkClr val="tx"/>
                    </a:ext>
                  </a:extLst>
                </a:hlinkClick>
              </a:rPr>
              <a:t>Guide FAQs</a:t>
            </a:r>
            <a:endParaRPr b="1" sz="1300" u="sng">
              <a:solidFill>
                <a:srgbClr val="4999ED"/>
              </a:solidFill>
              <a:latin typeface="Poppins"/>
              <a:ea typeface="Poppins"/>
              <a:cs typeface="Poppins"/>
              <a:sym typeface="Poppins"/>
            </a:endParaRPr>
          </a:p>
          <a:p>
            <a:pPr indent="0" lvl="0" marL="0" rtl="0" algn="l">
              <a:lnSpc>
                <a:spcPct val="115000"/>
              </a:lnSpc>
              <a:spcBef>
                <a:spcPts val="1000"/>
              </a:spcBef>
              <a:spcAft>
                <a:spcPts val="1000"/>
              </a:spcAft>
              <a:buNone/>
            </a:pPr>
            <a:r>
              <a:rPr b="1" lang="en" sz="1300" u="sng">
                <a:solidFill>
                  <a:srgbClr val="4999ED"/>
                </a:solidFill>
                <a:latin typeface="Poppins"/>
                <a:ea typeface="Poppins"/>
                <a:cs typeface="Poppins"/>
                <a:sym typeface="Poppins"/>
                <a:hlinkClick action="ppaction://hlinksldjump" r:id="rId10">
                  <a:extLst>
                    <a:ext uri="{A12FA001-AC4F-418D-AE19-62706E023703}">
                      <ahyp:hlinkClr val="tx"/>
                    </a:ext>
                  </a:extLst>
                </a:hlinkClick>
              </a:rPr>
              <a:t>Using Your Mystery Pack</a:t>
            </a:r>
            <a:endParaRPr b="1" sz="1300" u="sng">
              <a:solidFill>
                <a:srgbClr val="4999ED"/>
              </a:solidFill>
              <a:latin typeface="Poppins"/>
              <a:ea typeface="Poppins"/>
              <a:cs typeface="Poppins"/>
              <a:sym typeface="Poppins"/>
            </a:endParaRPr>
          </a:p>
        </p:txBody>
      </p:sp>
      <p:sp>
        <p:nvSpPr>
          <p:cNvPr id="79" name="Google Shape;79;p13"/>
          <p:cNvSpPr txBox="1"/>
          <p:nvPr/>
        </p:nvSpPr>
        <p:spPr>
          <a:xfrm>
            <a:off x="715300" y="1716625"/>
            <a:ext cx="5396100" cy="560400"/>
          </a:xfrm>
          <a:prstGeom prst="rect">
            <a:avLst/>
          </a:prstGeom>
          <a:noFill/>
          <a:ln>
            <a:noFill/>
          </a:ln>
        </p:spPr>
        <p:txBody>
          <a:bodyPr anchorCtr="0" anchor="ctr" bIns="91450" lIns="91450" spcFirstLastPara="1" rIns="91450" wrap="square" tIns="91450">
            <a:noAutofit/>
          </a:bodyPr>
          <a:lstStyle/>
          <a:p>
            <a:pPr indent="0" lvl="0" marL="0" rtl="0" algn="l">
              <a:spcBef>
                <a:spcPts val="0"/>
              </a:spcBef>
              <a:spcAft>
                <a:spcPts val="0"/>
              </a:spcAft>
              <a:buClr>
                <a:schemeClr val="dk1"/>
              </a:buClr>
              <a:buSzPts val="1100"/>
              <a:buFont typeface="Arial"/>
              <a:buNone/>
            </a:pPr>
            <a:r>
              <a:rPr lang="en" sz="1100">
                <a:solidFill>
                  <a:schemeClr val="dk2"/>
                </a:solidFill>
                <a:latin typeface="Poppins"/>
                <a:ea typeface="Poppins"/>
                <a:cs typeface="Poppins"/>
                <a:sym typeface="Poppins"/>
              </a:rPr>
              <a:t>We’ve assigned each lesson one of these labels:</a:t>
            </a:r>
            <a:endParaRPr sz="1100">
              <a:solidFill>
                <a:srgbClr val="595959"/>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1" name="Shape 221"/>
        <p:cNvGrpSpPr/>
        <p:nvPr/>
      </p:nvGrpSpPr>
      <p:grpSpPr>
        <a:xfrm>
          <a:off x="0" y="0"/>
          <a:ext cx="0" cy="0"/>
          <a:chOff x="0" y="0"/>
          <a:chExt cx="0" cy="0"/>
        </a:xfrm>
      </p:grpSpPr>
      <p:sp>
        <p:nvSpPr>
          <p:cNvPr id="222" name="Google Shape;222;p22"/>
          <p:cNvSpPr txBox="1"/>
          <p:nvPr/>
        </p:nvSpPr>
        <p:spPr>
          <a:xfrm>
            <a:off x="715300" y="356625"/>
            <a:ext cx="6834000" cy="8778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n" sz="1600">
                <a:solidFill>
                  <a:srgbClr val="5C5C5C"/>
                </a:solidFill>
                <a:highlight>
                  <a:schemeClr val="lt1"/>
                </a:highlight>
                <a:latin typeface="Poppins ExtraBold"/>
                <a:ea typeface="Poppins ExtraBold"/>
                <a:cs typeface="Poppins ExtraBold"/>
                <a:sym typeface="Poppins ExtraBold"/>
              </a:rPr>
              <a:t>KINDERGARTEN</a:t>
            </a:r>
            <a:endParaRPr sz="1600">
              <a:solidFill>
                <a:srgbClr val="5C5C5C"/>
              </a:solidFill>
              <a:highlight>
                <a:schemeClr val="lt1"/>
              </a:highlight>
              <a:latin typeface="Poppins ExtraBold"/>
              <a:ea typeface="Poppins ExtraBold"/>
              <a:cs typeface="Poppins ExtraBold"/>
              <a:sym typeface="Poppins ExtraBold"/>
            </a:endParaRPr>
          </a:p>
          <a:p>
            <a:pPr indent="0" lvl="0" marL="0" rtl="0" algn="l">
              <a:lnSpc>
                <a:spcPct val="80000"/>
              </a:lnSpc>
              <a:spcBef>
                <a:spcPts val="400"/>
              </a:spcBef>
              <a:spcAft>
                <a:spcPts val="0"/>
              </a:spcAft>
              <a:buNone/>
            </a:pPr>
            <a:r>
              <a:rPr b="1" lang="en" sz="4000">
                <a:solidFill>
                  <a:srgbClr val="4999ED"/>
                </a:solidFill>
                <a:highlight>
                  <a:schemeClr val="lt1"/>
                </a:highlight>
                <a:latin typeface="Poppins"/>
                <a:ea typeface="Poppins"/>
                <a:cs typeface="Poppins"/>
                <a:sym typeface="Poppins"/>
              </a:rPr>
              <a:t>Using Your Mystery Pack</a:t>
            </a:r>
            <a:endParaRPr b="1" sz="4000">
              <a:solidFill>
                <a:srgbClr val="4999ED"/>
              </a:solidFill>
            </a:endParaRPr>
          </a:p>
          <a:p>
            <a:pPr indent="0" lvl="0" marL="0" rtl="0" algn="l">
              <a:spcBef>
                <a:spcPts val="0"/>
              </a:spcBef>
              <a:spcAft>
                <a:spcPts val="0"/>
              </a:spcAft>
              <a:buNone/>
            </a:pPr>
            <a:r>
              <a:t/>
            </a:r>
            <a:endParaRPr b="1">
              <a:solidFill>
                <a:srgbClr val="923589"/>
              </a:solidFill>
            </a:endParaRPr>
          </a:p>
        </p:txBody>
      </p:sp>
      <p:pic>
        <p:nvPicPr>
          <p:cNvPr id="223" name="Google Shape;223;p22"/>
          <p:cNvPicPr preferRelativeResize="0"/>
          <p:nvPr/>
        </p:nvPicPr>
        <p:blipFill rotWithShape="1">
          <a:blip r:embed="rId4">
            <a:alphaModFix/>
          </a:blip>
          <a:srcRect b="0" l="758" r="768" t="0"/>
          <a:stretch/>
        </p:blipFill>
        <p:spPr>
          <a:xfrm>
            <a:off x="4754880" y="3520440"/>
            <a:ext cx="4677236" cy="3657599"/>
          </a:xfrm>
          <a:prstGeom prst="rect">
            <a:avLst/>
          </a:prstGeom>
          <a:noFill/>
          <a:ln>
            <a:noFill/>
          </a:ln>
        </p:spPr>
      </p:pic>
      <p:sp>
        <p:nvSpPr>
          <p:cNvPr id="224" name="Google Shape;224;p22"/>
          <p:cNvSpPr txBox="1"/>
          <p:nvPr/>
        </p:nvSpPr>
        <p:spPr>
          <a:xfrm>
            <a:off x="715300" y="1188720"/>
            <a:ext cx="6068700" cy="637500"/>
          </a:xfrm>
          <a:prstGeom prst="rect">
            <a:avLst/>
          </a:prstGeom>
          <a:noFill/>
          <a:ln>
            <a:noFill/>
          </a:ln>
        </p:spPr>
        <p:txBody>
          <a:bodyPr anchorCtr="0" anchor="ctr" bIns="91425" lIns="91425" spcFirstLastPara="1" rIns="91425" wrap="square" tIns="91425">
            <a:noAutofit/>
          </a:bodyPr>
          <a:lstStyle/>
          <a:p>
            <a:pPr indent="0" lvl="0" marL="0" rtl="0" algn="l">
              <a:lnSpc>
                <a:spcPct val="130000"/>
              </a:lnSpc>
              <a:spcBef>
                <a:spcPts val="0"/>
              </a:spcBef>
              <a:spcAft>
                <a:spcPts val="0"/>
              </a:spcAft>
              <a:buNone/>
            </a:pPr>
            <a:r>
              <a:rPr i="1" lang="en" sz="1100">
                <a:solidFill>
                  <a:srgbClr val="595959"/>
                </a:solidFill>
                <a:latin typeface="Poppins"/>
                <a:ea typeface="Poppins"/>
                <a:cs typeface="Poppins"/>
                <a:sym typeface="Poppins"/>
              </a:rPr>
              <a:t>Mystery Packs are supply kits that contain all the materials needed to teach Mystery Science for the entire year. Each box contains supplies for a class of 30 students.</a:t>
            </a:r>
            <a:endParaRPr i="1" sz="1100">
              <a:solidFill>
                <a:srgbClr val="595959"/>
              </a:solidFill>
              <a:latin typeface="Poppins"/>
              <a:ea typeface="Poppins"/>
              <a:cs typeface="Poppins"/>
              <a:sym typeface="Poppins"/>
            </a:endParaRPr>
          </a:p>
        </p:txBody>
      </p:sp>
      <p:sp>
        <p:nvSpPr>
          <p:cNvPr id="225" name="Google Shape;225;p22"/>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10</a:t>
            </a:r>
            <a:endParaRPr sz="1300">
              <a:solidFill>
                <a:srgbClr val="7E7E7E"/>
              </a:solidFill>
              <a:latin typeface="Poppins"/>
              <a:ea typeface="Poppins"/>
              <a:cs typeface="Poppins"/>
              <a:sym typeface="Poppins"/>
            </a:endParaRPr>
          </a:p>
        </p:txBody>
      </p:sp>
      <p:sp>
        <p:nvSpPr>
          <p:cNvPr id="226" name="Google Shape;226;p22"/>
          <p:cNvSpPr txBox="1"/>
          <p:nvPr/>
        </p:nvSpPr>
        <p:spPr>
          <a:xfrm>
            <a:off x="715300" y="2011680"/>
            <a:ext cx="4906500" cy="1148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Does my Mystery Pack contain enough supplies to send home?</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For activities labeled </a:t>
            </a:r>
            <a:r>
              <a:rPr i="1" lang="en" sz="1100">
                <a:solidFill>
                  <a:srgbClr val="595959"/>
                </a:solidFill>
                <a:latin typeface="Poppins"/>
                <a:ea typeface="Poppins"/>
                <a:cs typeface="Poppins"/>
                <a:sym typeface="Poppins"/>
              </a:rPr>
              <a:t>Ready to Teach</a:t>
            </a:r>
            <a:r>
              <a:rPr lang="en" sz="1100">
                <a:solidFill>
                  <a:srgbClr val="595959"/>
                </a:solidFill>
                <a:latin typeface="Poppins"/>
                <a:ea typeface="Poppins"/>
                <a:cs typeface="Poppins"/>
                <a:sym typeface="Poppins"/>
              </a:rPr>
              <a:t>, there are enough supplies in your box for each student to have their own materials. For activities labeled </a:t>
            </a:r>
            <a:r>
              <a:rPr i="1" lang="en" sz="1100">
                <a:solidFill>
                  <a:srgbClr val="595959"/>
                </a:solidFill>
                <a:latin typeface="Poppins"/>
                <a:ea typeface="Poppins"/>
                <a:cs typeface="Poppins"/>
                <a:sym typeface="Poppins"/>
              </a:rPr>
              <a:t>Adjust Supplies</a:t>
            </a:r>
            <a:r>
              <a:rPr lang="en" sz="1100">
                <a:solidFill>
                  <a:srgbClr val="595959"/>
                </a:solidFill>
                <a:latin typeface="Poppins"/>
                <a:ea typeface="Poppins"/>
                <a:cs typeface="Poppins"/>
                <a:sym typeface="Poppins"/>
              </a:rPr>
              <a:t>, you’ll need some extra materials so that students can work on their own without sharing supplies.</a:t>
            </a:r>
            <a:endParaRPr sz="1200">
              <a:solidFill>
                <a:srgbClr val="595959"/>
              </a:solidFill>
              <a:latin typeface="Poppins"/>
              <a:ea typeface="Poppins"/>
              <a:cs typeface="Poppins"/>
              <a:sym typeface="Poppins"/>
            </a:endParaRPr>
          </a:p>
        </p:txBody>
      </p:sp>
      <p:sp>
        <p:nvSpPr>
          <p:cNvPr id="227" name="Google Shape;227;p22"/>
          <p:cNvSpPr txBox="1"/>
          <p:nvPr/>
        </p:nvSpPr>
        <p:spPr>
          <a:xfrm>
            <a:off x="715300" y="6217920"/>
            <a:ext cx="4091700" cy="7554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rgbClr val="000000"/>
              </a:buClr>
              <a:buSzPts val="1100"/>
              <a:buFont typeface="Arial"/>
              <a:buNone/>
            </a:pPr>
            <a:r>
              <a:rPr b="1" lang="en" sz="1100">
                <a:solidFill>
                  <a:srgbClr val="595959"/>
                </a:solidFill>
                <a:latin typeface="Poppins"/>
                <a:ea typeface="Poppins"/>
                <a:cs typeface="Poppins"/>
                <a:sym typeface="Poppins"/>
              </a:rPr>
              <a:t>I don’t have a Mystery Pack. Can I still order one? </a:t>
            </a:r>
            <a:endParaRPr b="1" sz="1100">
              <a:solidFill>
                <a:srgbClr val="595959"/>
              </a:solidFill>
              <a:latin typeface="Poppins"/>
              <a:ea typeface="Poppins"/>
              <a:cs typeface="Poppins"/>
              <a:sym typeface="Poppins"/>
            </a:endParaRPr>
          </a:p>
          <a:p>
            <a:pPr indent="0" lvl="0" marL="0" rtl="0" algn="l">
              <a:lnSpc>
                <a:spcPct val="120000"/>
              </a:lnSpc>
              <a:spcBef>
                <a:spcPts val="400"/>
              </a:spcBef>
              <a:spcAft>
                <a:spcPts val="0"/>
              </a:spcAft>
              <a:buClr>
                <a:srgbClr val="000000"/>
              </a:buClr>
              <a:buSzPts val="1100"/>
              <a:buFont typeface="Arial"/>
              <a:buNone/>
            </a:pPr>
            <a:r>
              <a:rPr lang="en" sz="1100">
                <a:solidFill>
                  <a:srgbClr val="595959"/>
                </a:solidFill>
                <a:latin typeface="Poppins"/>
                <a:ea typeface="Poppins"/>
                <a:cs typeface="Poppins"/>
                <a:sym typeface="Poppins"/>
              </a:rPr>
              <a:t>Yes! Packs are still available for purchase. You can learn more about Mystery Packs and how to get them </a:t>
            </a:r>
            <a:r>
              <a:rPr lang="en" sz="1100" u="sng">
                <a:solidFill>
                  <a:srgbClr val="4999ED"/>
                </a:solidFill>
                <a:latin typeface="Poppins Medium"/>
                <a:ea typeface="Poppins Medium"/>
                <a:cs typeface="Poppins Medium"/>
                <a:sym typeface="Poppins Medium"/>
                <a:hlinkClick r:id="rId5">
                  <a:extLst>
                    <a:ext uri="{A12FA001-AC4F-418D-AE19-62706E023703}">
                      <ahyp:hlinkClr val="tx"/>
                    </a:ext>
                  </a:extLst>
                </a:hlinkClick>
              </a:rPr>
              <a:t>here</a:t>
            </a:r>
            <a:r>
              <a:rPr lang="en" sz="1100">
                <a:solidFill>
                  <a:srgbClr val="595959"/>
                </a:solidFill>
                <a:latin typeface="Poppins"/>
                <a:ea typeface="Poppins"/>
                <a:cs typeface="Poppins"/>
                <a:sym typeface="Poppins"/>
              </a:rPr>
              <a:t>.</a:t>
            </a:r>
            <a:endParaRPr sz="1100">
              <a:solidFill>
                <a:srgbClr val="595959"/>
              </a:solidFill>
              <a:latin typeface="Poppins"/>
              <a:ea typeface="Poppins"/>
              <a:cs typeface="Poppins"/>
              <a:sym typeface="Poppins"/>
            </a:endParaRPr>
          </a:p>
          <a:p>
            <a:pPr indent="0" lvl="0" marL="0" rtl="0" algn="l">
              <a:lnSpc>
                <a:spcPct val="115000"/>
              </a:lnSpc>
              <a:spcBef>
                <a:spcPts val="400"/>
              </a:spcBef>
              <a:spcAft>
                <a:spcPts val="0"/>
              </a:spcAft>
              <a:buClr>
                <a:srgbClr val="000000"/>
              </a:buClr>
              <a:buSzPts val="1100"/>
              <a:buFont typeface="Arial"/>
              <a:buNone/>
            </a:pPr>
            <a:r>
              <a:rPr lang="en" sz="1200">
                <a:solidFill>
                  <a:srgbClr val="595959"/>
                </a:solidFill>
                <a:latin typeface="Poppins"/>
                <a:ea typeface="Poppins"/>
                <a:cs typeface="Poppins"/>
                <a:sym typeface="Poppins"/>
              </a:rPr>
              <a:t> </a:t>
            </a:r>
            <a:endParaRPr sz="1200">
              <a:solidFill>
                <a:srgbClr val="595959"/>
              </a:solidFill>
              <a:latin typeface="Poppins"/>
              <a:ea typeface="Poppins"/>
              <a:cs typeface="Poppins"/>
              <a:sym typeface="Poppins"/>
            </a:endParaRPr>
          </a:p>
          <a:p>
            <a:pPr indent="0" lvl="0" marL="457200" rtl="0" algn="l">
              <a:lnSpc>
                <a:spcPct val="115000"/>
              </a:lnSpc>
              <a:spcBef>
                <a:spcPts val="200"/>
              </a:spcBef>
              <a:spcAft>
                <a:spcPts val="200"/>
              </a:spcAft>
              <a:buNone/>
            </a:pPr>
            <a:r>
              <a:t/>
            </a:r>
            <a:endParaRPr sz="1200">
              <a:solidFill>
                <a:srgbClr val="595959"/>
              </a:solidFill>
              <a:latin typeface="Poppins"/>
              <a:ea typeface="Poppins"/>
              <a:cs typeface="Poppins"/>
              <a:sym typeface="Poppins"/>
            </a:endParaRPr>
          </a:p>
        </p:txBody>
      </p:sp>
      <p:sp>
        <p:nvSpPr>
          <p:cNvPr id="228" name="Google Shape;228;p22"/>
          <p:cNvSpPr txBox="1"/>
          <p:nvPr/>
        </p:nvSpPr>
        <p:spPr>
          <a:xfrm>
            <a:off x="715300" y="4946240"/>
            <a:ext cx="3966300" cy="9525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What if I don’t use all of my supplies this year?</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0"/>
              </a:spcAft>
              <a:buNone/>
            </a:pPr>
            <a:r>
              <a:rPr lang="en" sz="1100">
                <a:solidFill>
                  <a:srgbClr val="595959"/>
                </a:solidFill>
                <a:latin typeface="Poppins"/>
                <a:ea typeface="Poppins"/>
                <a:cs typeface="Poppins"/>
                <a:sym typeface="Poppins"/>
              </a:rPr>
              <a:t>Don’t worry! You can still use your Mystery Pack next school year. You’ll just need to refill any supplies that you do use this year.</a:t>
            </a:r>
            <a:endParaRPr b="1" sz="1100">
              <a:solidFill>
                <a:srgbClr val="595959"/>
              </a:solidFill>
              <a:latin typeface="Poppins"/>
              <a:ea typeface="Poppins"/>
              <a:cs typeface="Poppins"/>
              <a:sym typeface="Poppins"/>
            </a:endParaRPr>
          </a:p>
          <a:p>
            <a:pPr indent="0" lvl="0" marL="0" rtl="0" algn="l">
              <a:lnSpc>
                <a:spcPct val="115000"/>
              </a:lnSpc>
              <a:spcBef>
                <a:spcPts val="400"/>
              </a:spcBef>
              <a:spcAft>
                <a:spcPts val="200"/>
              </a:spcAft>
              <a:buNone/>
            </a:pPr>
            <a:r>
              <a:t/>
            </a:r>
            <a:endParaRPr sz="1200">
              <a:solidFill>
                <a:srgbClr val="595959"/>
              </a:solidFill>
              <a:latin typeface="Poppins"/>
              <a:ea typeface="Poppins"/>
              <a:cs typeface="Poppins"/>
              <a:sym typeface="Poppins"/>
            </a:endParaRPr>
          </a:p>
        </p:txBody>
      </p:sp>
      <p:sp>
        <p:nvSpPr>
          <p:cNvPr id="229" name="Google Shape;229;p22"/>
          <p:cNvSpPr txBox="1"/>
          <p:nvPr/>
        </p:nvSpPr>
        <p:spPr>
          <a:xfrm>
            <a:off x="715300" y="3478960"/>
            <a:ext cx="3966300" cy="1148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What if I can’t send supplies home to students?</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If students don’t have access to supplies, you can turn some activities into demonstrations and share via video conference. Students can participate by recording their observations. </a:t>
            </a:r>
            <a:endParaRPr sz="1100">
              <a:solidFill>
                <a:srgbClr val="595959"/>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aphicFrame>
        <p:nvGraphicFramePr>
          <p:cNvPr id="84" name="Google Shape;84;p14"/>
          <p:cNvGraphicFramePr/>
          <p:nvPr/>
        </p:nvGraphicFramePr>
        <p:xfrm>
          <a:off x="813825" y="1234440"/>
          <a:ext cx="3000000" cy="3000000"/>
        </p:xfrm>
        <a:graphic>
          <a:graphicData uri="http://schemas.openxmlformats.org/drawingml/2006/table">
            <a:tbl>
              <a:tblPr>
                <a:noFill/>
                <a:tableStyleId>{3758D464-C287-49C1-B338-5430F3806424}</a:tableStyleId>
              </a:tblPr>
              <a:tblGrid>
                <a:gridCol w="1846675"/>
                <a:gridCol w="3291950"/>
                <a:gridCol w="3291950"/>
              </a:tblGrid>
              <a:tr h="357775">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r>
              <a:tr h="142642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1</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Why do woodpeckers peck wood?</a:t>
                      </a:r>
                      <a:endParaRPr i="1" sz="1000">
                        <a:solidFill>
                          <a:srgbClr val="7E7E7E"/>
                        </a:solidFill>
                        <a:latin typeface="Poppins"/>
                        <a:ea typeface="Poppins"/>
                        <a:cs typeface="Poppins"/>
                        <a:sym typeface="Poppins"/>
                      </a:endParaRPr>
                    </a:p>
                  </a:txBody>
                  <a:tcPr marT="109725" marB="0" marR="6400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a:t>
                      </a:r>
                      <a:r>
                        <a:rPr lang="en" sz="1000">
                          <a:solidFill>
                            <a:srgbClr val="595959"/>
                          </a:solidFill>
                          <a:latin typeface="Poppins"/>
                          <a:ea typeface="Poppins"/>
                          <a:cs typeface="Poppins"/>
                          <a:sym typeface="Poppins"/>
                        </a:rPr>
                        <a:t>ies needed.</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a:t>
                      </a:r>
                      <a:r>
                        <a:rPr lang="en" sz="1000">
                          <a:solidFill>
                            <a:srgbClr val="595959"/>
                          </a:solidFill>
                          <a:latin typeface="Poppins"/>
                          <a:ea typeface="Poppins"/>
                          <a:cs typeface="Poppins"/>
                          <a:sym typeface="Poppins"/>
                        </a:rPr>
                        <a:t>ies needed.</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2</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Where do animals live?</a:t>
                      </a:r>
                      <a:endParaRPr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a:t>
                      </a:r>
                      <a:r>
                        <a:rPr lang="en" sz="1000">
                          <a:solidFill>
                            <a:srgbClr val="595959"/>
                          </a:solidFill>
                          <a:latin typeface="Poppins"/>
                          <a:ea typeface="Poppins"/>
                          <a:cs typeface="Poppins"/>
                          <a:sym typeface="Poppins"/>
                        </a:rPr>
                        <a:t>ies needed.</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a:t>
                      </a:r>
                      <a:r>
                        <a:rPr lang="en" sz="1000">
                          <a:solidFill>
                            <a:srgbClr val="595959"/>
                          </a:solidFill>
                          <a:latin typeface="Poppins"/>
                          <a:ea typeface="Poppins"/>
                          <a:cs typeface="Poppins"/>
                          <a:sym typeface="Poppins"/>
                        </a:rPr>
                        <a:t>ies needed.</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3</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How can you find animals in the woods</a:t>
                      </a:r>
                      <a:r>
                        <a:rPr i="1" lang="en" sz="1000">
                          <a:solidFill>
                            <a:srgbClr val="7E7E7E"/>
                          </a:solidFill>
                          <a:latin typeface="Poppins"/>
                          <a:ea typeface="Poppins"/>
                          <a:cs typeface="Poppins"/>
                          <a:sym typeface="Poppins"/>
                        </a:rPr>
                        <a:t>?</a:t>
                      </a:r>
                      <a:endParaRPr b="1"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a:t>
                      </a:r>
                      <a:r>
                        <a:rPr lang="en" sz="1000">
                          <a:solidFill>
                            <a:srgbClr val="595959"/>
                          </a:solidFill>
                          <a:latin typeface="Poppins"/>
                          <a:ea typeface="Poppins"/>
                          <a:cs typeface="Poppins"/>
                          <a:sym typeface="Poppins"/>
                        </a:rPr>
                        <a:t>ies needed.</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a:t>
                      </a:r>
                      <a:r>
                        <a:rPr lang="en" sz="1000">
                          <a:solidFill>
                            <a:srgbClr val="595959"/>
                          </a:solidFill>
                          <a:latin typeface="Poppins"/>
                          <a:ea typeface="Poppins"/>
                          <a:cs typeface="Poppins"/>
                          <a:sym typeface="Poppins"/>
                        </a:rPr>
                        <a:t>ies needed.</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481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4</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How do animals make their homes in the forest</a:t>
                      </a:r>
                      <a:r>
                        <a:rPr i="1" lang="en" sz="1000">
                          <a:solidFill>
                            <a:srgbClr val="7E7E7E"/>
                          </a:solidFill>
                          <a:latin typeface="Poppins"/>
                          <a:ea typeface="Poppins"/>
                          <a:cs typeface="Poppins"/>
                          <a:sym typeface="Poppins"/>
                        </a:rPr>
                        <a:t>?</a:t>
                      </a:r>
                      <a:endParaRPr b="1"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a:t>
                      </a:r>
                      <a:r>
                        <a:rPr lang="en" sz="1000">
                          <a:solidFill>
                            <a:srgbClr val="595959"/>
                          </a:solidFill>
                          <a:latin typeface="Poppins"/>
                          <a:ea typeface="Poppins"/>
                          <a:cs typeface="Poppins"/>
                          <a:sym typeface="Poppins"/>
                        </a:rPr>
                        <a:t>ies neede</a:t>
                      </a:r>
                      <a:r>
                        <a:rPr lang="en" sz="1000">
                          <a:solidFill>
                            <a:srgbClr val="595959"/>
                          </a:solidFill>
                          <a:latin typeface="Poppins"/>
                          <a:ea typeface="Poppins"/>
                          <a:cs typeface="Poppins"/>
                          <a:sym typeface="Poppins"/>
                        </a:rPr>
                        <a:t>d</a:t>
                      </a:r>
                      <a:r>
                        <a:rPr lang="en" sz="1000">
                          <a:solidFill>
                            <a:srgbClr val="595959"/>
                          </a:solidFill>
                          <a:latin typeface="Poppins"/>
                          <a:ea typeface="Poppins"/>
                          <a:cs typeface="Poppins"/>
                          <a:sym typeface="Poppins"/>
                        </a:rPr>
                        <a:t>.</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a:t>
                      </a:r>
                      <a:r>
                        <a:rPr lang="en" sz="1000">
                          <a:solidFill>
                            <a:srgbClr val="595959"/>
                          </a:solidFill>
                          <a:latin typeface="Poppins"/>
                          <a:ea typeface="Poppins"/>
                          <a:cs typeface="Poppins"/>
                          <a:sym typeface="Poppins"/>
                        </a:rPr>
                        <a:t>ies needed.</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bl>
          </a:graphicData>
        </a:graphic>
      </p:graphicFrame>
      <p:sp>
        <p:nvSpPr>
          <p:cNvPr id="85" name="Google Shape;85;p14"/>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2</a:t>
            </a:r>
            <a:endParaRPr sz="1300">
              <a:solidFill>
                <a:srgbClr val="7E7E7E"/>
              </a:solidFill>
              <a:latin typeface="Poppins"/>
              <a:ea typeface="Poppins"/>
              <a:cs typeface="Poppins"/>
              <a:sym typeface="Poppins"/>
            </a:endParaRPr>
          </a:p>
        </p:txBody>
      </p:sp>
      <p:grpSp>
        <p:nvGrpSpPr>
          <p:cNvPr id="86" name="Google Shape;86;p14"/>
          <p:cNvGrpSpPr/>
          <p:nvPr/>
        </p:nvGrpSpPr>
        <p:grpSpPr>
          <a:xfrm>
            <a:off x="807966" y="1592225"/>
            <a:ext cx="1846800" cy="5573700"/>
            <a:chOff x="813816" y="1588250"/>
            <a:chExt cx="1846800" cy="5573700"/>
          </a:xfrm>
        </p:grpSpPr>
        <p:sp>
          <p:nvSpPr>
            <p:cNvPr id="87" name="Google Shape;87;p14"/>
            <p:cNvSpPr/>
            <p:nvPr/>
          </p:nvSpPr>
          <p:spPr>
            <a:xfrm>
              <a:off x="813816" y="1588250"/>
              <a:ext cx="1846800" cy="557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 name="Google Shape;88;p14"/>
            <p:cNvGrpSpPr/>
            <p:nvPr/>
          </p:nvGrpSpPr>
          <p:grpSpPr>
            <a:xfrm>
              <a:off x="899027" y="1938528"/>
              <a:ext cx="1280105" cy="4315968"/>
              <a:chOff x="899027" y="1938528"/>
              <a:chExt cx="1280105" cy="4315968"/>
            </a:xfrm>
          </p:grpSpPr>
          <p:grpSp>
            <p:nvGrpSpPr>
              <p:cNvPr id="89" name="Google Shape;89;p14"/>
              <p:cNvGrpSpPr/>
              <p:nvPr/>
            </p:nvGrpSpPr>
            <p:grpSpPr>
              <a:xfrm>
                <a:off x="899033" y="1938528"/>
                <a:ext cx="1280100" cy="219600"/>
                <a:chOff x="1037158" y="2002771"/>
                <a:chExt cx="1280100" cy="219600"/>
              </a:xfrm>
            </p:grpSpPr>
            <p:sp>
              <p:nvSpPr>
                <p:cNvPr id="90" name="Google Shape;90;p14"/>
                <p:cNvSpPr/>
                <p:nvPr/>
              </p:nvSpPr>
              <p:spPr>
                <a:xfrm>
                  <a:off x="1037158" y="2002771"/>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91" name="Google Shape;91;p14"/>
                <p:cNvSpPr/>
                <p:nvPr/>
              </p:nvSpPr>
              <p:spPr>
                <a:xfrm>
                  <a:off x="1037158" y="2002771"/>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92" name="Google Shape;92;p14"/>
              <p:cNvGrpSpPr/>
              <p:nvPr/>
            </p:nvGrpSpPr>
            <p:grpSpPr>
              <a:xfrm>
                <a:off x="899027" y="4700016"/>
                <a:ext cx="1280100" cy="219600"/>
                <a:chOff x="899027" y="4672372"/>
                <a:chExt cx="1280100" cy="219600"/>
              </a:xfrm>
            </p:grpSpPr>
            <p:sp>
              <p:nvSpPr>
                <p:cNvPr id="93" name="Google Shape;93;p14"/>
                <p:cNvSpPr/>
                <p:nvPr/>
              </p:nvSpPr>
              <p:spPr>
                <a:xfrm>
                  <a:off x="899027" y="4672372"/>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94" name="Google Shape;94;p14"/>
                <p:cNvSpPr/>
                <p:nvPr/>
              </p:nvSpPr>
              <p:spPr>
                <a:xfrm>
                  <a:off x="899027" y="4672372"/>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95" name="Google Shape;95;p14"/>
              <p:cNvGrpSpPr/>
              <p:nvPr/>
            </p:nvGrpSpPr>
            <p:grpSpPr>
              <a:xfrm>
                <a:off x="899028" y="3364992"/>
                <a:ext cx="1280100" cy="219600"/>
                <a:chOff x="899028" y="3337573"/>
                <a:chExt cx="1280100" cy="219600"/>
              </a:xfrm>
            </p:grpSpPr>
            <p:sp>
              <p:nvSpPr>
                <p:cNvPr id="96" name="Google Shape;96;p14"/>
                <p:cNvSpPr/>
                <p:nvPr/>
              </p:nvSpPr>
              <p:spPr>
                <a:xfrm>
                  <a:off x="899028" y="3337573"/>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97" name="Google Shape;97;p14"/>
                <p:cNvSpPr/>
                <p:nvPr/>
              </p:nvSpPr>
              <p:spPr>
                <a:xfrm>
                  <a:off x="899028" y="3337573"/>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98" name="Google Shape;98;p14"/>
              <p:cNvGrpSpPr/>
              <p:nvPr/>
            </p:nvGrpSpPr>
            <p:grpSpPr>
              <a:xfrm>
                <a:off x="899033" y="6025896"/>
                <a:ext cx="1280100" cy="228600"/>
                <a:chOff x="899033" y="6025896"/>
                <a:chExt cx="1280100" cy="228600"/>
              </a:xfrm>
            </p:grpSpPr>
            <p:sp>
              <p:nvSpPr>
                <p:cNvPr id="99" name="Google Shape;99;p14"/>
                <p:cNvSpPr/>
                <p:nvPr/>
              </p:nvSpPr>
              <p:spPr>
                <a:xfrm>
                  <a:off x="899033" y="6025896"/>
                  <a:ext cx="1280100" cy="228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00" name="Google Shape;100;p14"/>
                <p:cNvSpPr/>
                <p:nvPr/>
              </p:nvSpPr>
              <p:spPr>
                <a:xfrm>
                  <a:off x="899033" y="6025896"/>
                  <a:ext cx="1280100" cy="228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grpSp>
      <p:sp>
        <p:nvSpPr>
          <p:cNvPr id="101" name="Google Shape;101;p14"/>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K</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Plant &amp; Animal Secrets</a:t>
            </a:r>
            <a:endParaRPr b="1">
              <a:solidFill>
                <a:srgbClr val="4999ED"/>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graphicFrame>
        <p:nvGraphicFramePr>
          <p:cNvPr id="106" name="Google Shape;106;p15"/>
          <p:cNvGraphicFramePr/>
          <p:nvPr/>
        </p:nvGraphicFramePr>
        <p:xfrm>
          <a:off x="813825" y="1234440"/>
          <a:ext cx="3000000" cy="3000000"/>
        </p:xfrm>
        <a:graphic>
          <a:graphicData uri="http://schemas.openxmlformats.org/drawingml/2006/table">
            <a:tbl>
              <a:tblPr>
                <a:noFill/>
                <a:tableStyleId>{3758D464-C287-49C1-B338-5430F3806424}</a:tableStyleId>
              </a:tblPr>
              <a:tblGrid>
                <a:gridCol w="1846675"/>
                <a:gridCol w="3291950"/>
                <a:gridCol w="3291950"/>
              </a:tblGrid>
              <a:tr h="357775">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r>
              <a:tr h="142642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5</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How do plants and trees grow</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109725" marB="0" marR="6400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a:t>
                      </a:r>
                      <a:r>
                        <a:rPr lang="en" sz="1000">
                          <a:solidFill>
                            <a:srgbClr val="595959"/>
                          </a:solidFill>
                          <a:latin typeface="Poppins"/>
                          <a:ea typeface="Poppins"/>
                          <a:cs typeface="Poppins"/>
                          <a:sym typeface="Poppins"/>
                        </a:rPr>
                        <a:t>et up a few cups with soil and seeds for the entire class to observe and monitor.</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Char char="●"/>
                      </a:pPr>
                      <a:r>
                        <a:rPr lang="en" sz="1000">
                          <a:solidFill>
                            <a:srgbClr val="595959"/>
                          </a:solidFill>
                          <a:latin typeface="Poppins"/>
                          <a:ea typeface="Poppins"/>
                          <a:cs typeface="Poppins"/>
                          <a:sym typeface="Poppins"/>
                        </a:rPr>
                        <a:t>We also suggest watching </a:t>
                      </a:r>
                      <a:r>
                        <a:rPr lang="en" sz="1000" u="sng">
                          <a:solidFill>
                            <a:srgbClr val="4999ED"/>
                          </a:solidFill>
                          <a:latin typeface="Poppins Medium"/>
                          <a:ea typeface="Poppins Medium"/>
                          <a:cs typeface="Poppins Medium"/>
                          <a:sym typeface="Poppins Medium"/>
                          <a:hlinkClick r:id="rId5">
                            <a:extLst>
                              <a:ext uri="{A12FA001-AC4F-418D-AE19-62706E023703}">
                                <ahyp:hlinkClr val="tx"/>
                              </a:ext>
                            </a:extLst>
                          </a:hlinkClick>
                        </a:rPr>
                        <a:t>this sped-up video</a:t>
                      </a:r>
                      <a:r>
                        <a:rPr lang="en" sz="1000">
                          <a:solidFill>
                            <a:srgbClr val="595959"/>
                          </a:solidFill>
                          <a:latin typeface="Poppins"/>
                          <a:ea typeface="Poppins"/>
                          <a:cs typeface="Poppins"/>
                          <a:sym typeface="Poppins"/>
                        </a:rPr>
                        <a:t> a</a:t>
                      </a:r>
                      <a:r>
                        <a:rPr lang="en" sz="1000">
                          <a:solidFill>
                            <a:srgbClr val="595959"/>
                          </a:solidFill>
                          <a:latin typeface="Poppins"/>
                          <a:ea typeface="Poppins"/>
                          <a:cs typeface="Poppins"/>
                          <a:sym typeface="Poppins"/>
                        </a:rPr>
                        <a:t>nd leading a discussion with students.</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a:t>
                      </a:r>
                      <a:r>
                        <a:rPr lang="en" sz="1000">
                          <a:solidFill>
                            <a:srgbClr val="595959"/>
                          </a:solidFill>
                          <a:latin typeface="Poppins"/>
                          <a:ea typeface="Poppins"/>
                          <a:cs typeface="Poppins"/>
                          <a:sym typeface="Poppins"/>
                        </a:rPr>
                        <a:t>et up a few cups with soil and seeds and demo over video conference with your students so they can make observations.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Char char="●"/>
                      </a:pPr>
                      <a:r>
                        <a:rPr lang="en" sz="1000">
                          <a:solidFill>
                            <a:srgbClr val="595959"/>
                          </a:solidFill>
                          <a:latin typeface="Poppins"/>
                          <a:ea typeface="Poppins"/>
                          <a:cs typeface="Poppins"/>
                          <a:sym typeface="Poppins"/>
                        </a:rPr>
                        <a:t>We also suggest watching </a:t>
                      </a:r>
                      <a:r>
                        <a:rPr lang="en" sz="1000" u="sng">
                          <a:solidFill>
                            <a:srgbClr val="4999ED"/>
                          </a:solidFill>
                          <a:latin typeface="Poppins Medium"/>
                          <a:ea typeface="Poppins Medium"/>
                          <a:cs typeface="Poppins Medium"/>
                          <a:sym typeface="Poppins Medium"/>
                          <a:hlinkClick r:id="rId6">
                            <a:extLst>
                              <a:ext uri="{A12FA001-AC4F-418D-AE19-62706E023703}">
                                <ahyp:hlinkClr val="tx"/>
                              </a:ext>
                            </a:extLst>
                          </a:hlinkClick>
                        </a:rPr>
                        <a:t>this sped-up video</a:t>
                      </a:r>
                      <a:r>
                        <a:rPr lang="en" sz="1000" u="sng">
                          <a:solidFill>
                            <a:srgbClr val="4999ED"/>
                          </a:solidFill>
                          <a:latin typeface="Poppins Medium"/>
                          <a:ea typeface="Poppins Medium"/>
                          <a:cs typeface="Poppins Medium"/>
                          <a:sym typeface="Poppins Medium"/>
                        </a:rPr>
                        <a:t> </a:t>
                      </a:r>
                      <a:r>
                        <a:rPr lang="en" sz="1000">
                          <a:solidFill>
                            <a:srgbClr val="595959"/>
                          </a:solidFill>
                          <a:latin typeface="Poppins"/>
                          <a:ea typeface="Poppins"/>
                          <a:cs typeface="Poppins"/>
                          <a:sym typeface="Poppins"/>
                        </a:rPr>
                        <a:t>a</a:t>
                      </a:r>
                      <a:r>
                        <a:rPr lang="en" sz="1000">
                          <a:solidFill>
                            <a:srgbClr val="595959"/>
                          </a:solidFill>
                          <a:latin typeface="Poppins"/>
                          <a:ea typeface="Poppins"/>
                          <a:cs typeface="Poppins"/>
                          <a:sym typeface="Poppins"/>
                        </a:rPr>
                        <a:t>nd leading a discussion with students.</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6</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Why would you want an old log in your backyard?</a:t>
                      </a:r>
                      <a:endParaRPr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a:t>
                      </a:r>
                      <a:r>
                        <a:rPr lang="en" sz="1000">
                          <a:solidFill>
                            <a:srgbClr val="595959"/>
                          </a:solidFill>
                          <a:latin typeface="Poppins"/>
                          <a:ea typeface="Poppins"/>
                          <a:cs typeface="Poppins"/>
                          <a:sym typeface="Poppins"/>
                        </a:rPr>
                        <a:t>ies needed.</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a:t>
                      </a:r>
                      <a:r>
                        <a:rPr lang="en" sz="1000">
                          <a:solidFill>
                            <a:srgbClr val="595959"/>
                          </a:solidFill>
                          <a:latin typeface="Poppins"/>
                          <a:ea typeface="Poppins"/>
                          <a:cs typeface="Poppins"/>
                          <a:sym typeface="Poppins"/>
                        </a:rPr>
                        <a:t>ies needed.</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bl>
          </a:graphicData>
        </a:graphic>
      </p:graphicFrame>
      <p:sp>
        <p:nvSpPr>
          <p:cNvPr id="107" name="Google Shape;107;p15"/>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3</a:t>
            </a:r>
            <a:endParaRPr sz="1300">
              <a:solidFill>
                <a:srgbClr val="7E7E7E"/>
              </a:solidFill>
              <a:latin typeface="Poppins"/>
              <a:ea typeface="Poppins"/>
              <a:cs typeface="Poppins"/>
              <a:sym typeface="Poppins"/>
            </a:endParaRPr>
          </a:p>
        </p:txBody>
      </p:sp>
      <p:grpSp>
        <p:nvGrpSpPr>
          <p:cNvPr id="108" name="Google Shape;108;p15"/>
          <p:cNvGrpSpPr/>
          <p:nvPr/>
        </p:nvGrpSpPr>
        <p:grpSpPr>
          <a:xfrm>
            <a:off x="804672" y="1588250"/>
            <a:ext cx="1846800" cy="2763300"/>
            <a:chOff x="813825" y="1588250"/>
            <a:chExt cx="1846800" cy="2763300"/>
          </a:xfrm>
        </p:grpSpPr>
        <p:sp>
          <p:nvSpPr>
            <p:cNvPr id="109" name="Google Shape;109;p15"/>
            <p:cNvSpPr/>
            <p:nvPr/>
          </p:nvSpPr>
          <p:spPr>
            <a:xfrm>
              <a:off x="813825" y="1588250"/>
              <a:ext cx="1846800" cy="276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 name="Google Shape;110;p15"/>
            <p:cNvGrpSpPr/>
            <p:nvPr/>
          </p:nvGrpSpPr>
          <p:grpSpPr>
            <a:xfrm>
              <a:off x="899028" y="1938528"/>
              <a:ext cx="1280105" cy="1646064"/>
              <a:chOff x="899028" y="1938528"/>
              <a:chExt cx="1280105" cy="1646064"/>
            </a:xfrm>
          </p:grpSpPr>
          <p:grpSp>
            <p:nvGrpSpPr>
              <p:cNvPr id="111" name="Google Shape;111;p15"/>
              <p:cNvGrpSpPr/>
              <p:nvPr/>
            </p:nvGrpSpPr>
            <p:grpSpPr>
              <a:xfrm>
                <a:off x="899033" y="1938528"/>
                <a:ext cx="1280100" cy="219600"/>
                <a:chOff x="1037158" y="2002771"/>
                <a:chExt cx="1280100" cy="219600"/>
              </a:xfrm>
            </p:grpSpPr>
            <p:sp>
              <p:nvSpPr>
                <p:cNvPr id="112" name="Google Shape;112;p15"/>
                <p:cNvSpPr/>
                <p:nvPr/>
              </p:nvSpPr>
              <p:spPr>
                <a:xfrm>
                  <a:off x="1037158" y="2002771"/>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13" name="Google Shape;113;p15"/>
                <p:cNvSpPr/>
                <p:nvPr/>
              </p:nvSpPr>
              <p:spPr>
                <a:xfrm>
                  <a:off x="1037158" y="2002771"/>
                  <a:ext cx="1280100" cy="219600"/>
                </a:xfrm>
                <a:prstGeom prst="roundRect">
                  <a:avLst>
                    <a:gd fmla="val 16667" name="adj"/>
                  </a:avLst>
                </a:prstGeom>
                <a:solidFill>
                  <a:srgbClr val="FFDF41">
                    <a:alpha val="569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Demo Activity</a:t>
                  </a:r>
                  <a:endParaRPr sz="900">
                    <a:solidFill>
                      <a:srgbClr val="333333"/>
                    </a:solidFill>
                    <a:latin typeface="Poppins Medium"/>
                    <a:ea typeface="Poppins Medium"/>
                    <a:cs typeface="Poppins Medium"/>
                    <a:sym typeface="Poppins Medium"/>
                  </a:endParaRPr>
                </a:p>
              </p:txBody>
            </p:sp>
          </p:grpSp>
          <p:grpSp>
            <p:nvGrpSpPr>
              <p:cNvPr id="114" name="Google Shape;114;p15"/>
              <p:cNvGrpSpPr/>
              <p:nvPr/>
            </p:nvGrpSpPr>
            <p:grpSpPr>
              <a:xfrm>
                <a:off x="899028" y="3364992"/>
                <a:ext cx="1280100" cy="219600"/>
                <a:chOff x="899028" y="3337573"/>
                <a:chExt cx="1280100" cy="219600"/>
              </a:xfrm>
            </p:grpSpPr>
            <p:sp>
              <p:nvSpPr>
                <p:cNvPr id="115" name="Google Shape;115;p15"/>
                <p:cNvSpPr/>
                <p:nvPr/>
              </p:nvSpPr>
              <p:spPr>
                <a:xfrm>
                  <a:off x="899028" y="3337573"/>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16" name="Google Shape;116;p15"/>
                <p:cNvSpPr/>
                <p:nvPr/>
              </p:nvSpPr>
              <p:spPr>
                <a:xfrm>
                  <a:off x="899028" y="3337573"/>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grpSp>
      <p:sp>
        <p:nvSpPr>
          <p:cNvPr id="117" name="Google Shape;117;p15"/>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K</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Plant &amp; Animal Secrets</a:t>
            </a:r>
            <a:endParaRPr b="1">
              <a:solidFill>
                <a:srgbClr val="4999ED"/>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graphicFrame>
        <p:nvGraphicFramePr>
          <p:cNvPr id="122" name="Google Shape;122;p16"/>
          <p:cNvGraphicFramePr/>
          <p:nvPr/>
        </p:nvGraphicFramePr>
        <p:xfrm>
          <a:off x="813825" y="1234440"/>
          <a:ext cx="3000000" cy="3000000"/>
        </p:xfrm>
        <a:graphic>
          <a:graphicData uri="http://schemas.openxmlformats.org/drawingml/2006/table">
            <a:tbl>
              <a:tblPr>
                <a:noFill/>
                <a:tableStyleId>{3758D464-C287-49C1-B338-5430F3806424}</a:tableStyleId>
              </a:tblPr>
              <a:tblGrid>
                <a:gridCol w="1846675"/>
                <a:gridCol w="3291950"/>
                <a:gridCol w="3291950"/>
              </a:tblGrid>
              <a:tr h="357775">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r>
              <a:tr h="142642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1</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Clr>
                          <a:schemeClr val="dk1"/>
                        </a:buClr>
                        <a:buSzPts val="1100"/>
                        <a:buFont typeface="Arial"/>
                        <a:buNone/>
                      </a:pPr>
                      <a:r>
                        <a:rPr i="1" lang="en" sz="1000">
                          <a:solidFill>
                            <a:srgbClr val="7E7E7E"/>
                          </a:solidFill>
                          <a:latin typeface="Poppins"/>
                          <a:ea typeface="Poppins"/>
                          <a:cs typeface="Poppins"/>
                          <a:sym typeface="Poppins"/>
                        </a:rPr>
                        <a:t>How can you get ready for a big storm?</a:t>
                      </a:r>
                      <a:endParaRPr i="1" sz="1000">
                        <a:solidFill>
                          <a:srgbClr val="7E7E7E"/>
                        </a:solidFill>
                        <a:latin typeface="Poppins"/>
                        <a:ea typeface="Poppins"/>
                        <a:cs typeface="Poppins"/>
                        <a:sym typeface="Poppins"/>
                      </a:endParaRPr>
                    </a:p>
                  </a:txBody>
                  <a:tcPr marT="109725" marB="0" marR="6400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supply adjustments.</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at home.</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All supplies are digital.</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2</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Have you ever watched a storm?</a:t>
                      </a:r>
                      <a:endParaRPr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solo. </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No supply adjustments.</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at home.</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an index card, pipe cleaner, crepe paper streamer (4-ft), and 4 </a:t>
                      </a:r>
                      <a:r>
                        <a:rPr lang="en" sz="1000">
                          <a:solidFill>
                            <a:srgbClr val="595959"/>
                          </a:solidFill>
                          <a:latin typeface="Poppins"/>
                          <a:ea typeface="Poppins"/>
                          <a:cs typeface="Poppins"/>
                          <a:sym typeface="Poppins"/>
                        </a:rPr>
                        <a:t>stickers</a:t>
                      </a:r>
                      <a:r>
                        <a:rPr lang="en" sz="1000">
                          <a:solidFill>
                            <a:srgbClr val="595959"/>
                          </a:solidFill>
                          <a:latin typeface="Poppins"/>
                          <a:ea typeface="Poppins"/>
                          <a:cs typeface="Poppins"/>
                          <a:sym typeface="Poppins"/>
                        </a:rPr>
                        <a:t>.</a:t>
                      </a:r>
                      <a:endParaRPr sz="1000">
                        <a:solidFill>
                          <a:srgbClr val="595959"/>
                        </a:solidFill>
                        <a:highlight>
                          <a:srgbClr val="FFFF00"/>
                        </a:highlight>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3</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How many different kinds of weather are there</a:t>
                      </a:r>
                      <a:r>
                        <a:rPr i="1" lang="en" sz="1000">
                          <a:solidFill>
                            <a:srgbClr val="7E7E7E"/>
                          </a:solidFill>
                          <a:latin typeface="Poppins"/>
                          <a:ea typeface="Poppins"/>
                          <a:cs typeface="Poppins"/>
                          <a:sym typeface="Poppins"/>
                        </a:rPr>
                        <a:t>?</a:t>
                      </a:r>
                      <a:endParaRPr b="1"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supply adjustments.</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at home.</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Send each student home with a copy of the </a:t>
                      </a:r>
                      <a:r>
                        <a:rPr i="1" lang="en" sz="1000">
                          <a:solidFill>
                            <a:schemeClr val="dk2"/>
                          </a:solidFill>
                          <a:latin typeface="Poppins"/>
                          <a:ea typeface="Poppins"/>
                          <a:cs typeface="Poppins"/>
                          <a:sym typeface="Poppins"/>
                        </a:rPr>
                        <a:t>Weather Drawing</a:t>
                      </a:r>
                      <a:r>
                        <a:rPr lang="en" sz="1000">
                          <a:solidFill>
                            <a:schemeClr val="dk2"/>
                          </a:solidFill>
                          <a:latin typeface="Poppins"/>
                          <a:ea typeface="Poppins"/>
                          <a:cs typeface="Poppins"/>
                          <a:sym typeface="Poppins"/>
                        </a:rPr>
                        <a:t> printout (or assign the digital version).</a:t>
                      </a:r>
                      <a:endParaRPr sz="1000">
                        <a:solidFill>
                          <a:schemeClr val="dk2"/>
                        </a:solidFill>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bl>
          </a:graphicData>
        </a:graphic>
      </p:graphicFrame>
      <p:sp>
        <p:nvSpPr>
          <p:cNvPr id="123" name="Google Shape;123;p16"/>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4</a:t>
            </a:r>
            <a:endParaRPr sz="1300">
              <a:solidFill>
                <a:srgbClr val="7E7E7E"/>
              </a:solidFill>
              <a:latin typeface="Poppins"/>
              <a:ea typeface="Poppins"/>
              <a:cs typeface="Poppins"/>
              <a:sym typeface="Poppins"/>
            </a:endParaRPr>
          </a:p>
        </p:txBody>
      </p:sp>
      <p:grpSp>
        <p:nvGrpSpPr>
          <p:cNvPr id="124" name="Google Shape;124;p16"/>
          <p:cNvGrpSpPr/>
          <p:nvPr/>
        </p:nvGrpSpPr>
        <p:grpSpPr>
          <a:xfrm>
            <a:off x="813816" y="1592225"/>
            <a:ext cx="1846800" cy="5573700"/>
            <a:chOff x="-1709928" y="1592225"/>
            <a:chExt cx="1846800" cy="5573700"/>
          </a:xfrm>
        </p:grpSpPr>
        <p:sp>
          <p:nvSpPr>
            <p:cNvPr id="125" name="Google Shape;125;p16"/>
            <p:cNvSpPr/>
            <p:nvPr/>
          </p:nvSpPr>
          <p:spPr>
            <a:xfrm>
              <a:off x="-1709928" y="1592225"/>
              <a:ext cx="1846800" cy="557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 name="Google Shape;126;p16"/>
            <p:cNvGrpSpPr/>
            <p:nvPr/>
          </p:nvGrpSpPr>
          <p:grpSpPr>
            <a:xfrm>
              <a:off x="-1646967" y="1942503"/>
              <a:ext cx="1280100" cy="219600"/>
              <a:chOff x="1037158" y="2002771"/>
              <a:chExt cx="1280100" cy="219600"/>
            </a:xfrm>
          </p:grpSpPr>
          <p:sp>
            <p:nvSpPr>
              <p:cNvPr id="127" name="Google Shape;127;p16"/>
              <p:cNvSpPr/>
              <p:nvPr/>
            </p:nvSpPr>
            <p:spPr>
              <a:xfrm>
                <a:off x="1037158" y="2002771"/>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28" name="Google Shape;128;p16"/>
              <p:cNvSpPr/>
              <p:nvPr/>
            </p:nvSpPr>
            <p:spPr>
              <a:xfrm>
                <a:off x="1037158" y="2002771"/>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Clr>
                    <a:schemeClr val="dk1"/>
                  </a:buClr>
                  <a:buSzPts val="1100"/>
                  <a:buFont typeface="Arial"/>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129" name="Google Shape;129;p16"/>
            <p:cNvGrpSpPr/>
            <p:nvPr/>
          </p:nvGrpSpPr>
          <p:grpSpPr>
            <a:xfrm>
              <a:off x="-1646973" y="4703991"/>
              <a:ext cx="1280100" cy="219600"/>
              <a:chOff x="899027" y="4672372"/>
              <a:chExt cx="1280100" cy="219600"/>
            </a:xfrm>
          </p:grpSpPr>
          <p:sp>
            <p:nvSpPr>
              <p:cNvPr id="130" name="Google Shape;130;p16"/>
              <p:cNvSpPr/>
              <p:nvPr/>
            </p:nvSpPr>
            <p:spPr>
              <a:xfrm>
                <a:off x="899027" y="4672372"/>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31" name="Google Shape;131;p16"/>
              <p:cNvSpPr/>
              <p:nvPr/>
            </p:nvSpPr>
            <p:spPr>
              <a:xfrm>
                <a:off x="899027" y="4672372"/>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132" name="Google Shape;132;p16"/>
            <p:cNvGrpSpPr/>
            <p:nvPr/>
          </p:nvGrpSpPr>
          <p:grpSpPr>
            <a:xfrm>
              <a:off x="-1646972" y="3368967"/>
              <a:ext cx="1280100" cy="219600"/>
              <a:chOff x="899028" y="3337573"/>
              <a:chExt cx="1280100" cy="219600"/>
            </a:xfrm>
          </p:grpSpPr>
          <p:sp>
            <p:nvSpPr>
              <p:cNvPr id="133" name="Google Shape;133;p16"/>
              <p:cNvSpPr/>
              <p:nvPr/>
            </p:nvSpPr>
            <p:spPr>
              <a:xfrm>
                <a:off x="899028" y="3337573"/>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34" name="Google Shape;134;p16"/>
              <p:cNvSpPr/>
              <p:nvPr/>
            </p:nvSpPr>
            <p:spPr>
              <a:xfrm>
                <a:off x="899028" y="3337573"/>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sp>
        <p:nvSpPr>
          <p:cNvPr id="135" name="Google Shape;135;p16"/>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K</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Wild Weather</a:t>
            </a:r>
            <a:endParaRPr b="1">
              <a:solidFill>
                <a:srgbClr val="4999ED"/>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9" name="Shape 139"/>
        <p:cNvGrpSpPr/>
        <p:nvPr/>
      </p:nvGrpSpPr>
      <p:grpSpPr>
        <a:xfrm>
          <a:off x="0" y="0"/>
          <a:ext cx="0" cy="0"/>
          <a:chOff x="0" y="0"/>
          <a:chExt cx="0" cy="0"/>
        </a:xfrm>
      </p:grpSpPr>
      <p:graphicFrame>
        <p:nvGraphicFramePr>
          <p:cNvPr id="140" name="Google Shape;140;p17"/>
          <p:cNvGraphicFramePr/>
          <p:nvPr/>
        </p:nvGraphicFramePr>
        <p:xfrm>
          <a:off x="813825" y="1234440"/>
          <a:ext cx="3000000" cy="3000000"/>
        </p:xfrm>
        <a:graphic>
          <a:graphicData uri="http://schemas.openxmlformats.org/drawingml/2006/table">
            <a:tbl>
              <a:tblPr>
                <a:noFill/>
                <a:tableStyleId>{3758D464-C287-49C1-B338-5430F3806424}</a:tableStyleId>
              </a:tblPr>
              <a:tblGrid>
                <a:gridCol w="1846675"/>
                <a:gridCol w="3291950"/>
                <a:gridCol w="3291950"/>
              </a:tblGrid>
              <a:tr h="357775">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r>
              <a:tr h="142642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1</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Clr>
                          <a:schemeClr val="dk1"/>
                        </a:buClr>
                        <a:buSzPts val="1100"/>
                        <a:buFont typeface="Arial"/>
                        <a:buNone/>
                      </a:pPr>
                      <a:r>
                        <a:rPr i="1" lang="en" sz="1000">
                          <a:solidFill>
                            <a:srgbClr val="7E7E7E"/>
                          </a:solidFill>
                          <a:latin typeface="Poppins"/>
                          <a:ea typeface="Poppins"/>
                          <a:cs typeface="Poppins"/>
                          <a:sym typeface="Poppins"/>
                        </a:rPr>
                        <a:t>How do you know what to wear for the weather?</a:t>
                      </a:r>
                      <a:endParaRPr i="1" sz="1000">
                        <a:solidFill>
                          <a:srgbClr val="7E7E7E"/>
                        </a:solidFill>
                        <a:latin typeface="Poppins"/>
                        <a:ea typeface="Poppins"/>
                        <a:cs typeface="Poppins"/>
                        <a:sym typeface="Poppins"/>
                      </a:endParaRPr>
                    </a:p>
                  </a:txBody>
                  <a:tcPr marT="109725" marB="0" marR="6400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supply adjustments.</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at home.</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a copy of the </a:t>
                      </a:r>
                      <a:r>
                        <a:rPr i="1" lang="en" sz="1000">
                          <a:solidFill>
                            <a:srgbClr val="595959"/>
                          </a:solidFill>
                          <a:latin typeface="Poppins"/>
                          <a:ea typeface="Poppins"/>
                          <a:cs typeface="Poppins"/>
                          <a:sym typeface="Poppins"/>
                        </a:rPr>
                        <a:t>Weather Window</a:t>
                      </a:r>
                      <a:r>
                        <a:rPr lang="en" sz="1000">
                          <a:solidFill>
                            <a:srgbClr val="595959"/>
                          </a:solidFill>
                          <a:latin typeface="Poppins"/>
                          <a:ea typeface="Poppins"/>
                          <a:cs typeface="Poppins"/>
                          <a:sym typeface="Poppins"/>
                        </a:rPr>
                        <a:t> printout (or assign the digital version).</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2</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Clr>
                          <a:schemeClr val="dk1"/>
                        </a:buClr>
                        <a:buSzPts val="1100"/>
                        <a:buFont typeface="Arial"/>
                        <a:buNone/>
                      </a:pPr>
                      <a:r>
                        <a:rPr i="1" lang="en" sz="1000">
                          <a:solidFill>
                            <a:srgbClr val="7E7E7E"/>
                          </a:solidFill>
                          <a:latin typeface="Poppins"/>
                          <a:ea typeface="Poppins"/>
                          <a:cs typeface="Poppins"/>
                          <a:sym typeface="Poppins"/>
                        </a:rPr>
                        <a:t>What will the weather be like on your birthday?</a:t>
                      </a:r>
                      <a:endParaRPr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solo. </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Print out 2x as many </a:t>
                      </a:r>
                      <a:r>
                        <a:rPr i="1" lang="en" sz="1000">
                          <a:solidFill>
                            <a:schemeClr val="dk2"/>
                          </a:solidFill>
                          <a:latin typeface="Poppins"/>
                          <a:ea typeface="Poppins"/>
                          <a:cs typeface="Poppins"/>
                          <a:sym typeface="Poppins"/>
                        </a:rPr>
                        <a:t>Seasons Sorting Cards</a:t>
                      </a:r>
                      <a:r>
                        <a:rPr lang="en" sz="1000">
                          <a:solidFill>
                            <a:schemeClr val="dk2"/>
                          </a:solidFill>
                          <a:latin typeface="Poppins"/>
                          <a:ea typeface="Poppins"/>
                          <a:cs typeface="Poppins"/>
                          <a:sym typeface="Poppins"/>
                        </a:rPr>
                        <a:t> so that each student has a copy.</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at home.</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chemeClr val="dk2"/>
                          </a:solidFill>
                          <a:latin typeface="Poppins"/>
                          <a:ea typeface="Poppins"/>
                          <a:cs typeface="Poppins"/>
                          <a:sym typeface="Poppins"/>
                        </a:rPr>
                        <a:t>Send each student home with a copy of the </a:t>
                      </a:r>
                      <a:r>
                        <a:rPr i="1" lang="en" sz="1000">
                          <a:solidFill>
                            <a:schemeClr val="dk2"/>
                          </a:solidFill>
                          <a:latin typeface="Poppins"/>
                          <a:ea typeface="Poppins"/>
                          <a:cs typeface="Poppins"/>
                          <a:sym typeface="Poppins"/>
                        </a:rPr>
                        <a:t>Seasons Sorting Cards</a:t>
                      </a:r>
                      <a:r>
                        <a:rPr lang="en" sz="1000">
                          <a:solidFill>
                            <a:schemeClr val="dk2"/>
                          </a:solidFill>
                          <a:latin typeface="Poppins"/>
                          <a:ea typeface="Poppins"/>
                          <a:cs typeface="Poppins"/>
                          <a:sym typeface="Poppins"/>
                        </a:rPr>
                        <a:t> (the digital version will not work).</a:t>
                      </a:r>
                      <a:endParaRPr sz="1000">
                        <a:solidFill>
                          <a:srgbClr val="595959"/>
                        </a:solidFill>
                        <a:highlight>
                          <a:srgbClr val="FFFF00"/>
                        </a:highlight>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3</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Why do birds lay eggs in the spring?</a:t>
                      </a:r>
                      <a:endParaRPr b="1"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supply adjustments.</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chemeClr val="dk2"/>
                          </a:solidFill>
                          <a:latin typeface="Poppins"/>
                          <a:ea typeface="Poppins"/>
                          <a:cs typeface="Poppins"/>
                          <a:sym typeface="Poppins"/>
                        </a:rPr>
                        <a:t>Have students do the activity at home.</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a paper bag and some soft materials such as tissue, cotton balls, or paper towels.</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bl>
          </a:graphicData>
        </a:graphic>
      </p:graphicFrame>
      <p:sp>
        <p:nvSpPr>
          <p:cNvPr id="141" name="Google Shape;141;p17"/>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5</a:t>
            </a:r>
            <a:endParaRPr sz="1300">
              <a:solidFill>
                <a:srgbClr val="7E7E7E"/>
              </a:solidFill>
              <a:latin typeface="Poppins"/>
              <a:ea typeface="Poppins"/>
              <a:cs typeface="Poppins"/>
              <a:sym typeface="Poppins"/>
            </a:endParaRPr>
          </a:p>
        </p:txBody>
      </p:sp>
      <p:sp>
        <p:nvSpPr>
          <p:cNvPr id="142" name="Google Shape;142;p17"/>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K</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Circle of Seasons</a:t>
            </a:r>
            <a:endParaRPr b="1">
              <a:solidFill>
                <a:srgbClr val="4999ED"/>
              </a:solidFill>
              <a:latin typeface="Poppins"/>
              <a:ea typeface="Poppins"/>
              <a:cs typeface="Poppins"/>
              <a:sym typeface="Poppins"/>
            </a:endParaRPr>
          </a:p>
        </p:txBody>
      </p:sp>
      <p:grpSp>
        <p:nvGrpSpPr>
          <p:cNvPr id="143" name="Google Shape;143;p17"/>
          <p:cNvGrpSpPr/>
          <p:nvPr/>
        </p:nvGrpSpPr>
        <p:grpSpPr>
          <a:xfrm>
            <a:off x="804672" y="1592225"/>
            <a:ext cx="1846800" cy="5573700"/>
            <a:chOff x="813816" y="1592225"/>
            <a:chExt cx="1846800" cy="5573700"/>
          </a:xfrm>
        </p:grpSpPr>
        <p:sp>
          <p:nvSpPr>
            <p:cNvPr id="144" name="Google Shape;144;p17"/>
            <p:cNvSpPr/>
            <p:nvPr/>
          </p:nvSpPr>
          <p:spPr>
            <a:xfrm>
              <a:off x="813816" y="1592225"/>
              <a:ext cx="1846800" cy="557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5" name="Google Shape;145;p17"/>
            <p:cNvGrpSpPr/>
            <p:nvPr/>
          </p:nvGrpSpPr>
          <p:grpSpPr>
            <a:xfrm>
              <a:off x="899033" y="1942503"/>
              <a:ext cx="1280100" cy="219600"/>
              <a:chOff x="1037158" y="2002771"/>
              <a:chExt cx="1280100" cy="219600"/>
            </a:xfrm>
          </p:grpSpPr>
          <p:sp>
            <p:nvSpPr>
              <p:cNvPr id="146" name="Google Shape;146;p17"/>
              <p:cNvSpPr/>
              <p:nvPr/>
            </p:nvSpPr>
            <p:spPr>
              <a:xfrm>
                <a:off x="1037158" y="2002771"/>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47" name="Google Shape;147;p17"/>
              <p:cNvSpPr/>
              <p:nvPr/>
            </p:nvSpPr>
            <p:spPr>
              <a:xfrm>
                <a:off x="1037158" y="2002771"/>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Clr>
                    <a:schemeClr val="dk1"/>
                  </a:buClr>
                  <a:buSzPts val="1100"/>
                  <a:buFont typeface="Arial"/>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148" name="Google Shape;148;p17"/>
            <p:cNvGrpSpPr/>
            <p:nvPr/>
          </p:nvGrpSpPr>
          <p:grpSpPr>
            <a:xfrm>
              <a:off x="891002" y="3378116"/>
              <a:ext cx="1280100" cy="219600"/>
              <a:chOff x="899027" y="4672372"/>
              <a:chExt cx="1280100" cy="219600"/>
            </a:xfrm>
          </p:grpSpPr>
          <p:sp>
            <p:nvSpPr>
              <p:cNvPr id="149" name="Google Shape;149;p17"/>
              <p:cNvSpPr/>
              <p:nvPr/>
            </p:nvSpPr>
            <p:spPr>
              <a:xfrm>
                <a:off x="899027" y="4672372"/>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50" name="Google Shape;150;p17"/>
              <p:cNvSpPr/>
              <p:nvPr/>
            </p:nvSpPr>
            <p:spPr>
              <a:xfrm>
                <a:off x="899027" y="4672372"/>
                <a:ext cx="1280100" cy="219600"/>
              </a:xfrm>
              <a:prstGeom prst="roundRect">
                <a:avLst>
                  <a:gd fmla="val 16667" name="adj"/>
                </a:avLst>
              </a:prstGeom>
              <a:solidFill>
                <a:srgbClr val="CAAFF6">
                  <a:alpha val="5922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Adjust Supplies</a:t>
                </a:r>
                <a:endParaRPr sz="900">
                  <a:solidFill>
                    <a:srgbClr val="333333"/>
                  </a:solidFill>
                  <a:latin typeface="Poppins Medium"/>
                  <a:ea typeface="Poppins Medium"/>
                  <a:cs typeface="Poppins Medium"/>
                  <a:sym typeface="Poppins Medium"/>
                </a:endParaRPr>
              </a:p>
            </p:txBody>
          </p:sp>
        </p:grpSp>
        <p:sp>
          <p:nvSpPr>
            <p:cNvPr id="151" name="Google Shape;151;p17"/>
            <p:cNvSpPr/>
            <p:nvPr/>
          </p:nvSpPr>
          <p:spPr>
            <a:xfrm>
              <a:off x="899033" y="4734471"/>
              <a:ext cx="1280100" cy="228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5" name="Shape 155"/>
        <p:cNvGrpSpPr/>
        <p:nvPr/>
      </p:nvGrpSpPr>
      <p:grpSpPr>
        <a:xfrm>
          <a:off x="0" y="0"/>
          <a:ext cx="0" cy="0"/>
          <a:chOff x="0" y="0"/>
          <a:chExt cx="0" cy="0"/>
        </a:xfrm>
      </p:grpSpPr>
      <p:graphicFrame>
        <p:nvGraphicFramePr>
          <p:cNvPr id="156" name="Google Shape;156;p18"/>
          <p:cNvGraphicFramePr/>
          <p:nvPr/>
        </p:nvGraphicFramePr>
        <p:xfrm>
          <a:off x="813825" y="1234440"/>
          <a:ext cx="3000000" cy="3000000"/>
        </p:xfrm>
        <a:graphic>
          <a:graphicData uri="http://schemas.openxmlformats.org/drawingml/2006/table">
            <a:tbl>
              <a:tblPr>
                <a:noFill/>
                <a:tableStyleId>{3758D464-C287-49C1-B338-5430F3806424}</a:tableStyleId>
              </a:tblPr>
              <a:tblGrid>
                <a:gridCol w="1846675"/>
                <a:gridCol w="3291950"/>
                <a:gridCol w="3291950"/>
              </a:tblGrid>
              <a:tr h="357775">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r>
              <a:tr h="142642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1</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Clr>
                          <a:schemeClr val="dk1"/>
                        </a:buClr>
                        <a:buSzPts val="1100"/>
                        <a:buFont typeface="Arial"/>
                        <a:buNone/>
                      </a:pPr>
                      <a:r>
                        <a:rPr i="1" lang="en" sz="1000">
                          <a:solidFill>
                            <a:srgbClr val="7E7E7E"/>
                          </a:solidFill>
                          <a:latin typeface="Poppins"/>
                          <a:ea typeface="Poppins"/>
                          <a:cs typeface="Poppins"/>
                          <a:sym typeface="Poppins"/>
                        </a:rPr>
                        <a:t>How could you walk barefoot across hot pavement without </a:t>
                      </a:r>
                      <a:endParaRPr i="1" sz="1000">
                        <a:solidFill>
                          <a:srgbClr val="7E7E7E"/>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i="1" lang="en" sz="1000">
                          <a:solidFill>
                            <a:srgbClr val="7E7E7E"/>
                          </a:solidFill>
                          <a:latin typeface="Poppins"/>
                          <a:ea typeface="Poppins"/>
                          <a:cs typeface="Poppins"/>
                          <a:sym typeface="Poppins"/>
                        </a:rPr>
                        <a:t>burning your feet?</a:t>
                      </a:r>
                      <a:endParaRPr i="1" sz="1000">
                        <a:solidFill>
                          <a:srgbClr val="7E7E7E"/>
                        </a:solidFill>
                        <a:latin typeface="Poppins"/>
                        <a:ea typeface="Poppins"/>
                        <a:cs typeface="Poppins"/>
                        <a:sym typeface="Poppins"/>
                      </a:endParaRPr>
                    </a:p>
                  </a:txBody>
                  <a:tcPr marT="109725" marB="0" marR="6400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supply adjustments.</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at home.</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All supplies are digital.</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2</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Clr>
                          <a:schemeClr val="dk1"/>
                        </a:buClr>
                        <a:buSzPts val="1100"/>
                        <a:buFont typeface="Arial"/>
                        <a:buNone/>
                      </a:pPr>
                      <a:r>
                        <a:rPr i="1" lang="en" sz="1000">
                          <a:solidFill>
                            <a:srgbClr val="7E7E7E"/>
                          </a:solidFill>
                          <a:latin typeface="Poppins"/>
                          <a:ea typeface="Poppins"/>
                          <a:cs typeface="Poppins"/>
                          <a:sym typeface="Poppins"/>
                        </a:rPr>
                        <a:t>How could you warm up </a:t>
                      </a:r>
                      <a:endParaRPr i="1" sz="1000">
                        <a:solidFill>
                          <a:srgbClr val="7E7E7E"/>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i="1" lang="en" sz="1000">
                          <a:solidFill>
                            <a:srgbClr val="7E7E7E"/>
                          </a:solidFill>
                          <a:latin typeface="Poppins"/>
                          <a:ea typeface="Poppins"/>
                          <a:cs typeface="Poppins"/>
                          <a:sym typeface="Poppins"/>
                        </a:rPr>
                        <a:t>a frozen playground?</a:t>
                      </a:r>
                      <a:endParaRPr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solo. </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You will need 2x as many supplies as the supply list indicates. </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Send each student home with an envelope containing: 1 piece of aluminum foil, 1 sheet of construction paper, 1 plastic report cover, 1 index card and 2 dot stickers. </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Each student will a also need a copy of the </a:t>
                      </a:r>
                      <a:r>
                        <a:rPr i="1" lang="en" sz="1000">
                          <a:solidFill>
                            <a:schemeClr val="dk2"/>
                          </a:solidFill>
                          <a:latin typeface="Poppins"/>
                          <a:ea typeface="Poppins"/>
                          <a:cs typeface="Poppins"/>
                          <a:sym typeface="Poppins"/>
                        </a:rPr>
                        <a:t>Chill City</a:t>
                      </a:r>
                      <a:r>
                        <a:rPr lang="en" sz="1000">
                          <a:solidFill>
                            <a:schemeClr val="dk2"/>
                          </a:solidFill>
                          <a:latin typeface="Poppins"/>
                          <a:ea typeface="Poppins"/>
                          <a:cs typeface="Poppins"/>
                          <a:sym typeface="Poppins"/>
                        </a:rPr>
                        <a:t> and </a:t>
                      </a:r>
                      <a:r>
                        <a:rPr i="1" lang="en" sz="1000">
                          <a:solidFill>
                            <a:schemeClr val="dk2"/>
                          </a:solidFill>
                          <a:latin typeface="Poppins"/>
                          <a:ea typeface="Poppins"/>
                          <a:cs typeface="Poppins"/>
                          <a:sym typeface="Poppins"/>
                        </a:rPr>
                        <a:t>Draw Chill City</a:t>
                      </a:r>
                      <a:r>
                        <a:rPr lang="en" sz="1000">
                          <a:solidFill>
                            <a:schemeClr val="dk2"/>
                          </a:solidFill>
                          <a:latin typeface="Poppins"/>
                          <a:ea typeface="Poppins"/>
                          <a:cs typeface="Poppins"/>
                          <a:sym typeface="Poppins"/>
                        </a:rPr>
                        <a:t> printouts.</a:t>
                      </a:r>
                      <a:endParaRPr sz="1000">
                        <a:solidFill>
                          <a:schemeClr val="dk2"/>
                        </a:solidFill>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3</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Why does it get cold in winter?</a:t>
                      </a:r>
                      <a:endParaRPr b="1"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supply adjustments.</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chemeClr val="dk2"/>
                          </a:solidFill>
                          <a:latin typeface="Poppins"/>
                          <a:ea typeface="Poppins"/>
                          <a:cs typeface="Poppins"/>
                          <a:sym typeface="Poppins"/>
                        </a:rPr>
                        <a:t>Have students do the activity at home.</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All supplies are digital.</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bl>
          </a:graphicData>
        </a:graphic>
      </p:graphicFrame>
      <p:sp>
        <p:nvSpPr>
          <p:cNvPr id="157" name="Google Shape;157;p18"/>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6</a:t>
            </a:r>
            <a:endParaRPr sz="1300">
              <a:solidFill>
                <a:srgbClr val="7E7E7E"/>
              </a:solidFill>
              <a:latin typeface="Poppins"/>
              <a:ea typeface="Poppins"/>
              <a:cs typeface="Poppins"/>
              <a:sym typeface="Poppins"/>
            </a:endParaRPr>
          </a:p>
        </p:txBody>
      </p:sp>
      <p:sp>
        <p:nvSpPr>
          <p:cNvPr id="158" name="Google Shape;158;p18"/>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K</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Sunny Skies</a:t>
            </a:r>
            <a:endParaRPr b="1">
              <a:solidFill>
                <a:srgbClr val="4999ED"/>
              </a:solidFill>
              <a:latin typeface="Poppins"/>
              <a:ea typeface="Poppins"/>
              <a:cs typeface="Poppins"/>
              <a:sym typeface="Poppins"/>
            </a:endParaRPr>
          </a:p>
        </p:txBody>
      </p:sp>
      <p:grpSp>
        <p:nvGrpSpPr>
          <p:cNvPr id="159" name="Google Shape;159;p18"/>
          <p:cNvGrpSpPr/>
          <p:nvPr/>
        </p:nvGrpSpPr>
        <p:grpSpPr>
          <a:xfrm>
            <a:off x="804672" y="1592225"/>
            <a:ext cx="1846800" cy="5573700"/>
            <a:chOff x="-1776984" y="1592225"/>
            <a:chExt cx="1846800" cy="5573700"/>
          </a:xfrm>
        </p:grpSpPr>
        <p:sp>
          <p:nvSpPr>
            <p:cNvPr id="160" name="Google Shape;160;p18"/>
            <p:cNvSpPr/>
            <p:nvPr/>
          </p:nvSpPr>
          <p:spPr>
            <a:xfrm>
              <a:off x="-1776984" y="1592225"/>
              <a:ext cx="1846800" cy="557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 name="Google Shape;161;p18"/>
            <p:cNvGrpSpPr/>
            <p:nvPr/>
          </p:nvGrpSpPr>
          <p:grpSpPr>
            <a:xfrm>
              <a:off x="-1691767" y="1942503"/>
              <a:ext cx="1280100" cy="219600"/>
              <a:chOff x="1037158" y="2002771"/>
              <a:chExt cx="1280100" cy="219600"/>
            </a:xfrm>
          </p:grpSpPr>
          <p:sp>
            <p:nvSpPr>
              <p:cNvPr id="162" name="Google Shape;162;p18"/>
              <p:cNvSpPr/>
              <p:nvPr/>
            </p:nvSpPr>
            <p:spPr>
              <a:xfrm>
                <a:off x="1037158" y="2002771"/>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63" name="Google Shape;163;p18"/>
              <p:cNvSpPr/>
              <p:nvPr/>
            </p:nvSpPr>
            <p:spPr>
              <a:xfrm>
                <a:off x="1037158" y="2002771"/>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Clr>
                    <a:schemeClr val="dk1"/>
                  </a:buClr>
                  <a:buSzPts val="1100"/>
                  <a:buFont typeface="Arial"/>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164" name="Google Shape;164;p18"/>
            <p:cNvGrpSpPr/>
            <p:nvPr/>
          </p:nvGrpSpPr>
          <p:grpSpPr>
            <a:xfrm>
              <a:off x="-1691773" y="3378116"/>
              <a:ext cx="1280100" cy="219600"/>
              <a:chOff x="899027" y="4672372"/>
              <a:chExt cx="1280100" cy="219600"/>
            </a:xfrm>
          </p:grpSpPr>
          <p:sp>
            <p:nvSpPr>
              <p:cNvPr id="165" name="Google Shape;165;p18"/>
              <p:cNvSpPr/>
              <p:nvPr/>
            </p:nvSpPr>
            <p:spPr>
              <a:xfrm>
                <a:off x="899027" y="4672372"/>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66" name="Google Shape;166;p18"/>
              <p:cNvSpPr/>
              <p:nvPr/>
            </p:nvSpPr>
            <p:spPr>
              <a:xfrm>
                <a:off x="899027" y="4672372"/>
                <a:ext cx="1280100" cy="219600"/>
              </a:xfrm>
              <a:prstGeom prst="roundRect">
                <a:avLst>
                  <a:gd fmla="val 16667" name="adj"/>
                </a:avLst>
              </a:prstGeom>
              <a:solidFill>
                <a:srgbClr val="CAAFF6">
                  <a:alpha val="5922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Adjust Supplies</a:t>
                </a:r>
                <a:endParaRPr sz="900">
                  <a:solidFill>
                    <a:srgbClr val="333333"/>
                  </a:solidFill>
                  <a:latin typeface="Poppins Medium"/>
                  <a:ea typeface="Poppins Medium"/>
                  <a:cs typeface="Poppins Medium"/>
                  <a:sym typeface="Poppins Medium"/>
                </a:endParaRPr>
              </a:p>
            </p:txBody>
          </p:sp>
        </p:grpSp>
        <p:sp>
          <p:nvSpPr>
            <p:cNvPr id="167" name="Google Shape;167;p18"/>
            <p:cNvSpPr/>
            <p:nvPr/>
          </p:nvSpPr>
          <p:spPr>
            <a:xfrm>
              <a:off x="-1646017" y="4699496"/>
              <a:ext cx="1280100" cy="228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graphicFrame>
        <p:nvGraphicFramePr>
          <p:cNvPr id="172" name="Google Shape;172;p19"/>
          <p:cNvGraphicFramePr/>
          <p:nvPr/>
        </p:nvGraphicFramePr>
        <p:xfrm>
          <a:off x="813825" y="1234440"/>
          <a:ext cx="3000000" cy="3000000"/>
        </p:xfrm>
        <a:graphic>
          <a:graphicData uri="http://schemas.openxmlformats.org/drawingml/2006/table">
            <a:tbl>
              <a:tblPr>
                <a:noFill/>
                <a:tableStyleId>{3758D464-C287-49C1-B338-5430F3806424}</a:tableStyleId>
              </a:tblPr>
              <a:tblGrid>
                <a:gridCol w="1846675"/>
                <a:gridCol w="3291950"/>
                <a:gridCol w="3291950"/>
              </a:tblGrid>
              <a:tr h="357775">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r>
              <a:tr h="142642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1</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What’s the biggest excavator?</a:t>
                      </a:r>
                      <a:endParaRPr i="1" sz="1000">
                        <a:solidFill>
                          <a:srgbClr val="7E7E7E"/>
                        </a:solidFill>
                        <a:latin typeface="Poppins"/>
                        <a:ea typeface="Poppins"/>
                        <a:cs typeface="Poppins"/>
                        <a:sym typeface="Poppins"/>
                      </a:endParaRPr>
                    </a:p>
                  </a:txBody>
                  <a:tcPr marT="109725" marB="0" marR="6400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solo. </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No supply adjustments.</a:t>
                      </a:r>
                      <a:endParaRPr sz="1000">
                        <a:solidFill>
                          <a:schemeClr val="dk2"/>
                        </a:solidFill>
                        <a:highlight>
                          <a:srgbClr val="FFFF00"/>
                        </a:highlight>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solo. </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No supply adjustments.</a:t>
                      </a:r>
                      <a:endParaRPr sz="1000">
                        <a:solidFill>
                          <a:schemeClr val="dk2"/>
                        </a:solidFill>
                        <a:highlight>
                          <a:srgbClr val="FFFF00"/>
                        </a:highlight>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2</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Why do builders need so many big machines?</a:t>
                      </a:r>
                      <a:endParaRPr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solo. </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No supply adjustments.</a:t>
                      </a:r>
                      <a:endParaRPr sz="1000">
                        <a:solidFill>
                          <a:schemeClr val="dk2"/>
                        </a:solidFill>
                        <a:highlight>
                          <a:srgbClr val="FFFF00"/>
                        </a:highlight>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solo. </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No supply adjustments.</a:t>
                      </a:r>
                      <a:endParaRPr sz="1000">
                        <a:solidFill>
                          <a:schemeClr val="dk2"/>
                        </a:solidFill>
                        <a:highlight>
                          <a:srgbClr val="FFFF00"/>
                        </a:highlight>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3</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How can you knock down a wall made of concrete</a:t>
                      </a:r>
                      <a:r>
                        <a:rPr i="1" lang="en" sz="1000">
                          <a:solidFill>
                            <a:srgbClr val="7E7E7E"/>
                          </a:solidFill>
                          <a:latin typeface="Poppins"/>
                          <a:ea typeface="Poppins"/>
                          <a:cs typeface="Poppins"/>
                          <a:sym typeface="Poppins"/>
                        </a:rPr>
                        <a:t>?</a:t>
                      </a:r>
                      <a:endParaRPr b="1"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a:t>
                      </a:r>
                      <a:r>
                        <a:rPr lang="en" sz="1000">
                          <a:solidFill>
                            <a:srgbClr val="595959"/>
                          </a:solidFill>
                          <a:latin typeface="Poppins"/>
                          <a:ea typeface="Poppins"/>
                          <a:cs typeface="Poppins"/>
                          <a:sym typeface="Poppins"/>
                        </a:rPr>
                        <a:t>et up one </a:t>
                      </a:r>
                      <a:r>
                        <a:rPr i="1" lang="en" sz="1000">
                          <a:solidFill>
                            <a:srgbClr val="595959"/>
                          </a:solidFill>
                          <a:latin typeface="Poppins"/>
                          <a:ea typeface="Poppins"/>
                          <a:cs typeface="Poppins"/>
                          <a:sym typeface="Poppins"/>
                        </a:rPr>
                        <a:t>Game Station</a:t>
                      </a:r>
                      <a:r>
                        <a:rPr lang="en" sz="1000">
                          <a:solidFill>
                            <a:srgbClr val="595959"/>
                          </a:solidFill>
                          <a:latin typeface="Poppins"/>
                          <a:ea typeface="Poppins"/>
                          <a:cs typeface="Poppins"/>
                          <a:sym typeface="Poppins"/>
                        </a:rPr>
                        <a:t> so that you can demonstrate the activity.</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Walk through the activity with students and have them make observations.</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Set</a:t>
                      </a:r>
                      <a:r>
                        <a:rPr lang="en" sz="1000">
                          <a:solidFill>
                            <a:srgbClr val="595959"/>
                          </a:solidFill>
                          <a:latin typeface="Poppins"/>
                          <a:ea typeface="Poppins"/>
                          <a:cs typeface="Poppins"/>
                          <a:sym typeface="Poppins"/>
                        </a:rPr>
                        <a:t> up the</a:t>
                      </a:r>
                      <a:r>
                        <a:rPr i="1" lang="en" sz="1000">
                          <a:solidFill>
                            <a:srgbClr val="595959"/>
                          </a:solidFill>
                          <a:latin typeface="Poppins"/>
                          <a:ea typeface="Poppins"/>
                          <a:cs typeface="Poppins"/>
                          <a:sym typeface="Poppins"/>
                        </a:rPr>
                        <a:t> </a:t>
                      </a:r>
                      <a:r>
                        <a:rPr lang="en" sz="1000">
                          <a:solidFill>
                            <a:srgbClr val="595959"/>
                          </a:solidFill>
                          <a:latin typeface="Poppins"/>
                          <a:ea typeface="Poppins"/>
                          <a:cs typeface="Poppins"/>
                          <a:sym typeface="Poppins"/>
                        </a:rPr>
                        <a:t>activity and demo over video conference with your students.</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Prompt students to make observations as you demonstrate. </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481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4</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How can you knock down the most bowling pins</a:t>
                      </a:r>
                      <a:r>
                        <a:rPr i="1" lang="en" sz="1000">
                          <a:solidFill>
                            <a:srgbClr val="7E7E7E"/>
                          </a:solidFill>
                          <a:latin typeface="Poppins"/>
                          <a:ea typeface="Poppins"/>
                          <a:cs typeface="Poppins"/>
                          <a:sym typeface="Poppins"/>
                        </a:rPr>
                        <a:t>?</a:t>
                      </a:r>
                      <a:endParaRPr b="1"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We suggest you play </a:t>
                      </a:r>
                      <a:r>
                        <a:rPr lang="en" sz="1000" u="sng">
                          <a:solidFill>
                            <a:srgbClr val="4999ED"/>
                          </a:solidFill>
                          <a:latin typeface="Poppins"/>
                          <a:ea typeface="Poppins"/>
                          <a:cs typeface="Poppins"/>
                          <a:sym typeface="Poppins"/>
                          <a:hlinkClick r:id="rId5">
                            <a:extLst>
                              <a:ext uri="{A12FA001-AC4F-418D-AE19-62706E023703}">
                                <ahyp:hlinkClr val="tx"/>
                              </a:ext>
                            </a:extLst>
                          </a:hlinkClick>
                        </a:rPr>
                        <a:t>Balloon Bounce </a:t>
                      </a:r>
                      <a:r>
                        <a:rPr lang="en" sz="1000">
                          <a:solidFill>
                            <a:srgbClr val="595959"/>
                          </a:solidFill>
                          <a:latin typeface="Poppins"/>
                          <a:ea typeface="Poppins"/>
                          <a:cs typeface="Poppins"/>
                          <a:sym typeface="Poppins"/>
                        </a:rPr>
                        <a:t>with your students. You will need to inflate balloons and provide a paper plate paddle for your students. </a:t>
                      </a:r>
                      <a:endParaRPr sz="1000">
                        <a:solidFill>
                          <a:srgbClr val="595959"/>
                        </a:solidFill>
                        <a:latin typeface="Poppins"/>
                        <a:ea typeface="Poppins"/>
                        <a:cs typeface="Poppins"/>
                        <a:sym typeface="Poppins"/>
                      </a:endParaRPr>
                    </a:p>
                    <a:p>
                      <a:pPr indent="-154940" lvl="0" marL="228600" rtl="0" algn="l">
                        <a:spcBef>
                          <a:spcPts val="6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Play the game with each student at a safe distance from one another.</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We suggest you assign </a:t>
                      </a:r>
                      <a:r>
                        <a:rPr lang="en" sz="1000" u="sng">
                          <a:solidFill>
                            <a:srgbClr val="4999ED"/>
                          </a:solidFill>
                          <a:latin typeface="Poppins"/>
                          <a:ea typeface="Poppins"/>
                          <a:cs typeface="Poppins"/>
                          <a:sym typeface="Poppins"/>
                          <a:hlinkClick r:id="rId6">
                            <a:extLst>
                              <a:ext uri="{A12FA001-AC4F-418D-AE19-62706E023703}">
                                <ahyp:hlinkClr val="tx"/>
                              </a:ext>
                            </a:extLst>
                          </a:hlinkClick>
                        </a:rPr>
                        <a:t>Balloon Bounce </a:t>
                      </a:r>
                      <a:r>
                        <a:rPr lang="en" sz="1000">
                          <a:solidFill>
                            <a:schemeClr val="dk2"/>
                          </a:solidFill>
                          <a:latin typeface="Poppins"/>
                          <a:ea typeface="Poppins"/>
                          <a:cs typeface="Poppins"/>
                          <a:sym typeface="Poppins"/>
                        </a:rPr>
                        <a:t>to your students. Send home a balloon and a paper plate paddle with each student.</a:t>
                      </a:r>
                      <a:endParaRPr sz="1000">
                        <a:solidFill>
                          <a:schemeClr val="dk2"/>
                        </a:solidFill>
                        <a:latin typeface="Poppins"/>
                        <a:ea typeface="Poppins"/>
                        <a:cs typeface="Poppins"/>
                        <a:sym typeface="Poppins"/>
                      </a:endParaRPr>
                    </a:p>
                    <a:p>
                      <a:pPr indent="-154940" lvl="0" marL="228600" rtl="0" algn="l">
                        <a:spcBef>
                          <a:spcPts val="6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Students will need a partner to help inflate their balloon and play the game.</a:t>
                      </a:r>
                      <a:endParaRPr sz="1000">
                        <a:solidFill>
                          <a:srgbClr val="595959"/>
                        </a:solidFill>
                        <a:highlight>
                          <a:schemeClr val="accent6"/>
                        </a:highlight>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bl>
          </a:graphicData>
        </a:graphic>
      </p:graphicFrame>
      <p:sp>
        <p:nvSpPr>
          <p:cNvPr id="173" name="Google Shape;173;p19"/>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7</a:t>
            </a:r>
            <a:endParaRPr sz="1300">
              <a:solidFill>
                <a:srgbClr val="7E7E7E"/>
              </a:solidFill>
              <a:latin typeface="Poppins"/>
              <a:ea typeface="Poppins"/>
              <a:cs typeface="Poppins"/>
              <a:sym typeface="Poppins"/>
            </a:endParaRPr>
          </a:p>
        </p:txBody>
      </p:sp>
      <p:grpSp>
        <p:nvGrpSpPr>
          <p:cNvPr id="174" name="Google Shape;174;p19"/>
          <p:cNvGrpSpPr/>
          <p:nvPr/>
        </p:nvGrpSpPr>
        <p:grpSpPr>
          <a:xfrm>
            <a:off x="804672" y="1588250"/>
            <a:ext cx="1846800" cy="5573700"/>
            <a:chOff x="813816" y="1588250"/>
            <a:chExt cx="1846800" cy="5573700"/>
          </a:xfrm>
        </p:grpSpPr>
        <p:sp>
          <p:nvSpPr>
            <p:cNvPr id="175" name="Google Shape;175;p19"/>
            <p:cNvSpPr/>
            <p:nvPr/>
          </p:nvSpPr>
          <p:spPr>
            <a:xfrm>
              <a:off x="813816" y="1588250"/>
              <a:ext cx="1846800" cy="557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 name="Google Shape;176;p19"/>
            <p:cNvGrpSpPr/>
            <p:nvPr/>
          </p:nvGrpSpPr>
          <p:grpSpPr>
            <a:xfrm>
              <a:off x="899027" y="1938528"/>
              <a:ext cx="1280105" cy="4315968"/>
              <a:chOff x="899027" y="1938528"/>
              <a:chExt cx="1280105" cy="4315968"/>
            </a:xfrm>
          </p:grpSpPr>
          <p:grpSp>
            <p:nvGrpSpPr>
              <p:cNvPr id="177" name="Google Shape;177;p19"/>
              <p:cNvGrpSpPr/>
              <p:nvPr/>
            </p:nvGrpSpPr>
            <p:grpSpPr>
              <a:xfrm>
                <a:off x="899033" y="1938528"/>
                <a:ext cx="1280100" cy="219600"/>
                <a:chOff x="1037158" y="2002771"/>
                <a:chExt cx="1280100" cy="219600"/>
              </a:xfrm>
            </p:grpSpPr>
            <p:sp>
              <p:nvSpPr>
                <p:cNvPr id="178" name="Google Shape;178;p19"/>
                <p:cNvSpPr/>
                <p:nvPr/>
              </p:nvSpPr>
              <p:spPr>
                <a:xfrm>
                  <a:off x="1037158" y="2002771"/>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79" name="Google Shape;179;p19"/>
                <p:cNvSpPr/>
                <p:nvPr/>
              </p:nvSpPr>
              <p:spPr>
                <a:xfrm>
                  <a:off x="1037158" y="2002771"/>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180" name="Google Shape;180;p19"/>
              <p:cNvGrpSpPr/>
              <p:nvPr/>
            </p:nvGrpSpPr>
            <p:grpSpPr>
              <a:xfrm>
                <a:off x="899027" y="4700016"/>
                <a:ext cx="1280100" cy="219600"/>
                <a:chOff x="899027" y="4672372"/>
                <a:chExt cx="1280100" cy="219600"/>
              </a:xfrm>
            </p:grpSpPr>
            <p:sp>
              <p:nvSpPr>
                <p:cNvPr id="181" name="Google Shape;181;p19"/>
                <p:cNvSpPr/>
                <p:nvPr/>
              </p:nvSpPr>
              <p:spPr>
                <a:xfrm>
                  <a:off x="899027" y="4672372"/>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82" name="Google Shape;182;p19"/>
                <p:cNvSpPr/>
                <p:nvPr/>
              </p:nvSpPr>
              <p:spPr>
                <a:xfrm>
                  <a:off x="899027" y="4672372"/>
                  <a:ext cx="1280100" cy="219600"/>
                </a:xfrm>
                <a:prstGeom prst="roundRect">
                  <a:avLst>
                    <a:gd fmla="val 16667" name="adj"/>
                  </a:avLst>
                </a:prstGeom>
                <a:solidFill>
                  <a:srgbClr val="FFDF41">
                    <a:alpha val="569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Demo Activity</a:t>
                  </a:r>
                  <a:endParaRPr sz="900">
                    <a:solidFill>
                      <a:srgbClr val="333333"/>
                    </a:solidFill>
                    <a:latin typeface="Poppins Medium"/>
                    <a:ea typeface="Poppins Medium"/>
                    <a:cs typeface="Poppins Medium"/>
                    <a:sym typeface="Poppins Medium"/>
                  </a:endParaRPr>
                </a:p>
              </p:txBody>
            </p:sp>
          </p:grpSp>
          <p:grpSp>
            <p:nvGrpSpPr>
              <p:cNvPr id="183" name="Google Shape;183;p19"/>
              <p:cNvGrpSpPr/>
              <p:nvPr/>
            </p:nvGrpSpPr>
            <p:grpSpPr>
              <a:xfrm>
                <a:off x="899028" y="3364992"/>
                <a:ext cx="1280100" cy="219600"/>
                <a:chOff x="899028" y="3337573"/>
                <a:chExt cx="1280100" cy="219600"/>
              </a:xfrm>
            </p:grpSpPr>
            <p:sp>
              <p:nvSpPr>
                <p:cNvPr id="184" name="Google Shape;184;p19"/>
                <p:cNvSpPr/>
                <p:nvPr/>
              </p:nvSpPr>
              <p:spPr>
                <a:xfrm>
                  <a:off x="899028" y="3337573"/>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85" name="Google Shape;185;p19"/>
                <p:cNvSpPr/>
                <p:nvPr/>
              </p:nvSpPr>
              <p:spPr>
                <a:xfrm>
                  <a:off x="899028" y="3337573"/>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186" name="Google Shape;186;p19"/>
              <p:cNvGrpSpPr/>
              <p:nvPr/>
            </p:nvGrpSpPr>
            <p:grpSpPr>
              <a:xfrm>
                <a:off x="899033" y="6025896"/>
                <a:ext cx="1280100" cy="228600"/>
                <a:chOff x="899033" y="6025896"/>
                <a:chExt cx="1280100" cy="228600"/>
              </a:xfrm>
            </p:grpSpPr>
            <p:sp>
              <p:nvSpPr>
                <p:cNvPr id="187" name="Google Shape;187;p19"/>
                <p:cNvSpPr/>
                <p:nvPr/>
              </p:nvSpPr>
              <p:spPr>
                <a:xfrm>
                  <a:off x="899033" y="6025896"/>
                  <a:ext cx="1280100" cy="228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88" name="Google Shape;188;p19"/>
                <p:cNvSpPr/>
                <p:nvPr/>
              </p:nvSpPr>
              <p:spPr>
                <a:xfrm>
                  <a:off x="899033" y="6025896"/>
                  <a:ext cx="1280100" cy="228600"/>
                </a:xfrm>
                <a:prstGeom prst="roundRect">
                  <a:avLst>
                    <a:gd fmla="val 16667" name="adj"/>
                  </a:avLst>
                </a:prstGeom>
                <a:solidFill>
                  <a:srgbClr val="F86841">
                    <a:alpha val="435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Substitute Activity</a:t>
                  </a:r>
                  <a:endParaRPr sz="900">
                    <a:solidFill>
                      <a:srgbClr val="333333"/>
                    </a:solidFill>
                    <a:latin typeface="Poppins Medium"/>
                    <a:ea typeface="Poppins Medium"/>
                    <a:cs typeface="Poppins Medium"/>
                    <a:sym typeface="Poppins Medium"/>
                  </a:endParaRPr>
                </a:p>
              </p:txBody>
            </p:sp>
          </p:grpSp>
        </p:grpSp>
      </p:grpSp>
      <p:sp>
        <p:nvSpPr>
          <p:cNvPr id="189" name="Google Shape;189;p19"/>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K</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Force Olympics</a:t>
            </a:r>
            <a:endParaRPr b="1">
              <a:solidFill>
                <a:srgbClr val="4999ED"/>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3" name="Shape 193"/>
        <p:cNvGrpSpPr/>
        <p:nvPr/>
      </p:nvGrpSpPr>
      <p:grpSpPr>
        <a:xfrm>
          <a:off x="0" y="0"/>
          <a:ext cx="0" cy="0"/>
          <a:chOff x="0" y="0"/>
          <a:chExt cx="0" cy="0"/>
        </a:xfrm>
      </p:grpSpPr>
      <p:graphicFrame>
        <p:nvGraphicFramePr>
          <p:cNvPr id="194" name="Google Shape;194;p20"/>
          <p:cNvGraphicFramePr/>
          <p:nvPr/>
        </p:nvGraphicFramePr>
        <p:xfrm>
          <a:off x="813825" y="1234440"/>
          <a:ext cx="3000000" cy="3000000"/>
        </p:xfrm>
        <a:graphic>
          <a:graphicData uri="http://schemas.openxmlformats.org/drawingml/2006/table">
            <a:tbl>
              <a:tblPr>
                <a:noFill/>
                <a:tableStyleId>{3758D464-C287-49C1-B338-5430F3806424}</a:tableStyleId>
              </a:tblPr>
              <a:tblGrid>
                <a:gridCol w="1846675"/>
                <a:gridCol w="3291950"/>
                <a:gridCol w="3291950"/>
              </a:tblGrid>
              <a:tr h="357775">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r>
              <a:tr h="142642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5</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How can we protect a mountain town from falling rocks</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109725" marB="0" marR="6400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Set</a:t>
                      </a:r>
                      <a:r>
                        <a:rPr lang="en" sz="1000">
                          <a:solidFill>
                            <a:srgbClr val="595959"/>
                          </a:solidFill>
                          <a:latin typeface="Poppins"/>
                          <a:ea typeface="Poppins"/>
                          <a:cs typeface="Poppins"/>
                          <a:sym typeface="Poppins"/>
                        </a:rPr>
                        <a:t> up one </a:t>
                      </a:r>
                      <a:r>
                        <a:rPr i="1" lang="en" sz="1000">
                          <a:solidFill>
                            <a:srgbClr val="595959"/>
                          </a:solidFill>
                          <a:latin typeface="Poppins"/>
                          <a:ea typeface="Poppins"/>
                          <a:cs typeface="Poppins"/>
                          <a:sym typeface="Poppins"/>
                        </a:rPr>
                        <a:t>Game Station</a:t>
                      </a:r>
                      <a:r>
                        <a:rPr lang="en" sz="1000">
                          <a:solidFill>
                            <a:srgbClr val="595959"/>
                          </a:solidFill>
                          <a:latin typeface="Poppins"/>
                          <a:ea typeface="Poppins"/>
                          <a:cs typeface="Poppins"/>
                          <a:sym typeface="Poppins"/>
                        </a:rPr>
                        <a:t> so that you can demonstrate the activity.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Guide students through the activity. Have them make decisions about where the pushpins should go in order to protect the town.</a:t>
                      </a:r>
                      <a:endParaRPr sz="1000">
                        <a:solidFill>
                          <a:srgbClr val="595959"/>
                        </a:solidFill>
                        <a:highlight>
                          <a:srgbClr val="FFFF00"/>
                        </a:highlight>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Set</a:t>
                      </a:r>
                      <a:r>
                        <a:rPr lang="en" sz="1000">
                          <a:solidFill>
                            <a:srgbClr val="595959"/>
                          </a:solidFill>
                          <a:latin typeface="Poppins"/>
                          <a:ea typeface="Poppins"/>
                          <a:cs typeface="Poppins"/>
                          <a:sym typeface="Poppins"/>
                        </a:rPr>
                        <a:t> up the activity and demo over video conference with your students.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make decisions about where the pushpins should go in order to protect the town.</a:t>
                      </a:r>
                      <a:endParaRPr sz="1000">
                        <a:solidFill>
                          <a:srgbClr val="595959"/>
                        </a:solidFill>
                        <a:highlight>
                          <a:srgbClr val="FFFF00"/>
                        </a:highlight>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6</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How could you invent a trap</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a:t>
                      </a:r>
                      <a:r>
                        <a:rPr lang="en" sz="1000">
                          <a:solidFill>
                            <a:srgbClr val="595959"/>
                          </a:solidFill>
                          <a:latin typeface="Poppins"/>
                          <a:ea typeface="Poppins"/>
                          <a:cs typeface="Poppins"/>
                          <a:sym typeface="Poppins"/>
                        </a:rPr>
                        <a:t>.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a:t>
                      </a:r>
                      <a:r>
                        <a:rPr lang="en" sz="1000">
                          <a:solidFill>
                            <a:srgbClr val="595959"/>
                          </a:solidFill>
                          <a:latin typeface="Poppins"/>
                          <a:ea typeface="Poppins"/>
                          <a:cs typeface="Poppins"/>
                          <a:sym typeface="Poppins"/>
                        </a:rPr>
                        <a:t>ies needed.</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solo. </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No suppl</a:t>
                      </a:r>
                      <a:r>
                        <a:rPr lang="en" sz="1000">
                          <a:solidFill>
                            <a:schemeClr val="dk2"/>
                          </a:solidFill>
                          <a:latin typeface="Poppins"/>
                          <a:ea typeface="Poppins"/>
                          <a:cs typeface="Poppins"/>
                          <a:sym typeface="Poppins"/>
                        </a:rPr>
                        <a:t>ies needed.</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bl>
          </a:graphicData>
        </a:graphic>
      </p:graphicFrame>
      <p:sp>
        <p:nvSpPr>
          <p:cNvPr id="195" name="Google Shape;195;p20"/>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8</a:t>
            </a:r>
            <a:endParaRPr sz="1300">
              <a:solidFill>
                <a:srgbClr val="7E7E7E"/>
              </a:solidFill>
              <a:latin typeface="Poppins"/>
              <a:ea typeface="Poppins"/>
              <a:cs typeface="Poppins"/>
              <a:sym typeface="Poppins"/>
            </a:endParaRPr>
          </a:p>
        </p:txBody>
      </p:sp>
      <p:grpSp>
        <p:nvGrpSpPr>
          <p:cNvPr id="196" name="Google Shape;196;p20"/>
          <p:cNvGrpSpPr/>
          <p:nvPr/>
        </p:nvGrpSpPr>
        <p:grpSpPr>
          <a:xfrm>
            <a:off x="804672" y="1592225"/>
            <a:ext cx="1846800" cy="2763300"/>
            <a:chOff x="813825" y="1588250"/>
            <a:chExt cx="1846800" cy="2763300"/>
          </a:xfrm>
        </p:grpSpPr>
        <p:sp>
          <p:nvSpPr>
            <p:cNvPr id="197" name="Google Shape;197;p20"/>
            <p:cNvSpPr/>
            <p:nvPr/>
          </p:nvSpPr>
          <p:spPr>
            <a:xfrm>
              <a:off x="813825" y="1588250"/>
              <a:ext cx="1846800" cy="276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8" name="Google Shape;198;p20"/>
            <p:cNvGrpSpPr/>
            <p:nvPr/>
          </p:nvGrpSpPr>
          <p:grpSpPr>
            <a:xfrm>
              <a:off x="899028" y="1938528"/>
              <a:ext cx="1280105" cy="1646064"/>
              <a:chOff x="899028" y="1938528"/>
              <a:chExt cx="1280105" cy="1646064"/>
            </a:xfrm>
          </p:grpSpPr>
          <p:grpSp>
            <p:nvGrpSpPr>
              <p:cNvPr id="199" name="Google Shape;199;p20"/>
              <p:cNvGrpSpPr/>
              <p:nvPr/>
            </p:nvGrpSpPr>
            <p:grpSpPr>
              <a:xfrm>
                <a:off x="899033" y="1938528"/>
                <a:ext cx="1280100" cy="219600"/>
                <a:chOff x="1037158" y="2002771"/>
                <a:chExt cx="1280100" cy="219600"/>
              </a:xfrm>
            </p:grpSpPr>
            <p:sp>
              <p:nvSpPr>
                <p:cNvPr id="200" name="Google Shape;200;p20"/>
                <p:cNvSpPr/>
                <p:nvPr/>
              </p:nvSpPr>
              <p:spPr>
                <a:xfrm>
                  <a:off x="1037158" y="2002771"/>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201" name="Google Shape;201;p20"/>
                <p:cNvSpPr/>
                <p:nvPr/>
              </p:nvSpPr>
              <p:spPr>
                <a:xfrm>
                  <a:off x="1037158" y="2002771"/>
                  <a:ext cx="1280100" cy="219600"/>
                </a:xfrm>
                <a:prstGeom prst="roundRect">
                  <a:avLst>
                    <a:gd fmla="val 16667" name="adj"/>
                  </a:avLst>
                </a:prstGeom>
                <a:solidFill>
                  <a:srgbClr val="FFDF41">
                    <a:alpha val="569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Demo Activity</a:t>
                  </a:r>
                  <a:endParaRPr sz="900">
                    <a:solidFill>
                      <a:srgbClr val="333333"/>
                    </a:solidFill>
                    <a:latin typeface="Poppins Medium"/>
                    <a:ea typeface="Poppins Medium"/>
                    <a:cs typeface="Poppins Medium"/>
                    <a:sym typeface="Poppins Medium"/>
                  </a:endParaRPr>
                </a:p>
              </p:txBody>
            </p:sp>
          </p:grpSp>
          <p:grpSp>
            <p:nvGrpSpPr>
              <p:cNvPr id="202" name="Google Shape;202;p20"/>
              <p:cNvGrpSpPr/>
              <p:nvPr/>
            </p:nvGrpSpPr>
            <p:grpSpPr>
              <a:xfrm>
                <a:off x="899028" y="3364992"/>
                <a:ext cx="1280100" cy="219600"/>
                <a:chOff x="899028" y="3337573"/>
                <a:chExt cx="1280100" cy="219600"/>
              </a:xfrm>
            </p:grpSpPr>
            <p:sp>
              <p:nvSpPr>
                <p:cNvPr id="203" name="Google Shape;203;p20"/>
                <p:cNvSpPr/>
                <p:nvPr/>
              </p:nvSpPr>
              <p:spPr>
                <a:xfrm>
                  <a:off x="899028" y="3337573"/>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204" name="Google Shape;204;p20"/>
                <p:cNvSpPr/>
                <p:nvPr/>
              </p:nvSpPr>
              <p:spPr>
                <a:xfrm>
                  <a:off x="899028" y="3337573"/>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grpSp>
      <p:sp>
        <p:nvSpPr>
          <p:cNvPr id="205" name="Google Shape;205;p20"/>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K</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Force Olympics</a:t>
            </a:r>
            <a:endParaRPr b="1">
              <a:solidFill>
                <a:srgbClr val="4999ED"/>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sp>
        <p:nvSpPr>
          <p:cNvPr id="210" name="Google Shape;210;p21"/>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9</a:t>
            </a:r>
            <a:endParaRPr sz="1300">
              <a:solidFill>
                <a:srgbClr val="7E7E7E"/>
              </a:solidFill>
              <a:latin typeface="Poppins"/>
              <a:ea typeface="Poppins"/>
              <a:cs typeface="Poppins"/>
              <a:sym typeface="Poppins"/>
            </a:endParaRPr>
          </a:p>
        </p:txBody>
      </p:sp>
      <p:sp>
        <p:nvSpPr>
          <p:cNvPr id="211" name="Google Shape;211;p21"/>
          <p:cNvSpPr txBox="1"/>
          <p:nvPr/>
        </p:nvSpPr>
        <p:spPr>
          <a:xfrm>
            <a:off x="715300" y="356625"/>
            <a:ext cx="6420600" cy="8778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n" sz="1600">
                <a:solidFill>
                  <a:srgbClr val="5C5C5C"/>
                </a:solidFill>
                <a:highlight>
                  <a:schemeClr val="lt1"/>
                </a:highlight>
                <a:latin typeface="Poppins ExtraBold"/>
                <a:ea typeface="Poppins ExtraBold"/>
                <a:cs typeface="Poppins ExtraBold"/>
                <a:sym typeface="Poppins ExtraBold"/>
              </a:rPr>
              <a:t>KINDERGARTEN</a:t>
            </a:r>
            <a:endParaRPr sz="1600">
              <a:solidFill>
                <a:srgbClr val="5C5C5C"/>
              </a:solidFill>
              <a:highlight>
                <a:schemeClr val="lt1"/>
              </a:highlight>
              <a:latin typeface="Poppins ExtraBold"/>
              <a:ea typeface="Poppins ExtraBold"/>
              <a:cs typeface="Poppins ExtraBold"/>
              <a:sym typeface="Poppins ExtraBold"/>
            </a:endParaRPr>
          </a:p>
          <a:p>
            <a:pPr indent="0" lvl="0" marL="0" rtl="0" algn="l">
              <a:lnSpc>
                <a:spcPct val="80000"/>
              </a:lnSpc>
              <a:spcBef>
                <a:spcPts val="400"/>
              </a:spcBef>
              <a:spcAft>
                <a:spcPts val="0"/>
              </a:spcAft>
              <a:buNone/>
            </a:pPr>
            <a:r>
              <a:rPr b="1" lang="en" sz="4000">
                <a:solidFill>
                  <a:srgbClr val="4999ED"/>
                </a:solidFill>
                <a:highlight>
                  <a:schemeClr val="lt1"/>
                </a:highlight>
                <a:latin typeface="Poppins"/>
                <a:ea typeface="Poppins"/>
                <a:cs typeface="Poppins"/>
                <a:sym typeface="Poppins"/>
              </a:rPr>
              <a:t>Guide FAQs</a:t>
            </a:r>
            <a:endParaRPr b="1" sz="4000">
              <a:solidFill>
                <a:srgbClr val="4999ED"/>
              </a:solidFill>
            </a:endParaRPr>
          </a:p>
          <a:p>
            <a:pPr indent="0" lvl="0" marL="0" rtl="0" algn="l">
              <a:spcBef>
                <a:spcPts val="0"/>
              </a:spcBef>
              <a:spcAft>
                <a:spcPts val="0"/>
              </a:spcAft>
              <a:buNone/>
            </a:pPr>
            <a:r>
              <a:t/>
            </a:r>
            <a:endParaRPr b="1">
              <a:solidFill>
                <a:srgbClr val="923589"/>
              </a:solidFill>
            </a:endParaRPr>
          </a:p>
        </p:txBody>
      </p:sp>
      <p:sp>
        <p:nvSpPr>
          <p:cNvPr id="212" name="Google Shape;212;p21"/>
          <p:cNvSpPr txBox="1"/>
          <p:nvPr/>
        </p:nvSpPr>
        <p:spPr>
          <a:xfrm>
            <a:off x="713225" y="1810150"/>
            <a:ext cx="5486400" cy="734400"/>
          </a:xfrm>
          <a:prstGeom prst="rect">
            <a:avLst/>
          </a:prstGeom>
          <a:noFill/>
          <a:ln>
            <a:noFill/>
          </a:ln>
        </p:spPr>
        <p:txBody>
          <a:bodyPr anchorCtr="0" anchor="t" bIns="91450" lIns="91450" spcFirstLastPara="1" rIns="91450" wrap="square" tIns="91450">
            <a:noAutofit/>
          </a:bodyPr>
          <a:lstStyle/>
          <a:p>
            <a:pPr indent="0" lvl="0" marL="0" rtl="0" algn="l">
              <a:lnSpc>
                <a:spcPct val="115000"/>
              </a:lnSpc>
              <a:spcBef>
                <a:spcPts val="0"/>
              </a:spcBef>
              <a:spcAft>
                <a:spcPts val="0"/>
              </a:spcAft>
              <a:buNone/>
            </a:pPr>
            <a:r>
              <a:rPr b="1" lang="en" sz="1100">
                <a:solidFill>
                  <a:srgbClr val="595959"/>
                </a:solidFill>
                <a:latin typeface="Poppins"/>
                <a:ea typeface="Poppins"/>
                <a:cs typeface="Poppins"/>
                <a:sym typeface="Poppins"/>
              </a:rPr>
              <a:t>Where should I start?</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Plant &amp; Animal Secrets is the easiest Kindergarten unit to adapt for distance learning, so we recommend starting with that unit. </a:t>
            </a:r>
            <a:endParaRPr b="1" sz="1100">
              <a:solidFill>
                <a:srgbClr val="595959"/>
              </a:solidFill>
              <a:latin typeface="Poppins"/>
              <a:ea typeface="Poppins"/>
              <a:cs typeface="Poppins"/>
              <a:sym typeface="Poppins"/>
            </a:endParaRPr>
          </a:p>
        </p:txBody>
      </p:sp>
      <p:sp>
        <p:nvSpPr>
          <p:cNvPr id="213" name="Google Shape;213;p21"/>
          <p:cNvSpPr txBox="1"/>
          <p:nvPr/>
        </p:nvSpPr>
        <p:spPr>
          <a:xfrm>
            <a:off x="713225" y="4959525"/>
            <a:ext cx="5673300" cy="734400"/>
          </a:xfrm>
          <a:prstGeom prst="rect">
            <a:avLst/>
          </a:prstGeom>
          <a:noFill/>
          <a:ln>
            <a:noFill/>
          </a:ln>
        </p:spPr>
        <p:txBody>
          <a:bodyPr anchorCtr="0" anchor="t" bIns="91450" lIns="91450" spcFirstLastPara="1" rIns="91450" wrap="square" tIns="91450">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What if I skip some of the lessons in a unit?</a:t>
            </a:r>
            <a:endParaRPr b="1"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If you omit lessons, we recommend reviewing the </a:t>
            </a:r>
            <a:r>
              <a:rPr lang="en" sz="1100" u="sng">
                <a:solidFill>
                  <a:schemeClr val="hlink"/>
                </a:solidFill>
                <a:latin typeface="Poppins Medium"/>
                <a:ea typeface="Poppins Medium"/>
                <a:cs typeface="Poppins Medium"/>
                <a:sym typeface="Poppins Medium"/>
                <a:hlinkClick r:id="rId4"/>
              </a:rPr>
              <a:t>Kindergarten Planning Guide</a:t>
            </a:r>
            <a:r>
              <a:rPr lang="en" sz="1100">
                <a:solidFill>
                  <a:srgbClr val="595959"/>
                </a:solidFill>
                <a:latin typeface="Poppins"/>
                <a:ea typeface="Poppins"/>
                <a:cs typeface="Poppins"/>
                <a:sym typeface="Poppins"/>
              </a:rPr>
              <a:t> to see the concepts and standards covered in those lessons.</a:t>
            </a:r>
            <a:endParaRPr sz="1100">
              <a:solidFill>
                <a:srgbClr val="595959"/>
              </a:solidFill>
              <a:latin typeface="Poppins"/>
              <a:ea typeface="Poppins"/>
              <a:cs typeface="Poppins"/>
              <a:sym typeface="Poppins"/>
            </a:endParaRPr>
          </a:p>
        </p:txBody>
      </p:sp>
      <p:sp>
        <p:nvSpPr>
          <p:cNvPr id="214" name="Google Shape;214;p21"/>
          <p:cNvSpPr txBox="1"/>
          <p:nvPr/>
        </p:nvSpPr>
        <p:spPr>
          <a:xfrm>
            <a:off x="713225" y="4039840"/>
            <a:ext cx="5486400" cy="734400"/>
          </a:xfrm>
          <a:prstGeom prst="rect">
            <a:avLst/>
          </a:prstGeom>
          <a:noFill/>
          <a:ln>
            <a:noFill/>
          </a:ln>
        </p:spPr>
        <p:txBody>
          <a:bodyPr anchorCtr="0" anchor="t" bIns="91450" lIns="91450" spcFirstLastPara="1" rIns="91450" wrap="square" tIns="91450">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Where can I find all of the printouts for the Kindergarten units</a:t>
            </a:r>
            <a:r>
              <a:rPr b="1" lang="en" sz="1100">
                <a:solidFill>
                  <a:srgbClr val="595959"/>
                </a:solidFill>
                <a:latin typeface="Poppins"/>
                <a:ea typeface="Poppins"/>
                <a:cs typeface="Poppins"/>
                <a:sym typeface="Poppins"/>
              </a:rPr>
              <a:t>?</a:t>
            </a:r>
            <a:r>
              <a:rPr b="1" lang="en" sz="1100">
                <a:solidFill>
                  <a:srgbClr val="595959"/>
                </a:solidFill>
                <a:latin typeface="Poppins"/>
                <a:ea typeface="Poppins"/>
                <a:cs typeface="Poppins"/>
                <a:sym typeface="Poppins"/>
              </a:rPr>
              <a:t> </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If you would like to easily make packets of printouts for students, you can find all the printouts for each grade level </a:t>
            </a:r>
            <a:r>
              <a:rPr lang="en" sz="1100" u="sng">
                <a:solidFill>
                  <a:srgbClr val="4999ED"/>
                </a:solidFill>
                <a:latin typeface="Poppins Medium"/>
                <a:ea typeface="Poppins Medium"/>
                <a:cs typeface="Poppins Medium"/>
                <a:sym typeface="Poppins Medium"/>
                <a:hlinkClick r:id="rId5">
                  <a:extLst>
                    <a:ext uri="{A12FA001-AC4F-418D-AE19-62706E023703}">
                      <ahyp:hlinkClr val="tx"/>
                    </a:ext>
                  </a:extLst>
                </a:hlinkClick>
              </a:rPr>
              <a:t>here</a:t>
            </a:r>
            <a:r>
              <a:rPr lang="en" sz="1100">
                <a:solidFill>
                  <a:srgbClr val="5C5C5C"/>
                </a:solidFill>
                <a:uFill>
                  <a:noFill/>
                </a:uFill>
                <a:latin typeface="Poppins"/>
                <a:ea typeface="Poppins"/>
                <a:cs typeface="Poppins"/>
                <a:sym typeface="Poppins"/>
                <a:hlinkClick r:id="rId6">
                  <a:extLst>
                    <a:ext uri="{A12FA001-AC4F-418D-AE19-62706E023703}">
                      <ahyp:hlinkClr val="tx"/>
                    </a:ext>
                  </a:extLst>
                </a:hlinkClick>
              </a:rPr>
              <a:t>.</a:t>
            </a:r>
            <a:r>
              <a:rPr lang="en" sz="1100">
                <a:solidFill>
                  <a:srgbClr val="595959"/>
                </a:solidFill>
                <a:latin typeface="Poppins"/>
                <a:ea typeface="Poppins"/>
                <a:cs typeface="Poppins"/>
                <a:sym typeface="Poppins"/>
              </a:rPr>
              <a:t> </a:t>
            </a:r>
            <a:endParaRPr sz="1100">
              <a:solidFill>
                <a:srgbClr val="595959"/>
              </a:solidFill>
              <a:latin typeface="Poppins"/>
              <a:ea typeface="Poppins"/>
              <a:cs typeface="Poppins"/>
              <a:sym typeface="Poppins"/>
            </a:endParaRPr>
          </a:p>
        </p:txBody>
      </p:sp>
      <p:sp>
        <p:nvSpPr>
          <p:cNvPr id="215" name="Google Shape;215;p21"/>
          <p:cNvSpPr txBox="1"/>
          <p:nvPr/>
        </p:nvSpPr>
        <p:spPr>
          <a:xfrm>
            <a:off x="713225" y="5879230"/>
            <a:ext cx="5939400" cy="1098300"/>
          </a:xfrm>
          <a:prstGeom prst="rect">
            <a:avLst/>
          </a:prstGeom>
          <a:noFill/>
          <a:ln>
            <a:noFill/>
          </a:ln>
        </p:spPr>
        <p:txBody>
          <a:bodyPr anchorCtr="0" anchor="t" bIns="91450" lIns="91450" spcFirstLastPara="1" rIns="91450" wrap="square" tIns="91450">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Will students need any additional supplies for the activities? </a:t>
            </a:r>
            <a:endParaRPr sz="1100" strike="sngStrike">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This guide lists the specialized supplies students need for each activity, but general classroom supplies (such as pencils, scissors, crayons, markers, and rulers) are not listed. We suggest checking the lesson supply lists to know which general supplies students will need.</a:t>
            </a:r>
            <a:endParaRPr sz="1100">
              <a:solidFill>
                <a:srgbClr val="595959"/>
              </a:solidFill>
              <a:latin typeface="Poppins"/>
              <a:ea typeface="Poppins"/>
              <a:cs typeface="Poppins"/>
              <a:sym typeface="Poppins"/>
            </a:endParaRPr>
          </a:p>
        </p:txBody>
      </p:sp>
      <p:sp>
        <p:nvSpPr>
          <p:cNvPr id="216" name="Google Shape;216;p21"/>
          <p:cNvSpPr txBox="1"/>
          <p:nvPr/>
        </p:nvSpPr>
        <p:spPr>
          <a:xfrm>
            <a:off x="715300" y="1188725"/>
            <a:ext cx="5439900" cy="556800"/>
          </a:xfrm>
          <a:prstGeom prst="rect">
            <a:avLst/>
          </a:prstGeom>
          <a:noFill/>
          <a:ln>
            <a:noFill/>
          </a:ln>
        </p:spPr>
        <p:txBody>
          <a:bodyPr anchorCtr="0" anchor="ctr" bIns="91425" lIns="91425" spcFirstLastPara="1" rIns="91425" wrap="square" tIns="91425">
            <a:noAutofit/>
          </a:bodyPr>
          <a:lstStyle/>
          <a:p>
            <a:pPr indent="0" lvl="0" marL="0" rtl="0" algn="l">
              <a:lnSpc>
                <a:spcPct val="130000"/>
              </a:lnSpc>
              <a:spcBef>
                <a:spcPts val="0"/>
              </a:spcBef>
              <a:spcAft>
                <a:spcPts val="0"/>
              </a:spcAft>
              <a:buNone/>
            </a:pPr>
            <a:r>
              <a:rPr i="1" lang="en" sz="1100">
                <a:solidFill>
                  <a:srgbClr val="595959"/>
                </a:solidFill>
                <a:latin typeface="Poppins"/>
                <a:ea typeface="Poppins"/>
                <a:cs typeface="Poppins"/>
                <a:sym typeface="Poppins"/>
              </a:rPr>
              <a:t>Additional recommendations for using this guide to adapt Mystery Science for socially distant classrooms and online distance learning.</a:t>
            </a:r>
            <a:endParaRPr i="1" sz="1100">
              <a:solidFill>
                <a:srgbClr val="595959"/>
              </a:solidFill>
              <a:latin typeface="Poppins"/>
              <a:ea typeface="Poppins"/>
              <a:cs typeface="Poppins"/>
              <a:sym typeface="Poppins"/>
            </a:endParaRPr>
          </a:p>
        </p:txBody>
      </p:sp>
      <p:sp>
        <p:nvSpPr>
          <p:cNvPr id="217" name="Google Shape;217;p21"/>
          <p:cNvSpPr txBox="1"/>
          <p:nvPr/>
        </p:nvSpPr>
        <p:spPr>
          <a:xfrm>
            <a:off x="713225" y="2729845"/>
            <a:ext cx="5939400" cy="1124700"/>
          </a:xfrm>
          <a:prstGeom prst="rect">
            <a:avLst/>
          </a:prstGeom>
          <a:noFill/>
          <a:ln>
            <a:noFill/>
          </a:ln>
        </p:spPr>
        <p:txBody>
          <a:bodyPr anchorCtr="0" anchor="t" bIns="91450" lIns="91450" spcFirstLastPara="1" rIns="91450" wrap="square" tIns="91450">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What does it mean when this guide says students can work “solo”?</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Our lessons are designed to get students talking and working together, but group work and sharing supplies is not advised at present. So, when we mention students working “solo,” we mean that students can work independently at home or in the classroom, without partners or sharing supplies.</a:t>
            </a:r>
            <a:endParaRPr b="1" sz="1100">
              <a:solidFill>
                <a:srgbClr val="595959"/>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4999E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