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21" r:id="rId3"/>
    <p:sldId id="340" r:id="rId4"/>
    <p:sldId id="332" r:id="rId5"/>
    <p:sldId id="341" r:id="rId6"/>
    <p:sldId id="342" r:id="rId7"/>
    <p:sldId id="343" r:id="rId8"/>
    <p:sldId id="344" r:id="rId9"/>
    <p:sldId id="34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8/5/2025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36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THẬP GIÁ CANVÊ </a:t>
            </a:r>
            <a:endParaRPr lang="en-US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0796" y="3872603"/>
            <a:ext cx="4062334" cy="1119122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Thơ</a:t>
            </a:r>
            <a:r>
              <a:rPr lang="en-US" sz="32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: </a:t>
            </a:r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Từ</a:t>
            </a:r>
            <a:r>
              <a:rPr lang="en-US" sz="32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Linh</a:t>
            </a:r>
            <a:r>
              <a:rPr lang="en-US" sz="32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</a:p>
          <a:p>
            <a:pPr algn="l"/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Nhạc</a:t>
            </a:r>
            <a:r>
              <a:rPr lang="en-US" sz="32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: </a:t>
            </a:r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Thế</a:t>
            </a:r>
            <a:r>
              <a:rPr lang="en-US" sz="32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Thông</a:t>
            </a:r>
            <a:endParaRPr lang="en-US" sz="3200" b="1" dirty="0" smtClean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248515" y="275358"/>
            <a:ext cx="67605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36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 </a:t>
            </a: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THẬP GIÁ CANVÊ</a:t>
            </a:r>
            <a:endParaRPr lang="vi-VN" sz="3600" b="1" i="0" dirty="0">
              <a:solidFill>
                <a:srgbClr val="FF0000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4754" y="772528"/>
            <a:ext cx="1130841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1.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Ôi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lạy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tâm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tư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trĩu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nặng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Khi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lặng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trầm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nhìn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Thập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giá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Can-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vê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chẳng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chối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chê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chén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đắng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đã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uống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cạn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Yêu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thương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ngút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ngàn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còn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hơn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biển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lớn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56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67798"/>
            <a:ext cx="11308415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Ôi</a:t>
            </a:r>
            <a:r>
              <a:rPr lang="en-US" sz="58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Thập</a:t>
            </a:r>
            <a:r>
              <a:rPr lang="en-US" sz="58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gia</a:t>
            </a:r>
            <a:r>
              <a:rPr lang="en-US" sz="58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năm</a:t>
            </a:r>
            <a:r>
              <a:rPr lang="en-US" sz="58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dấu</a:t>
            </a:r>
            <a:r>
              <a:rPr lang="en-US" sz="58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đinh</a:t>
            </a:r>
            <a:r>
              <a:rPr lang="en-US" sz="58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thuở</a:t>
            </a:r>
            <a:r>
              <a:rPr lang="en-US" sz="58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nào</a:t>
            </a:r>
            <a:r>
              <a:rPr lang="en-US" sz="58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8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Vẫn</a:t>
            </a:r>
            <a:r>
              <a:rPr lang="en-US" sz="58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thẫm</a:t>
            </a:r>
            <a:r>
              <a:rPr lang="en-US" sz="58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máu</a:t>
            </a:r>
            <a:r>
              <a:rPr lang="en-US" sz="58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đào</a:t>
            </a:r>
            <a:r>
              <a:rPr lang="en-US" sz="58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để</a:t>
            </a:r>
            <a:r>
              <a:rPr lang="en-US" sz="58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mãi</a:t>
            </a:r>
            <a:r>
              <a:rPr lang="en-US" sz="58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rộng</a:t>
            </a:r>
            <a:r>
              <a:rPr lang="en-US" sz="58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ban. </a:t>
            </a:r>
            <a:r>
              <a:rPr lang="en-US" sz="58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Cạnh</a:t>
            </a:r>
            <a:r>
              <a:rPr lang="en-US" sz="58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nương</a:t>
            </a:r>
            <a:r>
              <a:rPr lang="en-US" sz="58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long </a:t>
            </a:r>
            <a:r>
              <a:rPr lang="en-US" sz="58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đâm</a:t>
            </a:r>
            <a:r>
              <a:rPr lang="en-US" sz="58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thấu</a:t>
            </a:r>
            <a:r>
              <a:rPr lang="en-US" sz="58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tâm</a:t>
            </a:r>
            <a:r>
              <a:rPr lang="en-US" sz="58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can. </a:t>
            </a:r>
            <a:r>
              <a:rPr lang="en-US" sz="58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Suối</a:t>
            </a:r>
            <a:r>
              <a:rPr lang="en-US" sz="58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ân</a:t>
            </a:r>
            <a:r>
              <a:rPr lang="en-US" sz="58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tình</a:t>
            </a:r>
            <a:r>
              <a:rPr lang="en-US" sz="58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tuôn</a:t>
            </a:r>
            <a:r>
              <a:rPr lang="en-US" sz="58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chảy</a:t>
            </a:r>
            <a:r>
              <a:rPr lang="en-US" sz="58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800" b="1" i="0" dirty="0" err="1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chứa</a:t>
            </a:r>
            <a:r>
              <a:rPr lang="en-US" sz="5800" b="1" i="0" dirty="0" smtClean="0">
                <a:solidFill>
                  <a:srgbClr val="333333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 chan.</a:t>
            </a:r>
            <a:endParaRPr lang="vi-VN" sz="58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4274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Thập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Can-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vê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Thập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Can-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vê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đau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này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nào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ai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hiểu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thấu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?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đến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cúi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đầu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Cảm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mến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sâu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8771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bể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dâu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xin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đến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tựa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Kề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thôi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cuộc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gió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Trọn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vững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tin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Thập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xót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72728"/>
            <a:ext cx="1130841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2.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Ôi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Thập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giá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mang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theo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bao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ước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vọng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Tràn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trề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một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giòng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nước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mát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trong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Đong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đầy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khát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mong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vết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thương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cõi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lòng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Dù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đời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gió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lộng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hồn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luôn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chờ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56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ngóng</a:t>
            </a:r>
            <a:r>
              <a:rPr lang="en-US" sz="56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endParaRPr lang="vi-VN" sz="56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6779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Trên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Thập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giá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xin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hãy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dủ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tình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Xin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hãy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cúi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nhìn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chạm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tới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con.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Để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con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luôn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ân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phúc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vẹn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tròn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Mãi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yên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bình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trong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vòng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tay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mến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thương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58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4274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Thập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Can-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vê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Thập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giá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Can-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vê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đau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này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nào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ai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hiểu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thấu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? Con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đến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cúi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đầu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Cảm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mến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ân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sâu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8771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bể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dâu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xin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đến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tựa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Kề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bên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thôi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xa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cuộc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gió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sương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Trọn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vững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tin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nơi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Thập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tự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xót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cs typeface="Arial" pitchFamily="34" charset="0"/>
              </a:rPr>
              <a:t>thương</a:t>
            </a:r>
            <a:r>
              <a:rPr lang="en-US" sz="60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837</TotalTime>
  <Words>268</Words>
  <Application>Microsoft Office PowerPoint</Application>
  <PresentationFormat>Custom</PresentationFormat>
  <Paragraphs>12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Savon</vt:lpstr>
      <vt:lpstr>THẬP GIÁ CANVÊ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Co Thuy</cp:lastModifiedBy>
  <cp:revision>159</cp:revision>
  <dcterms:created xsi:type="dcterms:W3CDTF">2024-12-09T09:39:37Z</dcterms:created>
  <dcterms:modified xsi:type="dcterms:W3CDTF">2025-08-05T09:29:41Z</dcterms:modified>
</cp:coreProperties>
</file>