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6" r:id="rId9"/>
    <p:sldMasterId id="2147483771" r:id="rId10"/>
  </p:sldMasterIdLst>
  <p:notesMasterIdLst>
    <p:notesMasterId r:id="rId72"/>
  </p:notesMasterIdLst>
  <p:sldIdLst>
    <p:sldId id="256" r:id="rId11"/>
    <p:sldId id="1029" r:id="rId12"/>
    <p:sldId id="705" r:id="rId13"/>
    <p:sldId id="847" r:id="rId14"/>
    <p:sldId id="798" r:id="rId15"/>
    <p:sldId id="799" r:id="rId16"/>
    <p:sldId id="862" r:id="rId17"/>
    <p:sldId id="1045" r:id="rId18"/>
    <p:sldId id="844" r:id="rId19"/>
    <p:sldId id="651" r:id="rId20"/>
    <p:sldId id="1100" r:id="rId21"/>
    <p:sldId id="1101" r:id="rId22"/>
    <p:sldId id="1102" r:id="rId23"/>
    <p:sldId id="1106" r:id="rId24"/>
    <p:sldId id="1103" r:id="rId25"/>
    <p:sldId id="1113" r:id="rId26"/>
    <p:sldId id="1107" r:id="rId27"/>
    <p:sldId id="1105" r:id="rId28"/>
    <p:sldId id="800" r:id="rId29"/>
    <p:sldId id="864" r:id="rId30"/>
    <p:sldId id="865" r:id="rId31"/>
    <p:sldId id="846" r:id="rId32"/>
    <p:sldId id="680" r:id="rId33"/>
    <p:sldId id="1062" r:id="rId34"/>
    <p:sldId id="1096" r:id="rId35"/>
    <p:sldId id="1094" r:id="rId36"/>
    <p:sldId id="1111" r:id="rId37"/>
    <p:sldId id="1112" r:id="rId38"/>
    <p:sldId id="831" r:id="rId39"/>
    <p:sldId id="832" r:id="rId40"/>
    <p:sldId id="805" r:id="rId41"/>
    <p:sldId id="653" r:id="rId42"/>
    <p:sldId id="857" r:id="rId43"/>
    <p:sldId id="870" r:id="rId44"/>
    <p:sldId id="871" r:id="rId45"/>
    <p:sldId id="872" r:id="rId46"/>
    <p:sldId id="875" r:id="rId47"/>
    <p:sldId id="882" r:id="rId48"/>
    <p:sldId id="1087" r:id="rId49"/>
    <p:sldId id="1088" r:id="rId50"/>
    <p:sldId id="1089" r:id="rId51"/>
    <p:sldId id="1090" r:id="rId52"/>
    <p:sldId id="1091" r:id="rId53"/>
    <p:sldId id="1092" r:id="rId54"/>
    <p:sldId id="1116" r:id="rId55"/>
    <p:sldId id="1117" r:id="rId56"/>
    <p:sldId id="1118" r:id="rId57"/>
    <p:sldId id="1119" r:id="rId58"/>
    <p:sldId id="1120" r:id="rId59"/>
    <p:sldId id="1121" r:id="rId60"/>
    <p:sldId id="1122" r:id="rId61"/>
    <p:sldId id="1123" r:id="rId62"/>
    <p:sldId id="1124" r:id="rId63"/>
    <p:sldId id="1125" r:id="rId64"/>
    <p:sldId id="1126" r:id="rId65"/>
    <p:sldId id="1127" r:id="rId66"/>
    <p:sldId id="817" r:id="rId67"/>
    <p:sldId id="821" r:id="rId68"/>
    <p:sldId id="843" r:id="rId69"/>
    <p:sldId id="679" r:id="rId70"/>
    <p:sldId id="1110" r:id="rId71"/>
  </p:sldIdLst>
  <p:sldSz cx="9144000" cy="6858000" type="screen4x3"/>
  <p:notesSz cx="6735763" cy="9866313"/>
  <p:embeddedFontLst>
    <p:embeddedFont>
      <p:font typeface="Dosis" pitchFamily="2" charset="0"/>
      <p:regular r:id="rId73"/>
      <p:bold r:id="rId74"/>
    </p:embeddedFont>
    <p:embeddedFont>
      <p:font typeface="Dosis ExtraBold" pitchFamily="2" charset="0"/>
      <p:bold r:id="rId75"/>
    </p:embeddedFont>
    <p:embeddedFont>
      <p:font typeface="Dosis Medium" pitchFamily="2" charset="0"/>
      <p:regular r:id="rId76"/>
      <p:bold r:id="rId77"/>
    </p:embeddedFont>
    <p:embeddedFont>
      <p:font typeface="Dosis SemiBold" pitchFamily="2" charset="0"/>
      <p:regular r:id="rId78"/>
      <p:bold r:id="rId7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B5377"/>
    <a:srgbClr val="00ACA4"/>
    <a:srgbClr val="424D7B"/>
    <a:srgbClr val="E84234"/>
    <a:srgbClr val="55B7DE"/>
    <a:srgbClr val="565F88"/>
    <a:srgbClr val="F26553"/>
    <a:srgbClr val="2AB6D7"/>
    <a:srgbClr val="A1A6B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93" autoAdjust="0"/>
    <p:restoredTop sz="87607" autoAdjust="0"/>
  </p:normalViewPr>
  <p:slideViewPr>
    <p:cSldViewPr snapToGrid="0">
      <p:cViewPr varScale="1">
        <p:scale>
          <a:sx n="77" d="100"/>
          <a:sy n="77" d="100"/>
        </p:scale>
        <p:origin x="712" y="4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font" Target="fonts/font4.fntdata"/><Relationship Id="rId84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1.xml"/><Relationship Id="rId82" Type="http://schemas.openxmlformats.org/officeDocument/2006/relationships/theme" Target="theme/theme1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font" Target="fonts/font5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72" Type="http://schemas.openxmlformats.org/officeDocument/2006/relationships/notesMaster" Target="notesMasters/notesMaster1.xml"/><Relationship Id="rId80" Type="http://schemas.openxmlformats.org/officeDocument/2006/relationships/presProps" Target="presProps.xml"/><Relationship Id="rId85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font" Target="fonts/font3.fntdata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61769835-2F80-4EC3-8587-4E272D0E2BEE}"/>
    <pc:docChg chg="custSel modSld">
      <pc:chgData name="LAMIAE BEZZAZ" userId="f9bc3cc0-8e1c-4944-afa8-b4b36bbf20e1" providerId="ADAL" clId="{61769835-2F80-4EC3-8587-4E272D0E2BEE}" dt="2026-03-31T22:54:11.250" v="102" actId="2711"/>
      <pc:docMkLst>
        <pc:docMk/>
      </pc:docMkLst>
      <pc:sldChg chg="modSp">
        <pc:chgData name="LAMIAE BEZZAZ" userId="f9bc3cc0-8e1c-4944-afa8-b4b36bbf20e1" providerId="ADAL" clId="{61769835-2F80-4EC3-8587-4E272D0E2BEE}" dt="2026-03-31T22:54:11.250" v="102" actId="2711"/>
        <pc:sldMkLst>
          <pc:docMk/>
          <pc:sldMk cId="559909468" sldId="844"/>
        </pc:sldMkLst>
        <pc:spChg chg="mod">
          <ac:chgData name="LAMIAE BEZZAZ" userId="f9bc3cc0-8e1c-4944-afa8-b4b36bbf20e1" providerId="ADAL" clId="{61769835-2F80-4EC3-8587-4E272D0E2BEE}" dt="2026-03-31T22:54:11.250" v="102" actId="2711"/>
          <ac:spMkLst>
            <pc:docMk/>
            <pc:sldMk cId="559909468" sldId="844"/>
            <ac:spMk id="9" creationId="{49A77D10-B459-5852-D54E-1926D3157C51}"/>
          </ac:spMkLst>
        </pc:spChg>
      </pc:sldChg>
      <pc:sldChg chg="addSp delSp modSp modAnim">
        <pc:chgData name="LAMIAE BEZZAZ" userId="f9bc3cc0-8e1c-4944-afa8-b4b36bbf20e1" providerId="ADAL" clId="{61769835-2F80-4EC3-8587-4E272D0E2BEE}" dt="2026-03-31T22:44:04.603" v="4"/>
        <pc:sldMkLst>
          <pc:docMk/>
          <pc:sldMk cId="3493084487" sldId="1101"/>
        </pc:sldMkLst>
        <pc:spChg chg="del">
          <ac:chgData name="LAMIAE BEZZAZ" userId="f9bc3cc0-8e1c-4944-afa8-b4b36bbf20e1" providerId="ADAL" clId="{61769835-2F80-4EC3-8587-4E272D0E2BEE}" dt="2026-03-31T22:43:39.007" v="0"/>
          <ac:spMkLst>
            <pc:docMk/>
            <pc:sldMk cId="3493084487" sldId="1101"/>
            <ac:spMk id="8" creationId="{037AE3C6-8D04-445F-9A38-F6625E9FFCFB}"/>
          </ac:spMkLst>
        </pc:spChg>
        <pc:picChg chg="add mod">
          <ac:chgData name="LAMIAE BEZZAZ" userId="f9bc3cc0-8e1c-4944-afa8-b4b36bbf20e1" providerId="ADAL" clId="{61769835-2F80-4EC3-8587-4E272D0E2BEE}" dt="2026-03-31T22:43:49.744" v="2" actId="1076"/>
          <ac:picMkLst>
            <pc:docMk/>
            <pc:sldMk cId="3493084487" sldId="1101"/>
            <ac:picMk id="2" creationId="{4B7D2669-9537-4FD1-92AE-13B98E237D10}"/>
          </ac:picMkLst>
        </pc:picChg>
      </pc:sldChg>
      <pc:sldChg chg="modSp">
        <pc:chgData name="LAMIAE BEZZAZ" userId="f9bc3cc0-8e1c-4944-afa8-b4b36bbf20e1" providerId="ADAL" clId="{61769835-2F80-4EC3-8587-4E272D0E2BEE}" dt="2026-03-31T22:46:41.926" v="94" actId="14100"/>
        <pc:sldMkLst>
          <pc:docMk/>
          <pc:sldMk cId="1242214174" sldId="1102"/>
        </pc:sldMkLst>
        <pc:spChg chg="mod">
          <ac:chgData name="LAMIAE BEZZAZ" userId="f9bc3cc0-8e1c-4944-afa8-b4b36bbf20e1" providerId="ADAL" clId="{61769835-2F80-4EC3-8587-4E272D0E2BEE}" dt="2026-03-31T22:46:41.926" v="94" actId="14100"/>
          <ac:spMkLst>
            <pc:docMk/>
            <pc:sldMk cId="1242214174" sldId="1102"/>
            <ac:spMk id="2" creationId="{14E66F81-8F0E-C786-E7F8-FF8A400799CB}"/>
          </ac:spMkLst>
        </pc:spChg>
        <pc:spChg chg="mod">
          <ac:chgData name="LAMIAE BEZZAZ" userId="f9bc3cc0-8e1c-4944-afa8-b4b36bbf20e1" providerId="ADAL" clId="{61769835-2F80-4EC3-8587-4E272D0E2BEE}" dt="2026-03-31T22:46:35.432" v="93" actId="108"/>
          <ac:spMkLst>
            <pc:docMk/>
            <pc:sldMk cId="1242214174" sldId="1102"/>
            <ac:spMk id="3" creationId="{7E43ABAB-21E5-E70C-FEF4-442F21C09674}"/>
          </ac:spMkLst>
        </pc:spChg>
      </pc:sldChg>
      <pc:sldChg chg="addSp delSp modSp">
        <pc:chgData name="LAMIAE BEZZAZ" userId="f9bc3cc0-8e1c-4944-afa8-b4b36bbf20e1" providerId="ADAL" clId="{61769835-2F80-4EC3-8587-4E272D0E2BEE}" dt="2026-03-31T22:51:15.106" v="101" actId="1076"/>
        <pc:sldMkLst>
          <pc:docMk/>
          <pc:sldMk cId="1272824681" sldId="1106"/>
        </pc:sldMkLst>
        <pc:spChg chg="mod">
          <ac:chgData name="LAMIAE BEZZAZ" userId="f9bc3cc0-8e1c-4944-afa8-b4b36bbf20e1" providerId="ADAL" clId="{61769835-2F80-4EC3-8587-4E272D0E2BEE}" dt="2026-03-31T22:50:59.189" v="98" actId="14100"/>
          <ac:spMkLst>
            <pc:docMk/>
            <pc:sldMk cId="1272824681" sldId="1106"/>
            <ac:spMk id="2" creationId="{14E66F81-8F0E-C786-E7F8-FF8A400799CB}"/>
          </ac:spMkLst>
        </pc:spChg>
        <pc:spChg chg="del">
          <ac:chgData name="LAMIAE BEZZAZ" userId="f9bc3cc0-8e1c-4944-afa8-b4b36bbf20e1" providerId="ADAL" clId="{61769835-2F80-4EC3-8587-4E272D0E2BEE}" dt="2026-03-31T22:50:51.744" v="95" actId="478"/>
          <ac:spMkLst>
            <pc:docMk/>
            <pc:sldMk cId="1272824681" sldId="1106"/>
            <ac:spMk id="3" creationId="{7E43ABAB-21E5-E70C-FEF4-442F21C09674}"/>
          </ac:spMkLst>
        </pc:spChg>
        <pc:spChg chg="add mod">
          <ac:chgData name="LAMIAE BEZZAZ" userId="f9bc3cc0-8e1c-4944-afa8-b4b36bbf20e1" providerId="ADAL" clId="{61769835-2F80-4EC3-8587-4E272D0E2BEE}" dt="2026-03-31T22:51:15.106" v="101" actId="1076"/>
          <ac:spMkLst>
            <pc:docMk/>
            <pc:sldMk cId="1272824681" sldId="1106"/>
            <ac:spMk id="6" creationId="{BA734DC7-2295-42B7-B53A-60A2DB23C862}"/>
          </ac:spMkLst>
        </pc:spChg>
      </pc:sldChg>
    </pc:docChg>
  </pc:docChgLst>
  <pc:docChgLst>
    <pc:chgData name="LAMIAE BEZZAZ" userId="f9bc3cc0-8e1c-4944-afa8-b4b36bbf20e1" providerId="ADAL" clId="{C57B1E99-CB49-42EF-8E87-2AB9BEC181D7}"/>
    <pc:docChg chg="modSld">
      <pc:chgData name="LAMIAE BEZZAZ" userId="f9bc3cc0-8e1c-4944-afa8-b4b36bbf20e1" providerId="ADAL" clId="{C57B1E99-CB49-42EF-8E87-2AB9BEC181D7}" dt="2026-04-02T22:24:56.442" v="5"/>
      <pc:docMkLst>
        <pc:docMk/>
      </pc:docMkLst>
      <pc:sldChg chg="addSp modSp modAnim">
        <pc:chgData name="LAMIAE BEZZAZ" userId="f9bc3cc0-8e1c-4944-afa8-b4b36bbf20e1" providerId="ADAL" clId="{C57B1E99-CB49-42EF-8E87-2AB9BEC181D7}" dt="2026-04-02T22:24:56.442" v="5"/>
        <pc:sldMkLst>
          <pc:docMk/>
          <pc:sldMk cId="1644084619" sldId="680"/>
        </pc:sldMkLst>
        <pc:picChg chg="add mod">
          <ac:chgData name="LAMIAE BEZZAZ" userId="f9bc3cc0-8e1c-4944-afa8-b4b36bbf20e1" providerId="ADAL" clId="{C57B1E99-CB49-42EF-8E87-2AB9BEC181D7}" dt="2026-04-02T22:24:47.540" v="3" actId="14100"/>
          <ac:picMkLst>
            <pc:docMk/>
            <pc:sldMk cId="1644084619" sldId="680"/>
            <ac:picMk id="4" creationId="{F27B7E1E-027B-41E2-B7C8-18FC14AFFB4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06/04/2026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A2811F0-D07B-CB25-78C1-14BBBD015A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407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685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719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14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398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400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682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582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813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654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522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638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413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410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33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531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39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06/04/2026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868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06/04/2026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652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06/04/2026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622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06/04/2026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542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06/04/2026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684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06/04/2026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071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06/04/2026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442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06/04/2026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31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</a:t>
            </a:r>
            <a:r>
              <a:rPr lang="fr-FR" dirty="0"/>
              <a:t>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06/04/2026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269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06/04/2026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003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06/04/2026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025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8.jp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12.jp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  <p:sldLayoutId id="2147483783" r:id="rId15"/>
    <p:sldLayoutId id="2147483784" r:id="rId16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70" r:id="rId10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22985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06/04/2026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47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4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3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8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5" Type="http://schemas.microsoft.com/office/2007/relationships/hdphoto" Target="../media/hdphoto7.wdp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4.xml"/><Relationship Id="rId5" Type="http://schemas.microsoft.com/office/2007/relationships/hdphoto" Target="../media/hdphoto8.wdp"/><Relationship Id="rId4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59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42B6F1A-6CCE-4851-A2BE-A23F6761D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97DFF48-5E06-8151-398A-A4FC15EB2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75250"/>
            <a:ext cx="7236607" cy="612000"/>
          </a:xfrm>
        </p:spPr>
        <p:txBody>
          <a:bodyPr/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veut passer au tableau pour décrire l’image ?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DA69C2-8F8E-4105-E5A0-9DBA037C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BFDA717-D0CC-4A57-83FC-3665FCCFE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49662"/>
            <a:ext cx="6858000" cy="436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3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nous allons apprendre à répondre à la question « Tu fais quoi après l’école ? » avec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91E3632-8C3C-5BDE-1786-994F8A8DD2C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1026" y="2243667"/>
            <a:ext cx="4615273" cy="371455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4558AA6-2B0E-DBC4-E895-026144345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3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69F39633">
            <a:hlinkClick r:id="" action="ppaction://media"/>
            <a:extLst>
              <a:ext uri="{FF2B5EF4-FFF2-40B4-BE49-F238E27FC236}">
                <a16:creationId xmlns:a16="http://schemas.microsoft.com/office/drawing/2014/main" id="{4B7D2669-9537-4FD1-92AE-13B98E237D10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162" y="2160495"/>
            <a:ext cx="7559675" cy="3610629"/>
          </a:xfrm>
        </p:spPr>
      </p:pic>
    </p:spTree>
    <p:extLst>
      <p:ext uri="{BB962C8B-B14F-4D97-AF65-F5344CB8AC3E}">
        <p14:creationId xmlns:p14="http://schemas.microsoft.com/office/powerpoint/2010/main" val="349308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406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FB4BC-4BEB-74DD-4ABD-1F4BB4471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5DD6B8EA-1230-7393-8B6A-4531F6B9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E93AB01-20D5-B609-2D3F-7A5544F56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4E66F81-8F0E-C786-E7F8-FF8A400799CB}"/>
              </a:ext>
            </a:extLst>
          </p:cNvPr>
          <p:cNvSpPr/>
          <p:nvPr/>
        </p:nvSpPr>
        <p:spPr>
          <a:xfrm>
            <a:off x="499660" y="2544896"/>
            <a:ext cx="8032340" cy="2274984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43ABAB-21E5-E70C-FEF4-442F21C09674}"/>
              </a:ext>
            </a:extLst>
          </p:cNvPr>
          <p:cNvSpPr txBox="1"/>
          <p:nvPr/>
        </p:nvSpPr>
        <p:spPr>
          <a:xfrm>
            <a:off x="740288" y="2829046"/>
            <a:ext cx="7791712" cy="134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fr-FR" sz="2200" b="1" dirty="0">
                <a:solidFill>
                  <a:srgbClr val="445C80"/>
                </a:solidFill>
                <a:latin typeface="Dosis SemiBold" pitchFamily="2" charset="0"/>
              </a:rPr>
              <a:t>Après l’école, </a:t>
            </a:r>
            <a:r>
              <a:rPr lang="fr-FR" sz="2200" b="1" dirty="0">
                <a:solidFill>
                  <a:srgbClr val="00ACA4"/>
                </a:solidFill>
                <a:latin typeface="Dosis SemiBold" pitchFamily="2" charset="0"/>
              </a:rPr>
              <a:t>je rentre à la maison </a:t>
            </a:r>
            <a:r>
              <a:rPr lang="fr-FR" sz="2200" b="1" dirty="0">
                <a:solidFill>
                  <a:srgbClr val="445C80"/>
                </a:solidFill>
                <a:latin typeface="Dosis SemiBold" pitchFamily="2" charset="0"/>
              </a:rPr>
              <a:t>et</a:t>
            </a:r>
            <a:r>
              <a:rPr lang="fr-FR" sz="2200" b="1" dirty="0">
                <a:solidFill>
                  <a:srgbClr val="00ACA4"/>
                </a:solidFill>
                <a:latin typeface="Dosis SemiBold" pitchFamily="2" charset="0"/>
              </a:rPr>
              <a:t> je regarde des dessins animés</a:t>
            </a:r>
            <a:r>
              <a:rPr lang="fr-FR" sz="2200" b="1" dirty="0">
                <a:solidFill>
                  <a:srgbClr val="445C80"/>
                </a:solidFill>
                <a:latin typeface="Dosis SemiBold" pitchFamily="2" charset="0"/>
              </a:rPr>
              <a:t>.</a:t>
            </a:r>
          </a:p>
          <a:p>
            <a:pPr lvl="0">
              <a:lnSpc>
                <a:spcPct val="200000"/>
              </a:lnSpc>
              <a:defRPr/>
            </a:pPr>
            <a:r>
              <a:rPr lang="fr-FR" sz="2200" b="1" dirty="0">
                <a:solidFill>
                  <a:srgbClr val="445C80"/>
                </a:solidFill>
                <a:latin typeface="Dosis SemiBold" pitchFamily="2" charset="0"/>
              </a:rPr>
              <a:t>Après l’école, </a:t>
            </a:r>
            <a:r>
              <a:rPr lang="fr-FR" sz="2200" b="1" dirty="0">
                <a:solidFill>
                  <a:srgbClr val="00ACA4"/>
                </a:solidFill>
                <a:latin typeface="Dosis SemiBold" pitchFamily="2" charset="0"/>
              </a:rPr>
              <a:t>je prends un goûter </a:t>
            </a:r>
            <a:r>
              <a:rPr lang="fr-FR" sz="2200" b="1" dirty="0">
                <a:solidFill>
                  <a:srgbClr val="445C80"/>
                </a:solidFill>
                <a:latin typeface="Dosis SemiBold" pitchFamily="2" charset="0"/>
              </a:rPr>
              <a:t>et </a:t>
            </a:r>
            <a:r>
              <a:rPr lang="fr-FR" sz="2200" b="1" dirty="0">
                <a:solidFill>
                  <a:srgbClr val="00ACA4"/>
                </a:solidFill>
                <a:latin typeface="Dosis SemiBold" pitchFamily="2" charset="0"/>
              </a:rPr>
              <a:t>je joue au ballon</a:t>
            </a:r>
            <a:r>
              <a:rPr lang="fr-FR" sz="2200" b="1" dirty="0">
                <a:solidFill>
                  <a:srgbClr val="445C80"/>
                </a:solidFill>
                <a:latin typeface="Dosis SemiBold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221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FB4BC-4BEB-74DD-4ABD-1F4BB4471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5DD6B8EA-1230-7393-8B6A-4531F6B9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Voici d’autres réponses.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E93AB01-20D5-B609-2D3F-7A5544F56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4E66F81-8F0E-C786-E7F8-FF8A400799CB}"/>
              </a:ext>
            </a:extLst>
          </p:cNvPr>
          <p:cNvSpPr/>
          <p:nvPr/>
        </p:nvSpPr>
        <p:spPr>
          <a:xfrm>
            <a:off x="533490" y="2803793"/>
            <a:ext cx="8077020" cy="1856342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6" name="Google Shape;259;p17">
            <a:extLst>
              <a:ext uri="{FF2B5EF4-FFF2-40B4-BE49-F238E27FC236}">
                <a16:creationId xmlns:a16="http://schemas.microsoft.com/office/drawing/2014/main" id="{BA734DC7-2295-42B7-B53A-60A2DB23C862}"/>
              </a:ext>
            </a:extLst>
          </p:cNvPr>
          <p:cNvSpPr txBox="1"/>
          <p:nvPr/>
        </p:nvSpPr>
        <p:spPr>
          <a:xfrm>
            <a:off x="652756" y="2875022"/>
            <a:ext cx="807702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200" b="1" dirty="0">
                <a:solidFill>
                  <a:srgbClr val="156082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Après l’école, </a:t>
            </a:r>
            <a:r>
              <a:rPr lang="fr-FR" sz="2200" b="1" dirty="0">
                <a:solidFill>
                  <a:srgbClr val="00ACA4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je</a:t>
            </a:r>
            <a:r>
              <a:rPr lang="fr-FR" sz="2200" b="1" dirty="0">
                <a:solidFill>
                  <a:srgbClr val="156082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 </a:t>
            </a:r>
            <a:r>
              <a:rPr lang="fr-FR" sz="2200" b="1" dirty="0">
                <a:solidFill>
                  <a:srgbClr val="00ACA4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prends le déjeuner </a:t>
            </a:r>
            <a:r>
              <a:rPr lang="fr-FR" sz="2200" b="1" dirty="0">
                <a:solidFill>
                  <a:srgbClr val="156082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et </a:t>
            </a:r>
            <a:r>
              <a:rPr lang="fr-FR" sz="2200" b="1" dirty="0">
                <a:solidFill>
                  <a:srgbClr val="00ACA4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je</a:t>
            </a:r>
            <a:r>
              <a:rPr lang="fr-FR" sz="2200" b="1" dirty="0">
                <a:solidFill>
                  <a:srgbClr val="156082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 </a:t>
            </a:r>
            <a:r>
              <a:rPr lang="fr-FR" sz="2200" b="1" dirty="0">
                <a:solidFill>
                  <a:srgbClr val="00ACA4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fais mes devoirs</a:t>
            </a:r>
            <a:r>
              <a:rPr lang="fr-FR" sz="2200" b="1" dirty="0">
                <a:solidFill>
                  <a:srgbClr val="156082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. </a:t>
            </a:r>
            <a:endParaRPr lang="fr-FR" sz="2200" b="1" dirty="0">
              <a:solidFill>
                <a:srgbClr val="061320"/>
              </a:solidFill>
              <a:latin typeface="Dosis SemiBold" pitchFamily="2" charset="0"/>
              <a:ea typeface="Arial"/>
              <a:cs typeface="Arial"/>
              <a:sym typeface="Arial"/>
            </a:endParaRPr>
          </a:p>
          <a:p>
            <a:pPr>
              <a:lnSpc>
                <a:spcPct val="200000"/>
              </a:lnSpc>
            </a:pPr>
            <a:r>
              <a:rPr lang="fr-FR" sz="2200" b="1" dirty="0">
                <a:solidFill>
                  <a:srgbClr val="156082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Après l’école, </a:t>
            </a:r>
            <a:r>
              <a:rPr lang="fr-FR" sz="2200" b="1" dirty="0">
                <a:solidFill>
                  <a:srgbClr val="00ACA4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je vais au parc </a:t>
            </a:r>
            <a:r>
              <a:rPr lang="fr-FR" sz="2200" b="1" dirty="0">
                <a:solidFill>
                  <a:srgbClr val="4B5377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et</a:t>
            </a:r>
            <a:r>
              <a:rPr lang="fr-FR" sz="2200" b="1" dirty="0">
                <a:solidFill>
                  <a:srgbClr val="00ACA4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 je joue à cache-cache avec mes cousins</a:t>
            </a:r>
            <a:r>
              <a:rPr lang="fr-FR" sz="2200" b="1" dirty="0">
                <a:solidFill>
                  <a:srgbClr val="156082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. </a:t>
            </a:r>
            <a:endParaRPr lang="fr-FR" sz="2200" b="1" dirty="0">
              <a:solidFill>
                <a:srgbClr val="061320"/>
              </a:solidFill>
              <a:latin typeface="Dosis SemiBold" pitchFamily="2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282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9D39C-2B48-6632-CD48-8F81855BA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B4ED6C0-639C-613C-653F-4BCAE921207B}"/>
              </a:ext>
            </a:extLst>
          </p:cNvPr>
          <p:cNvSpPr/>
          <p:nvPr/>
        </p:nvSpPr>
        <p:spPr>
          <a:xfrm>
            <a:off x="549107" y="3395949"/>
            <a:ext cx="2532969" cy="25515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ACA3AAD-13CB-455A-42A3-5CA66D57FA5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5405" y="2724813"/>
            <a:ext cx="4424645" cy="3258552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57E3DC2-5096-A091-CDF3-85BF009EBBFC}"/>
              </a:ext>
            </a:extLst>
          </p:cNvPr>
          <p:cNvSpPr/>
          <p:nvPr/>
        </p:nvSpPr>
        <p:spPr>
          <a:xfrm>
            <a:off x="6313344" y="3281930"/>
            <a:ext cx="2411106" cy="25057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AutoShape 6" descr="Image générée">
            <a:extLst>
              <a:ext uri="{FF2B5EF4-FFF2-40B4-BE49-F238E27FC236}">
                <a16:creationId xmlns:a16="http://schemas.microsoft.com/office/drawing/2014/main" id="{302B17EE-C1B1-55B6-3DA1-57ED8732AF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4826E2C-EF92-3FE8-6B9A-1F99438B0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571" y="1798763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00215F0-8437-80F7-6673-7C17B3ADC28A}"/>
              </a:ext>
            </a:extLst>
          </p:cNvPr>
          <p:cNvSpPr txBox="1"/>
          <p:nvPr/>
        </p:nvSpPr>
        <p:spPr>
          <a:xfrm>
            <a:off x="612000" y="3477500"/>
            <a:ext cx="2121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b="1" dirty="0">
                <a:solidFill>
                  <a:srgbClr val="445C80"/>
                </a:solidFill>
                <a:latin typeface="Dosis SemiBold" pitchFamily="2" charset="0"/>
              </a:rPr>
              <a:t>Tu fais quoi après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___________ ?</a:t>
            </a:r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542A3061-FC77-F2F9-D55E-E01E1B6BCC9C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À votre tour</a:t>
            </a:r>
            <a:r>
              <a:rPr lang="fr-FR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. Qui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veut passer au tableau pour jouer le dialogue en français ? </a:t>
            </a:r>
            <a:endParaRPr lang="fr-FR" sz="1400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73B2E9A-146F-E360-22C7-13D0BE5547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1168395-0DBA-47DF-B6AD-31DF64953E52}"/>
              </a:ext>
            </a:extLst>
          </p:cNvPr>
          <p:cNvSpPr txBox="1"/>
          <p:nvPr/>
        </p:nvSpPr>
        <p:spPr>
          <a:xfrm>
            <a:off x="6514536" y="3477500"/>
            <a:ext cx="198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000" b="1" dirty="0">
                <a:solidFill>
                  <a:srgbClr val="8D6F91"/>
                </a:solidFill>
                <a:latin typeface="Dosis SemiBold" pitchFamily="2" charset="0"/>
              </a:rPr>
              <a:t>Après l’école, je ______ et je _______.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F7848D0-B003-463A-833B-BD998DC17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2480" y="1798763"/>
            <a:ext cx="1066949" cy="97168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B5880BD-161A-47CA-A035-5E5D4ED15E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219" y="4373748"/>
            <a:ext cx="1213333" cy="118625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36DA491-FAEE-46F5-86BC-C5DE3F00FB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897" y="4534813"/>
            <a:ext cx="1058674" cy="78889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37443DB-6AFC-CFA3-5EBC-4AB2630F85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536" y="4417796"/>
            <a:ext cx="935119" cy="102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9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4D92E-8C6A-D907-58B7-359331D20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9F3B0F0-CBBE-6E2D-96DB-315F0FB90B80}"/>
              </a:ext>
            </a:extLst>
          </p:cNvPr>
          <p:cNvSpPr/>
          <p:nvPr/>
        </p:nvSpPr>
        <p:spPr>
          <a:xfrm>
            <a:off x="549107" y="3395949"/>
            <a:ext cx="2532969" cy="25515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732A369-AAA4-79D0-7FBD-4C166700146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9677" y="2770449"/>
            <a:ext cx="4424645" cy="3258552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B436C74-3986-96EF-8402-087BEF28999F}"/>
              </a:ext>
            </a:extLst>
          </p:cNvPr>
          <p:cNvSpPr/>
          <p:nvPr/>
        </p:nvSpPr>
        <p:spPr>
          <a:xfrm>
            <a:off x="6410229" y="3327664"/>
            <a:ext cx="2192357" cy="240661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AutoShape 6" descr="Image générée">
            <a:extLst>
              <a:ext uri="{FF2B5EF4-FFF2-40B4-BE49-F238E27FC236}">
                <a16:creationId xmlns:a16="http://schemas.microsoft.com/office/drawing/2014/main" id="{1564D913-E9E5-6AE3-DA4E-ACB30FE39C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41AC451-3037-A75D-EB36-CB85F6256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571" y="1798763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57F896A-2698-B5CB-13DB-F0104A5D9815}"/>
              </a:ext>
            </a:extLst>
          </p:cNvPr>
          <p:cNvSpPr txBox="1"/>
          <p:nvPr/>
        </p:nvSpPr>
        <p:spPr>
          <a:xfrm>
            <a:off x="631114" y="3480700"/>
            <a:ext cx="2121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200" b="1" dirty="0">
                <a:solidFill>
                  <a:srgbClr val="445C80"/>
                </a:solidFill>
                <a:latin typeface="Dosis SemiBold" pitchFamily="2" charset="0"/>
              </a:rPr>
              <a:t>Tu fais quoi après ___________ ?</a:t>
            </a:r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A01B7795-F477-C871-563E-FA6B9942762D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À votre tour</a:t>
            </a:r>
            <a:r>
              <a:rPr lang="fr-FR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. Qui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veut passer au tableau pour jouer le dialogue en français ? </a:t>
            </a:r>
            <a:endParaRPr lang="fr-FR" sz="1400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3BDAEB8-43BE-0B31-ED47-31894200BD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1387060-57B3-3FD2-5638-65472617E6C5}"/>
              </a:ext>
            </a:extLst>
          </p:cNvPr>
          <p:cNvSpPr txBox="1"/>
          <p:nvPr/>
        </p:nvSpPr>
        <p:spPr>
          <a:xfrm>
            <a:off x="6424001" y="3491581"/>
            <a:ext cx="2092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000" b="1" dirty="0">
                <a:solidFill>
                  <a:srgbClr val="8D6F91"/>
                </a:solidFill>
                <a:latin typeface="Dosis SemiBold" pitchFamily="2" charset="0"/>
              </a:rPr>
              <a:t>Après l’école, je ______ et je ________.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F3188E4-C0A7-5720-F114-1224E355D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2480" y="1798763"/>
            <a:ext cx="1066949" cy="97168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2CC9654-F191-41D6-AD8F-2F13DE300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333" y="4376948"/>
            <a:ext cx="1213333" cy="11862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D24BEA-0102-4079-897B-A9592C7B7C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019" y="4409007"/>
            <a:ext cx="1044388" cy="104438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B897FFD-B312-E8CA-38B1-82ECAE6CC8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8" y="4530971"/>
            <a:ext cx="843246" cy="92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3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E8363-BE76-4A2F-3C43-E8C303764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5DDC7EF-89E7-0DA8-1BDB-79CAA5A86C46}"/>
              </a:ext>
            </a:extLst>
          </p:cNvPr>
          <p:cNvSpPr/>
          <p:nvPr/>
        </p:nvSpPr>
        <p:spPr>
          <a:xfrm>
            <a:off x="549107" y="3395949"/>
            <a:ext cx="2532969" cy="25515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0253440-F0D5-D22A-3F32-A5BF68CD4A7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360052" y="2901971"/>
            <a:ext cx="4423895" cy="3258000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BF4435F-446B-4803-5E39-73524CDE6226}"/>
              </a:ext>
            </a:extLst>
          </p:cNvPr>
          <p:cNvSpPr/>
          <p:nvPr/>
        </p:nvSpPr>
        <p:spPr>
          <a:xfrm>
            <a:off x="6410229" y="3327664"/>
            <a:ext cx="2192357" cy="240661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AutoShape 6" descr="Image générée">
            <a:extLst>
              <a:ext uri="{FF2B5EF4-FFF2-40B4-BE49-F238E27FC236}">
                <a16:creationId xmlns:a16="http://schemas.microsoft.com/office/drawing/2014/main" id="{FEB4E134-E68D-9355-662E-481C6BAC4A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7F6B71E-2A6E-D869-5A22-3E026F4DD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571" y="1798763"/>
            <a:ext cx="1218404" cy="1102789"/>
          </a:xfrm>
          <a:prstGeom prst="rect">
            <a:avLst/>
          </a:prstGeom>
        </p:spPr>
      </p:pic>
      <p:sp>
        <p:nvSpPr>
          <p:cNvPr id="16" name="Titre 8">
            <a:extLst>
              <a:ext uri="{FF2B5EF4-FFF2-40B4-BE49-F238E27FC236}">
                <a16:creationId xmlns:a16="http://schemas.microsoft.com/office/drawing/2014/main" id="{73466BF7-1D7D-FD29-9724-AD1BD10FE1EF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Qui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veut passer au tableau pour jouer le dialogue en français ? </a:t>
            </a:r>
            <a:endParaRPr lang="fr-FR" sz="1400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0C7AB90-8CAC-A762-A05A-E7C860BAD6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3372CD6-F7A6-2A7F-94F9-A7EB35232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2480" y="1798763"/>
            <a:ext cx="1066949" cy="97168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DDD43C5-B207-4AB1-8A4B-EB27D1C3B9D3}"/>
              </a:ext>
            </a:extLst>
          </p:cNvPr>
          <p:cNvSpPr txBox="1"/>
          <p:nvPr/>
        </p:nvSpPr>
        <p:spPr>
          <a:xfrm>
            <a:off x="6609322" y="3429412"/>
            <a:ext cx="1794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000" b="1" dirty="0">
                <a:solidFill>
                  <a:srgbClr val="8D6F91"/>
                </a:solidFill>
                <a:latin typeface="Dosis SemiBold" pitchFamily="2" charset="0"/>
              </a:rPr>
              <a:t>Après l’école, je ______ et je ______.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D43968E-78F4-457D-BFFB-36CA0FC23520}"/>
              </a:ext>
            </a:extLst>
          </p:cNvPr>
          <p:cNvSpPr txBox="1"/>
          <p:nvPr/>
        </p:nvSpPr>
        <p:spPr>
          <a:xfrm>
            <a:off x="631114" y="3480700"/>
            <a:ext cx="2121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200" b="1" dirty="0">
                <a:solidFill>
                  <a:srgbClr val="445C80"/>
                </a:solidFill>
                <a:latin typeface="Dosis SemiBold" pitchFamily="2" charset="0"/>
              </a:rPr>
              <a:t>Tu fais quoi après ___________ ?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970EDF8-31B8-47EF-BC9C-ACF94095E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333" y="4376948"/>
            <a:ext cx="1213333" cy="11862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502C480-76F9-48F3-A7A3-766EF376B8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220" y="4694513"/>
            <a:ext cx="1016780" cy="4766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85F2AEF-746E-2681-9AB9-45B02B9BEE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679" y="4512404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9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5D328-3A69-5A4F-E4BF-AACB1B355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B87C98-02C6-1062-B406-7D9D8AAB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Chacun joue le dialogue avec son voisin.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17BD6D1-7EBA-D29F-1C3F-5824EEB38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594008" y="2944633"/>
            <a:ext cx="3955983" cy="263732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EB81BC6-A0C1-3A1E-769D-C2110B180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1" y="2244906"/>
            <a:ext cx="1218404" cy="110278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C3A8443-8721-BD8F-6DBC-BC0C8EC78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226" y="2252068"/>
            <a:ext cx="1219370" cy="108600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71FE475-901F-0B9E-4012-B18987E50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226" y="2337509"/>
            <a:ext cx="1066949" cy="97168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F823A5D-E133-4B43-8110-61A17F185E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D8437B9-4D8F-48A9-95DA-2204E0016606}"/>
              </a:ext>
            </a:extLst>
          </p:cNvPr>
          <p:cNvSpPr txBox="1"/>
          <p:nvPr/>
        </p:nvSpPr>
        <p:spPr>
          <a:xfrm>
            <a:off x="6589563" y="3484424"/>
            <a:ext cx="1794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000" b="1" dirty="0">
                <a:solidFill>
                  <a:srgbClr val="8D6F91"/>
                </a:solidFill>
                <a:latin typeface="Dosis SemiBold" pitchFamily="2" charset="0"/>
              </a:rPr>
              <a:t>Après l’école, </a:t>
            </a:r>
            <a:r>
              <a:rPr lang="fr-FR" sz="2000" b="1">
                <a:solidFill>
                  <a:srgbClr val="8D6F91"/>
                </a:solidFill>
                <a:latin typeface="Dosis SemiBold" pitchFamily="2" charset="0"/>
              </a:rPr>
              <a:t>je ______ et je ______.</a:t>
            </a:r>
            <a:endParaRPr lang="fr-FR" sz="2000" b="1" dirty="0">
              <a:solidFill>
                <a:srgbClr val="8D6F91"/>
              </a:solidFill>
              <a:latin typeface="Dosis SemiBold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52EC0EB-8268-4DBF-BD28-8B5B35581E7B}"/>
              </a:ext>
            </a:extLst>
          </p:cNvPr>
          <p:cNvSpPr txBox="1"/>
          <p:nvPr/>
        </p:nvSpPr>
        <p:spPr>
          <a:xfrm>
            <a:off x="571783" y="3484424"/>
            <a:ext cx="2121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200" b="1" dirty="0">
                <a:solidFill>
                  <a:srgbClr val="445C80"/>
                </a:solidFill>
                <a:latin typeface="Dosis SemiBold" pitchFamily="2" charset="0"/>
              </a:rPr>
              <a:t>Tu fais quoi après ___________ ?</a:t>
            </a:r>
          </a:p>
        </p:txBody>
      </p:sp>
    </p:spTree>
    <p:extLst>
      <p:ext uri="{BB962C8B-B14F-4D97-AF65-F5344CB8AC3E}">
        <p14:creationId xmlns:p14="http://schemas.microsoft.com/office/powerpoint/2010/main" val="149403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A711986-FA4F-0BB6-DE28-273A64CB8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508072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5218293" cy="756000"/>
          </a:xfrm>
        </p:spPr>
        <p:txBody>
          <a:bodyPr/>
          <a:lstStyle/>
          <a:p>
            <a:r>
              <a:rPr lang="fr-FR" sz="1400" dirty="0"/>
              <a:t>Acte de parole 2 : « Tu fais quoi après l’école ? ».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Écriture de syllabes.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10" y="36418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Lecture de mots et de syllabes.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66B194FC-BAAD-48AC-0928-108507E6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C492CF4-81B4-C802-566E-6E85C0A6F13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F6817B6-EE4A-BBCF-A489-311A1DD2244B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2BA5D3-0ED9-A296-05FB-B0A19634137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AB0DAC63-6225-DAAB-91FD-22A669B2FDD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1B960D9-62B9-0C0A-999C-61D7BA4E7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BA753EF-D76E-4894-CBD8-2ACB1D823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4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75DDC-A69B-2301-C54E-3DA263C28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A598E0-0036-D1C6-7F74-CBA5CEF8B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682" y="756000"/>
            <a:ext cx="715383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à lire des syllabes et des mots avec les sons « 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ian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- ion -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ien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-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ieu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-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ier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C933CD-C491-45CE-A4C4-916A75BEB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C2725A6-34E6-4E61-A5C8-8AA2F76090F6}"/>
              </a:ext>
            </a:extLst>
          </p:cNvPr>
          <p:cNvSpPr txBox="1"/>
          <p:nvPr/>
        </p:nvSpPr>
        <p:spPr>
          <a:xfrm>
            <a:off x="1265583" y="2767280"/>
            <a:ext cx="66128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 err="1">
                <a:solidFill>
                  <a:srgbClr val="00ACA4"/>
                </a:solidFill>
                <a:latin typeface="Dosis SemiBold" pitchFamily="2" charset="0"/>
              </a:rPr>
              <a:t>ian</a:t>
            </a:r>
            <a:r>
              <a:rPr lang="nl-NL" sz="8000" b="1" dirty="0">
                <a:solidFill>
                  <a:srgbClr val="00ACA4"/>
                </a:solidFill>
                <a:latin typeface="Dosis SemiBold" pitchFamily="2" charset="0"/>
              </a:rPr>
              <a:t>     ion     </a:t>
            </a:r>
            <a:r>
              <a:rPr lang="nl-NL" sz="8000" b="1" dirty="0" err="1">
                <a:solidFill>
                  <a:srgbClr val="00ACA4"/>
                </a:solidFill>
                <a:latin typeface="Dosis SemiBold" pitchFamily="2" charset="0"/>
              </a:rPr>
              <a:t>ien</a:t>
            </a:r>
            <a:r>
              <a:rPr lang="nl-NL" sz="8000" b="1" dirty="0">
                <a:solidFill>
                  <a:srgbClr val="00ACA4"/>
                </a:solidFill>
                <a:latin typeface="Dosis SemiBold" pitchFamily="2" charset="0"/>
              </a:rPr>
              <a:t>  </a:t>
            </a:r>
            <a:r>
              <a:rPr lang="nl-NL" sz="8000" b="1" dirty="0" err="1">
                <a:solidFill>
                  <a:srgbClr val="00ACA4"/>
                </a:solidFill>
                <a:latin typeface="Dosis SemiBold" pitchFamily="2" charset="0"/>
              </a:rPr>
              <a:t>ieu</a:t>
            </a:r>
            <a:r>
              <a:rPr lang="nl-NL" sz="8000" b="1" dirty="0">
                <a:solidFill>
                  <a:srgbClr val="00ACA4"/>
                </a:solidFill>
                <a:latin typeface="Dosis SemiBold" pitchFamily="2" charset="0"/>
              </a:rPr>
              <a:t>    </a:t>
            </a:r>
            <a:r>
              <a:rPr lang="nl-NL" sz="8000" b="1" dirty="0" err="1">
                <a:solidFill>
                  <a:srgbClr val="00ACA4"/>
                </a:solidFill>
                <a:latin typeface="Dosis SemiBold" pitchFamily="2" charset="0"/>
              </a:rPr>
              <a:t>ier</a:t>
            </a:r>
            <a:endParaRPr lang="fr-MA" sz="8000" b="1" dirty="0">
              <a:solidFill>
                <a:srgbClr val="00ACA4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50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A4E09-8EDD-EDDF-272C-E6FE61DE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DE2A7A-BCBA-40C8-081B-4E7F451EE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veut lire ?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B599C1A-BD42-440A-A2F5-1630D643DF70}"/>
              </a:ext>
            </a:extLst>
          </p:cNvPr>
          <p:cNvSpPr txBox="1"/>
          <p:nvPr/>
        </p:nvSpPr>
        <p:spPr>
          <a:xfrm>
            <a:off x="1265583" y="2767280"/>
            <a:ext cx="66128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 err="1">
                <a:solidFill>
                  <a:srgbClr val="00ACA4"/>
                </a:solidFill>
                <a:latin typeface="Dosis SemiBold" pitchFamily="2" charset="0"/>
              </a:rPr>
              <a:t>ian</a:t>
            </a:r>
            <a:r>
              <a:rPr lang="nl-NL" sz="8000" b="1" dirty="0">
                <a:solidFill>
                  <a:srgbClr val="00ACA4"/>
                </a:solidFill>
                <a:latin typeface="Dosis SemiBold" pitchFamily="2" charset="0"/>
              </a:rPr>
              <a:t> - ion - </a:t>
            </a:r>
            <a:r>
              <a:rPr lang="nl-NL" sz="8000" b="1" dirty="0" err="1">
                <a:solidFill>
                  <a:srgbClr val="00ACA4"/>
                </a:solidFill>
                <a:latin typeface="Dosis SemiBold" pitchFamily="2" charset="0"/>
              </a:rPr>
              <a:t>ien</a:t>
            </a:r>
            <a:r>
              <a:rPr lang="nl-NL" sz="8000" b="1" dirty="0">
                <a:solidFill>
                  <a:srgbClr val="00ACA4"/>
                </a:solidFill>
                <a:latin typeface="Dosis SemiBold" pitchFamily="2" charset="0"/>
              </a:rPr>
              <a:t> - </a:t>
            </a:r>
            <a:r>
              <a:rPr lang="nl-NL" sz="8000" b="1" dirty="0" err="1">
                <a:solidFill>
                  <a:srgbClr val="00ACA4"/>
                </a:solidFill>
                <a:latin typeface="Dosis SemiBold" pitchFamily="2" charset="0"/>
              </a:rPr>
              <a:t>ieu</a:t>
            </a:r>
            <a:r>
              <a:rPr lang="nl-NL" sz="8000" b="1" dirty="0">
                <a:solidFill>
                  <a:srgbClr val="00ACA4"/>
                </a:solidFill>
                <a:latin typeface="Dosis SemiBold" pitchFamily="2" charset="0"/>
              </a:rPr>
              <a:t> - </a:t>
            </a:r>
            <a:r>
              <a:rPr lang="nl-NL" sz="8000" b="1" dirty="0" err="1">
                <a:solidFill>
                  <a:srgbClr val="00ACA4"/>
                </a:solidFill>
                <a:latin typeface="Dosis SemiBold" pitchFamily="2" charset="0"/>
              </a:rPr>
              <a:t>ier</a:t>
            </a:r>
            <a:endParaRPr lang="fr-MA" sz="8000" b="1" dirty="0">
              <a:solidFill>
                <a:srgbClr val="00ACA4"/>
              </a:solidFill>
              <a:latin typeface="Dosis SemiBold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E8708AF-E4AF-42E2-95B3-13D2140BF4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3007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4E7DDD-78AD-CD9A-C2BB-D518BCF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097F3F8-4432-36CD-4790-7E7F9D392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FR_N2_P4_SEM3_S3 (combinaison) ">
            <a:hlinkClick r:id="" action="ppaction://media"/>
            <a:extLst>
              <a:ext uri="{FF2B5EF4-FFF2-40B4-BE49-F238E27FC236}">
                <a16:creationId xmlns:a16="http://schemas.microsoft.com/office/drawing/2014/main" id="{7618B499-778B-02ED-AA24-378FDB14B2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1726" y="1964099"/>
            <a:ext cx="6658472" cy="374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65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5D8F8-08F9-D77F-FCF1-6F5F0856E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C1F2B9-3A1D-49F6-52C9-4D9D924D3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Qui 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veut lire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61FE0B-D76B-E892-E323-EF176E8495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1B05737-90DB-9278-137A-55D7C563D460}"/>
              </a:ext>
            </a:extLst>
          </p:cNvPr>
          <p:cNvSpPr txBox="1"/>
          <p:nvPr/>
        </p:nvSpPr>
        <p:spPr>
          <a:xfrm>
            <a:off x="962255" y="2898085"/>
            <a:ext cx="72194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v    </a:t>
            </a:r>
            <a:r>
              <a:rPr lang="de-DE" sz="4800" b="1" dirty="0" err="1">
                <a:solidFill>
                  <a:srgbClr val="00ACA4"/>
                </a:solidFill>
                <a:latin typeface="Dosis SemiBold" pitchFamily="2" charset="0"/>
              </a:rPr>
              <a:t>ian</a:t>
            </a:r>
            <a:r>
              <a:rPr lang="de-DE" sz="4800" b="1" dirty="0">
                <a:solidFill>
                  <a:srgbClr val="00ACA4"/>
                </a:solidFill>
                <a:latin typeface="Dosis SemiBold" pitchFamily="2" charset="0"/>
              </a:rPr>
              <a:t> 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&gt;  v</a:t>
            </a:r>
            <a:r>
              <a:rPr lang="de-DE" sz="4800" b="1" dirty="0" err="1">
                <a:solidFill>
                  <a:srgbClr val="00ACA4"/>
                </a:solidFill>
                <a:latin typeface="Dosis SemiBold" pitchFamily="2" charset="0"/>
              </a:rPr>
              <a:t>ian</a:t>
            </a:r>
            <a:r>
              <a:rPr lang="de-DE" sz="4800" b="1" dirty="0">
                <a:solidFill>
                  <a:srgbClr val="00ACA4"/>
                </a:solidFill>
                <a:latin typeface="Dosis SemiBold" pitchFamily="2" charset="0"/>
              </a:rPr>
              <a:t>  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&gt; v</a:t>
            </a:r>
            <a:r>
              <a:rPr lang="de-DE" sz="4800" b="1" dirty="0" err="1">
                <a:solidFill>
                  <a:srgbClr val="00ACA4"/>
                </a:solidFill>
                <a:latin typeface="Dosis SemiBold" pitchFamily="2" charset="0"/>
              </a:rPr>
              <a:t>ian</a:t>
            </a:r>
            <a:r>
              <a:rPr lang="de-DE" sz="4800" b="1" dirty="0" err="1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de</a:t>
            </a:r>
            <a:endParaRPr lang="fr-FR" sz="4800" b="1" dirty="0">
              <a:solidFill>
                <a:schemeClr val="accent1">
                  <a:lumMod val="50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29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5D8F8-08F9-D77F-FCF1-6F5F0856E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C1F2B9-3A1D-49F6-52C9-4D9D924D3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Qui 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veut lire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61FE0B-D76B-E892-E323-EF176E8495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1B05737-90DB-9278-137A-55D7C563D460}"/>
              </a:ext>
            </a:extLst>
          </p:cNvPr>
          <p:cNvSpPr txBox="1"/>
          <p:nvPr/>
        </p:nvSpPr>
        <p:spPr>
          <a:xfrm>
            <a:off x="962255" y="2898085"/>
            <a:ext cx="72194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m   </a:t>
            </a:r>
            <a:r>
              <a:rPr lang="de-DE" sz="4800" b="1" dirty="0" err="1">
                <a:solidFill>
                  <a:srgbClr val="00ACA4"/>
                </a:solidFill>
                <a:latin typeface="Dosis SemiBold" pitchFamily="2" charset="0"/>
              </a:rPr>
              <a:t>ion</a:t>
            </a:r>
            <a:r>
              <a:rPr lang="de-DE" sz="4800" b="1" dirty="0">
                <a:solidFill>
                  <a:srgbClr val="00ACA4"/>
                </a:solidFill>
                <a:latin typeface="Dosis SemiBold" pitchFamily="2" charset="0"/>
              </a:rPr>
              <a:t> 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&gt;  m</a:t>
            </a:r>
            <a:r>
              <a:rPr lang="de-DE" sz="4800" b="1" dirty="0" err="1">
                <a:solidFill>
                  <a:srgbClr val="00ACA4"/>
                </a:solidFill>
                <a:latin typeface="Dosis SemiBold" pitchFamily="2" charset="0"/>
              </a:rPr>
              <a:t>ion</a:t>
            </a:r>
            <a:r>
              <a:rPr lang="de-DE" sz="4800" b="1" dirty="0">
                <a:solidFill>
                  <a:srgbClr val="00ACA4"/>
                </a:solidFill>
                <a:latin typeface="Dosis SemiBold" pitchFamily="2" charset="0"/>
              </a:rPr>
              <a:t>  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&gt; cam</a:t>
            </a:r>
            <a:r>
              <a:rPr lang="de-DE" sz="4800" b="1" dirty="0" err="1">
                <a:solidFill>
                  <a:srgbClr val="00ACA4"/>
                </a:solidFill>
                <a:latin typeface="Dosis SemiBold" pitchFamily="2" charset="0"/>
              </a:rPr>
              <a:t>ion</a:t>
            </a:r>
            <a:endParaRPr lang="fr-FR" sz="4800" b="1" dirty="0">
              <a:solidFill>
                <a:schemeClr val="bg2">
                  <a:lumMod val="75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15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5D8F8-08F9-D77F-FCF1-6F5F0856E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C1F2B9-3A1D-49F6-52C9-4D9D924D3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Qui 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veut lire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61FE0B-D76B-E892-E323-EF176E8495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1F9E7A6-B67D-48FE-94EB-9769CE2C2F28}"/>
              </a:ext>
            </a:extLst>
          </p:cNvPr>
          <p:cNvSpPr txBox="1"/>
          <p:nvPr/>
        </p:nvSpPr>
        <p:spPr>
          <a:xfrm>
            <a:off x="962255" y="2898085"/>
            <a:ext cx="72194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c   </a:t>
            </a:r>
            <a:r>
              <a:rPr lang="de-DE" sz="4800" b="1" dirty="0" err="1">
                <a:solidFill>
                  <a:srgbClr val="00ACA4"/>
                </a:solidFill>
                <a:latin typeface="Dosis SemiBold" pitchFamily="2" charset="0"/>
              </a:rPr>
              <a:t>ien</a:t>
            </a:r>
            <a:r>
              <a:rPr lang="de-DE" sz="4800" b="1" dirty="0">
                <a:solidFill>
                  <a:srgbClr val="00ACA4"/>
                </a:solidFill>
                <a:latin typeface="Dosis SemiBold" pitchFamily="2" charset="0"/>
              </a:rPr>
              <a:t> 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&gt;  c</a:t>
            </a:r>
            <a:r>
              <a:rPr lang="de-DE" sz="4800" b="1" dirty="0" err="1">
                <a:solidFill>
                  <a:srgbClr val="00ACA4"/>
                </a:solidFill>
                <a:latin typeface="Dosis SemiBold" pitchFamily="2" charset="0"/>
              </a:rPr>
              <a:t>ien</a:t>
            </a:r>
            <a:r>
              <a:rPr lang="de-DE" sz="4800" b="1" dirty="0">
                <a:solidFill>
                  <a:srgbClr val="00ACA4"/>
                </a:solidFill>
                <a:latin typeface="Dosis SemiBold" pitchFamily="2" charset="0"/>
              </a:rPr>
              <a:t>  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&gt; music</a:t>
            </a:r>
            <a:r>
              <a:rPr lang="de-DE" sz="4800" b="1" dirty="0" err="1">
                <a:solidFill>
                  <a:srgbClr val="00ACA4"/>
                </a:solidFill>
                <a:latin typeface="Dosis SemiBold" pitchFamily="2" charset="0"/>
              </a:rPr>
              <a:t>ien</a:t>
            </a:r>
            <a:endParaRPr lang="fr-FR" sz="4800" b="1" dirty="0">
              <a:solidFill>
                <a:schemeClr val="bg2">
                  <a:lumMod val="75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90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5D8F8-08F9-D77F-FCF1-6F5F0856E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C1F2B9-3A1D-49F6-52C9-4D9D924D3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Qui 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veut lire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61FE0B-D76B-E892-E323-EF176E8495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03DEEC7-32BE-4DDC-89A1-41CF5D348CDA}"/>
              </a:ext>
            </a:extLst>
          </p:cNvPr>
          <p:cNvSpPr txBox="1"/>
          <p:nvPr/>
        </p:nvSpPr>
        <p:spPr>
          <a:xfrm>
            <a:off x="962255" y="2898085"/>
            <a:ext cx="72194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l   </a:t>
            </a:r>
            <a:r>
              <a:rPr lang="de-DE" sz="4800" b="1" dirty="0" err="1">
                <a:solidFill>
                  <a:srgbClr val="00ACA4"/>
                </a:solidFill>
                <a:latin typeface="Dosis SemiBold" pitchFamily="2" charset="0"/>
              </a:rPr>
              <a:t>ier</a:t>
            </a:r>
            <a:r>
              <a:rPr lang="de-DE" sz="4800" b="1" dirty="0">
                <a:solidFill>
                  <a:srgbClr val="00ACA4"/>
                </a:solidFill>
                <a:latin typeface="Dosis SemiBold" pitchFamily="2" charset="0"/>
              </a:rPr>
              <a:t> 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&gt;  l</a:t>
            </a:r>
            <a:r>
              <a:rPr lang="de-DE" sz="4800" b="1" dirty="0" err="1">
                <a:solidFill>
                  <a:srgbClr val="00ACA4"/>
                </a:solidFill>
                <a:latin typeface="Dosis SemiBold" pitchFamily="2" charset="0"/>
              </a:rPr>
              <a:t>ier</a:t>
            </a:r>
            <a:r>
              <a:rPr lang="de-DE" sz="4800" b="1" dirty="0">
                <a:solidFill>
                  <a:srgbClr val="00ACA4"/>
                </a:solidFill>
                <a:latin typeface="Dosis SemiBold" pitchFamily="2" charset="0"/>
              </a:rPr>
              <a:t>  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&gt; </a:t>
            </a:r>
            <a:r>
              <a:rPr lang="fr-FR" sz="4800" b="1" dirty="0" err="1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tabl</a:t>
            </a:r>
            <a:r>
              <a:rPr lang="de-DE" sz="4800" b="1" dirty="0" err="1">
                <a:solidFill>
                  <a:srgbClr val="00ACA4"/>
                </a:solidFill>
                <a:latin typeface="Dosis SemiBold" pitchFamily="2" charset="0"/>
              </a:rPr>
              <a:t>ier</a:t>
            </a:r>
            <a:endParaRPr lang="fr-FR" sz="4800" b="1" dirty="0">
              <a:solidFill>
                <a:schemeClr val="bg2">
                  <a:lumMod val="75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79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5D8F8-08F9-D77F-FCF1-6F5F0856E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C1F2B9-3A1D-49F6-52C9-4D9D924D3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Qui 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veut lire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61FE0B-D76B-E892-E323-EF176E8495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44D167E-6EA7-4BDA-995A-18A2F338E79E}"/>
              </a:ext>
            </a:extLst>
          </p:cNvPr>
          <p:cNvSpPr txBox="1"/>
          <p:nvPr/>
        </p:nvSpPr>
        <p:spPr>
          <a:xfrm>
            <a:off x="962255" y="2898085"/>
            <a:ext cx="721949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m   </a:t>
            </a:r>
            <a:r>
              <a:rPr lang="de-DE" sz="4800" b="1" dirty="0" err="1">
                <a:solidFill>
                  <a:srgbClr val="00ACA4"/>
                </a:solidFill>
                <a:latin typeface="Dosis SemiBold" pitchFamily="2" charset="0"/>
              </a:rPr>
              <a:t>ieu</a:t>
            </a:r>
            <a:r>
              <a:rPr lang="de-DE" sz="4800" b="1" dirty="0">
                <a:solidFill>
                  <a:srgbClr val="00ACA4"/>
                </a:solidFill>
                <a:latin typeface="Dosis SemiBold" pitchFamily="2" charset="0"/>
              </a:rPr>
              <a:t> 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&gt;  m</a:t>
            </a:r>
            <a:r>
              <a:rPr lang="de-DE" sz="4800" b="1" dirty="0" err="1">
                <a:solidFill>
                  <a:srgbClr val="00ACA4"/>
                </a:solidFill>
                <a:latin typeface="Dosis SemiBold" pitchFamily="2" charset="0"/>
              </a:rPr>
              <a:t>ieu</a:t>
            </a:r>
            <a:r>
              <a:rPr lang="de-DE" sz="4800" b="1" dirty="0">
                <a:solidFill>
                  <a:srgbClr val="00ACA4"/>
                </a:solidFill>
                <a:latin typeface="Dosis SemiBold" pitchFamily="2" charset="0"/>
              </a:rPr>
              <a:t>  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&gt; m</a:t>
            </a:r>
            <a:r>
              <a:rPr lang="de-DE" sz="4800" b="1" dirty="0" err="1">
                <a:solidFill>
                  <a:srgbClr val="00ACA4"/>
                </a:solidFill>
                <a:latin typeface="Dosis SemiBold" pitchFamily="2" charset="0"/>
              </a:rPr>
              <a:t>ieu</a:t>
            </a:r>
            <a:r>
              <a:rPr lang="de-DE" sz="4800" b="1" dirty="0" err="1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x</a:t>
            </a:r>
            <a:endParaRPr lang="de-DE" sz="4800" b="1" dirty="0">
              <a:solidFill>
                <a:schemeClr val="bg2">
                  <a:lumMod val="75000"/>
                </a:schemeClr>
              </a:solidFill>
              <a:latin typeface="Dosis SemiBold" pitchFamily="2" charset="0"/>
            </a:endParaRPr>
          </a:p>
          <a:p>
            <a:pPr algn="ctr">
              <a:lnSpc>
                <a:spcPct val="150000"/>
              </a:lnSpc>
            </a:pPr>
            <a:endParaRPr lang="de-DE" sz="4800" b="1" dirty="0">
              <a:solidFill>
                <a:srgbClr val="00ACA4"/>
              </a:solidFill>
              <a:latin typeface="Dosis SemiBold" pitchFamily="2" charset="0"/>
            </a:endParaRPr>
          </a:p>
          <a:p>
            <a:pPr algn="ctr">
              <a:lnSpc>
                <a:spcPct val="150000"/>
              </a:lnSpc>
            </a:pPr>
            <a:endParaRPr lang="fr-FR" sz="4800" b="1" dirty="0">
              <a:solidFill>
                <a:schemeClr val="bg2">
                  <a:lumMod val="75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14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Ouvrez le manuel à la page 98. Avec votre voisin, vous allez faire l’activité 2.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B106A96-A244-FC41-0088-2CB697118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A0FC0E9-1FE9-445D-BBC0-C63B559D0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95" y="1544750"/>
            <a:ext cx="3239810" cy="4969421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DB3AAEB-435D-42C3-B825-C28400244516}"/>
              </a:ext>
            </a:extLst>
          </p:cNvPr>
          <p:cNvSpPr/>
          <p:nvPr/>
        </p:nvSpPr>
        <p:spPr>
          <a:xfrm>
            <a:off x="3040380" y="2895600"/>
            <a:ext cx="3028950" cy="14253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8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E9AF1-010B-57C2-21BD-5FD0F2262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A487592-801D-7EFA-3B6D-C04B08217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Maintenant, vous allez lire à votre voisin. À tour de rôle.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276ABD7-CFC2-FB40-1418-A91869A40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19BB55B-1F56-CDB6-B9FB-94B3A99222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59"/>
          <a:stretch>
            <a:fillRect/>
          </a:stretch>
        </p:blipFill>
        <p:spPr>
          <a:xfrm>
            <a:off x="5629770" y="2733865"/>
            <a:ext cx="2794359" cy="21429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7DEE17D-2578-4038-8BDB-1A05377AFF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02" t="26928" r="20125" b="43530"/>
          <a:stretch/>
        </p:blipFill>
        <p:spPr>
          <a:xfrm>
            <a:off x="1281569" y="2415988"/>
            <a:ext cx="3631090" cy="238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305AD58-7D41-E499-8F2F-54C4365C3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5021181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Lecture de syllabes et de mots.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09" y="2522109"/>
            <a:ext cx="5283607" cy="756000"/>
          </a:xfrm>
        </p:spPr>
        <p:txBody>
          <a:bodyPr/>
          <a:lstStyle/>
          <a:p>
            <a:r>
              <a:rPr lang="fr-FR" sz="1400" dirty="0"/>
              <a:t>Acte de parole : « Tu fais quoi après l’école ? ». 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201410" y="5133855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Écriture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Écriture  de mots.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233C408-C6D8-5C60-2BD5-2FE2E2352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2F781E9-43D9-1FA6-4757-2E58F88BDAE0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1ADBCE8-4058-6CD9-931E-02EC1F5CB22D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9BDE9A-02B3-0AD2-6B79-D6856938F56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FEDF8C72-8483-4E6E-BC55-9AA20292B5A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691" y="756000"/>
            <a:ext cx="688230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écrire des mots avec le son « 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ian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- ion -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ien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-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ieu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-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ier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». Soyez attentifs.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46F13D6-395A-F0DF-FF1A-A9C20A051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C36428D-0139-E54F-A490-FA138C5D6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50F92-3C67-28EB-843F-09C8FFBDC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39626A1-7512-54FF-C740-62216E1FA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2B69BF49-A5BC-BAD0-6EC6-4D23B58E7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264" y="756000"/>
            <a:ext cx="689173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avion. Nous allons l’épeler en lisant chaque lettre. Écoutez bien :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a-v-i-o-n.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08C2322-9D13-0619-8AAF-FADB3190932F}"/>
              </a:ext>
            </a:extLst>
          </p:cNvPr>
          <p:cNvSpPr txBox="1"/>
          <p:nvPr/>
        </p:nvSpPr>
        <p:spPr>
          <a:xfrm>
            <a:off x="5603982" y="3169739"/>
            <a:ext cx="18213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60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av</a:t>
            </a:r>
            <a:r>
              <a:rPr lang="de-DE" sz="6000" b="1" dirty="0" err="1">
                <a:ln w="0"/>
                <a:solidFill>
                  <a:srgbClr val="00ACA4"/>
                </a:solidFill>
                <a:latin typeface="Dosis SemiBold" pitchFamily="2" charset="0"/>
              </a:rPr>
              <a:t>ion</a:t>
            </a:r>
            <a:endParaRPr lang="fr-FR" sz="6000" b="1" dirty="0">
              <a:ln w="0"/>
              <a:solidFill>
                <a:schemeClr val="accent5">
                  <a:lumMod val="50000"/>
                </a:schemeClr>
              </a:solidFill>
              <a:latin typeface="Dosis SemiBold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20B1882-55ED-4465-A906-A72A930AB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7" y="2160494"/>
            <a:ext cx="3384000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8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CC6B3-8282-41DC-587F-F0E94914A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8668EB-F277-6FA0-58DC-E9E907B73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264" y="756000"/>
            <a:ext cx="6891735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le mot avion en lisant chaque lettre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F544905-CB0F-4E24-D741-C0C0828F8C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05E4027-06C9-48FE-8BB5-BDAC68958C40}"/>
              </a:ext>
            </a:extLst>
          </p:cNvPr>
          <p:cNvSpPr txBox="1"/>
          <p:nvPr/>
        </p:nvSpPr>
        <p:spPr>
          <a:xfrm>
            <a:off x="5603982" y="3169739"/>
            <a:ext cx="18213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60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av</a:t>
            </a:r>
            <a:r>
              <a:rPr lang="de-DE" sz="6000" b="1" dirty="0" err="1">
                <a:ln w="0"/>
                <a:solidFill>
                  <a:srgbClr val="00ACA4"/>
                </a:solidFill>
                <a:latin typeface="Dosis SemiBold" pitchFamily="2" charset="0"/>
              </a:rPr>
              <a:t>ion</a:t>
            </a:r>
            <a:endParaRPr lang="fr-FR" sz="6000" b="1" dirty="0">
              <a:ln w="0"/>
              <a:solidFill>
                <a:schemeClr val="accent5">
                  <a:lumMod val="50000"/>
                </a:schemeClr>
              </a:solidFill>
              <a:latin typeface="Dosis SemiBold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85212E1-2E69-4F5D-B410-08EDE5B0C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7" y="2160494"/>
            <a:ext cx="3384000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9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80582-4823-DE04-94A7-309428765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5F5053-7656-262E-DB73-477FB7A03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264" y="756000"/>
            <a:ext cx="689173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70ABCAE-FA40-A0F3-4CB7-9270C62CF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4725A8E-57DA-CAC5-C9A1-FA84F9E29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3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3D1D4-D483-890C-EE45-078F1FE44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7AEB6F-8A7A-FD9B-E40F-59E144D8F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118" y="756000"/>
            <a:ext cx="687288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mot qui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correspond à cette image. 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3E1F887-2EA7-42E8-09A7-566F8FD12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293" y="756000"/>
            <a:ext cx="826002" cy="82600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CE4020-C45C-46FE-A8C0-5440324DD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0" y="1737000"/>
            <a:ext cx="3384000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00087-7165-AE14-3CFC-781A0CC01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8B9F9D-6156-EBC0-CB13-CE939BA9A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398" y="756000"/>
            <a:ext cx="684460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544E301-5A96-29D2-B970-9ABFF0926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E2BAB2C-8673-43C1-418F-44CFBD7AF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6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AF9A9-0DAD-37E9-E195-8A3ABCB73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94FF3C-F617-4E9B-3A37-E2D0A75EE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39B813D-F75E-75D4-66EE-309672C36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F181EF4-ADF9-44A9-A0C5-4AE257C79EF3}"/>
              </a:ext>
            </a:extLst>
          </p:cNvPr>
          <p:cNvSpPr txBox="1"/>
          <p:nvPr/>
        </p:nvSpPr>
        <p:spPr>
          <a:xfrm>
            <a:off x="3760720" y="2921168"/>
            <a:ext cx="18213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60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av</a:t>
            </a:r>
            <a:r>
              <a:rPr lang="de-DE" sz="6000" b="1" dirty="0" err="1">
                <a:ln w="0"/>
                <a:solidFill>
                  <a:srgbClr val="00ACA4"/>
                </a:solidFill>
                <a:latin typeface="Dosis SemiBold" pitchFamily="2" charset="0"/>
              </a:rPr>
              <a:t>ion</a:t>
            </a:r>
            <a:endParaRPr lang="fr-FR" sz="6000" b="1" dirty="0">
              <a:ln w="0"/>
              <a:solidFill>
                <a:schemeClr val="accent5">
                  <a:lumMod val="50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04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13464-4185-CEA1-F3B0-2709196B3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8D35C89-D8BB-0ECC-ED20-A259E0212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8A76BC50-7480-4057-741F-E114C16F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691" y="756000"/>
            <a:ext cx="6882309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mécanicien. Nous allons l’épeler en lisant chaque lettre. Écoutez bien :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m-é-c-a-n-i-c-i-e-n.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7C9B13A-0C28-59C0-D01B-4FD582F957B6}"/>
              </a:ext>
            </a:extLst>
          </p:cNvPr>
          <p:cNvSpPr txBox="1"/>
          <p:nvPr/>
        </p:nvSpPr>
        <p:spPr>
          <a:xfrm>
            <a:off x="4332012" y="3049434"/>
            <a:ext cx="43444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 err="1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mécanic</a:t>
            </a:r>
            <a:r>
              <a:rPr lang="de-DE" sz="7200" b="1" dirty="0" err="1">
                <a:ln w="0"/>
                <a:solidFill>
                  <a:srgbClr val="00ACA4"/>
                </a:solidFill>
                <a:latin typeface="Dosis SemiBold" pitchFamily="2" charset="0"/>
              </a:rPr>
              <a:t>ien</a:t>
            </a:r>
            <a:endParaRPr lang="fr-FR" sz="7200" b="1" dirty="0">
              <a:ln w="0"/>
              <a:solidFill>
                <a:schemeClr val="accent5">
                  <a:lumMod val="50000"/>
                </a:schemeClr>
              </a:solidFill>
              <a:latin typeface="Dosis SemiBold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0305E16-3011-4CE1-9C0B-C988364D8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7" y="2160494"/>
            <a:ext cx="3384000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0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F49ABCF0-1662-417C-9C37-8AE250333D56}"/>
              </a:ext>
            </a:extLst>
          </p:cNvPr>
          <p:cNvGrpSpPr/>
          <p:nvPr/>
        </p:nvGrpSpPr>
        <p:grpSpPr>
          <a:xfrm>
            <a:off x="3652640" y="2598456"/>
            <a:ext cx="3321202" cy="3132001"/>
            <a:chOff x="100932" y="-41564"/>
            <a:chExt cx="8907789" cy="685800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25615B0-630E-4733-BBF9-0EB5DA337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32" y="-41564"/>
              <a:ext cx="4471068" cy="685800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6D6DB90F-BA25-4B0F-BD6C-165C8EC30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7653" y="-41564"/>
              <a:ext cx="4471068" cy="6858000"/>
            </a:xfrm>
            <a:prstGeom prst="rect">
              <a:avLst/>
            </a:prstGeom>
          </p:spPr>
        </p:pic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53668728-50F1-44CC-8594-FDC8C94115DC}"/>
              </a:ext>
            </a:extLst>
          </p:cNvPr>
          <p:cNvGrpSpPr/>
          <p:nvPr/>
        </p:nvGrpSpPr>
        <p:grpSpPr>
          <a:xfrm>
            <a:off x="323699" y="2598456"/>
            <a:ext cx="3321202" cy="3132001"/>
            <a:chOff x="-4886013" y="0"/>
            <a:chExt cx="8927385" cy="685800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7E99062D-2FEE-46D1-ABA1-A85027FF1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86013" y="0"/>
              <a:ext cx="4471068" cy="6858000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A57A0AF3-9EF2-4184-B90D-61D9F3270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9696" y="0"/>
              <a:ext cx="4471068" cy="6858000"/>
            </a:xfrm>
            <a:prstGeom prst="rect">
              <a:avLst/>
            </a:prstGeom>
          </p:spPr>
        </p:pic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CA163C04-595D-48AE-93B1-3F1C92B149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842" y="2598456"/>
            <a:ext cx="1787462" cy="313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EEF40-1F58-0387-437B-DF56A2AC2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90A91F-7DE1-650B-D305-EF98391F8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691" y="756000"/>
            <a:ext cx="688230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le mot mécanicien en lisant chaque lettre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60B21A5-B8F8-9B4E-3078-FD6FD1E35D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854A4D4-F723-49B5-9A0E-1BA9D511C963}"/>
              </a:ext>
            </a:extLst>
          </p:cNvPr>
          <p:cNvSpPr txBox="1"/>
          <p:nvPr/>
        </p:nvSpPr>
        <p:spPr>
          <a:xfrm>
            <a:off x="4332012" y="3049434"/>
            <a:ext cx="43444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 err="1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mécanic</a:t>
            </a:r>
            <a:r>
              <a:rPr lang="de-DE" sz="7200" b="1" dirty="0" err="1">
                <a:ln w="0"/>
                <a:solidFill>
                  <a:srgbClr val="00ACA4"/>
                </a:solidFill>
                <a:latin typeface="Dosis SemiBold" pitchFamily="2" charset="0"/>
              </a:rPr>
              <a:t>ien</a:t>
            </a:r>
            <a:endParaRPr lang="fr-FR" sz="7200" b="1" dirty="0">
              <a:ln w="0"/>
              <a:solidFill>
                <a:schemeClr val="accent5">
                  <a:lumMod val="50000"/>
                </a:schemeClr>
              </a:solidFill>
              <a:latin typeface="Dosis SemiBold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A9991B8-2AB4-45F1-90C0-E0750363C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7" y="2160494"/>
            <a:ext cx="3384000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A74A8-5CF2-3EB5-E2A3-92FD0136E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D74EEF-7E03-E29E-9DC0-F8446215B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264" y="756000"/>
            <a:ext cx="689173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B8663B2-58F9-4218-DC65-40C6919B1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7811948-F2B1-46E8-A6A2-AE3B9AEDD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8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3C235-BED9-CE4C-02E7-7ED78859F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FFCCFB-D34B-F95F-97E6-C6FC421E1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557" y="756000"/>
            <a:ext cx="692944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mot qui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correspond à cette image. 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D508D01-286E-430A-94C0-A2380959A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293" y="756000"/>
            <a:ext cx="826002" cy="82600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D6DC23F-8E66-47A8-ACC5-950D4743E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0" y="1737000"/>
            <a:ext cx="3384000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7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16029-6340-43CA-217E-D8A292CD0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0B4B4A-4726-9DF0-F39D-347F22860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984" y="756000"/>
            <a:ext cx="69200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4E0F4C6-8979-787F-270B-DB0C4F97B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0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A677213-F32D-4C0C-A961-1F65DC788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6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5D83E-FC02-37FF-B2F8-36BD0E44A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BA4069-4222-84AD-85D5-F77B711CC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F32840D-0067-C53D-09BB-8CDA96190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93001B3-07CE-4FB3-9F68-267C1B514B27}"/>
              </a:ext>
            </a:extLst>
          </p:cNvPr>
          <p:cNvSpPr txBox="1"/>
          <p:nvPr/>
        </p:nvSpPr>
        <p:spPr>
          <a:xfrm>
            <a:off x="2399770" y="2828835"/>
            <a:ext cx="43444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fr-FR" sz="7200" b="1" dirty="0" err="1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mécanic</a:t>
            </a:r>
            <a:r>
              <a:rPr lang="de-DE" sz="7200" b="1" dirty="0" err="1">
                <a:ln w="0"/>
                <a:solidFill>
                  <a:srgbClr val="00ACA4"/>
                </a:solidFill>
                <a:latin typeface="Dosis SemiBold" pitchFamily="2" charset="0"/>
              </a:rPr>
              <a:t>ien</a:t>
            </a:r>
            <a:endParaRPr lang="fr-FR" sz="7200" b="1" dirty="0">
              <a:ln w="0"/>
              <a:solidFill>
                <a:schemeClr val="accent5">
                  <a:lumMod val="50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02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A8334-04B9-9EA9-14DB-06899EFF0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793537B-E021-6A39-A682-B4CF1EEF7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2B217C55-756C-5EFC-0AD9-5EF02B5EB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691" y="756000"/>
            <a:ext cx="6882309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panier. Nous allons l’épeler en lisant chaque lettre. Écoutez bien :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p-a-n-i-e-r.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FB909B0-3683-B86F-3E7C-7E4CD3E9F751}"/>
              </a:ext>
            </a:extLst>
          </p:cNvPr>
          <p:cNvSpPr txBox="1"/>
          <p:nvPr/>
        </p:nvSpPr>
        <p:spPr>
          <a:xfrm>
            <a:off x="5192624" y="3228728"/>
            <a:ext cx="25138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pan</a:t>
            </a:r>
            <a:r>
              <a:rPr lang="de-DE" sz="7200" b="1" dirty="0" err="1">
                <a:ln w="0"/>
                <a:solidFill>
                  <a:srgbClr val="00ACA4"/>
                </a:solidFill>
                <a:latin typeface="Dosis SemiBold" pitchFamily="2" charset="0"/>
              </a:rPr>
              <a:t>ier</a:t>
            </a:r>
            <a:endParaRPr lang="fr-FR" sz="7200" b="1" dirty="0">
              <a:ln w="0"/>
              <a:solidFill>
                <a:schemeClr val="accent5">
                  <a:lumMod val="50000"/>
                </a:schemeClr>
              </a:solidFill>
              <a:latin typeface="Dosis SemiBold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F9946B7-2175-4E2C-BAEC-4B876A092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0" y="2160493"/>
            <a:ext cx="3031147" cy="332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4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49AC3-9B43-EB6E-A2BD-5B368339A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997402-8A67-F1B6-6BED-5E80C99A9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691" y="756000"/>
            <a:ext cx="688230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le mot panier en lisant chaque lettre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F3F481-3900-90D5-17F6-F56C063B97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BBC2E20-53B5-4975-94E8-D07A925F17E9}"/>
              </a:ext>
            </a:extLst>
          </p:cNvPr>
          <p:cNvSpPr txBox="1"/>
          <p:nvPr/>
        </p:nvSpPr>
        <p:spPr>
          <a:xfrm>
            <a:off x="5192624" y="3228728"/>
            <a:ext cx="25138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pan</a:t>
            </a:r>
            <a:r>
              <a:rPr lang="de-DE" sz="7200" b="1" dirty="0" err="1">
                <a:ln w="0"/>
                <a:solidFill>
                  <a:srgbClr val="00ACA4"/>
                </a:solidFill>
                <a:latin typeface="Dosis SemiBold" pitchFamily="2" charset="0"/>
              </a:rPr>
              <a:t>ier</a:t>
            </a:r>
            <a:endParaRPr lang="fr-FR" sz="7200" b="1" dirty="0">
              <a:ln w="0"/>
              <a:solidFill>
                <a:schemeClr val="accent5">
                  <a:lumMod val="50000"/>
                </a:schemeClr>
              </a:solidFill>
              <a:latin typeface="Dosis SemiBold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86C9424-CAD8-4A4D-B264-0E3059080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0" y="2160493"/>
            <a:ext cx="3031147" cy="332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5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F13D9-1610-8126-675A-7643E117A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3911C0-8D82-87E8-A878-41763A6F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264" y="756000"/>
            <a:ext cx="689173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9181780-1FE1-2796-02CD-98CF20FCC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02A62B7-E192-39E8-11DC-D0CBAF198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7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28AC2-29D2-B831-6983-9F8A507D1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51F3A8-60BB-99A1-F374-646C172D8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557" y="756000"/>
            <a:ext cx="692944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mot qui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correspond à cette image. 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4ED0130-57A3-468E-72E0-B1003A3E7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293" y="756000"/>
            <a:ext cx="826002" cy="82600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49B8AF8-0F71-4002-8E3A-66E958C6A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426" y="1765565"/>
            <a:ext cx="3031147" cy="332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7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99ECB-4174-D8D1-EBBE-5A538D59C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90EE56-32C2-8612-5140-FE9EF0937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984" y="756000"/>
            <a:ext cx="69200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D3A2011-3DB4-50B3-4A80-96423A3C8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0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21E98E7-671E-092E-E44C-3C3AC3D8A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5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D6FBA0A8-15D0-98F4-C85D-CA70EDEB2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20" y="5045195"/>
            <a:ext cx="3828620" cy="1359526"/>
          </a:xfrm>
          <a:prstGeom prst="rect">
            <a:avLst/>
          </a:prstGeom>
        </p:spPr>
      </p:pic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6957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48000" y="371319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64000" y="346119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53" name="Organigramme : Terminateur 52">
            <a:extLst>
              <a:ext uri="{FF2B5EF4-FFF2-40B4-BE49-F238E27FC236}">
                <a16:creationId xmlns:a16="http://schemas.microsoft.com/office/drawing/2014/main" id="{7A4380FA-20B2-A9EC-C2A0-319127ED62D0}"/>
              </a:ext>
            </a:extLst>
          </p:cNvPr>
          <p:cNvSpPr/>
          <p:nvPr/>
        </p:nvSpPr>
        <p:spPr>
          <a:xfrm>
            <a:off x="792675" y="5050390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28000" y="3912483"/>
            <a:ext cx="354104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rgbClr val="757575"/>
                </a:solidFill>
                <a:latin typeface="Dosis SemiBold" pitchFamily="2" charset="0"/>
                <a:sym typeface="Wingdings" panose="05000000000000000000" pitchFamily="2" charset="2"/>
              </a:rPr>
              <a:t>Oral – Acte de parole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rgbClr val="757575"/>
                </a:solidFill>
                <a:latin typeface="Dosis SemiBold" pitchFamily="2" charset="0"/>
                <a:sym typeface="Wingdings" panose="05000000000000000000" pitchFamily="2" charset="2"/>
              </a:rPr>
              <a:t>Lecture – Graphèmes : </a:t>
            </a:r>
            <a:r>
              <a:rPr lang="nl-NL" sz="1200" dirty="0" err="1">
                <a:solidFill>
                  <a:srgbClr val="757575"/>
                </a:solidFill>
                <a:latin typeface="Dosis SemiBold" pitchFamily="2" charset="0"/>
                <a:sym typeface="Wingdings" panose="05000000000000000000" pitchFamily="2" charset="2"/>
              </a:rPr>
              <a:t>ian</a:t>
            </a:r>
            <a:r>
              <a:rPr lang="nl-NL" sz="1200" dirty="0">
                <a:solidFill>
                  <a:srgbClr val="757575"/>
                </a:solidFill>
                <a:latin typeface="Dosis SemiBold" pitchFamily="2" charset="0"/>
                <a:sym typeface="Wingdings" panose="05000000000000000000" pitchFamily="2" charset="2"/>
              </a:rPr>
              <a:t> - ion - </a:t>
            </a:r>
            <a:r>
              <a:rPr lang="nl-NL" sz="1200" dirty="0" err="1">
                <a:solidFill>
                  <a:srgbClr val="757575"/>
                </a:solidFill>
                <a:latin typeface="Dosis SemiBold" pitchFamily="2" charset="0"/>
                <a:sym typeface="Wingdings" panose="05000000000000000000" pitchFamily="2" charset="2"/>
              </a:rPr>
              <a:t>ien</a:t>
            </a:r>
            <a:r>
              <a:rPr lang="nl-NL" sz="1200" dirty="0">
                <a:solidFill>
                  <a:srgbClr val="757575"/>
                </a:solidFill>
                <a:latin typeface="Dosis SemiBold" pitchFamily="2" charset="0"/>
                <a:sym typeface="Wingdings" panose="05000000000000000000" pitchFamily="2" charset="2"/>
              </a:rPr>
              <a:t> - </a:t>
            </a:r>
            <a:r>
              <a:rPr lang="nl-NL" sz="1200" dirty="0" err="1">
                <a:solidFill>
                  <a:srgbClr val="757575"/>
                </a:solidFill>
                <a:latin typeface="Dosis SemiBold" pitchFamily="2" charset="0"/>
                <a:sym typeface="Wingdings" panose="05000000000000000000" pitchFamily="2" charset="2"/>
              </a:rPr>
              <a:t>ieu</a:t>
            </a:r>
            <a:r>
              <a:rPr lang="nl-NL" sz="1200" dirty="0">
                <a:solidFill>
                  <a:srgbClr val="757575"/>
                </a:solidFill>
                <a:latin typeface="Dosis SemiBold" pitchFamily="2" charset="0"/>
                <a:sym typeface="Wingdings" panose="05000000000000000000" pitchFamily="2" charset="2"/>
              </a:rPr>
              <a:t> - </a:t>
            </a:r>
            <a:r>
              <a:rPr lang="nl-NL" sz="1200" dirty="0" err="1">
                <a:solidFill>
                  <a:srgbClr val="757575"/>
                </a:solidFill>
                <a:latin typeface="Dosis SemiBold" pitchFamily="2" charset="0"/>
                <a:sym typeface="Wingdings" panose="05000000000000000000" pitchFamily="2" charset="2"/>
              </a:rPr>
              <a:t>ier</a:t>
            </a:r>
            <a:r>
              <a:rPr lang="fr-FR" sz="1200" dirty="0">
                <a:solidFill>
                  <a:srgbClr val="757575"/>
                </a:solidFill>
                <a:latin typeface="Dosis SemiBold" pitchFamily="2" charset="0"/>
                <a:sym typeface="Wingdings" panose="05000000000000000000" pitchFamily="2" charset="2"/>
              </a:rPr>
              <a:t>.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rgbClr val="757575"/>
                </a:solidFill>
                <a:latin typeface="Dosis SemiBold" pitchFamily="2" charset="0"/>
                <a:sym typeface="Wingdings" panose="05000000000000000000" pitchFamily="2" charset="2"/>
              </a:rPr>
              <a:t>Écriture – Graphèmes : </a:t>
            </a:r>
            <a:r>
              <a:rPr lang="nl-NL" sz="1200" dirty="0" err="1">
                <a:solidFill>
                  <a:srgbClr val="757575"/>
                </a:solidFill>
                <a:latin typeface="Dosis SemiBold" pitchFamily="2" charset="0"/>
                <a:sym typeface="Wingdings" panose="05000000000000000000" pitchFamily="2" charset="2"/>
              </a:rPr>
              <a:t>ian</a:t>
            </a:r>
            <a:r>
              <a:rPr lang="nl-NL" sz="1200" dirty="0">
                <a:solidFill>
                  <a:srgbClr val="757575"/>
                </a:solidFill>
                <a:latin typeface="Dosis SemiBold" pitchFamily="2" charset="0"/>
                <a:sym typeface="Wingdings" panose="05000000000000000000" pitchFamily="2" charset="2"/>
              </a:rPr>
              <a:t> - ion - </a:t>
            </a:r>
            <a:r>
              <a:rPr lang="nl-NL" sz="1200" dirty="0" err="1">
                <a:solidFill>
                  <a:srgbClr val="757575"/>
                </a:solidFill>
                <a:latin typeface="Dosis SemiBold" pitchFamily="2" charset="0"/>
                <a:sym typeface="Wingdings" panose="05000000000000000000" pitchFamily="2" charset="2"/>
              </a:rPr>
              <a:t>ien</a:t>
            </a:r>
            <a:r>
              <a:rPr lang="nl-NL" sz="1200" dirty="0">
                <a:solidFill>
                  <a:srgbClr val="757575"/>
                </a:solidFill>
                <a:latin typeface="Dosis SemiBold" pitchFamily="2" charset="0"/>
                <a:sym typeface="Wingdings" panose="05000000000000000000" pitchFamily="2" charset="2"/>
              </a:rPr>
              <a:t> - </a:t>
            </a:r>
            <a:r>
              <a:rPr lang="nl-NL" sz="1200" dirty="0" err="1">
                <a:solidFill>
                  <a:srgbClr val="757575"/>
                </a:solidFill>
                <a:latin typeface="Dosis SemiBold" pitchFamily="2" charset="0"/>
                <a:sym typeface="Wingdings" panose="05000000000000000000" pitchFamily="2" charset="2"/>
              </a:rPr>
              <a:t>ieu</a:t>
            </a:r>
            <a:r>
              <a:rPr lang="nl-NL" sz="1200" dirty="0">
                <a:solidFill>
                  <a:srgbClr val="757575"/>
                </a:solidFill>
                <a:latin typeface="Dosis SemiBold" pitchFamily="2" charset="0"/>
                <a:sym typeface="Wingdings" panose="05000000000000000000" pitchFamily="2" charset="2"/>
              </a:rPr>
              <a:t> - </a:t>
            </a:r>
            <a:r>
              <a:rPr lang="nl-NL" sz="1200" dirty="0" err="1">
                <a:solidFill>
                  <a:srgbClr val="757575"/>
                </a:solidFill>
                <a:latin typeface="Dosis SemiBold" pitchFamily="2" charset="0"/>
                <a:sym typeface="Wingdings" panose="05000000000000000000" pitchFamily="2" charset="2"/>
              </a:rPr>
              <a:t>ier</a:t>
            </a:r>
            <a:r>
              <a:rPr lang="fr-FR" sz="1200" dirty="0">
                <a:solidFill>
                  <a:srgbClr val="757575"/>
                </a:solidFill>
                <a:latin typeface="Dosis SemiBold" pitchFamily="2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m"/>
            </a:pPr>
            <a:r>
              <a:rPr lang="fr-FR" dirty="0">
                <a:solidFill>
                  <a:srgbClr val="757575"/>
                </a:solidFill>
              </a:rPr>
              <a:t>Présentation du vocabulaire </a:t>
            </a:r>
          </a:p>
          <a:p>
            <a:pPr>
              <a:buFont typeface="Wingdings" panose="05000000000000000000" pitchFamily="2" charset="2"/>
              <a:buChar char="m"/>
            </a:pPr>
            <a:r>
              <a:rPr lang="fr-FR" dirty="0">
                <a:solidFill>
                  <a:srgbClr val="757575"/>
                </a:solidFill>
              </a:rPr>
              <a:t>Exploitation du vocabulaire</a:t>
            </a:r>
          </a:p>
          <a:p>
            <a:pPr>
              <a:buFont typeface="Wingdings" panose="05000000000000000000" pitchFamily="2" charset="2"/>
              <a:buChar char="m"/>
            </a:pPr>
            <a:r>
              <a:rPr lang="fr-FR" dirty="0">
                <a:solidFill>
                  <a:srgbClr val="757575"/>
                </a:solidFill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Écriture – Point de langue</a:t>
            </a:r>
          </a:p>
          <a:p>
            <a:r>
              <a:rPr lang="fr-FR" dirty="0"/>
              <a:t>Lecture – Lecture et compréhension des mots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743A305-4C41-0928-5604-7DAFD63D75ED}"/>
              </a:ext>
            </a:extLst>
          </p:cNvPr>
          <p:cNvSpPr txBox="1">
            <a:spLocks/>
          </p:cNvSpPr>
          <p:nvPr/>
        </p:nvSpPr>
        <p:spPr>
          <a:xfrm>
            <a:off x="772650" y="5511555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>
                <a:solidFill>
                  <a:srgbClr val="565F88"/>
                </a:solidFill>
              </a:rPr>
              <a:t>Oral – Acte de parole</a:t>
            </a:r>
          </a:p>
          <a:p>
            <a:r>
              <a:rPr lang="fr-FR" dirty="0">
                <a:solidFill>
                  <a:srgbClr val="565F88"/>
                </a:solidFill>
              </a:rPr>
              <a:t>Lecture – Syllabes et mots</a:t>
            </a:r>
          </a:p>
          <a:p>
            <a:r>
              <a:rPr lang="fr-FR" dirty="0">
                <a:solidFill>
                  <a:srgbClr val="565F88"/>
                </a:solidFill>
              </a:rPr>
              <a:t>Écriture – 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Prise de parole</a:t>
            </a:r>
          </a:p>
          <a:p>
            <a:r>
              <a:rPr lang="fr-FR" dirty="0"/>
              <a:t>Lecture – Lecture et compréhension des phrases</a:t>
            </a:r>
          </a:p>
          <a:p>
            <a:r>
              <a:rPr lang="fr-FR" dirty="0"/>
              <a:t>Écriture  – Phrases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4F69F95-354F-0FBA-FAB7-AB30F966B17A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D32F0A-9620-9559-D241-3C8DD8C484C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D1F098-D5D3-EFCC-E44D-CA96376858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0499FAA8-4EA6-8E53-9EE0-85DF22BB136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EC1AC-1B5A-47CA-3FED-185DB7F65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B9771B-3DDB-56C0-74CB-D8E3B2AD4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AE00E1-AFAE-C4B9-9EAE-0D128F5B0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A6B6A75-4C48-4BF1-ABE6-2002A617E815}"/>
              </a:ext>
            </a:extLst>
          </p:cNvPr>
          <p:cNvSpPr txBox="1"/>
          <p:nvPr/>
        </p:nvSpPr>
        <p:spPr>
          <a:xfrm>
            <a:off x="3315085" y="2828835"/>
            <a:ext cx="25138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pan</a:t>
            </a:r>
            <a:r>
              <a:rPr lang="de-DE" sz="7200" b="1" dirty="0" err="1">
                <a:ln w="0"/>
                <a:solidFill>
                  <a:srgbClr val="00ACA4"/>
                </a:solidFill>
                <a:latin typeface="Dosis SemiBold" pitchFamily="2" charset="0"/>
              </a:rPr>
              <a:t>ier</a:t>
            </a:r>
            <a:endParaRPr lang="fr-FR" sz="7200" b="1" dirty="0">
              <a:ln w="0"/>
              <a:solidFill>
                <a:schemeClr val="accent5">
                  <a:lumMod val="50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39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BA131-ECD5-288F-FCCA-703B58D07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970F90D-3C61-77CA-B521-1084BE776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280C151F-F2A3-FA27-0605-98C61D0B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691" y="756000"/>
            <a:ext cx="6882309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lion. Nous allons l’épeler en lisant chaque lettre. Écoutez bien :  l-i-o-n.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3EA58B5-7184-5E92-71B4-2911B2B3AB65}"/>
              </a:ext>
            </a:extLst>
          </p:cNvPr>
          <p:cNvSpPr txBox="1"/>
          <p:nvPr/>
        </p:nvSpPr>
        <p:spPr>
          <a:xfrm>
            <a:off x="5192624" y="3228728"/>
            <a:ext cx="15199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</a:t>
            </a:r>
            <a:r>
              <a:rPr lang="de-DE" sz="7200" b="1" dirty="0" err="1">
                <a:ln w="0"/>
                <a:solidFill>
                  <a:srgbClr val="00ACA4"/>
                </a:solidFill>
                <a:latin typeface="Dosis SemiBold" pitchFamily="2" charset="0"/>
              </a:rPr>
              <a:t>ion</a:t>
            </a:r>
            <a:endParaRPr lang="fr-FR" sz="7200" b="1" dirty="0">
              <a:ln w="0"/>
              <a:solidFill>
                <a:schemeClr val="accent5">
                  <a:lumMod val="50000"/>
                </a:schemeClr>
              </a:solidFill>
              <a:latin typeface="Dosis SemiBold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65102CD-9643-C64B-2B87-B680C8DDD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36" y="2479111"/>
            <a:ext cx="2761067" cy="302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6C027-4218-5182-F8C7-9E648CC2D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077B97-0180-C123-7231-D6FC5FCA5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691" y="756000"/>
            <a:ext cx="688230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le mot lion en lisant chaque lettre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F6FBC39-6089-508E-240F-11C59502B2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F984E00-CF3A-C262-EF65-73495E81449D}"/>
              </a:ext>
            </a:extLst>
          </p:cNvPr>
          <p:cNvSpPr txBox="1"/>
          <p:nvPr/>
        </p:nvSpPr>
        <p:spPr>
          <a:xfrm>
            <a:off x="5192624" y="3228728"/>
            <a:ext cx="15199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</a:t>
            </a:r>
            <a:r>
              <a:rPr lang="de-DE" sz="7200" b="1" dirty="0" err="1">
                <a:ln w="0"/>
                <a:solidFill>
                  <a:srgbClr val="00ACA4"/>
                </a:solidFill>
                <a:latin typeface="Dosis SemiBold" pitchFamily="2" charset="0"/>
              </a:rPr>
              <a:t>ion</a:t>
            </a:r>
            <a:endParaRPr lang="fr-FR" sz="7200" b="1" dirty="0">
              <a:ln w="0"/>
              <a:solidFill>
                <a:schemeClr val="accent5">
                  <a:lumMod val="50000"/>
                </a:schemeClr>
              </a:solidFill>
              <a:latin typeface="Dosis SemiBold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11FB07D-B86E-CCDB-E998-9FECFED68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36" y="2479111"/>
            <a:ext cx="2761067" cy="302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1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C34CC-CBEC-959E-CA3A-37D833527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02EF84-DEE5-3575-7A4F-BB76E324C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264" y="756000"/>
            <a:ext cx="689173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1F95F30-28D0-B88D-8866-67FDBE4BF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BE4BCD7-1E0E-E954-ED17-1F9AE2B60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7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E4F4D-5CF0-080A-1A6C-DD58EF40A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04B654-EAB0-B6E7-65A6-FEA026438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557" y="756000"/>
            <a:ext cx="692944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mot qui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correspond à cette image. 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7A450D8-A9FE-0D66-4A68-E136468C8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293" y="756000"/>
            <a:ext cx="826002" cy="82600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D4DC088-BADC-B837-8F20-954CF9EC5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466" y="2236740"/>
            <a:ext cx="2761067" cy="302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37F92-1829-CF98-AFEB-44392A3C4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98311-F239-CC40-A10E-2CF824ACC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984" y="756000"/>
            <a:ext cx="69200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FA1298D-4599-0F43-391A-70C2EC7FD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0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318E40C-643B-E988-B9BB-948C65278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2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4EE7E-D986-4893-ACED-231FFC22A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9CFFEC-BDFE-FF84-6E73-8FED89F21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C19964D-4841-4985-B802-EE60DCFCC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DB053C2-EEB9-ED15-AC4D-5DE1859B7719}"/>
              </a:ext>
            </a:extLst>
          </p:cNvPr>
          <p:cNvSpPr txBox="1"/>
          <p:nvPr/>
        </p:nvSpPr>
        <p:spPr>
          <a:xfrm>
            <a:off x="3315085" y="2828835"/>
            <a:ext cx="15199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</a:t>
            </a:r>
            <a:r>
              <a:rPr lang="de-DE" sz="7200" b="1" dirty="0" err="1">
                <a:ln w="0"/>
                <a:solidFill>
                  <a:srgbClr val="00ACA4"/>
                </a:solidFill>
                <a:latin typeface="Dosis SemiBold" pitchFamily="2" charset="0"/>
              </a:rPr>
              <a:t>ion</a:t>
            </a:r>
            <a:endParaRPr lang="fr-FR" sz="7200" b="1" dirty="0">
              <a:ln w="0"/>
              <a:solidFill>
                <a:schemeClr val="accent5">
                  <a:lumMod val="50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15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410" y="756000"/>
            <a:ext cx="691059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100.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50074B-99F2-3D7F-E6DF-E795DEF92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75A1B80-9EEC-4162-8323-D826A5C55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105" y="1617744"/>
            <a:ext cx="3080069" cy="4724400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749216E-653F-4876-BEEE-65EACD78E3AE}"/>
              </a:ext>
            </a:extLst>
          </p:cNvPr>
          <p:cNvSpPr/>
          <p:nvPr/>
        </p:nvSpPr>
        <p:spPr>
          <a:xfrm>
            <a:off x="3154680" y="3287362"/>
            <a:ext cx="2788920" cy="7915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98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ED84E-C7BE-A7A4-D0BD-A483E4B67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82E54B-F50A-A5BD-EBD8-B5B5CF3F2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faire l’activité 2. Je vais vous expliquer la consigne. Ensuite, je vais circuler entre les rangs pour vous aider.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9DFC37-12AB-685F-63A4-964C9A6A2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497D32B-3230-D996-CA9A-964B465E2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864" y="2327048"/>
            <a:ext cx="2203904" cy="220390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3DD8467-3764-41F3-90A3-263F5CC384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0" t="35425" r="27945" b="47712"/>
          <a:stretch/>
        </p:blipFill>
        <p:spPr>
          <a:xfrm>
            <a:off x="1030941" y="2697687"/>
            <a:ext cx="4392706" cy="183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8C62F-0F36-324D-9FC1-EBD42D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5">
            <a:extLst>
              <a:ext uri="{FF2B5EF4-FFF2-40B4-BE49-F238E27FC236}">
                <a16:creationId xmlns:a16="http://schemas.microsoft.com/office/drawing/2014/main" id="{25D1D783-C278-324D-26F6-6D0B5891693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7A61D73-647B-5157-6FC6-20C82EE08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99F0CA21-CA8D-4070-B530-7927F4BC8CD3}"/>
              </a:ext>
            </a:extLst>
          </p:cNvPr>
          <p:cNvGrpSpPr/>
          <p:nvPr/>
        </p:nvGrpSpPr>
        <p:grpSpPr>
          <a:xfrm>
            <a:off x="555811" y="2353762"/>
            <a:ext cx="7878352" cy="3299701"/>
            <a:chOff x="555811" y="2353762"/>
            <a:chExt cx="7878352" cy="3299701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8A02ED4-BF4F-48DC-A021-72820C1F0F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35425" r="27945" b="47712"/>
            <a:stretch/>
          </p:blipFill>
          <p:spPr>
            <a:xfrm>
              <a:off x="555811" y="2353762"/>
              <a:ext cx="7878352" cy="3299701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30B6762-C759-43DA-8C69-F9855B1844EC}"/>
                </a:ext>
              </a:extLst>
            </p:cNvPr>
            <p:cNvSpPr txBox="1"/>
            <p:nvPr/>
          </p:nvSpPr>
          <p:spPr>
            <a:xfrm>
              <a:off x="2198162" y="3007658"/>
              <a:ext cx="15663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dirty="0">
                  <a:solidFill>
                    <a:srgbClr val="C00000"/>
                  </a:solidFill>
                  <a:latin typeface="Dosis SemiBold" panose="020B0604020202020204" charset="0"/>
                </a:rPr>
                <a:t>lion</a:t>
              </a:r>
              <a:endParaRPr lang="fr-FR" dirty="0">
                <a:solidFill>
                  <a:srgbClr val="C00000"/>
                </a:solidFill>
                <a:latin typeface="Dosis SemiBold" panose="020B0604020202020204" charset="0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F4FD67B-A9BC-4290-8A2E-1756A62F6EB2}"/>
                </a:ext>
              </a:extLst>
            </p:cNvPr>
            <p:cNvSpPr txBox="1"/>
            <p:nvPr/>
          </p:nvSpPr>
          <p:spPr>
            <a:xfrm>
              <a:off x="2008094" y="4697771"/>
              <a:ext cx="25639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dirty="0">
                  <a:solidFill>
                    <a:srgbClr val="C00000"/>
                  </a:solidFill>
                  <a:latin typeface="Dosis SemiBold" panose="020B0604020202020204" charset="0"/>
                </a:rPr>
                <a:t>mécanicien</a:t>
              </a:r>
              <a:endParaRPr lang="fr-FR" sz="3200" dirty="0">
                <a:solidFill>
                  <a:srgbClr val="C00000"/>
                </a:solidFill>
                <a:latin typeface="Dosis SemiBold" panose="020B0604020202020204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AA28968-D6B6-4D4F-9666-93CAFC97E2F4}"/>
                </a:ext>
              </a:extLst>
            </p:cNvPr>
            <p:cNvSpPr txBox="1"/>
            <p:nvPr/>
          </p:nvSpPr>
          <p:spPr>
            <a:xfrm>
              <a:off x="5360894" y="3845252"/>
              <a:ext cx="17952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dirty="0">
                  <a:solidFill>
                    <a:srgbClr val="C00000"/>
                  </a:solidFill>
                  <a:latin typeface="Dosis SemiBold" panose="020B0604020202020204" charset="0"/>
                </a:rPr>
                <a:t>panier</a:t>
              </a:r>
              <a:endParaRPr lang="fr-FR" dirty="0">
                <a:solidFill>
                  <a:srgbClr val="C00000"/>
                </a:solidFill>
                <a:latin typeface="Dosis SemiBold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023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Lecture de syllabes et de mots.</a:t>
            </a:r>
            <a:endParaRPr lang="fr-MA" sz="1400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Écriture de mots.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B45291-4257-B030-0224-7F2201D64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01410" y="207895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192796" y="245997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Répondre à la question : </a:t>
            </a:r>
            <a:r>
              <a:rPr lang="fr-FR" sz="1300" dirty="0"/>
              <a:t>« Tu fais quoi après l’école ? ». </a:t>
            </a:r>
          </a:p>
        </p:txBody>
      </p:sp>
      <p:pic>
        <p:nvPicPr>
          <p:cNvPr id="3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BD89A4C-0AE8-8CD2-5E3F-62146C8FC8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836168"/>
            <a:ext cx="540000" cy="540000"/>
          </a:xfrm>
          <a:prstGeom prst="rect">
            <a:avLst/>
          </a:prstGeom>
          <a:noFill/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EE2348B3-90E7-691E-629C-71721E586682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37B3E9F-C263-B932-8FA3-43C3AAC31CA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63A77C-3185-FC68-E59E-D6E2D639EB4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5EABAA8E-F5B1-6E91-A181-1AF4EAD798B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3EF93C8-EFD8-4779-9460-D2D2832AA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463" y="1617744"/>
            <a:ext cx="3343073" cy="512781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recopiez-les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cahier.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88ED21E-BF3E-4B37-AB86-D6351CF3C7EB}"/>
              </a:ext>
            </a:extLst>
          </p:cNvPr>
          <p:cNvSpPr/>
          <p:nvPr/>
        </p:nvSpPr>
        <p:spPr>
          <a:xfrm>
            <a:off x="4876799" y="3133578"/>
            <a:ext cx="575575" cy="138463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A7EE671E-7379-4E70-B698-E5A7B641ED51}"/>
              </a:ext>
            </a:extLst>
          </p:cNvPr>
          <p:cNvSpPr/>
          <p:nvPr/>
        </p:nvSpPr>
        <p:spPr>
          <a:xfrm>
            <a:off x="5022136" y="2827578"/>
            <a:ext cx="220134" cy="3060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CD8F7CD-E028-14DB-34FA-7FDE740BA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bientôt.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id="{61791385-75A6-112C-C291-38A29534CDDF}"/>
              </a:ext>
            </a:extLst>
          </p:cNvPr>
          <p:cNvPicPr>
            <a:picLocks noGrp="1" noChangeAspect="1"/>
          </p:cNvPicPr>
          <p:nvPr>
            <p:ph type="pic" sz="quarter" idx="1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9" r="9" b="2083"/>
          <a:stretch>
            <a:fillRect/>
          </a:stretch>
        </p:blipFill>
        <p:spPr>
          <a:xfrm>
            <a:off x="4049541" y="2211635"/>
            <a:ext cx="1888008" cy="3287111"/>
          </a:xfrm>
        </p:spPr>
      </p:pic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EC5A856-CC98-8210-E60A-D599F04309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461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id="{56F9B229-2142-00FF-FC9E-93D9F70129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3" name="majd_wave">
            <a:hlinkClick r:id="" action="ppaction://media"/>
            <a:extLst>
              <a:ext uri="{FF2B5EF4-FFF2-40B4-BE49-F238E27FC236}">
                <a16:creationId xmlns:a16="http://schemas.microsoft.com/office/drawing/2014/main" id="{612BFF91-2E22-0294-A151-E4D170349EE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466"/>
          <a:stretch>
            <a:fillRect/>
          </a:stretch>
        </p:blipFill>
        <p:spPr>
          <a:xfrm>
            <a:off x="2575387" y="2362200"/>
            <a:ext cx="1996613" cy="3497484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2E69D7-FF07-99F7-AE9C-6A0E38C220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3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Avant de commencer la leçon, on va revoir la scène avec les mots du vocabulaire.  Écoutez bien.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2E69D7-FF07-99F7-AE9C-6A0E38C22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D58DC87-0B5D-4B6C-9F61-36073D5A5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49662"/>
            <a:ext cx="6858000" cy="436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7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latin typeface="Dosis Medium" pitchFamily="2" charset="0"/>
              </a:rPr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1FDBF99-FCDB-B9BF-7D33-343498A9F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052363"/>
            <a:ext cx="764413" cy="764413"/>
          </a:xfrm>
          <a:prstGeom prst="rect">
            <a:avLst/>
          </a:prstGeom>
        </p:spPr>
      </p:pic>
      <p:pic>
        <p:nvPicPr>
          <p:cNvPr id="3" name="FR_N2_P4_SEM03_Scène">
            <a:hlinkClick r:id="" action="ppaction://media"/>
            <a:extLst>
              <a:ext uri="{FF2B5EF4-FFF2-40B4-BE49-F238E27FC236}">
                <a16:creationId xmlns:a16="http://schemas.microsoft.com/office/drawing/2014/main" id="{E8812AA7-F0A8-4980-B15D-212E5E5F65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226" y="2048349"/>
            <a:ext cx="7443548" cy="418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12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BE635B7-752F-46D6-98E4-52188EAEFB4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7F152F-2A51-4D45-ACFF-9872380B5F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1BEAF88-5CA6-438F-961B-EDFEF22708F5}">
  <ds:schemaRefs>
    <ds:schemaRef ds:uri="http://schemas.microsoft.com/office/2006/documentManagement/types"/>
    <ds:schemaRef ds:uri="http://schemas.microsoft.com/office/2006/metadata/properties"/>
    <ds:schemaRef ds:uri="202b3bc9-e036-45c7-aea0-06aec8cd7a40"/>
    <ds:schemaRef ds:uri="http://purl.org/dc/elements/1.1/"/>
    <ds:schemaRef ds:uri="f0534ec5-868f-4ce6-85c7-99f0612daa52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9165</TotalTime>
  <Words>966</Words>
  <PresentationFormat>Affichage à l'écran (4:3)</PresentationFormat>
  <Paragraphs>138</Paragraphs>
  <Slides>61</Slides>
  <Notes>2</Notes>
  <HiddenSlides>0</HiddenSlides>
  <MMClips>6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61</vt:i4>
      </vt:variant>
    </vt:vector>
  </HeadingPairs>
  <TitlesOfParts>
    <vt:vector size="77" baseType="lpstr">
      <vt:lpstr>Dosis Medium</vt:lpstr>
      <vt:lpstr>Aptos Display</vt:lpstr>
      <vt:lpstr>Aptos</vt:lpstr>
      <vt:lpstr>Wingdings</vt:lpstr>
      <vt:lpstr>Calibri</vt:lpstr>
      <vt:lpstr>Arial</vt:lpstr>
      <vt:lpstr>Dosis SemiBold</vt:lpstr>
      <vt:lpstr>Dosis</vt:lpstr>
      <vt:lpstr>Dosis ExtraBold</vt:lpstr>
      <vt:lpstr>2_Conception personnalisée</vt:lpstr>
      <vt:lpstr>00_Env-Enseignant</vt:lpstr>
      <vt:lpstr>Oral</vt:lpstr>
      <vt:lpstr>Lecture</vt:lpstr>
      <vt:lpstr>Ecriture</vt:lpstr>
      <vt:lpstr>acte de parole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3</vt:lpstr>
      <vt:lpstr>Bonjour les enfants ! La leçon de français commence maintenant. Soyez attentifs.</vt:lpstr>
      <vt:lpstr>Avant de commencer la leçon, on va revoir la scène avec les mots du vocabulaire.  Écoutez bien. </vt:lpstr>
      <vt:lpstr>Lecture de la vidéo.</vt:lpstr>
      <vt:lpstr>Qui veut passer au tableau pour décrire l’image ?  </vt:lpstr>
      <vt:lpstr>Maintenant, nous allons apprendre à répondre à la question « Tu fais quoi après l’école ? » avec Majd et Nada. </vt:lpstr>
      <vt:lpstr>Lecture de la vidéo. </vt:lpstr>
      <vt:lpstr>Répétons ensemble. </vt:lpstr>
      <vt:lpstr>Voici d’autres réponses. </vt:lpstr>
      <vt:lpstr>Présentation PowerPoint</vt:lpstr>
      <vt:lpstr>Présentation PowerPoint</vt:lpstr>
      <vt:lpstr>Présentation PowerPoint</vt:lpstr>
      <vt:lpstr>Chacun joue le dialogue avec son voisin. </vt:lpstr>
      <vt:lpstr>Plan de la séance 3</vt:lpstr>
      <vt:lpstr>Maintenant, on va faire de la lecture. </vt:lpstr>
      <vt:lpstr>Aujourd’hui, nous allons apprendre à lire des syllabes et des mots avec les sons « ian - ion - ien - ieu - ier ». </vt:lpstr>
      <vt:lpstr>Qui veut lire ? </vt:lpstr>
      <vt:lpstr>Lecture de la vidéo.</vt:lpstr>
      <vt:lpstr>Qui veut lire ? </vt:lpstr>
      <vt:lpstr>Qui veut lire ? </vt:lpstr>
      <vt:lpstr>Qui veut lire ? </vt:lpstr>
      <vt:lpstr>Qui veut lire ? </vt:lpstr>
      <vt:lpstr>Qui veut lire ? </vt:lpstr>
      <vt:lpstr>Ouvrez le manuel à la page 98. Avec votre voisin, vous allez faire l’activité 2.</vt:lpstr>
      <vt:lpstr>Maintenant, vous allez lire à votre voisin. À tour de rôle.  </vt:lpstr>
      <vt:lpstr>Plan de la séance 3 </vt:lpstr>
      <vt:lpstr>Maintenant, nous allons écrire des mots avec le son « ian - ion - ien - ieu - ier ». Soyez attentifs.</vt:lpstr>
      <vt:lpstr>C’est le mot avion. Nous allons l’épeler en lisant chaque lettre. Écoutez bien :  a-v-i-o-n.</vt:lpstr>
      <vt:lpstr>Qui veut épeler le mot avion en lisant chaque lettre ? </vt:lpstr>
      <vt:lpstr>Prenez vos ardoises.</vt:lpstr>
      <vt:lpstr>Écrivez le mot qui correspond à cette image.  </vt:lpstr>
      <vt:lpstr>Levez vos ardoises. </vt:lpstr>
      <vt:lpstr>Corrigez. </vt:lpstr>
      <vt:lpstr>C’est le mot mécanicien. Nous allons l’épeler en lisant chaque lettre. Écoutez bien :  m-é-c-a-n-i-c-i-e-n.</vt:lpstr>
      <vt:lpstr>Qui veut épeler le mot mécanicien en lisant chaque lettre ? </vt:lpstr>
      <vt:lpstr>Prenez vos ardoises.</vt:lpstr>
      <vt:lpstr>Écrivez le mot qui correspond à cette image.  </vt:lpstr>
      <vt:lpstr>Levez vos ardoises. </vt:lpstr>
      <vt:lpstr>Corrigez. </vt:lpstr>
      <vt:lpstr>C’est le mot panier. Nous allons l’épeler en lisant chaque lettre. Écoutez bien :  p-a-n-i-e-r.</vt:lpstr>
      <vt:lpstr>Qui veut épeler le mot panier en lisant chaque lettre ? </vt:lpstr>
      <vt:lpstr>Prenez vos ardoises.</vt:lpstr>
      <vt:lpstr>Écrivez le mot qui correspond à cette image.  </vt:lpstr>
      <vt:lpstr>Levez vos ardoises. </vt:lpstr>
      <vt:lpstr>Corrigez. </vt:lpstr>
      <vt:lpstr>C’est le mot lion. Nous allons l’épeler en lisant chaque lettre. Écoutez bien :  l-i-o-n.</vt:lpstr>
      <vt:lpstr>Qui veut épeler le mot lion en lisant chaque lettre ? </vt:lpstr>
      <vt:lpstr>Prenez vos ardoises.</vt:lpstr>
      <vt:lpstr>Écrivez le mot qui correspond à cette image.  </vt:lpstr>
      <vt:lpstr>Levez vos ardoises. </vt:lpstr>
      <vt:lpstr>Corrigez. </vt:lpstr>
      <vt:lpstr>Prenez vos livrets à la page 100.</vt:lpstr>
      <vt:lpstr>On va faire l’activité 2. Je vais vous expliquer la consigne. Ensuite, je vais circuler entre les rangs pour vous aider. </vt:lpstr>
      <vt:lpstr>Présentation PowerPoint</vt:lpstr>
      <vt:lpstr>À la maison, lisez ces mots et recopiez-les sur votre cahier. </vt:lpstr>
      <vt:lpstr>La séance d’aujourd’hui est terminée. À bientôt.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2026-04-06T14:07:37Z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