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25590" y="1787235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9838" y="4319012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66139" y="227721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72471" y="1392413"/>
            <a:ext cx="3096491" cy="2358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915770" y="1392413"/>
            <a:ext cx="3096491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498764" y="4274445"/>
            <a:ext cx="785552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3F3F3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2234633" y="875610"/>
            <a:ext cx="3842092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2731440" y="2198199"/>
            <a:ext cx="3087469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 edit all contents</a:t>
            </a:r>
            <a:endParaRPr b="0" i="0" sz="16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