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51" r:id="rId3"/>
  </p:sldMasterIdLst>
  <p:notesMasterIdLst>
    <p:notesMasterId r:id="rId4"/>
  </p:notesMasterIdLst>
  <p:sldIdLst>
    <p:sldId id="256" r:id="rId5"/>
    <p:sldId id="257" r:id="rId6"/>
    <p:sldId id="258" r:id="rId7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" name="Google Shape;2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" name="Google Shape;2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" name="Google Shape;3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26"/>
            <a:ext cx="9144000" cy="514352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2302050" y="1223201"/>
            <a:ext cx="4539900" cy="26970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body"/>
          </p:nvPr>
        </p:nvSpPr>
        <p:spPr>
          <a:xfrm>
            <a:off x="3844325" y="805325"/>
            <a:ext cx="2250300" cy="35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6" name="Google Shape;16;p3"/>
          <p:cNvSpPr txBox="1"/>
          <p:nvPr>
            <p:ph idx="2" type="body"/>
          </p:nvPr>
        </p:nvSpPr>
        <p:spPr>
          <a:xfrm>
            <a:off x="6436624" y="805325"/>
            <a:ext cx="2250300" cy="354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◦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◦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800"/>
              <a:buChar char="◦"/>
              <a:defRPr sz="1800"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0" name="Google Shape;20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gradFill>
          <a:gsLst>
            <a:gs pos="0">
              <a:srgbClr val="3C78D8"/>
            </a:gs>
            <a:gs pos="100000">
              <a:srgbClr val="00FFFF"/>
            </a:gs>
          </a:gsLst>
          <a:lin ang="5400012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699000" y="911700"/>
            <a:ext cx="2020800" cy="332760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1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1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1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1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1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1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1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1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  <a:defRPr b="1" i="0" sz="2600" u="none" cap="none" strike="noStrike">
                <a:solidFill>
                  <a:srgbClr val="FFFFFF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44325" y="805326"/>
            <a:ext cx="4842600" cy="3548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68300" lvl="0" marL="45720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-368300" lvl="1" marL="914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-368300" lvl="2" marL="13716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-368300" lvl="3" marL="18288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-368300" lvl="4" marL="22860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-368300" lvl="5" marL="27432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-368300" lvl="6" marL="32004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-368300" lvl="7" marL="3657600" marR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-368300" lvl="8" marL="4114800" marR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rgbClr val="B7B7B7"/>
              </a:buClr>
              <a:buSzPts val="2200"/>
              <a:buFont typeface="Montserrat Light"/>
              <a:buChar char="◦"/>
              <a:defRPr b="0" i="0" sz="2200" u="none" cap="none" strike="noStrike">
                <a:solidFill>
                  <a:srgbClr val="666666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B7B7B7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Relationship Id="rId4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g"/><Relationship Id="rId4" Type="http://schemas.openxmlformats.org/officeDocument/2006/relationships/hyperlink" Target="https://www.freepptbackgrounds.net/" TargetMode="External"/><Relationship Id="rId5" Type="http://schemas.openxmlformats.org/officeDocument/2006/relationships/hyperlink" Target="http://www.freepptbackgrounds.net/about-us" TargetMode="External"/><Relationship Id="rId6" Type="http://schemas.openxmlformats.org/officeDocument/2006/relationships/hyperlink" Target="https://www.freepptbackgrounds.net/privacy-policy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Relationship Id="rId4" Type="http://schemas.openxmlformats.org/officeDocument/2006/relationships/hyperlink" Target="http://www.freepptbackgrounds.net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ctrTitle"/>
          </p:nvPr>
        </p:nvSpPr>
        <p:spPr>
          <a:xfrm>
            <a:off x="2925590" y="1787235"/>
            <a:ext cx="3292820" cy="2047659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b="1"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THIS IS YOUR </a:t>
            </a:r>
            <a:br>
              <a:rPr b="1"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</a:br>
            <a:r>
              <a:rPr b="1" lang="en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SLIDE TITLE</a:t>
            </a:r>
            <a:endParaRPr b="1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26" name="Google Shape;26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39838" y="4319012"/>
            <a:ext cx="1776051" cy="7371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1566139" y="227721"/>
            <a:ext cx="3805646" cy="962080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</a:pPr>
            <a:r>
              <a:rPr b="1" lang="en" sz="2400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INSTRUCTIONS FOR USE</a:t>
            </a:r>
            <a:endParaRPr b="1" sz="2400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2" name="Google Shape;32;p6"/>
          <p:cNvSpPr txBox="1"/>
          <p:nvPr>
            <p:ph idx="1" type="body"/>
          </p:nvPr>
        </p:nvSpPr>
        <p:spPr>
          <a:xfrm>
            <a:off x="372471" y="1392413"/>
            <a:ext cx="3096491" cy="23586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" sz="1200">
                <a:latin typeface="Helvetica Neue Light"/>
                <a:ea typeface="Helvetica Neue Light"/>
                <a:cs typeface="Helvetica Neue Light"/>
                <a:sym typeface="Helvetica Neue Light"/>
              </a:rPr>
              <a:t>EDIT IN GOOGLE SLIDES</a:t>
            </a:r>
            <a:endParaRPr b="1" sz="12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latin typeface="Helvetica Neue Light"/>
                <a:ea typeface="Helvetica Neue Light"/>
                <a:cs typeface="Helvetica Neue Light"/>
                <a:sym typeface="Helvetica Neue Light"/>
              </a:rPr>
              <a:t>Click on the button under the presentation preview that says "Use as Google Slides Theme".</a:t>
            </a:r>
            <a:endParaRPr sz="12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latin typeface="Helvetica Neue Light"/>
                <a:ea typeface="Helvetica Neue Light"/>
                <a:cs typeface="Helvetica Neue Light"/>
                <a:sym typeface="Helvetica Neue Light"/>
              </a:rPr>
              <a:t>You will get a copy of this document on your Google Drive and will be able to edit, add or delete slides.</a:t>
            </a:r>
            <a:endParaRPr sz="12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None/>
            </a:pPr>
            <a:r>
              <a:rPr lang="en" sz="1200">
                <a:latin typeface="Helvetica Neue Light"/>
                <a:ea typeface="Helvetica Neue Light"/>
                <a:cs typeface="Helvetica Neue Light"/>
                <a:sym typeface="Helvetica Neue Light"/>
              </a:rPr>
              <a:t>You have to be signed in to your Google account.</a:t>
            </a:r>
            <a:endParaRPr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3" name="Google Shape;33;p6"/>
          <p:cNvSpPr txBox="1"/>
          <p:nvPr>
            <p:ph idx="2" type="body"/>
          </p:nvPr>
        </p:nvSpPr>
        <p:spPr>
          <a:xfrm>
            <a:off x="3915770" y="1392413"/>
            <a:ext cx="3096491" cy="322617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b="1" lang="en" sz="1200">
                <a:latin typeface="Helvetica Neue Light"/>
                <a:ea typeface="Helvetica Neue Light"/>
                <a:cs typeface="Helvetica Neue Light"/>
                <a:sym typeface="Helvetica Neue Light"/>
              </a:rPr>
              <a:t>EDIT IN POWERPOINT®</a:t>
            </a:r>
            <a:endParaRPr b="1" sz="12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1200">
                <a:latin typeface="Helvetica Neue Light"/>
                <a:ea typeface="Helvetica Neue Light"/>
                <a:cs typeface="Helvetica Neue Light"/>
                <a:sym typeface="Helvetica Neue Light"/>
              </a:rPr>
              <a:t>Click on the button under the presentation preview that says "Download as PowerPoint template". You will get a .pptx file that you can edit in PowerPoint. </a:t>
            </a:r>
            <a:endParaRPr sz="12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" sz="1200">
                <a:latin typeface="Helvetica Neue Light"/>
                <a:ea typeface="Helvetica Neue Light"/>
                <a:cs typeface="Helvetica Neue Light"/>
                <a:sym typeface="Helvetica Neue Light"/>
              </a:rPr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4"/>
              </a:rPr>
              <a:t>Presentation design slide</a:t>
            </a:r>
            <a:r>
              <a:rPr lang="en" sz="1200">
                <a:latin typeface="Helvetica Neue Light"/>
                <a:ea typeface="Helvetica Neue Light"/>
                <a:cs typeface="Helvetica Neue Light"/>
                <a:sym typeface="Helvetica Neue Light"/>
              </a:rPr>
              <a:t>)</a:t>
            </a:r>
            <a:endParaRPr sz="1200"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1200"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34" name="Google Shape;34;p6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" name="Google Shape;35;p6"/>
          <p:cNvSpPr txBox="1"/>
          <p:nvPr>
            <p:ph idx="4294967295" type="body"/>
          </p:nvPr>
        </p:nvSpPr>
        <p:spPr>
          <a:xfrm>
            <a:off x="498764" y="4274445"/>
            <a:ext cx="7855527" cy="5467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rPr lang="en" sz="1000">
                <a:solidFill>
                  <a:srgbClr val="3F3F3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More info on how to use this template at </a:t>
            </a:r>
            <a:r>
              <a:rPr lang="en" sz="10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5"/>
              </a:rPr>
              <a:t>www.freepptbackgrounds.net/about-us </a:t>
            </a:r>
            <a:br>
              <a:rPr lang="en" sz="1000" u="sng">
                <a:solidFill>
                  <a:srgbClr val="3F3F3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br>
              <a:rPr lang="en" sz="1000" u="sng">
                <a:solidFill>
                  <a:srgbClr val="3F3F3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1000">
                <a:solidFill>
                  <a:srgbClr val="3F3F3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This template is free to use under </a:t>
            </a:r>
            <a:r>
              <a:rPr lang="en" sz="1000" u="sng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6"/>
              </a:rPr>
              <a:t>Creative Commons Attribution license</a:t>
            </a:r>
            <a:r>
              <a:rPr lang="en" sz="1000">
                <a:solidFill>
                  <a:srgbClr val="3F3F3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. </a:t>
            </a:r>
            <a:br>
              <a:rPr lang="en" sz="1000">
                <a:solidFill>
                  <a:srgbClr val="3F3F3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</a:br>
            <a:r>
              <a:rPr lang="en" sz="1000">
                <a:solidFill>
                  <a:srgbClr val="3F3F3F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You can keep the Credits slide or mention Free PPT Backgrounds.net and other resources used in a slide footer.</a:t>
            </a:r>
            <a:endParaRPr sz="1000">
              <a:solidFill>
                <a:srgbClr val="3F3F3F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sz="10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</a:pPr>
            <a:r>
              <a:t/>
            </a:r>
            <a:endParaRPr sz="1000">
              <a:solidFill>
                <a:schemeClr val="lt1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" name="Google Shape;41;p7"/>
          <p:cNvSpPr txBox="1"/>
          <p:nvPr>
            <p:ph idx="4294967295" type="ctrTitle"/>
          </p:nvPr>
        </p:nvSpPr>
        <p:spPr>
          <a:xfrm>
            <a:off x="2234633" y="875610"/>
            <a:ext cx="3842092" cy="1168626"/>
          </a:xfrm>
          <a:prstGeom prst="rect">
            <a:avLst/>
          </a:prstGeom>
          <a:noFill/>
          <a:ln>
            <a:noFill/>
          </a:ln>
          <a:effectLst>
            <a:outerShdw blurRad="42863" rotWithShape="0" algn="bl" dir="5400000" dist="9525">
              <a:srgbClr val="000000">
                <a:alpha val="20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600"/>
              <a:buFont typeface="Montserrat ExtraBold"/>
              <a:buNone/>
            </a:pPr>
            <a:r>
              <a:rPr b="1" i="0" lang="en" sz="36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THANK YOU!</a:t>
            </a:r>
            <a:endParaRPr b="1" i="0" sz="1600" u="none" cap="none" strike="noStrike">
              <a:solidFill>
                <a:schemeClr val="dk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" name="Google Shape;42;p7"/>
          <p:cNvSpPr txBox="1"/>
          <p:nvPr>
            <p:ph idx="4294967295" type="subTitle"/>
          </p:nvPr>
        </p:nvSpPr>
        <p:spPr>
          <a:xfrm>
            <a:off x="2731440" y="2198199"/>
            <a:ext cx="3087469" cy="22945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B7B7B7"/>
              </a:buClr>
              <a:buSzPts val="2200"/>
              <a:buFont typeface="Montserrat Light"/>
              <a:buNone/>
            </a:pPr>
            <a:r>
              <a:rPr b="0" i="0" lang="en" sz="2400" u="none" cap="none" strike="noStrike">
                <a:solidFill>
                  <a:srgbClr val="4C4C4C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Any questions?</a:t>
            </a:r>
            <a:endParaRPr b="0" i="0" sz="2400" u="none" cap="none" strike="noStrike">
              <a:solidFill>
                <a:srgbClr val="4C4C4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rgbClr val="4C4C4C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Visit to </a:t>
            </a:r>
            <a:r>
              <a:rPr b="0" i="0" lang="en" sz="1600" u="sng" cap="none" strike="noStrike">
                <a:solidFill>
                  <a:schemeClr val="hlink"/>
                </a:solidFill>
                <a:latin typeface="Helvetica Neue Light"/>
                <a:ea typeface="Helvetica Neue Light"/>
                <a:cs typeface="Helvetica Neue Light"/>
                <a:sym typeface="Helvetica Neue Light"/>
                <a:hlinkClick r:id="rId4"/>
              </a:rPr>
              <a:t>freepptbackgrounds.net</a:t>
            </a:r>
            <a:endParaRPr b="0" i="0" sz="1600" u="none" cap="none" strike="noStrike">
              <a:solidFill>
                <a:srgbClr val="4C4C4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rgbClr val="4C4C4C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Select any powerpoint template</a:t>
            </a:r>
            <a:endParaRPr/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rPr b="0" i="0" lang="en" sz="1600" u="none" cap="none" strike="noStrike">
                <a:solidFill>
                  <a:srgbClr val="4C4C4C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rPr>
              <a:t>and edit all contents</a:t>
            </a:r>
            <a:endParaRPr b="0" i="0" sz="1600" u="none" cap="none" strike="noStrike">
              <a:solidFill>
                <a:srgbClr val="4C4C4C"/>
              </a:solidFill>
              <a:latin typeface="Helvetica Neue Light"/>
              <a:ea typeface="Helvetica Neue Light"/>
              <a:cs typeface="Helvetica Neue Light"/>
              <a:sym typeface="Helvetica Neue Light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Montserrat Light"/>
              <a:buNone/>
            </a:pPr>
            <a:r>
              <a:t/>
            </a:r>
            <a:endParaRPr b="1" i="0" sz="1600" u="none" cap="none" strike="noStrike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Juliet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