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81" r:id="rId4"/>
    <p:sldId id="277" r:id="rId5"/>
    <p:sldId id="284" r:id="rId6"/>
    <p:sldId id="272" r:id="rId7"/>
    <p:sldId id="285" r:id="rId8"/>
    <p:sldId id="283" r:id="rId9"/>
    <p:sldId id="28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4/7/2025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4/7/2025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4/7/2025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4/7/2025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4/7/2025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4/7/2025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4/7/2025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4/7/2025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4/7/2025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VỀ BÊN CHÚA</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766363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4800" b="1" dirty="0" smtClean="0"/>
              <a:t>Tìm </a:t>
            </a:r>
            <a:r>
              <a:rPr lang="vi-VN" sz="4800" b="1" dirty="0"/>
              <a:t>đâu giây phút dịu êm hơn bên Chúa đây. Lặng nghe khúc hát tình yêu ngây ngất say. Về đây bên Chúa Tình Yêu con lắng nghe, Chúa nói đi, giây phút này! Hồn con vươn tới trời quê hương, ôi sướng vui hạnh phúc Thiên </a:t>
            </a:r>
            <a:r>
              <a:rPr lang="vi-VN" sz="4800" b="1" dirty="0"/>
              <a:t>Đường.</a:t>
            </a:r>
            <a:endParaRPr lang="en-US" sz="4800" b="1" dirty="0" smtClean="0"/>
          </a:p>
          <a:p>
            <a:pPr algn="just"/>
            <a:r>
              <a:rPr lang="vi-VN" sz="4800" b="1" dirty="0"/>
              <a:t/>
            </a:r>
            <a:br>
              <a:rPr lang="vi-VN" sz="4800" b="1" dirty="0"/>
            </a:br>
            <a:endParaRPr lang="vi-VN" sz="4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452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Tìm về bên Chúa, ôi Chúa Giêsu! Nguồn tình yêu mến chan chứa vô bờ. Bừng bừng lửa cháy, trái tim ngời sáng. Thiết tha ân tình ngàn đời khôn vơi.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87408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3" y="360608"/>
            <a:ext cx="11279356" cy="6986528"/>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dirty="0"/>
              <a:t> </a:t>
            </a:r>
            <a:r>
              <a:rPr lang="vi-VN" sz="6400" b="1" dirty="0"/>
              <a:t> </a:t>
            </a:r>
            <a:r>
              <a:rPr lang="vi-VN" sz="4800" b="1" dirty="0"/>
              <a:t>Từ nơi cung thánh vọng vang tiếng Chúa gọi. Đền bồi những tháng ngày vong ân hững hờ. Về đây bên Chúa Tình Yêu con lắng nghe, Chúa nói đi, giây phút này! Tình yêu Thiên Chúa thật bao dung, nhưng thế nhân vẫn mãi lạnh lùng.</a:t>
            </a:r>
            <a:r>
              <a:rPr lang="vi-VN" sz="4800" b="1" dirty="0"/>
              <a:t/>
            </a:r>
            <a:br>
              <a:rPr lang="vi-VN" sz="4800" b="1" dirty="0"/>
            </a:br>
            <a:endParaRPr lang="vi-VN" sz="4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81426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Tìm về bên Chúa, ôi Chúa Giêsu! Nguồn tình yêu mến chan chứa vô bờ. Bừng bừng lửa cháy, trái tim ngời sáng. Thiết tha ân tình ngàn đời khôn vơi.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8414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1" y="399245"/>
            <a:ext cx="11137689" cy="766363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4800" b="1" dirty="0"/>
              <a:t>Ngày qua trên biển đời phiêu lưu con đã quên. Hồng ân Thiên Chúa dìu con lên hiến thân. Về đây bên Chúa Tình Yêu con lắng nghe, Chúa nói đi, giây phút này! Chìm sâu trong suối lệ ăn năn, xin xót thương lạy Chúa nhân </a:t>
            </a:r>
            <a:r>
              <a:rPr lang="vi-VN" sz="4800" b="1" dirty="0"/>
              <a:t>hiền.</a:t>
            </a:r>
            <a:endParaRPr lang="en-US" sz="4800" b="1" dirty="0" smtClean="0"/>
          </a:p>
          <a:p>
            <a:pPr algn="just"/>
            <a:r>
              <a:rPr lang="vi-VN" sz="4800" b="1" dirty="0"/>
              <a:t/>
            </a:r>
            <a:br>
              <a:rPr lang="vi-VN" sz="4800" b="1" dirty="0"/>
            </a:br>
            <a:r>
              <a:rPr lang="vi-VN" sz="4800" b="1" dirty="0"/>
              <a:t> </a:t>
            </a:r>
            <a:endParaRPr lang="vi-VN" sz="4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11563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Tìm về bên Chúa, ôi Chúa Giêsu! Nguồn tình yêu mến chan chứa vô bờ. Bừng bừng lửa cháy, trái tim ngời sáng. Thiết tha ân tình ngàn đời khôn vơi.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7915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4</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4800" b="1" dirty="0"/>
              <a:t>Rồi đây trước ngưỡng cửa vô biên con có gì. Một khi tâm trí còn mê theo hão huyền. Về đây bên Chúa Tình Yêu con lắng nghe, Chúa nói đi, giây phút này! Chỉ tình yêu Chúa là thiên thu, luôn kính tin và mãi tôn thờ.</a:t>
            </a:r>
            <a:endParaRPr lang="vi-VN" sz="4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42624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Tìm về bên Chúa, ôi Chúa Giêsu! Nguồn tình yêu mến chan chứa vô bờ. Bừng bừng lửa cháy, trái tim ngời sáng. Thiết tha ân tình ngàn đời khôn vơi.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9805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85</TotalTime>
  <Words>332</Words>
  <Application>Microsoft Office PowerPoint</Application>
  <PresentationFormat>Widescreen</PresentationFormat>
  <Paragraphs>11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VỀ BÊN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Admin</cp:lastModifiedBy>
  <cp:revision>33</cp:revision>
  <dcterms:created xsi:type="dcterms:W3CDTF">2024-12-05T09:15:52Z</dcterms:created>
  <dcterms:modified xsi:type="dcterms:W3CDTF">2025-07-03T18:39:53Z</dcterms:modified>
</cp:coreProperties>
</file>