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7" name="Google Shape;2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0" name="Google Shape;46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7" name="Google Shape;66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31" name="Google Shape;83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43" name="Google Shape;84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68" name="Shape 68"/>
        <p:cNvGrpSpPr/>
        <p:nvPr/>
      </p:nvGrpSpPr>
      <p:grpSpPr>
        <a:xfrm>
          <a:off x="0" y="0"/>
          <a:ext cx="0" cy="0"/>
          <a:chOff x="0" y="0"/>
          <a:chExt cx="0" cy="0"/>
        </a:xfrm>
      </p:grpSpPr>
      <p:sp>
        <p:nvSpPr>
          <p:cNvPr id="69" name="Google Shape;69;p1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Libre Franklin Medium"/>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p:nvPr>
            <p:ph idx="2" type="pic"/>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Libre Franklin"/>
                <a:ea typeface="Libre Franklin"/>
                <a:cs typeface="Libre Franklin"/>
                <a:sym typeface="Libre Franklin"/>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Libre Franklin"/>
                <a:ea typeface="Libre Franklin"/>
                <a:cs typeface="Libre Franklin"/>
                <a:sym typeface="Libre Franklin"/>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Libre Franklin"/>
                <a:ea typeface="Libre Franklin"/>
                <a:cs typeface="Libre Franklin"/>
                <a:sym typeface="Libre Franklin"/>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Libre Franklin"/>
                <a:ea typeface="Libre Franklin"/>
                <a:cs typeface="Libre Franklin"/>
                <a:sym typeface="Libre Franklin"/>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Libre Franklin"/>
                <a:ea typeface="Libre Franklin"/>
                <a:cs typeface="Libre Franklin"/>
                <a:sym typeface="Libre Franklin"/>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Libre Franklin"/>
                <a:ea typeface="Libre Franklin"/>
                <a:cs typeface="Libre Franklin"/>
                <a:sym typeface="Libre Franklin"/>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Libre Franklin"/>
                <a:ea typeface="Libre Franklin"/>
                <a:cs typeface="Libre Franklin"/>
                <a:sym typeface="Libre Franklin"/>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Libre Franklin"/>
                <a:ea typeface="Libre Franklin"/>
                <a:cs typeface="Libre Franklin"/>
                <a:sym typeface="Libre Franklin"/>
              </a:defRPr>
            </a:lvl9pPr>
          </a:lstStyle>
          <a:p/>
        </p:txBody>
      </p:sp>
      <p:sp>
        <p:nvSpPr>
          <p:cNvPr id="71" name="Google Shape;71;p11"/>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2" name="Google Shape;72;p1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75" name="Shape 75"/>
        <p:cNvGrpSpPr/>
        <p:nvPr/>
      </p:nvGrpSpPr>
      <p:grpSpPr>
        <a:xfrm>
          <a:off x="0" y="0"/>
          <a:ext cx="0" cy="0"/>
          <a:chOff x="0" y="0"/>
          <a:chExt cx="0" cy="0"/>
        </a:xfrm>
      </p:grpSpPr>
      <p:sp>
        <p:nvSpPr>
          <p:cNvPr id="76" name="Google Shape;76;p1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81" name="Shape 81"/>
        <p:cNvGrpSpPr/>
        <p:nvPr/>
      </p:nvGrpSpPr>
      <p:grpSpPr>
        <a:xfrm>
          <a:off x="0" y="0"/>
          <a:ext cx="0" cy="0"/>
          <a:chOff x="0" y="0"/>
          <a:chExt cx="0" cy="0"/>
        </a:xfrm>
      </p:grpSpPr>
      <p:sp>
        <p:nvSpPr>
          <p:cNvPr id="82" name="Google Shape;82;p13"/>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p:cSld name="Slide 12">
    <p:spTree>
      <p:nvGrpSpPr>
        <p:cNvPr id="87" name="Shape 8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0" y="-1"/>
            <a:ext cx="9141291" cy="5143500"/>
          </a:xfrm>
          <a:prstGeom prst="rect">
            <a:avLst/>
          </a:prstGeom>
          <a:noFill/>
          <a:ln>
            <a:noFill/>
          </a:ln>
        </p:spPr>
      </p:pic>
      <p:sp>
        <p:nvSpPr>
          <p:cNvPr id="21" name="Google Shape;21;p3"/>
          <p:cNvSpPr/>
          <p:nvPr/>
        </p:nvSpPr>
        <p:spPr>
          <a:xfrm>
            <a:off x="0" y="533400"/>
            <a:ext cx="9141291" cy="441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Libre Franklin"/>
              <a:ea typeface="Libre Franklin"/>
              <a:cs typeface="Libre Franklin"/>
              <a:sym typeface="Libre Franklin"/>
            </a:endParaRPr>
          </a:p>
        </p:txBody>
      </p:sp>
      <p:sp>
        <p:nvSpPr>
          <p:cNvPr id="22" name="Google Shape;22;p3"/>
          <p:cNvSpPr txBox="1"/>
          <p:nvPr/>
        </p:nvSpPr>
        <p:spPr>
          <a:xfrm>
            <a:off x="323850" y="133290"/>
            <a:ext cx="308161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000">
                <a:solidFill>
                  <a:schemeClr val="lt1"/>
                </a:solidFill>
                <a:latin typeface="Microsoft Yahei"/>
                <a:ea typeface="Microsoft Yahei"/>
                <a:cs typeface="Microsoft Yahei"/>
                <a:sym typeface="Microsoft Yahei"/>
              </a:rPr>
              <a:t>Cosmetic Presentation</a:t>
            </a:r>
            <a:endParaRPr b="1" sz="2000">
              <a:solidFill>
                <a:schemeClr val="lt1"/>
              </a:solidFill>
              <a:latin typeface="Microsoft Yahei"/>
              <a:ea typeface="Microsoft Yahei"/>
              <a:cs typeface="Microsoft Yahei"/>
              <a:sym typeface="Microsoft Yahe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Slide 13">
    <p:spTree>
      <p:nvGrpSpPr>
        <p:cNvPr id="23" name="Shape 23"/>
        <p:cNvGrpSpPr/>
        <p:nvPr/>
      </p:nvGrpSpPr>
      <p:grpSpPr>
        <a:xfrm>
          <a:off x="0" y="0"/>
          <a:ext cx="0" cy="0"/>
          <a:chOff x="0" y="0"/>
          <a:chExt cx="0" cy="0"/>
        </a:xfrm>
      </p:grpSpPr>
      <p:sp>
        <p:nvSpPr>
          <p:cNvPr id="24" name="Google Shape;24;p4"/>
          <p:cNvSpPr txBox="1"/>
          <p:nvPr>
            <p:ph idx="10" type="dt"/>
          </p:nvPr>
        </p:nvSpPr>
        <p:spPr>
          <a:xfrm>
            <a:off x="457201" y="4767266"/>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entury Gothic"/>
              <a:buNone/>
              <a:defRPr/>
            </a:lvl1pPr>
            <a:lvl2pPr lvl="1" algn="l">
              <a:spcBef>
                <a:spcPts val="0"/>
              </a:spcBef>
              <a:spcAft>
                <a:spcPts val="0"/>
              </a:spcAft>
              <a:buClr>
                <a:schemeClr val="dk1"/>
              </a:buClr>
              <a:buSzPts val="1400"/>
              <a:buFont typeface="Century Gothic"/>
              <a:buNone/>
              <a:defRPr/>
            </a:lvl2pPr>
            <a:lvl3pPr lvl="2" algn="l">
              <a:spcBef>
                <a:spcPts val="0"/>
              </a:spcBef>
              <a:spcAft>
                <a:spcPts val="0"/>
              </a:spcAft>
              <a:buClr>
                <a:schemeClr val="dk1"/>
              </a:buClr>
              <a:buSzPts val="1400"/>
              <a:buFont typeface="Century Gothic"/>
              <a:buNone/>
              <a:defRPr/>
            </a:lvl3pPr>
            <a:lvl4pPr lvl="3" algn="l">
              <a:spcBef>
                <a:spcPts val="0"/>
              </a:spcBef>
              <a:spcAft>
                <a:spcPts val="0"/>
              </a:spcAft>
              <a:buClr>
                <a:schemeClr val="dk1"/>
              </a:buClr>
              <a:buSzPts val="1400"/>
              <a:buFont typeface="Century Gothic"/>
              <a:buNone/>
              <a:defRPr/>
            </a:lvl4pPr>
            <a:lvl5pPr lvl="4" algn="l">
              <a:spcBef>
                <a:spcPts val="0"/>
              </a:spcBef>
              <a:spcAft>
                <a:spcPts val="0"/>
              </a:spcAft>
              <a:buClr>
                <a:schemeClr val="dk1"/>
              </a:buClr>
              <a:buSzPts val="1400"/>
              <a:buFont typeface="Century Gothic"/>
              <a:buNone/>
              <a:defRPr/>
            </a:lvl5pPr>
            <a:lvl6pPr lvl="5" algn="l">
              <a:spcBef>
                <a:spcPts val="0"/>
              </a:spcBef>
              <a:spcAft>
                <a:spcPts val="0"/>
              </a:spcAft>
              <a:buClr>
                <a:schemeClr val="dk1"/>
              </a:buClr>
              <a:buSzPts val="1400"/>
              <a:buFont typeface="Century Gothic"/>
              <a:buNone/>
              <a:defRPr/>
            </a:lvl6pPr>
            <a:lvl7pPr lvl="6" algn="l">
              <a:spcBef>
                <a:spcPts val="0"/>
              </a:spcBef>
              <a:spcAft>
                <a:spcPts val="0"/>
              </a:spcAft>
              <a:buClr>
                <a:schemeClr val="dk1"/>
              </a:buClr>
              <a:buSzPts val="1400"/>
              <a:buFont typeface="Century Gothic"/>
              <a:buNone/>
              <a:defRPr/>
            </a:lvl7pPr>
            <a:lvl8pPr lvl="7" algn="l">
              <a:spcBef>
                <a:spcPts val="0"/>
              </a:spcBef>
              <a:spcAft>
                <a:spcPts val="0"/>
              </a:spcAft>
              <a:buClr>
                <a:schemeClr val="dk1"/>
              </a:buClr>
              <a:buSzPts val="1400"/>
              <a:buFont typeface="Century Gothic"/>
              <a:buNone/>
              <a:defRPr/>
            </a:lvl8pPr>
            <a:lvl9pPr lvl="8" algn="l">
              <a:spcBef>
                <a:spcPts val="0"/>
              </a:spcBef>
              <a:spcAft>
                <a:spcPts val="0"/>
              </a:spcAft>
              <a:buClr>
                <a:schemeClr val="dk1"/>
              </a:buClr>
              <a:buSzPts val="1400"/>
              <a:buFont typeface="Century Gothic"/>
              <a:buNone/>
              <a:defRPr/>
            </a:lvl9pPr>
          </a:lstStyle>
          <a:p/>
        </p:txBody>
      </p:sp>
      <p:sp>
        <p:nvSpPr>
          <p:cNvPr id="25" name="Google Shape;25;p4"/>
          <p:cNvSpPr txBox="1"/>
          <p:nvPr>
            <p:ph idx="11" type="ftr"/>
          </p:nvPr>
        </p:nvSpPr>
        <p:spPr>
          <a:xfrm>
            <a:off x="3124200" y="4767266"/>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entury Gothic"/>
              <a:buNone/>
              <a:defRPr/>
            </a:lvl1pPr>
            <a:lvl2pPr lvl="1" algn="l">
              <a:spcBef>
                <a:spcPts val="0"/>
              </a:spcBef>
              <a:spcAft>
                <a:spcPts val="0"/>
              </a:spcAft>
              <a:buClr>
                <a:schemeClr val="dk1"/>
              </a:buClr>
              <a:buSzPts val="1400"/>
              <a:buFont typeface="Century Gothic"/>
              <a:buNone/>
              <a:defRPr/>
            </a:lvl2pPr>
            <a:lvl3pPr lvl="2" algn="l">
              <a:spcBef>
                <a:spcPts val="0"/>
              </a:spcBef>
              <a:spcAft>
                <a:spcPts val="0"/>
              </a:spcAft>
              <a:buClr>
                <a:schemeClr val="dk1"/>
              </a:buClr>
              <a:buSzPts val="1400"/>
              <a:buFont typeface="Century Gothic"/>
              <a:buNone/>
              <a:defRPr/>
            </a:lvl3pPr>
            <a:lvl4pPr lvl="3" algn="l">
              <a:spcBef>
                <a:spcPts val="0"/>
              </a:spcBef>
              <a:spcAft>
                <a:spcPts val="0"/>
              </a:spcAft>
              <a:buClr>
                <a:schemeClr val="dk1"/>
              </a:buClr>
              <a:buSzPts val="1400"/>
              <a:buFont typeface="Century Gothic"/>
              <a:buNone/>
              <a:defRPr/>
            </a:lvl4pPr>
            <a:lvl5pPr lvl="4" algn="l">
              <a:spcBef>
                <a:spcPts val="0"/>
              </a:spcBef>
              <a:spcAft>
                <a:spcPts val="0"/>
              </a:spcAft>
              <a:buClr>
                <a:schemeClr val="dk1"/>
              </a:buClr>
              <a:buSzPts val="1400"/>
              <a:buFont typeface="Century Gothic"/>
              <a:buNone/>
              <a:defRPr/>
            </a:lvl5pPr>
            <a:lvl6pPr lvl="5" algn="l">
              <a:spcBef>
                <a:spcPts val="0"/>
              </a:spcBef>
              <a:spcAft>
                <a:spcPts val="0"/>
              </a:spcAft>
              <a:buClr>
                <a:schemeClr val="dk1"/>
              </a:buClr>
              <a:buSzPts val="1400"/>
              <a:buFont typeface="Century Gothic"/>
              <a:buNone/>
              <a:defRPr/>
            </a:lvl6pPr>
            <a:lvl7pPr lvl="6" algn="l">
              <a:spcBef>
                <a:spcPts val="0"/>
              </a:spcBef>
              <a:spcAft>
                <a:spcPts val="0"/>
              </a:spcAft>
              <a:buClr>
                <a:schemeClr val="dk1"/>
              </a:buClr>
              <a:buSzPts val="1400"/>
              <a:buFont typeface="Century Gothic"/>
              <a:buNone/>
              <a:defRPr/>
            </a:lvl7pPr>
            <a:lvl8pPr lvl="7" algn="l">
              <a:spcBef>
                <a:spcPts val="0"/>
              </a:spcBef>
              <a:spcAft>
                <a:spcPts val="0"/>
              </a:spcAft>
              <a:buClr>
                <a:schemeClr val="dk1"/>
              </a:buClr>
              <a:buSzPts val="1400"/>
              <a:buFont typeface="Century Gothic"/>
              <a:buNone/>
              <a:defRPr/>
            </a:lvl8pPr>
            <a:lvl9pPr lvl="8" algn="l">
              <a:spcBef>
                <a:spcPts val="0"/>
              </a:spcBef>
              <a:spcAft>
                <a:spcPts val="0"/>
              </a:spcAft>
              <a:buClr>
                <a:schemeClr val="dk1"/>
              </a:buClr>
              <a:buSzPts val="1400"/>
              <a:buFont typeface="Century Gothic"/>
              <a:buNone/>
              <a:defRPr/>
            </a:lvl9pPr>
          </a:lstStyle>
          <a:p/>
        </p:txBody>
      </p:sp>
      <p:sp>
        <p:nvSpPr>
          <p:cNvPr id="26" name="Google Shape;26;p4"/>
          <p:cNvSpPr txBox="1"/>
          <p:nvPr>
            <p:ph idx="12" type="sldNum"/>
          </p:nvPr>
        </p:nvSpPr>
        <p:spPr>
          <a:xfrm>
            <a:off x="6553200" y="4767266"/>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1pPr>
            <a:lvl2pPr indent="0" lvl="1"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2pPr>
            <a:lvl3pPr indent="0" lvl="2"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3pPr>
            <a:lvl4pPr indent="0" lvl="3"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4pPr>
            <a:lvl5pPr indent="0" lvl="4"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5pPr>
            <a:lvl6pPr indent="0" lvl="5"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6pPr>
            <a:lvl7pPr indent="0" lvl="6"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7pPr>
            <a:lvl8pPr indent="0" lvl="7"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8pPr>
            <a:lvl9pPr indent="0" lvl="8" marL="0" algn="r">
              <a:spcBef>
                <a:spcPts val="0"/>
              </a:spcBef>
              <a:buClr>
                <a:srgbClr val="888888"/>
              </a:buClr>
              <a:buSzPts val="1200"/>
              <a:buFont typeface="Century Gothic"/>
              <a:buNone/>
              <a:defRPr sz="1200">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Libre Franklin Medium"/>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6" name="Google Shape;36;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8"/>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8"/>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8"/>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55" name="Google Shape;55;p8"/>
          <p:cNvSpPr/>
          <p:nvPr/>
        </p:nvSpPr>
        <p:spPr>
          <a:xfrm>
            <a:off x="6940928" y="4284825"/>
            <a:ext cx="775136"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PPT模板下载：www.1ppt.com/moban/          行业PPT模板：www.1ppt.com/hangye/ </a:t>
            </a:r>
            <a:endParaRPr/>
          </a:p>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节日PPT模板：www.1ppt.com/jieri/          PPT素材：www.1ppt.com/sucai/</a:t>
            </a:r>
            <a:endParaRPr/>
          </a:p>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PPT背景图片：www.1ppt.com/beijing/        PPT图表：www.1ppt.com/tubiao/      </a:t>
            </a:r>
            <a:endParaRPr/>
          </a:p>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精美PPT下载：www.1ppt.com/xiazai/         PPT教程： www.1ppt.com/powerpoint/      </a:t>
            </a:r>
            <a:endParaRPr/>
          </a:p>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PPT课件：www.1ppt.com/kejian/             字体下载：www.1ppt.com/ziti/</a:t>
            </a:r>
            <a:endParaRPr/>
          </a:p>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工作总结PPT：www.1ppt.com/xiazai/zongjie/ 工作计划：www.1ppt.com/xiazai/jihua/</a:t>
            </a:r>
            <a:endParaRPr/>
          </a:p>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商务PPT模板：www.1ppt.com/moban/shangwu/  个人简历PPT：www.1ppt.com/xiazai/jianli/  </a:t>
            </a:r>
            <a:endParaRPr/>
          </a:p>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毕业答辩PPT：www.1ppt.com/xiazai/dabian/  工作汇报PPT：www.1ppt.com/xiazai/huibao/    </a:t>
            </a:r>
            <a:endParaRPr/>
          </a:p>
          <a:p>
            <a:pPr indent="0" lvl="0" marL="0" marR="0" rtl="0" algn="l">
              <a:spcBef>
                <a:spcPts val="0"/>
              </a:spcBef>
              <a:spcAft>
                <a:spcPts val="0"/>
              </a:spcAft>
              <a:buNone/>
            </a:pPr>
            <a:r>
              <a:rPr lang="tr-TR" sz="100">
                <a:solidFill>
                  <a:srgbClr val="FFFFFF"/>
                </a:solidFill>
                <a:latin typeface="Libre Franklin"/>
                <a:ea typeface="Libre Franklin"/>
                <a:cs typeface="Libre Franklin"/>
                <a:sym typeface="Libre Franklin"/>
              </a:rPr>
              <a:t>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Libre Franklin Medium"/>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4" name="Google Shape;64;p1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Libre Franklin Medium"/>
              <a:buNone/>
              <a:defRPr b="0" i="0" sz="3300" u="none" cap="none" strike="noStrik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Libre Franklin"/>
                <a:ea typeface="Libre Franklin"/>
                <a:cs typeface="Libre Franklin"/>
                <a:sym typeface="Libre Franklin"/>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Libre Franklin"/>
                <a:ea typeface="Libre Franklin"/>
                <a:cs typeface="Libre Franklin"/>
                <a:sym typeface="Libre Franklin"/>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Libre Franklin"/>
                <a:ea typeface="Libre Franklin"/>
                <a:cs typeface="Libre Franklin"/>
                <a:sym typeface="Libre Franklin"/>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Libre Franklin"/>
                <a:ea typeface="Libre Franklin"/>
                <a:cs typeface="Libre Franklin"/>
                <a:sym typeface="Libre Franklin"/>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Libre Franklin"/>
                <a:ea typeface="Libre Franklin"/>
                <a:cs typeface="Libre Franklin"/>
                <a:sym typeface="Libre Franklin"/>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Libre Franklin"/>
                <a:ea typeface="Libre Franklin"/>
                <a:cs typeface="Libre Franklin"/>
                <a:sym typeface="Libre Franklin"/>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Libre Franklin"/>
                <a:ea typeface="Libre Franklin"/>
                <a:cs typeface="Libre Franklin"/>
                <a:sym typeface="Libre Franklin"/>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Libre Franklin"/>
                <a:ea typeface="Libre Franklin"/>
                <a:cs typeface="Libre Franklin"/>
                <a:sym typeface="Libre Franklin"/>
              </a:defRPr>
            </a:lvl9pPr>
          </a:lstStyle>
          <a:p/>
        </p:txBody>
      </p:sp>
      <p:sp>
        <p:nvSpPr>
          <p:cNvPr id="12" name="Google Shape;1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9pPr>
          </a:lstStyle>
          <a:p/>
        </p:txBody>
      </p:sp>
      <p:sp>
        <p:nvSpPr>
          <p:cNvPr id="13" name="Google Shape;13;p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350" u="none" cap="none" strike="noStrike">
                <a:solidFill>
                  <a:schemeClr val="dk1"/>
                </a:solidFill>
                <a:latin typeface="Libre Franklin"/>
                <a:ea typeface="Libre Franklin"/>
                <a:cs typeface="Libre Franklin"/>
                <a:sym typeface="Libre Franklin"/>
              </a:defRPr>
            </a:lvl9pPr>
          </a:lstStyle>
          <a:p/>
        </p:txBody>
      </p:sp>
      <p:sp>
        <p:nvSpPr>
          <p:cNvPr id="14" name="Google Shape;1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888888"/>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888888"/>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888888"/>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888888"/>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888888"/>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888888"/>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888888"/>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88888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4.png"/></Relationships>
</file>

<file path=ppt/slides/_rels/slide28.xml.rels><?xml version="1.0" encoding="UTF-8" standalone="yes"?><Relationships xmlns="http://schemas.openxmlformats.org/package/2006/relationships"><Relationship Id="rId11" Type="http://schemas.openxmlformats.org/officeDocument/2006/relationships/hyperlink" Target="https://googleslides.org/free-templates/flowers-powerpoint-templates" TargetMode="External"/><Relationship Id="rId10" Type="http://schemas.openxmlformats.org/officeDocument/2006/relationships/hyperlink" Target="https://googleslides.org/free-templates/education-google-slides" TargetMode="External"/><Relationship Id="rId13" Type="http://schemas.openxmlformats.org/officeDocument/2006/relationships/hyperlink" Target="https://googleslides.org/free-templates/games-powerpoint-templates" TargetMode="External"/><Relationship Id="rId12" Type="http://schemas.openxmlformats.org/officeDocument/2006/relationships/hyperlink" Target="https://googleslides.org/free-templates/food-drinks-powerpoint-templates"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googleslides.org/free-templates" TargetMode="External"/><Relationship Id="rId4" Type="http://schemas.openxmlformats.org/officeDocument/2006/relationships/hyperlink" Target="https://googleslides.org/free-templates/abstract-google-slides" TargetMode="External"/><Relationship Id="rId9" Type="http://schemas.openxmlformats.org/officeDocument/2006/relationships/hyperlink" Target="https://googleslides.org/free-templates/christmas-new-year-templates" TargetMode="External"/><Relationship Id="rId15" Type="http://schemas.openxmlformats.org/officeDocument/2006/relationships/hyperlink" Target="https://googleslides.org/free-templates/nature-google-slide-templates" TargetMode="External"/><Relationship Id="rId14" Type="http://schemas.openxmlformats.org/officeDocument/2006/relationships/hyperlink" Target="https://googleslides.org/free-templates/medical-powerpoint-templates" TargetMode="External"/><Relationship Id="rId17" Type="http://schemas.openxmlformats.org/officeDocument/2006/relationships/hyperlink" Target="https://googleslides.org/free-templates/sports-presentation-slides" TargetMode="External"/><Relationship Id="rId16" Type="http://schemas.openxmlformats.org/officeDocument/2006/relationships/hyperlink" Target="https://googleslides.org/free-templates/religion-powerpoint-templates" TargetMode="External"/><Relationship Id="rId5" Type="http://schemas.openxmlformats.org/officeDocument/2006/relationships/hyperlink" Target="https://googleslides.org/free-templates/animal-wildlife-presentation-template" TargetMode="External"/><Relationship Id="rId19" Type="http://schemas.openxmlformats.org/officeDocument/2006/relationships/hyperlink" Target="https://googleslides.org/free-templates/transportation-google-slides" TargetMode="External"/><Relationship Id="rId6" Type="http://schemas.openxmlformats.org/officeDocument/2006/relationships/hyperlink" Target="https://googleslides.org/free-templates/biology-presentation-slides" TargetMode="External"/><Relationship Id="rId18" Type="http://schemas.openxmlformats.org/officeDocument/2006/relationships/hyperlink" Target="https://googleslides.org/free-templates/technology-powerpoint-templates" TargetMode="External"/><Relationship Id="rId7" Type="http://schemas.openxmlformats.org/officeDocument/2006/relationships/hyperlink" Target="https://googleslides.org/free-templates/business-finance-templates" TargetMode="External"/><Relationship Id="rId8" Type="http://schemas.openxmlformats.org/officeDocument/2006/relationships/hyperlink" Target="https://googleslides.org/free-templates/chemistry-google-slides-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0.jpg"/><Relationship Id="rId5" Type="http://schemas.openxmlformats.org/officeDocument/2006/relationships/image" Target="../media/image6.jpg"/><Relationship Id="rId6"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5"/>
          <p:cNvPicPr preferRelativeResize="0"/>
          <p:nvPr/>
        </p:nvPicPr>
        <p:blipFill rotWithShape="1">
          <a:blip r:embed="rId3">
            <a:alphaModFix/>
          </a:blip>
          <a:srcRect b="0" l="0" r="0" t="0"/>
          <a:stretch/>
        </p:blipFill>
        <p:spPr>
          <a:xfrm>
            <a:off x="0" y="-1"/>
            <a:ext cx="9141291" cy="5143500"/>
          </a:xfrm>
          <a:prstGeom prst="rect">
            <a:avLst/>
          </a:prstGeom>
          <a:noFill/>
          <a:ln>
            <a:noFill/>
          </a:ln>
        </p:spPr>
      </p:pic>
      <p:pic>
        <p:nvPicPr>
          <p:cNvPr id="94" name="Google Shape;94;p15"/>
          <p:cNvPicPr preferRelativeResize="0"/>
          <p:nvPr/>
        </p:nvPicPr>
        <p:blipFill rotWithShape="1">
          <a:blip r:embed="rId4">
            <a:alphaModFix/>
          </a:blip>
          <a:srcRect b="0" l="0" r="0" t="0"/>
          <a:stretch/>
        </p:blipFill>
        <p:spPr>
          <a:xfrm>
            <a:off x="1588914" y="395109"/>
            <a:ext cx="6266170" cy="4748391"/>
          </a:xfrm>
          <a:prstGeom prst="rect">
            <a:avLst/>
          </a:prstGeom>
          <a:noFill/>
          <a:ln>
            <a:noFill/>
          </a:ln>
        </p:spPr>
      </p:pic>
      <p:pic>
        <p:nvPicPr>
          <p:cNvPr id="95" name="Google Shape;95;p15"/>
          <p:cNvPicPr preferRelativeResize="0"/>
          <p:nvPr/>
        </p:nvPicPr>
        <p:blipFill rotWithShape="1">
          <a:blip r:embed="rId5">
            <a:alphaModFix/>
          </a:blip>
          <a:srcRect b="0" l="0" r="0" t="0"/>
          <a:stretch/>
        </p:blipFill>
        <p:spPr>
          <a:xfrm>
            <a:off x="221508" y="988765"/>
            <a:ext cx="8919783" cy="4012964"/>
          </a:xfrm>
          <a:prstGeom prst="rect">
            <a:avLst/>
          </a:prstGeom>
          <a:noFill/>
          <a:ln>
            <a:noFill/>
          </a:ln>
        </p:spPr>
      </p:pic>
      <p:pic>
        <p:nvPicPr>
          <p:cNvPr id="96" name="Google Shape;96;p15"/>
          <p:cNvPicPr preferRelativeResize="0"/>
          <p:nvPr/>
        </p:nvPicPr>
        <p:blipFill rotWithShape="1">
          <a:blip r:embed="rId6">
            <a:alphaModFix/>
          </a:blip>
          <a:srcRect b="0" l="0" r="0" t="0"/>
          <a:stretch/>
        </p:blipFill>
        <p:spPr>
          <a:xfrm>
            <a:off x="0" y="3785135"/>
            <a:ext cx="9141292" cy="1354026"/>
          </a:xfrm>
          <a:prstGeom prst="rect">
            <a:avLst/>
          </a:prstGeom>
          <a:noFill/>
          <a:ln>
            <a:noFill/>
          </a:ln>
        </p:spPr>
      </p:pic>
      <p:sp>
        <p:nvSpPr>
          <p:cNvPr id="97" name="Google Shape;97;p15"/>
          <p:cNvSpPr txBox="1"/>
          <p:nvPr/>
        </p:nvSpPr>
        <p:spPr>
          <a:xfrm>
            <a:off x="782550" y="2198325"/>
            <a:ext cx="7484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tr-TR" sz="4800" u="none" cap="none" strike="noStrike">
                <a:solidFill>
                  <a:schemeClr val="lt1"/>
                </a:solidFill>
                <a:latin typeface="Libre Franklin"/>
                <a:ea typeface="Libre Franklin"/>
                <a:cs typeface="Libre Franklin"/>
                <a:sym typeface="Libre Franklin"/>
              </a:rPr>
              <a:t>Presentation Template</a:t>
            </a:r>
            <a:endParaRPr b="1" sz="4800">
              <a:solidFill>
                <a:schemeClr val="lt1"/>
              </a:solidFill>
              <a:latin typeface="Libre Franklin"/>
              <a:ea typeface="Libre Franklin"/>
              <a:cs typeface="Libre Franklin"/>
              <a:sym typeface="Libre Franklin"/>
            </a:endParaRPr>
          </a:p>
        </p:txBody>
      </p:sp>
      <p:sp>
        <p:nvSpPr>
          <p:cNvPr id="98" name="Google Shape;98;p15"/>
          <p:cNvSpPr txBox="1"/>
          <p:nvPr/>
        </p:nvSpPr>
        <p:spPr>
          <a:xfrm>
            <a:off x="3579028" y="1595821"/>
            <a:ext cx="198323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800">
                <a:solidFill>
                  <a:schemeClr val="lt1"/>
                </a:solidFill>
                <a:latin typeface="Teko"/>
                <a:ea typeface="Teko"/>
                <a:cs typeface="Teko"/>
                <a:sym typeface="Teko"/>
              </a:rPr>
              <a:t>Cosmetic</a:t>
            </a:r>
            <a:endParaRPr sz="4800">
              <a:solidFill>
                <a:schemeClr val="lt1"/>
              </a:solidFill>
              <a:latin typeface="Teko"/>
              <a:ea typeface="Teko"/>
              <a:cs typeface="Teko"/>
              <a:sym typeface="Teko"/>
            </a:endParaRPr>
          </a:p>
        </p:txBody>
      </p:sp>
      <p:sp>
        <p:nvSpPr>
          <p:cNvPr id="99" name="Google Shape;99;p15"/>
          <p:cNvSpPr txBox="1"/>
          <p:nvPr/>
        </p:nvSpPr>
        <p:spPr>
          <a:xfrm>
            <a:off x="2523685" y="2947537"/>
            <a:ext cx="3846823"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Libre Franklin"/>
                <a:ea typeface="Libre Franklin"/>
                <a:cs typeface="Libre Franklin"/>
                <a:sym typeface="Libre Franklin"/>
              </a:rPr>
              <a:t>Presentation template by GoogleSlides.org</a:t>
            </a:r>
            <a:endParaRPr sz="1600">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24"/>
          <p:cNvPicPr preferRelativeResize="0"/>
          <p:nvPr/>
        </p:nvPicPr>
        <p:blipFill rotWithShape="1">
          <a:blip r:embed="rId3">
            <a:alphaModFix/>
          </a:blip>
          <a:srcRect b="0" l="0" r="0" t="0"/>
          <a:stretch/>
        </p:blipFill>
        <p:spPr>
          <a:xfrm>
            <a:off x="0" y="-1"/>
            <a:ext cx="9141291" cy="5143500"/>
          </a:xfrm>
          <a:prstGeom prst="rect">
            <a:avLst/>
          </a:prstGeom>
          <a:noFill/>
          <a:ln>
            <a:noFill/>
          </a:ln>
        </p:spPr>
      </p:pic>
      <p:pic>
        <p:nvPicPr>
          <p:cNvPr id="291" name="Google Shape;291;p24"/>
          <p:cNvPicPr preferRelativeResize="0"/>
          <p:nvPr/>
        </p:nvPicPr>
        <p:blipFill rotWithShape="1">
          <a:blip r:embed="rId4">
            <a:alphaModFix/>
          </a:blip>
          <a:srcRect b="0" l="0" r="0" t="0"/>
          <a:stretch/>
        </p:blipFill>
        <p:spPr>
          <a:xfrm>
            <a:off x="1588914" y="395109"/>
            <a:ext cx="6266170" cy="4748391"/>
          </a:xfrm>
          <a:prstGeom prst="rect">
            <a:avLst/>
          </a:prstGeom>
          <a:noFill/>
          <a:ln>
            <a:noFill/>
          </a:ln>
        </p:spPr>
      </p:pic>
      <p:pic>
        <p:nvPicPr>
          <p:cNvPr id="292" name="Google Shape;292;p24"/>
          <p:cNvPicPr preferRelativeResize="0"/>
          <p:nvPr/>
        </p:nvPicPr>
        <p:blipFill rotWithShape="1">
          <a:blip r:embed="rId5">
            <a:alphaModFix/>
          </a:blip>
          <a:srcRect b="9984" l="0" r="2205" t="0"/>
          <a:stretch/>
        </p:blipFill>
        <p:spPr>
          <a:xfrm>
            <a:off x="-1" y="1358055"/>
            <a:ext cx="9141291" cy="3785444"/>
          </a:xfrm>
          <a:prstGeom prst="rect">
            <a:avLst/>
          </a:prstGeom>
          <a:noFill/>
          <a:ln>
            <a:noFill/>
          </a:ln>
        </p:spPr>
      </p:pic>
      <p:grpSp>
        <p:nvGrpSpPr>
          <p:cNvPr id="293" name="Google Shape;293;p24"/>
          <p:cNvGrpSpPr/>
          <p:nvPr/>
        </p:nvGrpSpPr>
        <p:grpSpPr>
          <a:xfrm>
            <a:off x="3464168" y="1490587"/>
            <a:ext cx="765244" cy="1012253"/>
            <a:chOff x="3464168" y="1490587"/>
            <a:chExt cx="765244" cy="1012253"/>
          </a:xfrm>
        </p:grpSpPr>
        <p:grpSp>
          <p:nvGrpSpPr>
            <p:cNvPr id="294" name="Google Shape;294;p24"/>
            <p:cNvGrpSpPr/>
            <p:nvPr/>
          </p:nvGrpSpPr>
          <p:grpSpPr>
            <a:xfrm>
              <a:off x="3464168" y="1490587"/>
              <a:ext cx="765244" cy="1012253"/>
              <a:chOff x="2611314" y="1802422"/>
              <a:chExt cx="852855" cy="1128144"/>
            </a:xfrm>
          </p:grpSpPr>
          <p:sp>
            <p:nvSpPr>
              <p:cNvPr id="295" name="Google Shape;295;p24"/>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296" name="Google Shape;296;p24"/>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297" name="Google Shape;297;p24"/>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298" name="Google Shape;298;p24"/>
            <p:cNvSpPr txBox="1"/>
            <p:nvPr/>
          </p:nvSpPr>
          <p:spPr>
            <a:xfrm>
              <a:off x="3546708" y="1679130"/>
              <a:ext cx="600164" cy="6232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ibre Franklin"/>
                <a:ea typeface="Libre Franklin"/>
                <a:cs typeface="Libre Franklin"/>
                <a:sym typeface="Libre Franklin"/>
              </a:endParaRPr>
            </a:p>
          </p:txBody>
        </p:sp>
      </p:grpSp>
      <p:grpSp>
        <p:nvGrpSpPr>
          <p:cNvPr id="299" name="Google Shape;299;p24"/>
          <p:cNvGrpSpPr/>
          <p:nvPr/>
        </p:nvGrpSpPr>
        <p:grpSpPr>
          <a:xfrm>
            <a:off x="4166298" y="1490587"/>
            <a:ext cx="765244" cy="1012253"/>
            <a:chOff x="4166298" y="1490587"/>
            <a:chExt cx="765244" cy="1012253"/>
          </a:xfrm>
        </p:grpSpPr>
        <p:grpSp>
          <p:nvGrpSpPr>
            <p:cNvPr id="300" name="Google Shape;300;p24"/>
            <p:cNvGrpSpPr/>
            <p:nvPr/>
          </p:nvGrpSpPr>
          <p:grpSpPr>
            <a:xfrm>
              <a:off x="4166298" y="1490587"/>
              <a:ext cx="765244" cy="1012253"/>
              <a:chOff x="2611314" y="1802422"/>
              <a:chExt cx="852855" cy="1128144"/>
            </a:xfrm>
          </p:grpSpPr>
          <p:sp>
            <p:nvSpPr>
              <p:cNvPr id="301" name="Google Shape;301;p24"/>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302" name="Google Shape;302;p24"/>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303" name="Google Shape;303;p24"/>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304" name="Google Shape;304;p24"/>
            <p:cNvSpPr txBox="1"/>
            <p:nvPr/>
          </p:nvSpPr>
          <p:spPr>
            <a:xfrm>
              <a:off x="4349827" y="1621812"/>
              <a:ext cx="398186" cy="692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050">
                  <a:solidFill>
                    <a:schemeClr val="lt1"/>
                  </a:solidFill>
                  <a:latin typeface="Libre Franklin"/>
                  <a:ea typeface="Libre Franklin"/>
                  <a:cs typeface="Libre Franklin"/>
                  <a:sym typeface="Libre Franklin"/>
                </a:rPr>
                <a:t>2</a:t>
              </a:r>
              <a:endParaRPr sz="4050">
                <a:solidFill>
                  <a:schemeClr val="lt1"/>
                </a:solidFill>
                <a:latin typeface="Libre Franklin"/>
                <a:ea typeface="Libre Franklin"/>
                <a:cs typeface="Libre Franklin"/>
                <a:sym typeface="Libre Franklin"/>
              </a:endParaRPr>
            </a:p>
          </p:txBody>
        </p:sp>
      </p:grpSp>
      <p:grpSp>
        <p:nvGrpSpPr>
          <p:cNvPr id="305" name="Google Shape;305;p24"/>
          <p:cNvGrpSpPr/>
          <p:nvPr/>
        </p:nvGrpSpPr>
        <p:grpSpPr>
          <a:xfrm>
            <a:off x="4868427" y="1490587"/>
            <a:ext cx="765244" cy="1012253"/>
            <a:chOff x="4868427" y="1490587"/>
            <a:chExt cx="765244" cy="1012253"/>
          </a:xfrm>
        </p:grpSpPr>
        <p:grpSp>
          <p:nvGrpSpPr>
            <p:cNvPr id="306" name="Google Shape;306;p24"/>
            <p:cNvGrpSpPr/>
            <p:nvPr/>
          </p:nvGrpSpPr>
          <p:grpSpPr>
            <a:xfrm>
              <a:off x="4868427" y="1490587"/>
              <a:ext cx="765244" cy="1012253"/>
              <a:chOff x="2611314" y="1802422"/>
              <a:chExt cx="852855" cy="1128144"/>
            </a:xfrm>
          </p:grpSpPr>
          <p:sp>
            <p:nvSpPr>
              <p:cNvPr id="307" name="Google Shape;307;p24"/>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308" name="Google Shape;308;p24"/>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309" name="Google Shape;309;p24"/>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310" name="Google Shape;310;p24"/>
            <p:cNvSpPr txBox="1"/>
            <p:nvPr/>
          </p:nvSpPr>
          <p:spPr>
            <a:xfrm>
              <a:off x="4950967" y="1679130"/>
              <a:ext cx="600164" cy="6232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ibre Franklin"/>
                <a:ea typeface="Libre Franklin"/>
                <a:cs typeface="Libre Franklin"/>
                <a:sym typeface="Libre Franklin"/>
              </a:endParaRPr>
            </a:p>
          </p:txBody>
        </p:sp>
      </p:grpSp>
      <p:cxnSp>
        <p:nvCxnSpPr>
          <p:cNvPr id="311" name="Google Shape;311;p24"/>
          <p:cNvCxnSpPr/>
          <p:nvPr/>
        </p:nvCxnSpPr>
        <p:spPr>
          <a:xfrm>
            <a:off x="2989385" y="2868490"/>
            <a:ext cx="3178419" cy="0"/>
          </a:xfrm>
          <a:prstGeom prst="straightConnector1">
            <a:avLst/>
          </a:prstGeom>
          <a:noFill/>
          <a:ln cap="flat" cmpd="sng" w="12700">
            <a:solidFill>
              <a:srgbClr val="F2BE00"/>
            </a:solidFill>
            <a:prstDash val="solid"/>
            <a:miter lim="800000"/>
            <a:headEnd len="sm" w="sm" type="none"/>
            <a:tailEnd len="sm" w="sm" type="none"/>
          </a:ln>
        </p:spPr>
      </p:cxnSp>
      <p:cxnSp>
        <p:nvCxnSpPr>
          <p:cNvPr id="312" name="Google Shape;312;p24"/>
          <p:cNvCxnSpPr/>
          <p:nvPr/>
        </p:nvCxnSpPr>
        <p:spPr>
          <a:xfrm>
            <a:off x="2989385" y="3534507"/>
            <a:ext cx="3178419" cy="0"/>
          </a:xfrm>
          <a:prstGeom prst="straightConnector1">
            <a:avLst/>
          </a:prstGeom>
          <a:noFill/>
          <a:ln cap="flat" cmpd="sng" w="12700">
            <a:solidFill>
              <a:srgbClr val="F2BE00"/>
            </a:solidFill>
            <a:prstDash val="solid"/>
            <a:miter lim="800000"/>
            <a:headEnd len="sm" w="sm" type="none"/>
            <a:tailEnd len="sm" w="sm" type="none"/>
          </a:ln>
        </p:spPr>
      </p:cxnSp>
      <p:sp>
        <p:nvSpPr>
          <p:cNvPr id="313" name="Google Shape;313;p24"/>
          <p:cNvSpPr txBox="1"/>
          <p:nvPr/>
        </p:nvSpPr>
        <p:spPr>
          <a:xfrm>
            <a:off x="3073455" y="2973894"/>
            <a:ext cx="3010278" cy="429348"/>
          </a:xfrm>
          <a:prstGeom prst="rect">
            <a:avLst/>
          </a:prstGeom>
          <a:no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b="1" lang="tr-TR" sz="2000">
                <a:solidFill>
                  <a:schemeClr val="lt1"/>
                </a:solidFill>
                <a:latin typeface="Libre Franklin Medium"/>
                <a:ea typeface="Libre Franklin Medium"/>
                <a:cs typeface="Libre Franklin Medium"/>
                <a:sym typeface="Libre Franklin Medium"/>
              </a:rPr>
              <a:t>Product Features</a:t>
            </a:r>
            <a:endParaRPr b="1" sz="20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20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50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5"/>
          <p:cNvSpPr/>
          <p:nvPr/>
        </p:nvSpPr>
        <p:spPr>
          <a:xfrm>
            <a:off x="937945" y="1628211"/>
            <a:ext cx="1076741" cy="1076741"/>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rgbClr val="FFFFFF"/>
              </a:solidFill>
              <a:latin typeface="Libre Franklin"/>
              <a:ea typeface="Libre Franklin"/>
              <a:cs typeface="Libre Franklin"/>
              <a:sym typeface="Libre Franklin"/>
            </a:endParaRPr>
          </a:p>
        </p:txBody>
      </p:sp>
      <p:sp>
        <p:nvSpPr>
          <p:cNvPr id="320" name="Google Shape;320;p25"/>
          <p:cNvSpPr/>
          <p:nvPr/>
        </p:nvSpPr>
        <p:spPr>
          <a:xfrm>
            <a:off x="937071" y="1628210"/>
            <a:ext cx="1078488" cy="1076742"/>
          </a:xfrm>
          <a:prstGeom prst="pie">
            <a:avLst>
              <a:gd fmla="val 21182150" name="adj1"/>
              <a:gd fmla="val 13472392" name="adj2"/>
            </a:avLst>
          </a:prstGeom>
          <a:solidFill>
            <a:srgbClr val="DD657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chemeClr val="dk1"/>
              </a:solidFill>
              <a:latin typeface="Libre Franklin"/>
              <a:ea typeface="Libre Franklin"/>
              <a:cs typeface="Libre Franklin"/>
              <a:sym typeface="Libre Franklin"/>
            </a:endParaRPr>
          </a:p>
        </p:txBody>
      </p:sp>
      <p:sp>
        <p:nvSpPr>
          <p:cNvPr id="321" name="Google Shape;321;p25"/>
          <p:cNvSpPr/>
          <p:nvPr/>
        </p:nvSpPr>
        <p:spPr>
          <a:xfrm>
            <a:off x="989790" y="1680056"/>
            <a:ext cx="973050" cy="973050"/>
          </a:xfrm>
          <a:prstGeom prst="ellipse">
            <a:avLst/>
          </a:prstGeom>
          <a:solidFill>
            <a:srgbClr val="DD657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rgbClr val="FFFFFF"/>
              </a:solidFill>
              <a:latin typeface="Libre Franklin"/>
              <a:ea typeface="Libre Franklin"/>
              <a:cs typeface="Libre Franklin"/>
              <a:sym typeface="Libre Franklin"/>
            </a:endParaRPr>
          </a:p>
        </p:txBody>
      </p:sp>
      <p:grpSp>
        <p:nvGrpSpPr>
          <p:cNvPr id="322" name="Google Shape;322;p25"/>
          <p:cNvGrpSpPr/>
          <p:nvPr/>
        </p:nvGrpSpPr>
        <p:grpSpPr>
          <a:xfrm>
            <a:off x="1122239" y="1852354"/>
            <a:ext cx="708152" cy="651536"/>
            <a:chOff x="1662708" y="2278364"/>
            <a:chExt cx="944202" cy="868715"/>
          </a:xfrm>
        </p:grpSpPr>
        <p:sp>
          <p:nvSpPr>
            <p:cNvPr id="323" name="Google Shape;323;p25"/>
            <p:cNvSpPr/>
            <p:nvPr/>
          </p:nvSpPr>
          <p:spPr>
            <a:xfrm>
              <a:off x="1662708" y="2808524"/>
              <a:ext cx="944202" cy="33855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1050">
                  <a:solidFill>
                    <a:schemeClr val="lt1"/>
                  </a:solidFill>
                  <a:latin typeface="Libre Franklin"/>
                  <a:ea typeface="Libre Franklin"/>
                  <a:cs typeface="Libre Franklin"/>
                  <a:sym typeface="Libre Franklin"/>
                </a:rPr>
                <a:t>percent</a:t>
              </a:r>
              <a:endParaRPr/>
            </a:p>
          </p:txBody>
        </p:sp>
        <p:sp>
          <p:nvSpPr>
            <p:cNvPr id="324" name="Google Shape;324;p25"/>
            <p:cNvSpPr/>
            <p:nvPr/>
          </p:nvSpPr>
          <p:spPr>
            <a:xfrm>
              <a:off x="1771204" y="2278364"/>
              <a:ext cx="796338" cy="6771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700">
                  <a:solidFill>
                    <a:schemeClr val="lt1"/>
                  </a:solidFill>
                  <a:latin typeface="Libre Franklin"/>
                  <a:ea typeface="Libre Franklin"/>
                  <a:cs typeface="Libre Franklin"/>
                  <a:sym typeface="Libre Franklin"/>
                </a:rPr>
                <a:t>65</a:t>
              </a:r>
              <a:endParaRPr/>
            </a:p>
          </p:txBody>
        </p:sp>
      </p:grpSp>
      <p:sp>
        <p:nvSpPr>
          <p:cNvPr id="325" name="Google Shape;325;p25"/>
          <p:cNvSpPr/>
          <p:nvPr/>
        </p:nvSpPr>
        <p:spPr>
          <a:xfrm>
            <a:off x="800636" y="2877251"/>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a:t>
            </a:r>
            <a:endParaRPr b="1" sz="1200">
              <a:solidFill>
                <a:schemeClr val="lt1"/>
              </a:solidFill>
              <a:latin typeface="Libre Franklin"/>
              <a:ea typeface="Libre Franklin"/>
              <a:cs typeface="Libre Franklin"/>
              <a:sym typeface="Libre Franklin"/>
            </a:endParaRPr>
          </a:p>
        </p:txBody>
      </p:sp>
      <p:sp>
        <p:nvSpPr>
          <p:cNvPr id="326" name="Google Shape;326;p25"/>
          <p:cNvSpPr txBox="1"/>
          <p:nvPr/>
        </p:nvSpPr>
        <p:spPr>
          <a:xfrm>
            <a:off x="445289" y="3267136"/>
            <a:ext cx="2062052" cy="881267"/>
          </a:xfrm>
          <a:prstGeom prst="rect">
            <a:avLst/>
          </a:prstGeom>
          <a:noFill/>
          <a:ln>
            <a:noFill/>
          </a:ln>
        </p:spPr>
        <p:txBody>
          <a:bodyPr anchorCtr="0" anchor="t" bIns="45700" lIns="91425" spcFirstLastPara="1" rIns="91425" wrap="square" tIns="45700">
            <a:noAutofit/>
          </a:bodyPr>
          <a:lstStyle/>
          <a:p>
            <a:pPr indent="0" lvl="0" marL="0" marR="0" rtl="0" algn="ctr">
              <a:lnSpc>
                <a:spcPct val="20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cxnSp>
        <p:nvCxnSpPr>
          <p:cNvPr id="327" name="Google Shape;327;p25"/>
          <p:cNvCxnSpPr/>
          <p:nvPr/>
        </p:nvCxnSpPr>
        <p:spPr>
          <a:xfrm>
            <a:off x="1110985" y="3232559"/>
            <a:ext cx="730661" cy="0"/>
          </a:xfrm>
          <a:prstGeom prst="straightConnector1">
            <a:avLst/>
          </a:prstGeom>
          <a:noFill/>
          <a:ln cap="flat" cmpd="sng" w="12700">
            <a:solidFill>
              <a:srgbClr val="DD6572"/>
            </a:solidFill>
            <a:prstDash val="dashDot"/>
            <a:round/>
            <a:headEnd len="sm" w="sm" type="none"/>
            <a:tailEnd len="sm" w="sm" type="none"/>
          </a:ln>
        </p:spPr>
      </p:cxnSp>
      <p:sp>
        <p:nvSpPr>
          <p:cNvPr id="328" name="Google Shape;328;p25"/>
          <p:cNvSpPr/>
          <p:nvPr/>
        </p:nvSpPr>
        <p:spPr>
          <a:xfrm>
            <a:off x="3001735" y="1628211"/>
            <a:ext cx="1076741" cy="1076741"/>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rgbClr val="FFFFFF"/>
              </a:solidFill>
              <a:latin typeface="Libre Franklin"/>
              <a:ea typeface="Libre Franklin"/>
              <a:cs typeface="Libre Franklin"/>
              <a:sym typeface="Libre Franklin"/>
            </a:endParaRPr>
          </a:p>
        </p:txBody>
      </p:sp>
      <p:sp>
        <p:nvSpPr>
          <p:cNvPr id="329" name="Google Shape;329;p25"/>
          <p:cNvSpPr/>
          <p:nvPr/>
        </p:nvSpPr>
        <p:spPr>
          <a:xfrm>
            <a:off x="3000861" y="1628210"/>
            <a:ext cx="1078488" cy="1076742"/>
          </a:xfrm>
          <a:prstGeom prst="pie">
            <a:avLst>
              <a:gd fmla="val 7669201" name="adj1"/>
              <a:gd fmla="val 13472392" name="adj2"/>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chemeClr val="dk1"/>
              </a:solidFill>
              <a:latin typeface="Libre Franklin"/>
              <a:ea typeface="Libre Franklin"/>
              <a:cs typeface="Libre Franklin"/>
              <a:sym typeface="Libre Franklin"/>
            </a:endParaRPr>
          </a:p>
        </p:txBody>
      </p:sp>
      <p:sp>
        <p:nvSpPr>
          <p:cNvPr id="330" name="Google Shape;330;p25"/>
          <p:cNvSpPr/>
          <p:nvPr/>
        </p:nvSpPr>
        <p:spPr>
          <a:xfrm>
            <a:off x="3053580" y="1680056"/>
            <a:ext cx="973050" cy="973050"/>
          </a:xfrm>
          <a:prstGeom prst="ellipse">
            <a:avLst/>
          </a:prstGeom>
          <a:solidFill>
            <a:srgbClr val="DD657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rgbClr val="FFFFFF"/>
              </a:solidFill>
              <a:latin typeface="Libre Franklin"/>
              <a:ea typeface="Libre Franklin"/>
              <a:cs typeface="Libre Franklin"/>
              <a:sym typeface="Libre Franklin"/>
            </a:endParaRPr>
          </a:p>
        </p:txBody>
      </p:sp>
      <p:grpSp>
        <p:nvGrpSpPr>
          <p:cNvPr id="331" name="Google Shape;331;p25"/>
          <p:cNvGrpSpPr/>
          <p:nvPr/>
        </p:nvGrpSpPr>
        <p:grpSpPr>
          <a:xfrm>
            <a:off x="3186029" y="1852354"/>
            <a:ext cx="708152" cy="651536"/>
            <a:chOff x="1662708" y="2278364"/>
            <a:chExt cx="944202" cy="868715"/>
          </a:xfrm>
        </p:grpSpPr>
        <p:sp>
          <p:nvSpPr>
            <p:cNvPr id="332" name="Google Shape;332;p25"/>
            <p:cNvSpPr/>
            <p:nvPr/>
          </p:nvSpPr>
          <p:spPr>
            <a:xfrm>
              <a:off x="1662708" y="2808524"/>
              <a:ext cx="944202" cy="33855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1050">
                  <a:solidFill>
                    <a:schemeClr val="lt1"/>
                  </a:solidFill>
                  <a:latin typeface="Libre Franklin"/>
                  <a:ea typeface="Libre Franklin"/>
                  <a:cs typeface="Libre Franklin"/>
                  <a:sym typeface="Libre Franklin"/>
                </a:rPr>
                <a:t>percent</a:t>
              </a:r>
              <a:endParaRPr/>
            </a:p>
          </p:txBody>
        </p:sp>
        <p:sp>
          <p:nvSpPr>
            <p:cNvPr id="333" name="Google Shape;333;p25"/>
            <p:cNvSpPr/>
            <p:nvPr/>
          </p:nvSpPr>
          <p:spPr>
            <a:xfrm>
              <a:off x="1771204" y="2278364"/>
              <a:ext cx="835706" cy="6771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700">
                  <a:solidFill>
                    <a:schemeClr val="lt1"/>
                  </a:solidFill>
                  <a:latin typeface="Libre Franklin"/>
                  <a:ea typeface="Libre Franklin"/>
                  <a:cs typeface="Libre Franklin"/>
                  <a:sym typeface="Libre Franklin"/>
                </a:rPr>
                <a:t>25</a:t>
              </a:r>
              <a:endParaRPr/>
            </a:p>
          </p:txBody>
        </p:sp>
      </p:grpSp>
      <p:sp>
        <p:nvSpPr>
          <p:cNvPr id="334" name="Google Shape;334;p25"/>
          <p:cNvSpPr/>
          <p:nvPr/>
        </p:nvSpPr>
        <p:spPr>
          <a:xfrm>
            <a:off x="2864426" y="2877251"/>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a:t>
            </a:r>
            <a:endParaRPr b="1" sz="1200">
              <a:solidFill>
                <a:schemeClr val="lt1"/>
              </a:solidFill>
              <a:latin typeface="Libre Franklin"/>
              <a:ea typeface="Libre Franklin"/>
              <a:cs typeface="Libre Franklin"/>
              <a:sym typeface="Libre Franklin"/>
            </a:endParaRPr>
          </a:p>
        </p:txBody>
      </p:sp>
      <p:sp>
        <p:nvSpPr>
          <p:cNvPr id="335" name="Google Shape;335;p25"/>
          <p:cNvSpPr txBox="1"/>
          <p:nvPr/>
        </p:nvSpPr>
        <p:spPr>
          <a:xfrm>
            <a:off x="2509079" y="3267136"/>
            <a:ext cx="2062052" cy="881267"/>
          </a:xfrm>
          <a:prstGeom prst="rect">
            <a:avLst/>
          </a:prstGeom>
          <a:noFill/>
          <a:ln>
            <a:noFill/>
          </a:ln>
        </p:spPr>
        <p:txBody>
          <a:bodyPr anchorCtr="0" anchor="t" bIns="45700" lIns="91425" spcFirstLastPara="1" rIns="91425" wrap="square" tIns="45700">
            <a:noAutofit/>
          </a:bodyPr>
          <a:lstStyle/>
          <a:p>
            <a:pPr indent="0" lvl="0" marL="0" marR="0" rtl="0" algn="ctr">
              <a:lnSpc>
                <a:spcPct val="20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cxnSp>
        <p:nvCxnSpPr>
          <p:cNvPr id="336" name="Google Shape;336;p25"/>
          <p:cNvCxnSpPr/>
          <p:nvPr/>
        </p:nvCxnSpPr>
        <p:spPr>
          <a:xfrm>
            <a:off x="3174775" y="3232559"/>
            <a:ext cx="730661" cy="0"/>
          </a:xfrm>
          <a:prstGeom prst="straightConnector1">
            <a:avLst/>
          </a:prstGeom>
          <a:noFill/>
          <a:ln cap="flat" cmpd="sng" w="12700">
            <a:solidFill>
              <a:srgbClr val="DD6572"/>
            </a:solidFill>
            <a:prstDash val="dashDot"/>
            <a:round/>
            <a:headEnd len="sm" w="sm" type="none"/>
            <a:tailEnd len="sm" w="sm" type="none"/>
          </a:ln>
        </p:spPr>
      </p:cxnSp>
      <p:sp>
        <p:nvSpPr>
          <p:cNvPr id="337" name="Google Shape;337;p25"/>
          <p:cNvSpPr/>
          <p:nvPr/>
        </p:nvSpPr>
        <p:spPr>
          <a:xfrm>
            <a:off x="5065525" y="1628211"/>
            <a:ext cx="1076741" cy="1076741"/>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rgbClr val="FFFFFF"/>
              </a:solidFill>
              <a:latin typeface="Libre Franklin"/>
              <a:ea typeface="Libre Franklin"/>
              <a:cs typeface="Libre Franklin"/>
              <a:sym typeface="Libre Franklin"/>
            </a:endParaRPr>
          </a:p>
        </p:txBody>
      </p:sp>
      <p:sp>
        <p:nvSpPr>
          <p:cNvPr id="338" name="Google Shape;338;p25"/>
          <p:cNvSpPr/>
          <p:nvPr/>
        </p:nvSpPr>
        <p:spPr>
          <a:xfrm>
            <a:off x="5064651" y="1628210"/>
            <a:ext cx="1078488" cy="1076742"/>
          </a:xfrm>
          <a:prstGeom prst="pie">
            <a:avLst>
              <a:gd fmla="val 17889726" name="adj1"/>
              <a:gd fmla="val 13472392" name="adj2"/>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chemeClr val="dk1"/>
              </a:solidFill>
              <a:latin typeface="Libre Franklin"/>
              <a:ea typeface="Libre Franklin"/>
              <a:cs typeface="Libre Franklin"/>
              <a:sym typeface="Libre Franklin"/>
            </a:endParaRPr>
          </a:p>
        </p:txBody>
      </p:sp>
      <p:sp>
        <p:nvSpPr>
          <p:cNvPr id="339" name="Google Shape;339;p25"/>
          <p:cNvSpPr/>
          <p:nvPr/>
        </p:nvSpPr>
        <p:spPr>
          <a:xfrm>
            <a:off x="5117370" y="1680056"/>
            <a:ext cx="973050" cy="973050"/>
          </a:xfrm>
          <a:prstGeom prst="ellipse">
            <a:avLst/>
          </a:prstGeom>
          <a:solidFill>
            <a:srgbClr val="DD657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rgbClr val="FFFFFF"/>
              </a:solidFill>
              <a:latin typeface="Libre Franklin"/>
              <a:ea typeface="Libre Franklin"/>
              <a:cs typeface="Libre Franklin"/>
              <a:sym typeface="Libre Franklin"/>
            </a:endParaRPr>
          </a:p>
        </p:txBody>
      </p:sp>
      <p:grpSp>
        <p:nvGrpSpPr>
          <p:cNvPr id="340" name="Google Shape;340;p25"/>
          <p:cNvGrpSpPr/>
          <p:nvPr/>
        </p:nvGrpSpPr>
        <p:grpSpPr>
          <a:xfrm>
            <a:off x="5249819" y="1852354"/>
            <a:ext cx="759996" cy="651536"/>
            <a:chOff x="1662708" y="2278364"/>
            <a:chExt cx="1013327" cy="868715"/>
          </a:xfrm>
        </p:grpSpPr>
        <p:sp>
          <p:nvSpPr>
            <p:cNvPr id="341" name="Google Shape;341;p25"/>
            <p:cNvSpPr/>
            <p:nvPr/>
          </p:nvSpPr>
          <p:spPr>
            <a:xfrm>
              <a:off x="1662708" y="2808524"/>
              <a:ext cx="944202" cy="33855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1050">
                  <a:solidFill>
                    <a:schemeClr val="lt1"/>
                  </a:solidFill>
                  <a:latin typeface="Libre Franklin"/>
                  <a:ea typeface="Libre Franklin"/>
                  <a:cs typeface="Libre Franklin"/>
                  <a:sym typeface="Libre Franklin"/>
                </a:rPr>
                <a:t>percent</a:t>
              </a:r>
              <a:endParaRPr/>
            </a:p>
          </p:txBody>
        </p:sp>
        <p:sp>
          <p:nvSpPr>
            <p:cNvPr id="342" name="Google Shape;342;p25"/>
            <p:cNvSpPr/>
            <p:nvPr/>
          </p:nvSpPr>
          <p:spPr>
            <a:xfrm>
              <a:off x="1771204" y="2278364"/>
              <a:ext cx="904831" cy="6771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700">
                  <a:solidFill>
                    <a:schemeClr val="lt1"/>
                  </a:solidFill>
                  <a:latin typeface="Libre Franklin"/>
                  <a:ea typeface="Libre Franklin"/>
                  <a:cs typeface="Libre Franklin"/>
                  <a:sym typeface="Libre Franklin"/>
                </a:rPr>
                <a:t>85</a:t>
              </a:r>
              <a:endParaRPr/>
            </a:p>
          </p:txBody>
        </p:sp>
      </p:grpSp>
      <p:sp>
        <p:nvSpPr>
          <p:cNvPr id="343" name="Google Shape;343;p25"/>
          <p:cNvSpPr/>
          <p:nvPr/>
        </p:nvSpPr>
        <p:spPr>
          <a:xfrm>
            <a:off x="4928216" y="2877251"/>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a:t>
            </a:r>
            <a:endParaRPr b="1" sz="1200">
              <a:solidFill>
                <a:schemeClr val="lt1"/>
              </a:solidFill>
              <a:latin typeface="Libre Franklin"/>
              <a:ea typeface="Libre Franklin"/>
              <a:cs typeface="Libre Franklin"/>
              <a:sym typeface="Libre Franklin"/>
            </a:endParaRPr>
          </a:p>
        </p:txBody>
      </p:sp>
      <p:sp>
        <p:nvSpPr>
          <p:cNvPr id="344" name="Google Shape;344;p25"/>
          <p:cNvSpPr txBox="1"/>
          <p:nvPr/>
        </p:nvSpPr>
        <p:spPr>
          <a:xfrm>
            <a:off x="4572869" y="3267136"/>
            <a:ext cx="2062052" cy="881267"/>
          </a:xfrm>
          <a:prstGeom prst="rect">
            <a:avLst/>
          </a:prstGeom>
          <a:noFill/>
          <a:ln>
            <a:noFill/>
          </a:ln>
        </p:spPr>
        <p:txBody>
          <a:bodyPr anchorCtr="0" anchor="t" bIns="45700" lIns="91425" spcFirstLastPara="1" rIns="91425" wrap="square" tIns="45700">
            <a:noAutofit/>
          </a:bodyPr>
          <a:lstStyle/>
          <a:p>
            <a:pPr indent="0" lvl="0" marL="0" marR="0" rtl="0" algn="ctr">
              <a:lnSpc>
                <a:spcPct val="20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cxnSp>
        <p:nvCxnSpPr>
          <p:cNvPr id="345" name="Google Shape;345;p25"/>
          <p:cNvCxnSpPr/>
          <p:nvPr/>
        </p:nvCxnSpPr>
        <p:spPr>
          <a:xfrm>
            <a:off x="5238565" y="3232559"/>
            <a:ext cx="730661" cy="0"/>
          </a:xfrm>
          <a:prstGeom prst="straightConnector1">
            <a:avLst/>
          </a:prstGeom>
          <a:noFill/>
          <a:ln cap="flat" cmpd="sng" w="12700">
            <a:solidFill>
              <a:srgbClr val="DD6572"/>
            </a:solidFill>
            <a:prstDash val="dashDot"/>
            <a:round/>
            <a:headEnd len="sm" w="sm" type="none"/>
            <a:tailEnd len="sm" w="sm" type="none"/>
          </a:ln>
        </p:spPr>
      </p:cxnSp>
      <p:sp>
        <p:nvSpPr>
          <p:cNvPr id="346" name="Google Shape;346;p25"/>
          <p:cNvSpPr/>
          <p:nvPr/>
        </p:nvSpPr>
        <p:spPr>
          <a:xfrm>
            <a:off x="7129315" y="1628211"/>
            <a:ext cx="1076741" cy="1076741"/>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rgbClr val="FFFFFF"/>
              </a:solidFill>
              <a:latin typeface="Libre Franklin"/>
              <a:ea typeface="Libre Franklin"/>
              <a:cs typeface="Libre Franklin"/>
              <a:sym typeface="Libre Franklin"/>
            </a:endParaRPr>
          </a:p>
        </p:txBody>
      </p:sp>
      <p:sp>
        <p:nvSpPr>
          <p:cNvPr id="347" name="Google Shape;347;p25"/>
          <p:cNvSpPr/>
          <p:nvPr/>
        </p:nvSpPr>
        <p:spPr>
          <a:xfrm>
            <a:off x="7128440" y="1628210"/>
            <a:ext cx="1078488" cy="1076742"/>
          </a:xfrm>
          <a:prstGeom prst="pie">
            <a:avLst>
              <a:gd fmla="val 2557547" name="adj1"/>
              <a:gd fmla="val 13472392" name="adj2"/>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chemeClr val="dk1"/>
              </a:solidFill>
              <a:latin typeface="Libre Franklin"/>
              <a:ea typeface="Libre Franklin"/>
              <a:cs typeface="Libre Franklin"/>
              <a:sym typeface="Libre Franklin"/>
            </a:endParaRPr>
          </a:p>
        </p:txBody>
      </p:sp>
      <p:sp>
        <p:nvSpPr>
          <p:cNvPr id="348" name="Google Shape;348;p25"/>
          <p:cNvSpPr/>
          <p:nvPr/>
        </p:nvSpPr>
        <p:spPr>
          <a:xfrm>
            <a:off x="7181159" y="1680056"/>
            <a:ext cx="973050" cy="973050"/>
          </a:xfrm>
          <a:prstGeom prst="ellipse">
            <a:avLst/>
          </a:prstGeom>
          <a:solidFill>
            <a:srgbClr val="DD657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56">
              <a:solidFill>
                <a:srgbClr val="FFFFFF"/>
              </a:solidFill>
              <a:latin typeface="Libre Franklin"/>
              <a:ea typeface="Libre Franklin"/>
              <a:cs typeface="Libre Franklin"/>
              <a:sym typeface="Libre Franklin"/>
            </a:endParaRPr>
          </a:p>
        </p:txBody>
      </p:sp>
      <p:grpSp>
        <p:nvGrpSpPr>
          <p:cNvPr id="349" name="Google Shape;349;p25"/>
          <p:cNvGrpSpPr/>
          <p:nvPr/>
        </p:nvGrpSpPr>
        <p:grpSpPr>
          <a:xfrm>
            <a:off x="7313608" y="1852354"/>
            <a:ext cx="708152" cy="651536"/>
            <a:chOff x="1662708" y="2278364"/>
            <a:chExt cx="944202" cy="868715"/>
          </a:xfrm>
        </p:grpSpPr>
        <p:sp>
          <p:nvSpPr>
            <p:cNvPr id="350" name="Google Shape;350;p25"/>
            <p:cNvSpPr/>
            <p:nvPr/>
          </p:nvSpPr>
          <p:spPr>
            <a:xfrm>
              <a:off x="1662708" y="2808524"/>
              <a:ext cx="944202" cy="33855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1050">
                  <a:solidFill>
                    <a:schemeClr val="lt1"/>
                  </a:solidFill>
                  <a:latin typeface="Libre Franklin"/>
                  <a:ea typeface="Libre Franklin"/>
                  <a:cs typeface="Libre Franklin"/>
                  <a:sym typeface="Libre Franklin"/>
                </a:rPr>
                <a:t>percent</a:t>
              </a:r>
              <a:endParaRPr/>
            </a:p>
          </p:txBody>
        </p:sp>
        <p:sp>
          <p:nvSpPr>
            <p:cNvPr id="351" name="Google Shape;351;p25"/>
            <p:cNvSpPr/>
            <p:nvPr/>
          </p:nvSpPr>
          <p:spPr>
            <a:xfrm>
              <a:off x="1771204" y="2278364"/>
              <a:ext cx="835706" cy="6771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2700">
                  <a:solidFill>
                    <a:schemeClr val="lt1"/>
                  </a:solidFill>
                  <a:latin typeface="Libre Franklin"/>
                  <a:ea typeface="Libre Franklin"/>
                  <a:cs typeface="Libre Franklin"/>
                  <a:sym typeface="Libre Franklin"/>
                </a:rPr>
                <a:t>30</a:t>
              </a:r>
              <a:endParaRPr/>
            </a:p>
          </p:txBody>
        </p:sp>
      </p:grpSp>
      <p:sp>
        <p:nvSpPr>
          <p:cNvPr id="352" name="Google Shape;352;p25"/>
          <p:cNvSpPr/>
          <p:nvPr/>
        </p:nvSpPr>
        <p:spPr>
          <a:xfrm>
            <a:off x="6992005" y="2877251"/>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a:t>
            </a:r>
            <a:endParaRPr b="1" sz="1200">
              <a:solidFill>
                <a:schemeClr val="lt1"/>
              </a:solidFill>
              <a:latin typeface="Libre Franklin"/>
              <a:ea typeface="Libre Franklin"/>
              <a:cs typeface="Libre Franklin"/>
              <a:sym typeface="Libre Franklin"/>
            </a:endParaRPr>
          </a:p>
        </p:txBody>
      </p:sp>
      <p:sp>
        <p:nvSpPr>
          <p:cNvPr id="353" name="Google Shape;353;p25"/>
          <p:cNvSpPr txBox="1"/>
          <p:nvPr/>
        </p:nvSpPr>
        <p:spPr>
          <a:xfrm>
            <a:off x="6636658" y="3267136"/>
            <a:ext cx="2062052" cy="881267"/>
          </a:xfrm>
          <a:prstGeom prst="rect">
            <a:avLst/>
          </a:prstGeom>
          <a:noFill/>
          <a:ln>
            <a:noFill/>
          </a:ln>
        </p:spPr>
        <p:txBody>
          <a:bodyPr anchorCtr="0" anchor="t" bIns="45700" lIns="91425" spcFirstLastPara="1" rIns="91425" wrap="square" tIns="45700">
            <a:noAutofit/>
          </a:bodyPr>
          <a:lstStyle/>
          <a:p>
            <a:pPr indent="0" lvl="0" marL="0" marR="0" rtl="0" algn="ctr">
              <a:lnSpc>
                <a:spcPct val="20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cxnSp>
        <p:nvCxnSpPr>
          <p:cNvPr id="354" name="Google Shape;354;p25"/>
          <p:cNvCxnSpPr/>
          <p:nvPr/>
        </p:nvCxnSpPr>
        <p:spPr>
          <a:xfrm>
            <a:off x="7302354" y="3232559"/>
            <a:ext cx="730661" cy="0"/>
          </a:xfrm>
          <a:prstGeom prst="straightConnector1">
            <a:avLst/>
          </a:prstGeom>
          <a:noFill/>
          <a:ln cap="flat" cmpd="sng" w="12700">
            <a:solidFill>
              <a:srgbClr val="DD6572"/>
            </a:solidFill>
            <a:prstDash val="dashDot"/>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ppt_w</p:attrName>
                                        </p:attrNameLst>
                                      </p:cBhvr>
                                      <p:tavLst>
                                        <p:tav fmla="" tm="0">
                                          <p:val>
                                            <p:strVal val="0"/>
                                          </p:val>
                                        </p:tav>
                                        <p:tav fmla="" tm="100000">
                                          <p:val>
                                            <p:strVal val="#ppt_w"/>
                                          </p:val>
                                        </p:tav>
                                      </p:tavLst>
                                    </p:anim>
                                    <p:anim calcmode="lin" valueType="num">
                                      <p:cBhvr additive="base">
                                        <p:cTn dur="500"/>
                                        <p:tgtEl>
                                          <p:spTgt spid="3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ppt_w</p:attrName>
                                        </p:attrNameLst>
                                      </p:cBhvr>
                                      <p:tavLst>
                                        <p:tav fmla="" tm="0">
                                          <p:val>
                                            <p:strVal val="0"/>
                                          </p:val>
                                        </p:tav>
                                        <p:tav fmla="" tm="100000">
                                          <p:val>
                                            <p:strVal val="#ppt_w"/>
                                          </p:val>
                                        </p:tav>
                                      </p:tavLst>
                                    </p:anim>
                                    <p:anim calcmode="lin" valueType="num">
                                      <p:cBhvr additive="base">
                                        <p:cTn dur="500"/>
                                        <p:tgtEl>
                                          <p:spTgt spid="3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ppt_w</p:attrName>
                                        </p:attrNameLst>
                                      </p:cBhvr>
                                      <p:tavLst>
                                        <p:tav fmla="" tm="0">
                                          <p:val>
                                            <p:strVal val="0"/>
                                          </p:val>
                                        </p:tav>
                                        <p:tav fmla="" tm="100000">
                                          <p:val>
                                            <p:strVal val="#ppt_w"/>
                                          </p:val>
                                        </p:tav>
                                      </p:tavLst>
                                    </p:anim>
                                    <p:anim calcmode="lin" valueType="num">
                                      <p:cBhvr additive="base">
                                        <p:cTn dur="500"/>
                                        <p:tgtEl>
                                          <p:spTgt spid="3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ppt_w</p:attrName>
                                        </p:attrNameLst>
                                      </p:cBhvr>
                                      <p:tavLst>
                                        <p:tav fmla="" tm="0">
                                          <p:val>
                                            <p:strVal val="0"/>
                                          </p:val>
                                        </p:tav>
                                        <p:tav fmla="" tm="100000">
                                          <p:val>
                                            <p:strVal val="#ppt_w"/>
                                          </p:val>
                                        </p:tav>
                                      </p:tavLst>
                                    </p:anim>
                                    <p:anim calcmode="lin" valueType="num">
                                      <p:cBhvr additive="base">
                                        <p:cTn dur="500"/>
                                        <p:tgtEl>
                                          <p:spTgt spid="3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ppt_w</p:attrName>
                                        </p:attrNameLst>
                                      </p:cBhvr>
                                      <p:tavLst>
                                        <p:tav fmla="" tm="0">
                                          <p:val>
                                            <p:strVal val="0"/>
                                          </p:val>
                                        </p:tav>
                                        <p:tav fmla="" tm="100000">
                                          <p:val>
                                            <p:strVal val="#ppt_w"/>
                                          </p:val>
                                        </p:tav>
                                      </p:tavLst>
                                    </p:anim>
                                    <p:anim calcmode="lin" valueType="num">
                                      <p:cBhvr additive="base">
                                        <p:cTn dur="500"/>
                                        <p:tgtEl>
                                          <p:spTgt spid="3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ppt_w</p:attrName>
                                        </p:attrNameLst>
                                      </p:cBhvr>
                                      <p:tavLst>
                                        <p:tav fmla="" tm="0">
                                          <p:val>
                                            <p:strVal val="0"/>
                                          </p:val>
                                        </p:tav>
                                        <p:tav fmla="" tm="100000">
                                          <p:val>
                                            <p:strVal val="#ppt_w"/>
                                          </p:val>
                                        </p:tav>
                                      </p:tavLst>
                                    </p:anim>
                                    <p:anim calcmode="lin" valueType="num">
                                      <p:cBhvr additive="base">
                                        <p:cTn dur="500"/>
                                        <p:tgtEl>
                                          <p:spTgt spid="3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ppt_w</p:attrName>
                                        </p:attrNameLst>
                                      </p:cBhvr>
                                      <p:tavLst>
                                        <p:tav fmla="" tm="0">
                                          <p:val>
                                            <p:strVal val="0"/>
                                          </p:val>
                                        </p:tav>
                                        <p:tav fmla="" tm="100000">
                                          <p:val>
                                            <p:strVal val="#ppt_w"/>
                                          </p:val>
                                        </p:tav>
                                      </p:tavLst>
                                    </p:anim>
                                    <p:anim calcmode="lin" valueType="num">
                                      <p:cBhvr additive="base">
                                        <p:cTn dur="500"/>
                                        <p:tgtEl>
                                          <p:spTgt spid="3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ppt_w</p:attrName>
                                        </p:attrNameLst>
                                      </p:cBhvr>
                                      <p:tavLst>
                                        <p:tav fmla="" tm="0">
                                          <p:val>
                                            <p:strVal val="0"/>
                                          </p:val>
                                        </p:tav>
                                        <p:tav fmla="" tm="100000">
                                          <p:val>
                                            <p:strVal val="#ppt_w"/>
                                          </p:val>
                                        </p:tav>
                                      </p:tavLst>
                                    </p:anim>
                                    <p:anim calcmode="lin" valueType="num">
                                      <p:cBhvr additive="base">
                                        <p:cTn dur="500"/>
                                        <p:tgtEl>
                                          <p:spTgt spid="3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ppt_w</p:attrName>
                                        </p:attrNameLst>
                                      </p:cBhvr>
                                      <p:tavLst>
                                        <p:tav fmla="" tm="0">
                                          <p:val>
                                            <p:strVal val="0"/>
                                          </p:val>
                                        </p:tav>
                                        <p:tav fmla="" tm="100000">
                                          <p:val>
                                            <p:strVal val="#ppt_w"/>
                                          </p:val>
                                        </p:tav>
                                      </p:tavLst>
                                    </p:anim>
                                    <p:anim calcmode="lin" valueType="num">
                                      <p:cBhvr additive="base">
                                        <p:cTn dur="500"/>
                                        <p:tgtEl>
                                          <p:spTgt spid="3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ppt_w</p:attrName>
                                        </p:attrNameLst>
                                      </p:cBhvr>
                                      <p:tavLst>
                                        <p:tav fmla="" tm="0">
                                          <p:val>
                                            <p:strVal val="0"/>
                                          </p:val>
                                        </p:tav>
                                        <p:tav fmla="" tm="100000">
                                          <p:val>
                                            <p:strVal val="#ppt_w"/>
                                          </p:val>
                                        </p:tav>
                                      </p:tavLst>
                                    </p:anim>
                                    <p:anim calcmode="lin" valueType="num">
                                      <p:cBhvr additive="base">
                                        <p:cTn dur="500"/>
                                        <p:tgtEl>
                                          <p:spTgt spid="3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ppt_w</p:attrName>
                                        </p:attrNameLst>
                                      </p:cBhvr>
                                      <p:tavLst>
                                        <p:tav fmla="" tm="0">
                                          <p:val>
                                            <p:strVal val="0"/>
                                          </p:val>
                                        </p:tav>
                                        <p:tav fmla="" tm="100000">
                                          <p:val>
                                            <p:strVal val="#ppt_w"/>
                                          </p:val>
                                        </p:tav>
                                      </p:tavLst>
                                    </p:anim>
                                    <p:anim calcmode="lin" valueType="num">
                                      <p:cBhvr additive="base">
                                        <p:cTn dur="500"/>
                                        <p:tgtEl>
                                          <p:spTgt spid="3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ppt_w</p:attrName>
                                        </p:attrNameLst>
                                      </p:cBhvr>
                                      <p:tavLst>
                                        <p:tav fmla="" tm="0">
                                          <p:val>
                                            <p:strVal val="0"/>
                                          </p:val>
                                        </p:tav>
                                        <p:tav fmla="" tm="100000">
                                          <p:val>
                                            <p:strVal val="#ppt_w"/>
                                          </p:val>
                                        </p:tav>
                                      </p:tavLst>
                                    </p:anim>
                                    <p:anim calcmode="lin" valueType="num">
                                      <p:cBhvr additive="base">
                                        <p:cTn dur="500"/>
                                        <p:tgtEl>
                                          <p:spTgt spid="3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6"/>
          <p:cNvSpPr txBox="1"/>
          <p:nvPr/>
        </p:nvSpPr>
        <p:spPr>
          <a:xfrm>
            <a:off x="4919571" y="2006516"/>
            <a:ext cx="4017080" cy="483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sp>
        <p:nvSpPr>
          <p:cNvPr id="361" name="Google Shape;361;p26"/>
          <p:cNvSpPr/>
          <p:nvPr/>
        </p:nvSpPr>
        <p:spPr>
          <a:xfrm>
            <a:off x="4996723" y="1699850"/>
            <a:ext cx="2552579" cy="30666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 SURNAME</a:t>
            </a:r>
            <a:endParaRPr b="1" sz="1200">
              <a:solidFill>
                <a:schemeClr val="lt1"/>
              </a:solidFill>
              <a:latin typeface="Libre Franklin"/>
              <a:ea typeface="Libre Franklin"/>
              <a:cs typeface="Libre Franklin"/>
              <a:sym typeface="Libre Franklin"/>
            </a:endParaRPr>
          </a:p>
        </p:txBody>
      </p:sp>
      <p:sp>
        <p:nvSpPr>
          <p:cNvPr id="362" name="Google Shape;362;p26"/>
          <p:cNvSpPr txBox="1"/>
          <p:nvPr/>
        </p:nvSpPr>
        <p:spPr>
          <a:xfrm>
            <a:off x="4919571" y="2848056"/>
            <a:ext cx="4017080" cy="483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sp>
        <p:nvSpPr>
          <p:cNvPr id="363" name="Google Shape;363;p26"/>
          <p:cNvSpPr/>
          <p:nvPr/>
        </p:nvSpPr>
        <p:spPr>
          <a:xfrm>
            <a:off x="4996723" y="2541389"/>
            <a:ext cx="2552579" cy="30666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 SURNAME</a:t>
            </a:r>
            <a:endParaRPr b="1" sz="1200">
              <a:solidFill>
                <a:schemeClr val="lt1"/>
              </a:solidFill>
              <a:latin typeface="Libre Franklin"/>
              <a:ea typeface="Libre Franklin"/>
              <a:cs typeface="Libre Franklin"/>
              <a:sym typeface="Libre Franklin"/>
            </a:endParaRPr>
          </a:p>
        </p:txBody>
      </p:sp>
      <p:sp>
        <p:nvSpPr>
          <p:cNvPr id="364" name="Google Shape;364;p26"/>
          <p:cNvSpPr txBox="1"/>
          <p:nvPr/>
        </p:nvSpPr>
        <p:spPr>
          <a:xfrm>
            <a:off x="4919571" y="3638080"/>
            <a:ext cx="4017080" cy="483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sp>
        <p:nvSpPr>
          <p:cNvPr id="365" name="Google Shape;365;p26"/>
          <p:cNvSpPr/>
          <p:nvPr/>
        </p:nvSpPr>
        <p:spPr>
          <a:xfrm>
            <a:off x="4996723" y="3331413"/>
            <a:ext cx="2552579" cy="30666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 SURNAME</a:t>
            </a:r>
            <a:endParaRPr b="1" sz="1200">
              <a:solidFill>
                <a:schemeClr val="lt1"/>
              </a:solidFill>
              <a:latin typeface="Libre Franklin"/>
              <a:ea typeface="Libre Franklin"/>
              <a:cs typeface="Libre Franklin"/>
              <a:sym typeface="Libre Franklin"/>
            </a:endParaRPr>
          </a:p>
        </p:txBody>
      </p:sp>
      <p:sp>
        <p:nvSpPr>
          <p:cNvPr id="366" name="Google Shape;366;p26"/>
          <p:cNvSpPr/>
          <p:nvPr/>
        </p:nvSpPr>
        <p:spPr>
          <a:xfrm>
            <a:off x="200242" y="1486051"/>
            <a:ext cx="4591451" cy="276732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rgbClr val="000000"/>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27"/>
          <p:cNvGrpSpPr/>
          <p:nvPr/>
        </p:nvGrpSpPr>
        <p:grpSpPr>
          <a:xfrm>
            <a:off x="2740154" y="1328759"/>
            <a:ext cx="2157841" cy="276807"/>
            <a:chOff x="3249264" y="1751685"/>
            <a:chExt cx="2994025" cy="369172"/>
          </a:xfrm>
        </p:grpSpPr>
        <p:grpSp>
          <p:nvGrpSpPr>
            <p:cNvPr id="373" name="Google Shape;373;p27"/>
            <p:cNvGrpSpPr/>
            <p:nvPr/>
          </p:nvGrpSpPr>
          <p:grpSpPr>
            <a:xfrm>
              <a:off x="3249264" y="1776444"/>
              <a:ext cx="2994025" cy="314202"/>
              <a:chOff x="2940050" y="2132898"/>
              <a:chExt cx="2994025" cy="314202"/>
            </a:xfrm>
          </p:grpSpPr>
          <p:sp>
            <p:nvSpPr>
              <p:cNvPr id="374" name="Google Shape;374;p27"/>
              <p:cNvSpPr/>
              <p:nvPr/>
            </p:nvSpPr>
            <p:spPr>
              <a:xfrm>
                <a:off x="2940050" y="2132898"/>
                <a:ext cx="2994025" cy="314202"/>
              </a:xfrm>
              <a:prstGeom prst="roundRect">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75" name="Google Shape;375;p27"/>
              <p:cNvSpPr/>
              <p:nvPr/>
            </p:nvSpPr>
            <p:spPr>
              <a:xfrm>
                <a:off x="2940050" y="2132898"/>
                <a:ext cx="2108200" cy="314202"/>
              </a:xfrm>
              <a:prstGeom prst="roundRect">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grpSp>
        <p:sp>
          <p:nvSpPr>
            <p:cNvPr id="376" name="Google Shape;376;p27"/>
            <p:cNvSpPr txBox="1"/>
            <p:nvPr/>
          </p:nvSpPr>
          <p:spPr>
            <a:xfrm>
              <a:off x="5335260" y="1751685"/>
              <a:ext cx="673754" cy="36917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100">
                  <a:solidFill>
                    <a:schemeClr val="lt1"/>
                  </a:solidFill>
                  <a:latin typeface="Libre Franklin"/>
                  <a:ea typeface="Libre Franklin"/>
                  <a:cs typeface="Libre Franklin"/>
                  <a:sym typeface="Libre Franklin"/>
                </a:rPr>
                <a:t>70%</a:t>
              </a:r>
              <a:endParaRPr baseline="-25000" sz="1100">
                <a:solidFill>
                  <a:schemeClr val="lt1"/>
                </a:solidFill>
                <a:latin typeface="Libre Franklin"/>
                <a:ea typeface="Libre Franklin"/>
                <a:cs typeface="Libre Franklin"/>
                <a:sym typeface="Libre Franklin"/>
              </a:endParaRPr>
            </a:p>
          </p:txBody>
        </p:sp>
      </p:grpSp>
      <p:grpSp>
        <p:nvGrpSpPr>
          <p:cNvPr id="377" name="Google Shape;377;p27"/>
          <p:cNvGrpSpPr/>
          <p:nvPr/>
        </p:nvGrpSpPr>
        <p:grpSpPr>
          <a:xfrm>
            <a:off x="2736409" y="1636979"/>
            <a:ext cx="2157841" cy="276807"/>
            <a:chOff x="3249264" y="2162753"/>
            <a:chExt cx="2994025" cy="369173"/>
          </a:xfrm>
        </p:grpSpPr>
        <p:grpSp>
          <p:nvGrpSpPr>
            <p:cNvPr id="378" name="Google Shape;378;p27"/>
            <p:cNvGrpSpPr/>
            <p:nvPr/>
          </p:nvGrpSpPr>
          <p:grpSpPr>
            <a:xfrm>
              <a:off x="3249264" y="2178703"/>
              <a:ext cx="2994025" cy="314618"/>
              <a:chOff x="2940050" y="2519659"/>
              <a:chExt cx="2994025" cy="314618"/>
            </a:xfrm>
          </p:grpSpPr>
          <p:sp>
            <p:nvSpPr>
              <p:cNvPr id="379" name="Google Shape;379;p27"/>
              <p:cNvSpPr/>
              <p:nvPr/>
            </p:nvSpPr>
            <p:spPr>
              <a:xfrm>
                <a:off x="2940050" y="2520075"/>
                <a:ext cx="2994025" cy="314202"/>
              </a:xfrm>
              <a:prstGeom prst="roundRect">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80" name="Google Shape;380;p27"/>
              <p:cNvSpPr/>
              <p:nvPr/>
            </p:nvSpPr>
            <p:spPr>
              <a:xfrm>
                <a:off x="2940051" y="2519659"/>
                <a:ext cx="889000" cy="314202"/>
              </a:xfrm>
              <a:prstGeom prst="roundRect">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grpSp>
        <p:sp>
          <p:nvSpPr>
            <p:cNvPr id="381" name="Google Shape;381;p27"/>
            <p:cNvSpPr txBox="1"/>
            <p:nvPr/>
          </p:nvSpPr>
          <p:spPr>
            <a:xfrm>
              <a:off x="4118870" y="2162753"/>
              <a:ext cx="673754" cy="36917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100">
                  <a:solidFill>
                    <a:schemeClr val="lt1"/>
                  </a:solidFill>
                  <a:latin typeface="Libre Franklin"/>
                  <a:ea typeface="Libre Franklin"/>
                  <a:cs typeface="Libre Franklin"/>
                  <a:sym typeface="Libre Franklin"/>
                </a:rPr>
                <a:t>30%</a:t>
              </a:r>
              <a:endParaRPr baseline="-25000" sz="1100">
                <a:solidFill>
                  <a:schemeClr val="lt1"/>
                </a:solidFill>
                <a:latin typeface="Libre Franklin"/>
                <a:ea typeface="Libre Franklin"/>
                <a:cs typeface="Libre Franklin"/>
                <a:sym typeface="Libre Franklin"/>
              </a:endParaRPr>
            </a:p>
          </p:txBody>
        </p:sp>
      </p:grpSp>
      <p:grpSp>
        <p:nvGrpSpPr>
          <p:cNvPr id="382" name="Google Shape;382;p27"/>
          <p:cNvGrpSpPr/>
          <p:nvPr/>
        </p:nvGrpSpPr>
        <p:grpSpPr>
          <a:xfrm>
            <a:off x="2736408" y="2964271"/>
            <a:ext cx="2170479" cy="276807"/>
            <a:chOff x="3244272" y="3932941"/>
            <a:chExt cx="3011560" cy="369171"/>
          </a:xfrm>
        </p:grpSpPr>
        <p:sp>
          <p:nvSpPr>
            <p:cNvPr id="383" name="Google Shape;383;p27"/>
            <p:cNvSpPr/>
            <p:nvPr/>
          </p:nvSpPr>
          <p:spPr>
            <a:xfrm>
              <a:off x="3261807" y="3971332"/>
              <a:ext cx="2994025" cy="314202"/>
            </a:xfrm>
            <a:prstGeom prst="roundRect">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84" name="Google Shape;384;p27"/>
            <p:cNvSpPr/>
            <p:nvPr/>
          </p:nvSpPr>
          <p:spPr>
            <a:xfrm>
              <a:off x="3244272" y="3971332"/>
              <a:ext cx="1201953" cy="314202"/>
            </a:xfrm>
            <a:prstGeom prst="roundRect">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85" name="Google Shape;385;p27"/>
            <p:cNvSpPr txBox="1"/>
            <p:nvPr/>
          </p:nvSpPr>
          <p:spPr>
            <a:xfrm>
              <a:off x="4418924" y="3932941"/>
              <a:ext cx="907693" cy="36917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100">
                  <a:solidFill>
                    <a:schemeClr val="lt1"/>
                  </a:solidFill>
                  <a:latin typeface="Libre Franklin"/>
                  <a:ea typeface="Libre Franklin"/>
                  <a:cs typeface="Libre Franklin"/>
                  <a:sym typeface="Libre Franklin"/>
                </a:rPr>
                <a:t>40%</a:t>
              </a:r>
              <a:endParaRPr baseline="-25000" sz="1100">
                <a:solidFill>
                  <a:schemeClr val="lt1"/>
                </a:solidFill>
                <a:latin typeface="Libre Franklin"/>
                <a:ea typeface="Libre Franklin"/>
                <a:cs typeface="Libre Franklin"/>
                <a:sym typeface="Libre Franklin"/>
              </a:endParaRPr>
            </a:p>
          </p:txBody>
        </p:sp>
      </p:grpSp>
      <p:grpSp>
        <p:nvGrpSpPr>
          <p:cNvPr id="386" name="Google Shape;386;p27"/>
          <p:cNvGrpSpPr/>
          <p:nvPr/>
        </p:nvGrpSpPr>
        <p:grpSpPr>
          <a:xfrm>
            <a:off x="2736412" y="3258226"/>
            <a:ext cx="2168304" cy="276807"/>
            <a:chOff x="3244272" y="4324968"/>
            <a:chExt cx="3008542" cy="369169"/>
          </a:xfrm>
        </p:grpSpPr>
        <p:sp>
          <p:nvSpPr>
            <p:cNvPr id="387" name="Google Shape;387;p27"/>
            <p:cNvSpPr/>
            <p:nvPr/>
          </p:nvSpPr>
          <p:spPr>
            <a:xfrm>
              <a:off x="3258789" y="4362615"/>
              <a:ext cx="2994025" cy="314202"/>
            </a:xfrm>
            <a:prstGeom prst="roundRect">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88" name="Google Shape;388;p27"/>
            <p:cNvSpPr/>
            <p:nvPr/>
          </p:nvSpPr>
          <p:spPr>
            <a:xfrm>
              <a:off x="3244272" y="4362651"/>
              <a:ext cx="2108200" cy="314202"/>
            </a:xfrm>
            <a:prstGeom prst="roundRect">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89" name="Google Shape;389;p27"/>
            <p:cNvSpPr txBox="1"/>
            <p:nvPr/>
          </p:nvSpPr>
          <p:spPr>
            <a:xfrm>
              <a:off x="5326614" y="4324968"/>
              <a:ext cx="673754" cy="369169"/>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tr-TR" sz="1100">
                  <a:solidFill>
                    <a:schemeClr val="lt1"/>
                  </a:solidFill>
                  <a:latin typeface="Libre Franklin"/>
                  <a:ea typeface="Libre Franklin"/>
                  <a:cs typeface="Libre Franklin"/>
                  <a:sym typeface="Libre Franklin"/>
                </a:rPr>
                <a:t>60%</a:t>
              </a:r>
              <a:endParaRPr baseline="-25000" sz="1100">
                <a:solidFill>
                  <a:schemeClr val="lt1"/>
                </a:solidFill>
                <a:latin typeface="Libre Franklin"/>
                <a:ea typeface="Libre Franklin"/>
                <a:cs typeface="Libre Franklin"/>
                <a:sym typeface="Libre Franklin"/>
              </a:endParaRPr>
            </a:p>
          </p:txBody>
        </p:sp>
      </p:grpSp>
      <p:grpSp>
        <p:nvGrpSpPr>
          <p:cNvPr id="390" name="Google Shape;390;p27"/>
          <p:cNvGrpSpPr/>
          <p:nvPr/>
        </p:nvGrpSpPr>
        <p:grpSpPr>
          <a:xfrm>
            <a:off x="1266540" y="1100814"/>
            <a:ext cx="1618420" cy="1646570"/>
            <a:chOff x="471709" y="1675771"/>
            <a:chExt cx="2158455" cy="2195999"/>
          </a:xfrm>
        </p:grpSpPr>
        <p:grpSp>
          <p:nvGrpSpPr>
            <p:cNvPr id="391" name="Google Shape;391;p27"/>
            <p:cNvGrpSpPr/>
            <p:nvPr/>
          </p:nvGrpSpPr>
          <p:grpSpPr>
            <a:xfrm>
              <a:off x="471709" y="1675771"/>
              <a:ext cx="2158455" cy="2195999"/>
              <a:chOff x="5397500" y="5734050"/>
              <a:chExt cx="365125" cy="371476"/>
            </a:xfrm>
          </p:grpSpPr>
          <p:sp>
            <p:nvSpPr>
              <p:cNvPr id="392" name="Google Shape;392;p27"/>
              <p:cNvSpPr/>
              <p:nvPr/>
            </p:nvSpPr>
            <p:spPr>
              <a:xfrm>
                <a:off x="5532438" y="5907088"/>
                <a:ext cx="71438" cy="68263"/>
              </a:xfrm>
              <a:custGeom>
                <a:rect b="b" l="l" r="r" t="t"/>
                <a:pathLst>
                  <a:path extrusionOk="0" h="43" w="45">
                    <a:moveTo>
                      <a:pt x="45" y="17"/>
                    </a:moveTo>
                    <a:lnTo>
                      <a:pt x="17" y="43"/>
                    </a:lnTo>
                    <a:lnTo>
                      <a:pt x="0" y="26"/>
                    </a:lnTo>
                    <a:lnTo>
                      <a:pt x="29" y="0"/>
                    </a:lnTo>
                    <a:lnTo>
                      <a:pt x="45" y="17"/>
                    </a:ln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93" name="Google Shape;393;p27"/>
              <p:cNvSpPr/>
              <p:nvPr/>
            </p:nvSpPr>
            <p:spPr>
              <a:xfrm>
                <a:off x="5537200" y="5734050"/>
                <a:ext cx="225425" cy="225425"/>
              </a:xfrm>
              <a:custGeom>
                <a:rect b="b" l="l" r="r" t="t"/>
                <a:pathLst>
                  <a:path extrusionOk="0"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94" name="Google Shape;394;p27"/>
              <p:cNvSpPr/>
              <p:nvPr/>
            </p:nvSpPr>
            <p:spPr>
              <a:xfrm>
                <a:off x="5397500" y="5951538"/>
                <a:ext cx="158750" cy="153988"/>
              </a:xfrm>
              <a:custGeom>
                <a:rect b="b" l="l" r="r" t="t"/>
                <a:pathLst>
                  <a:path extrusionOk="0"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grpSp>
        <p:grpSp>
          <p:nvGrpSpPr>
            <p:cNvPr id="395" name="Google Shape;395;p27"/>
            <p:cNvGrpSpPr/>
            <p:nvPr/>
          </p:nvGrpSpPr>
          <p:grpSpPr>
            <a:xfrm>
              <a:off x="1735995" y="2108076"/>
              <a:ext cx="462003" cy="468000"/>
              <a:chOff x="2665061" y="4979202"/>
              <a:chExt cx="284308" cy="288000"/>
            </a:xfrm>
          </p:grpSpPr>
          <p:sp>
            <p:nvSpPr>
              <p:cNvPr id="396" name="Google Shape;396;p27"/>
              <p:cNvSpPr/>
              <p:nvPr/>
            </p:nvSpPr>
            <p:spPr>
              <a:xfrm>
                <a:off x="2665061" y="4979202"/>
                <a:ext cx="284308" cy="288000"/>
              </a:xfrm>
              <a:custGeom>
                <a:rect b="b" l="l" r="r" t="t"/>
                <a:pathLst>
                  <a:path extrusionOk="0" h="99" w="98">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sp>
            <p:nvSpPr>
              <p:cNvPr id="397" name="Google Shape;397;p27"/>
              <p:cNvSpPr/>
              <p:nvPr/>
            </p:nvSpPr>
            <p:spPr>
              <a:xfrm>
                <a:off x="2697060" y="5013664"/>
                <a:ext cx="220308" cy="219077"/>
              </a:xfrm>
              <a:custGeom>
                <a:rect b="b" l="l" r="r" t="t"/>
                <a:pathLst>
                  <a:path extrusionOk="0" h="178" w="179">
                    <a:moveTo>
                      <a:pt x="179" y="12"/>
                    </a:moveTo>
                    <a:lnTo>
                      <a:pt x="14" y="178"/>
                    </a:lnTo>
                    <a:lnTo>
                      <a:pt x="0" y="166"/>
                    </a:lnTo>
                    <a:lnTo>
                      <a:pt x="165" y="0"/>
                    </a:lnTo>
                    <a:lnTo>
                      <a:pt x="179" y="12"/>
                    </a:ln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6">
                  <a:solidFill>
                    <a:schemeClr val="lt1"/>
                  </a:solidFill>
                  <a:latin typeface="Libre Franklin"/>
                  <a:ea typeface="Libre Franklin"/>
                  <a:cs typeface="Libre Franklin"/>
                  <a:sym typeface="Libre Franklin"/>
                </a:endParaRPr>
              </a:p>
            </p:txBody>
          </p:sp>
        </p:grpSp>
      </p:grpSp>
      <p:grpSp>
        <p:nvGrpSpPr>
          <p:cNvPr id="398" name="Google Shape;398;p27"/>
          <p:cNvGrpSpPr/>
          <p:nvPr/>
        </p:nvGrpSpPr>
        <p:grpSpPr>
          <a:xfrm>
            <a:off x="1274092" y="2760904"/>
            <a:ext cx="1618420" cy="1646570"/>
            <a:chOff x="478903" y="4355474"/>
            <a:chExt cx="2158455" cy="2195999"/>
          </a:xfrm>
        </p:grpSpPr>
        <p:grpSp>
          <p:nvGrpSpPr>
            <p:cNvPr id="399" name="Google Shape;399;p27"/>
            <p:cNvGrpSpPr/>
            <p:nvPr/>
          </p:nvGrpSpPr>
          <p:grpSpPr>
            <a:xfrm>
              <a:off x="1795203" y="4733014"/>
              <a:ext cx="366333" cy="575999"/>
              <a:chOff x="2257888" y="5547128"/>
              <a:chExt cx="137373" cy="216000"/>
            </a:xfrm>
          </p:grpSpPr>
          <p:sp>
            <p:nvSpPr>
              <p:cNvPr id="400" name="Google Shape;400;p27"/>
              <p:cNvSpPr/>
              <p:nvPr/>
            </p:nvSpPr>
            <p:spPr>
              <a:xfrm>
                <a:off x="2257888" y="5547128"/>
                <a:ext cx="137373" cy="140987"/>
              </a:xfrm>
              <a:custGeom>
                <a:rect b="b" l="l" r="r" t="t"/>
                <a:pathLst>
                  <a:path extrusionOk="0" h="66" w="64">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DD657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66">
                  <a:solidFill>
                    <a:schemeClr val="dk1"/>
                  </a:solidFill>
                  <a:latin typeface="Libre Franklin"/>
                  <a:ea typeface="Libre Franklin"/>
                  <a:cs typeface="Libre Franklin"/>
                  <a:sym typeface="Libre Franklin"/>
                </a:endParaRPr>
              </a:p>
            </p:txBody>
          </p:sp>
          <p:sp>
            <p:nvSpPr>
              <p:cNvPr id="401" name="Google Shape;401;p27"/>
              <p:cNvSpPr/>
              <p:nvPr/>
            </p:nvSpPr>
            <p:spPr>
              <a:xfrm>
                <a:off x="2290424" y="5688115"/>
                <a:ext cx="75013" cy="75013"/>
              </a:xfrm>
              <a:custGeom>
                <a:rect b="b" l="l" r="r" t="t"/>
                <a:pathLst>
                  <a:path extrusionOk="0" h="35" w="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DD657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66">
                  <a:solidFill>
                    <a:schemeClr val="dk1"/>
                  </a:solidFill>
                  <a:latin typeface="Libre Franklin"/>
                  <a:ea typeface="Libre Franklin"/>
                  <a:cs typeface="Libre Franklin"/>
                  <a:sym typeface="Libre Franklin"/>
                </a:endParaRPr>
              </a:p>
            </p:txBody>
          </p:sp>
        </p:grpSp>
        <p:grpSp>
          <p:nvGrpSpPr>
            <p:cNvPr id="402" name="Google Shape;402;p27"/>
            <p:cNvGrpSpPr/>
            <p:nvPr/>
          </p:nvGrpSpPr>
          <p:grpSpPr>
            <a:xfrm>
              <a:off x="478903" y="4355474"/>
              <a:ext cx="2158455" cy="2195999"/>
              <a:chOff x="5397500" y="5734050"/>
              <a:chExt cx="365125" cy="371476"/>
            </a:xfrm>
          </p:grpSpPr>
          <p:sp>
            <p:nvSpPr>
              <p:cNvPr id="403" name="Google Shape;403;p27"/>
              <p:cNvSpPr/>
              <p:nvPr/>
            </p:nvSpPr>
            <p:spPr>
              <a:xfrm>
                <a:off x="5532438" y="5907088"/>
                <a:ext cx="71438" cy="68263"/>
              </a:xfrm>
              <a:custGeom>
                <a:rect b="b" l="l" r="r" t="t"/>
                <a:pathLst>
                  <a:path extrusionOk="0" h="43" w="45">
                    <a:moveTo>
                      <a:pt x="45" y="17"/>
                    </a:moveTo>
                    <a:lnTo>
                      <a:pt x="17" y="43"/>
                    </a:lnTo>
                    <a:lnTo>
                      <a:pt x="0" y="26"/>
                    </a:lnTo>
                    <a:lnTo>
                      <a:pt x="29" y="0"/>
                    </a:lnTo>
                    <a:lnTo>
                      <a:pt x="45" y="17"/>
                    </a:lnTo>
                    <a:close/>
                  </a:path>
                </a:pathLst>
              </a:custGeom>
              <a:solidFill>
                <a:srgbClr val="DD657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66">
                  <a:solidFill>
                    <a:schemeClr val="dk1"/>
                  </a:solidFill>
                  <a:latin typeface="Libre Franklin"/>
                  <a:ea typeface="Libre Franklin"/>
                  <a:cs typeface="Libre Franklin"/>
                  <a:sym typeface="Libre Franklin"/>
                </a:endParaRPr>
              </a:p>
            </p:txBody>
          </p:sp>
          <p:sp>
            <p:nvSpPr>
              <p:cNvPr id="404" name="Google Shape;404;p27"/>
              <p:cNvSpPr/>
              <p:nvPr/>
            </p:nvSpPr>
            <p:spPr>
              <a:xfrm>
                <a:off x="5537200" y="5734050"/>
                <a:ext cx="225425" cy="225425"/>
              </a:xfrm>
              <a:custGeom>
                <a:rect b="b" l="l" r="r" t="t"/>
                <a:pathLst>
                  <a:path extrusionOk="0"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DD657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66">
                  <a:solidFill>
                    <a:schemeClr val="dk1"/>
                  </a:solidFill>
                  <a:latin typeface="Libre Franklin"/>
                  <a:ea typeface="Libre Franklin"/>
                  <a:cs typeface="Libre Franklin"/>
                  <a:sym typeface="Libre Franklin"/>
                </a:endParaRPr>
              </a:p>
            </p:txBody>
          </p:sp>
          <p:sp>
            <p:nvSpPr>
              <p:cNvPr id="405" name="Google Shape;405;p27"/>
              <p:cNvSpPr/>
              <p:nvPr/>
            </p:nvSpPr>
            <p:spPr>
              <a:xfrm>
                <a:off x="5397500" y="5951538"/>
                <a:ext cx="158750" cy="153988"/>
              </a:xfrm>
              <a:custGeom>
                <a:rect b="b" l="l" r="r" t="t"/>
                <a:pathLst>
                  <a:path extrusionOk="0"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DD657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66">
                  <a:solidFill>
                    <a:schemeClr val="dk1"/>
                  </a:solidFill>
                  <a:latin typeface="Libre Franklin"/>
                  <a:ea typeface="Libre Franklin"/>
                  <a:cs typeface="Libre Franklin"/>
                  <a:sym typeface="Libre Franklin"/>
                </a:endParaRPr>
              </a:p>
            </p:txBody>
          </p:sp>
        </p:grpSp>
      </p:grpSp>
      <p:sp>
        <p:nvSpPr>
          <p:cNvPr id="406" name="Google Shape;406;p27"/>
          <p:cNvSpPr/>
          <p:nvPr/>
        </p:nvSpPr>
        <p:spPr>
          <a:xfrm>
            <a:off x="2809761" y="1027584"/>
            <a:ext cx="797284" cy="300058"/>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tr-TR" sz="1500">
                <a:solidFill>
                  <a:srgbClr val="595959"/>
                </a:solidFill>
                <a:latin typeface="Libre Franklin"/>
                <a:ea typeface="Libre Franklin"/>
                <a:cs typeface="Libre Franklin"/>
                <a:sym typeface="Libre Franklin"/>
              </a:rPr>
              <a:t>Analysis</a:t>
            </a:r>
            <a:endParaRPr b="1" sz="1500">
              <a:solidFill>
                <a:srgbClr val="595959"/>
              </a:solidFill>
              <a:latin typeface="Libre Franklin"/>
              <a:ea typeface="Libre Franklin"/>
              <a:cs typeface="Libre Franklin"/>
              <a:sym typeface="Libre Franklin"/>
            </a:endParaRPr>
          </a:p>
        </p:txBody>
      </p:sp>
      <p:sp>
        <p:nvSpPr>
          <p:cNvPr id="407" name="Google Shape;407;p27"/>
          <p:cNvSpPr/>
          <p:nvPr/>
        </p:nvSpPr>
        <p:spPr>
          <a:xfrm>
            <a:off x="2797941" y="1913908"/>
            <a:ext cx="2108948" cy="401624"/>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595959"/>
              </a:buClr>
              <a:buSzPts val="900"/>
              <a:buFont typeface="Arial"/>
              <a:buNone/>
            </a:pPr>
            <a:r>
              <a:rPr lang="tr-TR" sz="900">
                <a:solidFill>
                  <a:srgbClr val="595959"/>
                </a:solidFill>
                <a:latin typeface="Libre Franklin"/>
                <a:ea typeface="Libre Franklin"/>
                <a:cs typeface="Libre Franklin"/>
                <a:sym typeface="Libre Franklin"/>
              </a:rPr>
              <a:t>Bring the attention of your audience over a key concept using icons or illustrations</a:t>
            </a:r>
            <a:endParaRPr sz="900">
              <a:solidFill>
                <a:srgbClr val="595959"/>
              </a:solidFill>
              <a:latin typeface="Libre Franklin"/>
              <a:ea typeface="Libre Franklin"/>
              <a:cs typeface="Libre Franklin"/>
              <a:sym typeface="Libre Franklin"/>
            </a:endParaRPr>
          </a:p>
        </p:txBody>
      </p:sp>
      <p:sp>
        <p:nvSpPr>
          <p:cNvPr id="408" name="Google Shape;408;p27"/>
          <p:cNvSpPr/>
          <p:nvPr/>
        </p:nvSpPr>
        <p:spPr>
          <a:xfrm>
            <a:off x="2809761" y="2681190"/>
            <a:ext cx="797284" cy="300058"/>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tr-TR" sz="1500">
                <a:solidFill>
                  <a:srgbClr val="595959"/>
                </a:solidFill>
                <a:latin typeface="Libre Franklin"/>
                <a:ea typeface="Libre Franklin"/>
                <a:cs typeface="Libre Franklin"/>
                <a:sym typeface="Libre Franklin"/>
              </a:rPr>
              <a:t>Analysis</a:t>
            </a:r>
            <a:endParaRPr b="1" sz="1500">
              <a:solidFill>
                <a:srgbClr val="595959"/>
              </a:solidFill>
              <a:latin typeface="Libre Franklin"/>
              <a:ea typeface="Libre Franklin"/>
              <a:cs typeface="Libre Franklin"/>
              <a:sym typeface="Libre Franklin"/>
            </a:endParaRPr>
          </a:p>
        </p:txBody>
      </p:sp>
      <p:sp>
        <p:nvSpPr>
          <p:cNvPr id="409" name="Google Shape;409;p27"/>
          <p:cNvSpPr/>
          <p:nvPr/>
        </p:nvSpPr>
        <p:spPr>
          <a:xfrm>
            <a:off x="2797941" y="3555694"/>
            <a:ext cx="2108948" cy="401624"/>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595959"/>
              </a:buClr>
              <a:buSzPts val="900"/>
              <a:buFont typeface="Arial"/>
              <a:buNone/>
            </a:pPr>
            <a:r>
              <a:rPr lang="tr-TR" sz="900">
                <a:solidFill>
                  <a:srgbClr val="595959"/>
                </a:solidFill>
                <a:latin typeface="Libre Franklin"/>
                <a:ea typeface="Libre Franklin"/>
                <a:cs typeface="Libre Franklin"/>
                <a:sym typeface="Libre Franklin"/>
              </a:rPr>
              <a:t>Bring the attention of your audience over a key concept using icons or illustrations</a:t>
            </a:r>
            <a:endParaRPr sz="900">
              <a:solidFill>
                <a:srgbClr val="595959"/>
              </a:solidFill>
              <a:latin typeface="Libre Franklin"/>
              <a:ea typeface="Libre Franklin"/>
              <a:cs typeface="Libre Franklin"/>
              <a:sym typeface="Libre Franklin"/>
            </a:endParaRPr>
          </a:p>
        </p:txBody>
      </p:sp>
      <p:sp>
        <p:nvSpPr>
          <p:cNvPr id="410" name="Google Shape;410;p27"/>
          <p:cNvSpPr/>
          <p:nvPr/>
        </p:nvSpPr>
        <p:spPr>
          <a:xfrm>
            <a:off x="5315933" y="1042603"/>
            <a:ext cx="161976" cy="161976"/>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2C3637"/>
              </a:solidFill>
              <a:latin typeface="Libre Franklin"/>
              <a:ea typeface="Libre Franklin"/>
              <a:cs typeface="Libre Franklin"/>
              <a:sym typeface="Libre Franklin"/>
            </a:endParaRPr>
          </a:p>
        </p:txBody>
      </p:sp>
      <p:sp>
        <p:nvSpPr>
          <p:cNvPr id="411" name="Google Shape;411;p27"/>
          <p:cNvSpPr/>
          <p:nvPr/>
        </p:nvSpPr>
        <p:spPr>
          <a:xfrm>
            <a:off x="5597848" y="973592"/>
            <a:ext cx="1495552" cy="300058"/>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tr-TR" sz="1500">
                <a:solidFill>
                  <a:srgbClr val="2C3637"/>
                </a:solidFill>
                <a:latin typeface="Libre Franklin"/>
                <a:ea typeface="Libre Franklin"/>
                <a:cs typeface="Libre Franklin"/>
                <a:sym typeface="Libre Franklin"/>
              </a:rPr>
              <a:t>01. Subtitle here</a:t>
            </a:r>
            <a:endParaRPr b="1" sz="1500">
              <a:solidFill>
                <a:srgbClr val="2C3637"/>
              </a:solidFill>
              <a:latin typeface="Libre Franklin"/>
              <a:ea typeface="Libre Franklin"/>
              <a:cs typeface="Libre Franklin"/>
              <a:sym typeface="Libre Franklin"/>
            </a:endParaRPr>
          </a:p>
        </p:txBody>
      </p:sp>
      <p:sp>
        <p:nvSpPr>
          <p:cNvPr id="412" name="Google Shape;412;p27"/>
          <p:cNvSpPr/>
          <p:nvPr/>
        </p:nvSpPr>
        <p:spPr>
          <a:xfrm>
            <a:off x="5597847" y="1247231"/>
            <a:ext cx="2591613" cy="457024"/>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2C3637"/>
              </a:buClr>
              <a:buSzPts val="1050"/>
              <a:buFont typeface="Arial"/>
              <a:buNone/>
            </a:pPr>
            <a:r>
              <a:rPr lang="tr-TR" sz="1050">
                <a:solidFill>
                  <a:srgbClr val="2C3637"/>
                </a:solidFill>
                <a:latin typeface="Libre Franklin"/>
                <a:ea typeface="Libre Franklin"/>
                <a:cs typeface="Libre Franklin"/>
                <a:sym typeface="Libre Franklin"/>
              </a:rPr>
              <a:t>Bring the attention of your audience over a key concept using icons or illustrations</a:t>
            </a:r>
            <a:endParaRPr sz="1050">
              <a:solidFill>
                <a:srgbClr val="2C3637"/>
              </a:solidFill>
              <a:latin typeface="Libre Franklin"/>
              <a:ea typeface="Libre Franklin"/>
              <a:cs typeface="Libre Franklin"/>
              <a:sym typeface="Libre Franklin"/>
            </a:endParaRPr>
          </a:p>
        </p:txBody>
      </p:sp>
      <p:cxnSp>
        <p:nvCxnSpPr>
          <p:cNvPr id="413" name="Google Shape;413;p27"/>
          <p:cNvCxnSpPr/>
          <p:nvPr/>
        </p:nvCxnSpPr>
        <p:spPr>
          <a:xfrm>
            <a:off x="5396921" y="1204578"/>
            <a:ext cx="0" cy="740869"/>
          </a:xfrm>
          <a:prstGeom prst="straightConnector1">
            <a:avLst/>
          </a:prstGeom>
          <a:noFill/>
          <a:ln cap="flat" cmpd="sng" w="9525">
            <a:solidFill>
              <a:srgbClr val="C00000"/>
            </a:solidFill>
            <a:prstDash val="solid"/>
            <a:miter lim="800000"/>
            <a:headEnd len="sm" w="sm" type="none"/>
            <a:tailEnd len="sm" w="sm" type="none"/>
          </a:ln>
        </p:spPr>
      </p:cxnSp>
      <p:sp>
        <p:nvSpPr>
          <p:cNvPr id="414" name="Google Shape;414;p27"/>
          <p:cNvSpPr/>
          <p:nvPr/>
        </p:nvSpPr>
        <p:spPr>
          <a:xfrm>
            <a:off x="5315933" y="1945447"/>
            <a:ext cx="161976" cy="161976"/>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2C3637"/>
              </a:solidFill>
              <a:latin typeface="Libre Franklin"/>
              <a:ea typeface="Libre Franklin"/>
              <a:cs typeface="Libre Franklin"/>
              <a:sym typeface="Libre Franklin"/>
            </a:endParaRPr>
          </a:p>
        </p:txBody>
      </p:sp>
      <p:sp>
        <p:nvSpPr>
          <p:cNvPr id="415" name="Google Shape;415;p27"/>
          <p:cNvSpPr/>
          <p:nvPr/>
        </p:nvSpPr>
        <p:spPr>
          <a:xfrm>
            <a:off x="5597848" y="1862789"/>
            <a:ext cx="1495552" cy="300058"/>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tr-TR" sz="1500">
                <a:solidFill>
                  <a:srgbClr val="2C3637"/>
                </a:solidFill>
                <a:latin typeface="Libre Franklin"/>
                <a:ea typeface="Libre Franklin"/>
                <a:cs typeface="Libre Franklin"/>
                <a:sym typeface="Libre Franklin"/>
              </a:rPr>
              <a:t>02. Subtitle here</a:t>
            </a:r>
            <a:endParaRPr b="1" sz="1500">
              <a:solidFill>
                <a:srgbClr val="2C3637"/>
              </a:solidFill>
              <a:latin typeface="Libre Franklin"/>
              <a:ea typeface="Libre Franklin"/>
              <a:cs typeface="Libre Franklin"/>
              <a:sym typeface="Libre Franklin"/>
            </a:endParaRPr>
          </a:p>
        </p:txBody>
      </p:sp>
      <p:sp>
        <p:nvSpPr>
          <p:cNvPr id="416" name="Google Shape;416;p27"/>
          <p:cNvSpPr/>
          <p:nvPr/>
        </p:nvSpPr>
        <p:spPr>
          <a:xfrm>
            <a:off x="5597847" y="2136427"/>
            <a:ext cx="2591613" cy="457024"/>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2C3637"/>
              </a:buClr>
              <a:buSzPts val="1050"/>
              <a:buFont typeface="Arial"/>
              <a:buNone/>
            </a:pPr>
            <a:r>
              <a:rPr lang="tr-TR" sz="1050">
                <a:solidFill>
                  <a:srgbClr val="2C3637"/>
                </a:solidFill>
                <a:latin typeface="Libre Franklin"/>
                <a:ea typeface="Libre Franklin"/>
                <a:cs typeface="Libre Franklin"/>
                <a:sym typeface="Libre Franklin"/>
              </a:rPr>
              <a:t>Bring the attention of your audience over a key concept using icons or illustrations</a:t>
            </a:r>
            <a:endParaRPr sz="1050">
              <a:solidFill>
                <a:srgbClr val="2C3637"/>
              </a:solidFill>
              <a:latin typeface="Libre Franklin"/>
              <a:ea typeface="Libre Franklin"/>
              <a:cs typeface="Libre Franklin"/>
              <a:sym typeface="Libre Franklin"/>
            </a:endParaRPr>
          </a:p>
        </p:txBody>
      </p:sp>
      <p:cxnSp>
        <p:nvCxnSpPr>
          <p:cNvPr id="417" name="Google Shape;417;p27"/>
          <p:cNvCxnSpPr/>
          <p:nvPr/>
        </p:nvCxnSpPr>
        <p:spPr>
          <a:xfrm>
            <a:off x="5396921" y="2107423"/>
            <a:ext cx="0" cy="740869"/>
          </a:xfrm>
          <a:prstGeom prst="straightConnector1">
            <a:avLst/>
          </a:prstGeom>
          <a:noFill/>
          <a:ln cap="flat" cmpd="sng" w="9525">
            <a:solidFill>
              <a:srgbClr val="C00000"/>
            </a:solidFill>
            <a:prstDash val="solid"/>
            <a:miter lim="800000"/>
            <a:headEnd len="sm" w="sm" type="none"/>
            <a:tailEnd len="sm" w="sm" type="none"/>
          </a:ln>
        </p:spPr>
      </p:cxnSp>
      <p:sp>
        <p:nvSpPr>
          <p:cNvPr id="418" name="Google Shape;418;p27"/>
          <p:cNvSpPr/>
          <p:nvPr/>
        </p:nvSpPr>
        <p:spPr>
          <a:xfrm>
            <a:off x="5315933" y="2848291"/>
            <a:ext cx="161976" cy="161976"/>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2C3637"/>
              </a:solidFill>
              <a:latin typeface="Libre Franklin"/>
              <a:ea typeface="Libre Franklin"/>
              <a:cs typeface="Libre Franklin"/>
              <a:sym typeface="Libre Franklin"/>
            </a:endParaRPr>
          </a:p>
        </p:txBody>
      </p:sp>
      <p:sp>
        <p:nvSpPr>
          <p:cNvPr id="419" name="Google Shape;419;p27"/>
          <p:cNvSpPr/>
          <p:nvPr/>
        </p:nvSpPr>
        <p:spPr>
          <a:xfrm>
            <a:off x="5597848" y="2780652"/>
            <a:ext cx="1495552" cy="300058"/>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tr-TR" sz="1500">
                <a:solidFill>
                  <a:srgbClr val="2C3637"/>
                </a:solidFill>
                <a:latin typeface="Libre Franklin"/>
                <a:ea typeface="Libre Franklin"/>
                <a:cs typeface="Libre Franklin"/>
                <a:sym typeface="Libre Franklin"/>
              </a:rPr>
              <a:t>03. Subtitle here</a:t>
            </a:r>
            <a:endParaRPr b="1" sz="1500">
              <a:solidFill>
                <a:srgbClr val="2C3637"/>
              </a:solidFill>
              <a:latin typeface="Libre Franklin"/>
              <a:ea typeface="Libre Franklin"/>
              <a:cs typeface="Libre Franklin"/>
              <a:sym typeface="Libre Franklin"/>
            </a:endParaRPr>
          </a:p>
        </p:txBody>
      </p:sp>
      <p:sp>
        <p:nvSpPr>
          <p:cNvPr id="420" name="Google Shape;420;p27"/>
          <p:cNvSpPr/>
          <p:nvPr/>
        </p:nvSpPr>
        <p:spPr>
          <a:xfrm>
            <a:off x="5597847" y="3054290"/>
            <a:ext cx="2591613" cy="457024"/>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2C3637"/>
              </a:buClr>
              <a:buSzPts val="1050"/>
              <a:buFont typeface="Arial"/>
              <a:buNone/>
            </a:pPr>
            <a:r>
              <a:rPr lang="tr-TR" sz="1050">
                <a:solidFill>
                  <a:srgbClr val="2C3637"/>
                </a:solidFill>
                <a:latin typeface="Libre Franklin"/>
                <a:ea typeface="Libre Franklin"/>
                <a:cs typeface="Libre Franklin"/>
                <a:sym typeface="Libre Franklin"/>
              </a:rPr>
              <a:t>Bring the attention of your audience over a key concept using icons or illustrations</a:t>
            </a:r>
            <a:endParaRPr sz="1050">
              <a:solidFill>
                <a:srgbClr val="2C3637"/>
              </a:solidFill>
              <a:latin typeface="Libre Franklin"/>
              <a:ea typeface="Libre Franklin"/>
              <a:cs typeface="Libre Franklin"/>
              <a:sym typeface="Libre Franklin"/>
            </a:endParaRPr>
          </a:p>
        </p:txBody>
      </p:sp>
      <p:cxnSp>
        <p:nvCxnSpPr>
          <p:cNvPr id="421" name="Google Shape;421;p27"/>
          <p:cNvCxnSpPr/>
          <p:nvPr/>
        </p:nvCxnSpPr>
        <p:spPr>
          <a:xfrm>
            <a:off x="5396921" y="2986312"/>
            <a:ext cx="0" cy="740869"/>
          </a:xfrm>
          <a:prstGeom prst="straightConnector1">
            <a:avLst/>
          </a:prstGeom>
          <a:noFill/>
          <a:ln cap="flat" cmpd="sng" w="9525">
            <a:solidFill>
              <a:srgbClr val="C00000"/>
            </a:solidFill>
            <a:prstDash val="solid"/>
            <a:miter lim="800000"/>
            <a:headEnd len="sm" w="sm" type="none"/>
            <a:tailEnd len="sm" w="sm" type="none"/>
          </a:ln>
        </p:spPr>
      </p:cxnSp>
      <p:sp>
        <p:nvSpPr>
          <p:cNvPr id="422" name="Google Shape;422;p27"/>
          <p:cNvSpPr/>
          <p:nvPr/>
        </p:nvSpPr>
        <p:spPr>
          <a:xfrm>
            <a:off x="5315933" y="3681112"/>
            <a:ext cx="161976" cy="161976"/>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2C3637"/>
              </a:solidFill>
              <a:latin typeface="Libre Franklin"/>
              <a:ea typeface="Libre Franklin"/>
              <a:cs typeface="Libre Franklin"/>
              <a:sym typeface="Libre Franklin"/>
            </a:endParaRPr>
          </a:p>
        </p:txBody>
      </p:sp>
      <p:sp>
        <p:nvSpPr>
          <p:cNvPr id="423" name="Google Shape;423;p27"/>
          <p:cNvSpPr/>
          <p:nvPr/>
        </p:nvSpPr>
        <p:spPr>
          <a:xfrm>
            <a:off x="5597848" y="3590531"/>
            <a:ext cx="1495552" cy="300058"/>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tr-TR" sz="1500">
                <a:solidFill>
                  <a:srgbClr val="2C3637"/>
                </a:solidFill>
                <a:latin typeface="Libre Franklin"/>
                <a:ea typeface="Libre Franklin"/>
                <a:cs typeface="Libre Franklin"/>
                <a:sym typeface="Libre Franklin"/>
              </a:rPr>
              <a:t>04. Subtitle here</a:t>
            </a:r>
            <a:endParaRPr b="1" sz="1500">
              <a:solidFill>
                <a:srgbClr val="2C3637"/>
              </a:solidFill>
              <a:latin typeface="Libre Franklin"/>
              <a:ea typeface="Libre Franklin"/>
              <a:cs typeface="Libre Franklin"/>
              <a:sym typeface="Libre Franklin"/>
            </a:endParaRPr>
          </a:p>
        </p:txBody>
      </p:sp>
      <p:sp>
        <p:nvSpPr>
          <p:cNvPr id="424" name="Google Shape;424;p27"/>
          <p:cNvSpPr/>
          <p:nvPr/>
        </p:nvSpPr>
        <p:spPr>
          <a:xfrm>
            <a:off x="5597847" y="3864169"/>
            <a:ext cx="2591613" cy="457024"/>
          </a:xfrm>
          <a:prstGeom prst="rect">
            <a:avLst/>
          </a:prstGeom>
          <a:noFill/>
          <a:ln>
            <a:noFill/>
          </a:ln>
        </p:spPr>
        <p:txBody>
          <a:bodyPr anchorCtr="0" anchor="t" bIns="34275" lIns="68550" spcFirstLastPara="1" rIns="68550" wrap="square" tIns="34275">
            <a:noAutofit/>
          </a:bodyPr>
          <a:lstStyle/>
          <a:p>
            <a:pPr indent="0" lvl="0" marL="0" marR="0" rtl="0" algn="l">
              <a:lnSpc>
                <a:spcPct val="120000"/>
              </a:lnSpc>
              <a:spcBef>
                <a:spcPts val="0"/>
              </a:spcBef>
              <a:spcAft>
                <a:spcPts val="0"/>
              </a:spcAft>
              <a:buClr>
                <a:srgbClr val="2C3637"/>
              </a:buClr>
              <a:buSzPts val="1050"/>
              <a:buFont typeface="Arial"/>
              <a:buNone/>
            </a:pPr>
            <a:r>
              <a:rPr lang="tr-TR" sz="1050">
                <a:solidFill>
                  <a:srgbClr val="2C3637"/>
                </a:solidFill>
                <a:latin typeface="Libre Franklin"/>
                <a:ea typeface="Libre Franklin"/>
                <a:cs typeface="Libre Franklin"/>
                <a:sym typeface="Libre Franklin"/>
              </a:rPr>
              <a:t>Bring the attention of your audience over a key concept using icons or illustrations</a:t>
            </a:r>
            <a:endParaRPr sz="1050">
              <a:solidFill>
                <a:srgbClr val="2C3637"/>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5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350"/>
                                        <p:tgtEl>
                                          <p:spTgt spid="390"/>
                                        </p:tgtEl>
                                        <p:attrNameLst>
                                          <p:attrName>ppt_w</p:attrName>
                                        </p:attrNameLst>
                                      </p:cBhvr>
                                      <p:tavLst>
                                        <p:tav fmla="" tm="0">
                                          <p:val>
                                            <p:strVal val="0"/>
                                          </p:val>
                                        </p:tav>
                                        <p:tav fmla="" tm="100000">
                                          <p:val>
                                            <p:strVal val="#ppt_w"/>
                                          </p:val>
                                        </p:tav>
                                      </p:tavLst>
                                    </p:anim>
                                    <p:anim calcmode="lin" valueType="num">
                                      <p:cBhvr additive="base">
                                        <p:cTn dur="350"/>
                                        <p:tgtEl>
                                          <p:spTgt spid="39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00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190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275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275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23" presetSubtype="16">
                                  <p:stCondLst>
                                    <p:cond delay="350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350"/>
                                        <p:tgtEl>
                                          <p:spTgt spid="398"/>
                                        </p:tgtEl>
                                        <p:attrNameLst>
                                          <p:attrName>ppt_w</p:attrName>
                                        </p:attrNameLst>
                                      </p:cBhvr>
                                      <p:tavLst>
                                        <p:tav fmla="" tm="0">
                                          <p:val>
                                            <p:strVal val="0"/>
                                          </p:val>
                                        </p:tav>
                                        <p:tav fmla="" tm="100000">
                                          <p:val>
                                            <p:strVal val="#ppt_w"/>
                                          </p:val>
                                        </p:tav>
                                      </p:tavLst>
                                    </p:anim>
                                    <p:anim calcmode="lin" valueType="num">
                                      <p:cBhvr additive="base">
                                        <p:cTn dur="350"/>
                                        <p:tgtEl>
                                          <p:spTgt spid="39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420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par>
                                <p:cTn fill="hold" nodeType="withEffect" presetClass="entr" presetID="10" presetSubtype="0">
                                  <p:stCondLst>
                                    <p:cond delay="510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600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600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410"/>
                                        </p:tgtEl>
                                        <p:attrNameLst>
                                          <p:attrName>style.visibility</p:attrName>
                                        </p:attrNameLst>
                                      </p:cBhvr>
                                      <p:to>
                                        <p:strVal val="visible"/>
                                      </p:to>
                                    </p:set>
                                    <p:anim calcmode="lin" valueType="num">
                                      <p:cBhvr additive="base">
                                        <p:cTn dur="500"/>
                                        <p:tgtEl>
                                          <p:spTgt spid="41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400"/>
                                        <p:tgtEl>
                                          <p:spTgt spid="411"/>
                                        </p:tgtEl>
                                      </p:cBhvr>
                                    </p:animEffect>
                                  </p:childTnLst>
                                </p:cTn>
                              </p:par>
                            </p:childTnLst>
                          </p:cTn>
                        </p:par>
                        <p:par>
                          <p:cTn fill="hold">
                            <p:stCondLst>
                              <p:cond delay="14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400"/>
                                        <p:tgtEl>
                                          <p:spTgt spid="412"/>
                                        </p:tgtEl>
                                      </p:cBhvr>
                                    </p:animEffect>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par>
                          <p:cTn fill="hold">
                            <p:stCondLst>
                              <p:cond delay="2300"/>
                            </p:stCondLst>
                            <p:childTnLst>
                              <p:par>
                                <p:cTn fill="hold" nodeType="afterEffect" presetClass="entr" presetID="2" presetSubtype="1">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ppt_y</p:attrName>
                                        </p:attrNameLst>
                                      </p:cBhvr>
                                      <p:tavLst>
                                        <p:tav fmla="" tm="0">
                                          <p:val>
                                            <p:strVal val="#ppt_y-1"/>
                                          </p:val>
                                        </p:tav>
                                        <p:tav fmla="" tm="100000">
                                          <p:val>
                                            <p:strVal val="#ppt_y"/>
                                          </p:val>
                                        </p:tav>
                                      </p:tavLst>
                                    </p:anim>
                                  </p:childTnLst>
                                </p:cTn>
                              </p:par>
                            </p:childTnLst>
                          </p:cTn>
                        </p:par>
                        <p:par>
                          <p:cTn fill="hold">
                            <p:stCondLst>
                              <p:cond delay="2800"/>
                            </p:stCondLst>
                            <p:childTnLst>
                              <p:par>
                                <p:cTn fill="hold" nodeType="after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400"/>
                                        <p:tgtEl>
                                          <p:spTgt spid="415"/>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400"/>
                                        <p:tgtEl>
                                          <p:spTgt spid="416"/>
                                        </p:tgtEl>
                                      </p:cBhvr>
                                    </p:animEffec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par>
                          <p:cTn fill="hold">
                            <p:stCondLst>
                              <p:cond delay="4100"/>
                            </p:stCondLst>
                            <p:childTnLst>
                              <p:par>
                                <p:cTn fill="hold" nodeType="afterEffect" presetClass="entr" presetID="2" presetSubtype="1">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ppt_y</p:attrName>
                                        </p:attrNameLst>
                                      </p:cBhvr>
                                      <p:tavLst>
                                        <p:tav fmla="" tm="0">
                                          <p:val>
                                            <p:strVal val="#ppt_y-1"/>
                                          </p:val>
                                        </p:tav>
                                        <p:tav fmla="" tm="100000">
                                          <p:val>
                                            <p:strVal val="#ppt_y"/>
                                          </p:val>
                                        </p:tav>
                                      </p:tavLst>
                                    </p:anim>
                                  </p:childTnLst>
                                </p:cTn>
                              </p:par>
                            </p:childTnLst>
                          </p:cTn>
                        </p:par>
                        <p:par>
                          <p:cTn fill="hold">
                            <p:stCondLst>
                              <p:cond delay="46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400"/>
                                        <p:tgtEl>
                                          <p:spTgt spid="41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400"/>
                                        <p:tgtEl>
                                          <p:spTgt spid="420"/>
                                        </p:tgtEl>
                                      </p:cBhvr>
                                    </p:animEffect>
                                  </p:childTnLst>
                                </p:cTn>
                              </p:par>
                            </p:childTnLst>
                          </p:cTn>
                        </p:par>
                        <p:par>
                          <p:cTn fill="hold">
                            <p:stCondLst>
                              <p:cond delay="54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par>
                          <p:cTn fill="hold">
                            <p:stCondLst>
                              <p:cond delay="5900"/>
                            </p:stCondLst>
                            <p:childTnLst>
                              <p:par>
                                <p:cTn fill="hold" nodeType="afterEffect" presetClass="entr" presetID="2" presetSubtype="1">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ppt_y</p:attrName>
                                        </p:attrNameLst>
                                      </p:cBhvr>
                                      <p:tavLst>
                                        <p:tav fmla="" tm="0">
                                          <p:val>
                                            <p:strVal val="#ppt_y-1"/>
                                          </p:val>
                                        </p:tav>
                                        <p:tav fmla="" tm="100000">
                                          <p:val>
                                            <p:strVal val="#ppt_y"/>
                                          </p:val>
                                        </p:tav>
                                      </p:tavLst>
                                    </p:anim>
                                  </p:childTnLst>
                                </p:cTn>
                              </p:par>
                            </p:childTnLst>
                          </p:cTn>
                        </p:par>
                        <p:par>
                          <p:cTn fill="hold">
                            <p:stCondLst>
                              <p:cond delay="64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400"/>
                                        <p:tgtEl>
                                          <p:spTgt spid="423"/>
                                        </p:tgtEl>
                                      </p:cBhvr>
                                    </p:animEffect>
                                  </p:childTnLst>
                                </p:cTn>
                              </p:par>
                            </p:childTnLst>
                          </p:cTn>
                        </p:par>
                        <p:par>
                          <p:cTn fill="hold">
                            <p:stCondLst>
                              <p:cond delay="68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4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8"/>
          <p:cNvSpPr txBox="1"/>
          <p:nvPr/>
        </p:nvSpPr>
        <p:spPr>
          <a:xfrm>
            <a:off x="672719" y="1791727"/>
            <a:ext cx="1396604"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-Mobile</a:t>
            </a:r>
            <a:endParaRPr b="1" sz="1200">
              <a:solidFill>
                <a:schemeClr val="lt1"/>
              </a:solidFill>
              <a:latin typeface="Libre Franklin"/>
              <a:ea typeface="Libre Franklin"/>
              <a:cs typeface="Libre Franklin"/>
              <a:sym typeface="Libre Franklin"/>
            </a:endParaRPr>
          </a:p>
        </p:txBody>
      </p:sp>
      <p:sp>
        <p:nvSpPr>
          <p:cNvPr id="431" name="Google Shape;431;p28"/>
          <p:cNvSpPr txBox="1"/>
          <p:nvPr/>
        </p:nvSpPr>
        <p:spPr>
          <a:xfrm>
            <a:off x="600091" y="2087002"/>
            <a:ext cx="3170774" cy="483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Bring the attention of your audience over a key concept using icons or illustrations</a:t>
            </a:r>
            <a:endParaRPr sz="900">
              <a:solidFill>
                <a:schemeClr val="dk1"/>
              </a:solidFill>
              <a:latin typeface="Libre Franklin"/>
              <a:ea typeface="Libre Franklin"/>
              <a:cs typeface="Libre Franklin"/>
              <a:sym typeface="Libre Franklin"/>
            </a:endParaRPr>
          </a:p>
        </p:txBody>
      </p:sp>
      <p:sp>
        <p:nvSpPr>
          <p:cNvPr id="432" name="Google Shape;432;p28"/>
          <p:cNvSpPr txBox="1"/>
          <p:nvPr/>
        </p:nvSpPr>
        <p:spPr>
          <a:xfrm>
            <a:off x="672719" y="2769905"/>
            <a:ext cx="1396604"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a:t>
            </a:r>
            <a:r>
              <a:rPr b="1" lang="tr-TR" sz="1200">
                <a:solidFill>
                  <a:schemeClr val="lt1"/>
                </a:solidFill>
                <a:latin typeface="Libre Franklin"/>
                <a:ea typeface="Libre Franklin"/>
                <a:cs typeface="Libre Franklin"/>
                <a:sym typeface="Libre Franklin"/>
              </a:rPr>
              <a:t>Tablet</a:t>
            </a:r>
            <a:endParaRPr b="1" sz="1200">
              <a:solidFill>
                <a:schemeClr val="lt1"/>
              </a:solidFill>
              <a:latin typeface="Libre Franklin"/>
              <a:ea typeface="Libre Franklin"/>
              <a:cs typeface="Libre Franklin"/>
              <a:sym typeface="Libre Franklin"/>
            </a:endParaRPr>
          </a:p>
        </p:txBody>
      </p:sp>
      <p:sp>
        <p:nvSpPr>
          <p:cNvPr id="433" name="Google Shape;433;p28"/>
          <p:cNvSpPr txBox="1"/>
          <p:nvPr/>
        </p:nvSpPr>
        <p:spPr>
          <a:xfrm>
            <a:off x="600091" y="3065180"/>
            <a:ext cx="3170774" cy="483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Bring the attention of your audience over a key concept using icons or illustrations</a:t>
            </a:r>
            <a:endParaRPr sz="900">
              <a:solidFill>
                <a:schemeClr val="dk1"/>
              </a:solidFill>
              <a:latin typeface="Libre Franklin"/>
              <a:ea typeface="Libre Franklin"/>
              <a:cs typeface="Libre Franklin"/>
              <a:sym typeface="Libre Franklin"/>
            </a:endParaRPr>
          </a:p>
        </p:txBody>
      </p:sp>
      <p:sp>
        <p:nvSpPr>
          <p:cNvPr id="434" name="Google Shape;434;p28"/>
          <p:cNvSpPr txBox="1"/>
          <p:nvPr/>
        </p:nvSpPr>
        <p:spPr>
          <a:xfrm>
            <a:off x="672719" y="3748083"/>
            <a:ext cx="1396604"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-Desktop</a:t>
            </a:r>
            <a:endParaRPr b="1" sz="1200">
              <a:solidFill>
                <a:schemeClr val="lt1"/>
              </a:solidFill>
              <a:latin typeface="Libre Franklin"/>
              <a:ea typeface="Libre Franklin"/>
              <a:cs typeface="Libre Franklin"/>
              <a:sym typeface="Libre Franklin"/>
            </a:endParaRPr>
          </a:p>
        </p:txBody>
      </p:sp>
      <p:sp>
        <p:nvSpPr>
          <p:cNvPr id="435" name="Google Shape;435;p28"/>
          <p:cNvSpPr txBox="1"/>
          <p:nvPr/>
        </p:nvSpPr>
        <p:spPr>
          <a:xfrm>
            <a:off x="600091" y="4043358"/>
            <a:ext cx="3170774" cy="483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Bring the attention of your audience over a key concept using icons or illustrations</a:t>
            </a:r>
            <a:endParaRPr sz="900">
              <a:solidFill>
                <a:schemeClr val="dk1"/>
              </a:solidFill>
              <a:latin typeface="Libre Franklin"/>
              <a:ea typeface="Libre Franklin"/>
              <a:cs typeface="Libre Franklin"/>
              <a:sym typeface="Libre Franklin"/>
            </a:endParaRPr>
          </a:p>
        </p:txBody>
      </p:sp>
      <p:pic>
        <p:nvPicPr>
          <p:cNvPr id="436" name="Google Shape;436;p28"/>
          <p:cNvPicPr preferRelativeResize="0"/>
          <p:nvPr/>
        </p:nvPicPr>
        <p:blipFill rotWithShape="1">
          <a:blip r:embed="rId3">
            <a:alphaModFix/>
          </a:blip>
          <a:srcRect b="0" l="0" r="0" t="0"/>
          <a:stretch/>
        </p:blipFill>
        <p:spPr>
          <a:xfrm>
            <a:off x="5486400" y="1025006"/>
            <a:ext cx="3657124" cy="39976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20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20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20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20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9"/>
          <p:cNvSpPr/>
          <p:nvPr/>
        </p:nvSpPr>
        <p:spPr>
          <a:xfrm>
            <a:off x="4599999" y="2963100"/>
            <a:ext cx="895972" cy="900638"/>
          </a:xfrm>
          <a:custGeom>
            <a:rect b="b" l="l" r="r" t="t"/>
            <a:pathLst>
              <a:path extrusionOk="0" h="2320" w="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443" name="Google Shape;443;p29"/>
          <p:cNvSpPr/>
          <p:nvPr/>
        </p:nvSpPr>
        <p:spPr>
          <a:xfrm>
            <a:off x="3648029" y="2963100"/>
            <a:ext cx="897527" cy="900638"/>
          </a:xfrm>
          <a:custGeom>
            <a:rect b="b" l="l" r="r" t="t"/>
            <a:pathLst>
              <a:path extrusionOk="0" h="2320" w="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444" name="Google Shape;444;p29"/>
          <p:cNvSpPr/>
          <p:nvPr/>
        </p:nvSpPr>
        <p:spPr>
          <a:xfrm>
            <a:off x="4599999" y="2014241"/>
            <a:ext cx="895972" cy="895972"/>
          </a:xfrm>
          <a:custGeom>
            <a:rect b="b" l="l" r="r" t="t"/>
            <a:pathLst>
              <a:path extrusionOk="0" h="2320" w="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rgbClr val="000000"/>
              </a:solidFill>
              <a:latin typeface="Libre Franklin"/>
              <a:ea typeface="Libre Franklin"/>
              <a:cs typeface="Libre Franklin"/>
              <a:sym typeface="Libre Franklin"/>
            </a:endParaRPr>
          </a:p>
        </p:txBody>
      </p:sp>
      <p:sp>
        <p:nvSpPr>
          <p:cNvPr id="445" name="Google Shape;445;p29"/>
          <p:cNvSpPr/>
          <p:nvPr/>
        </p:nvSpPr>
        <p:spPr>
          <a:xfrm>
            <a:off x="3648029" y="2014241"/>
            <a:ext cx="897527" cy="895972"/>
          </a:xfrm>
          <a:custGeom>
            <a:rect b="b" l="l" r="r" t="t"/>
            <a:pathLst>
              <a:path extrusionOk="0" h="2320" w="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446" name="Google Shape;446;p29"/>
          <p:cNvSpPr/>
          <p:nvPr/>
        </p:nvSpPr>
        <p:spPr>
          <a:xfrm>
            <a:off x="3766248" y="2200901"/>
            <a:ext cx="633091"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solidFill>
                  <a:srgbClr val="FFFFFF"/>
                </a:solidFill>
                <a:latin typeface="Libre Franklin"/>
                <a:ea typeface="Libre Franklin"/>
                <a:cs typeface="Libre Franklin"/>
                <a:sym typeface="Libre Franklin"/>
              </a:rPr>
              <a:t>01</a:t>
            </a:r>
            <a:endParaRPr/>
          </a:p>
        </p:txBody>
      </p:sp>
      <p:sp>
        <p:nvSpPr>
          <p:cNvPr id="447" name="Google Shape;447;p29"/>
          <p:cNvSpPr/>
          <p:nvPr/>
        </p:nvSpPr>
        <p:spPr>
          <a:xfrm>
            <a:off x="4729106" y="2200901"/>
            <a:ext cx="634646"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solidFill>
                  <a:srgbClr val="FFFFFF"/>
                </a:solidFill>
                <a:latin typeface="Libre Franklin"/>
                <a:ea typeface="Libre Franklin"/>
                <a:cs typeface="Libre Franklin"/>
                <a:sym typeface="Libre Franklin"/>
              </a:rPr>
              <a:t>02</a:t>
            </a:r>
            <a:endParaRPr/>
          </a:p>
        </p:txBody>
      </p:sp>
      <p:sp>
        <p:nvSpPr>
          <p:cNvPr id="448" name="Google Shape;448;p29"/>
          <p:cNvSpPr/>
          <p:nvPr/>
        </p:nvSpPr>
        <p:spPr>
          <a:xfrm>
            <a:off x="3766248" y="3141982"/>
            <a:ext cx="633091"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solidFill>
                  <a:srgbClr val="FFFFFF"/>
                </a:solidFill>
                <a:latin typeface="Libre Franklin"/>
                <a:ea typeface="Libre Franklin"/>
                <a:cs typeface="Libre Franklin"/>
                <a:sym typeface="Libre Franklin"/>
              </a:rPr>
              <a:t>03</a:t>
            </a:r>
            <a:endParaRPr/>
          </a:p>
        </p:txBody>
      </p:sp>
      <p:sp>
        <p:nvSpPr>
          <p:cNvPr id="449" name="Google Shape;449;p29"/>
          <p:cNvSpPr/>
          <p:nvPr/>
        </p:nvSpPr>
        <p:spPr>
          <a:xfrm>
            <a:off x="4729106" y="3141982"/>
            <a:ext cx="634646"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3000">
                <a:solidFill>
                  <a:srgbClr val="FFFFFF"/>
                </a:solidFill>
                <a:latin typeface="Libre Franklin"/>
                <a:ea typeface="Libre Franklin"/>
                <a:cs typeface="Libre Franklin"/>
                <a:sym typeface="Libre Franklin"/>
              </a:rPr>
              <a:t>04</a:t>
            </a:r>
            <a:endParaRPr/>
          </a:p>
        </p:txBody>
      </p:sp>
      <p:sp>
        <p:nvSpPr>
          <p:cNvPr id="450" name="Google Shape;450;p29"/>
          <p:cNvSpPr txBox="1"/>
          <p:nvPr/>
        </p:nvSpPr>
        <p:spPr>
          <a:xfrm>
            <a:off x="5490367" y="2320907"/>
            <a:ext cx="3193891" cy="604268"/>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sp>
        <p:nvSpPr>
          <p:cNvPr id="451" name="Google Shape;451;p29"/>
          <p:cNvSpPr/>
          <p:nvPr/>
        </p:nvSpPr>
        <p:spPr>
          <a:xfrm>
            <a:off x="5567519" y="2014241"/>
            <a:ext cx="2552579" cy="30666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Android</a:t>
            </a:r>
            <a:endParaRPr b="1" sz="1200">
              <a:solidFill>
                <a:schemeClr val="lt1"/>
              </a:solidFill>
              <a:latin typeface="Libre Franklin"/>
              <a:ea typeface="Libre Franklin"/>
              <a:cs typeface="Libre Franklin"/>
              <a:sym typeface="Libre Franklin"/>
            </a:endParaRPr>
          </a:p>
        </p:txBody>
      </p:sp>
      <p:sp>
        <p:nvSpPr>
          <p:cNvPr id="452" name="Google Shape;452;p29"/>
          <p:cNvSpPr txBox="1"/>
          <p:nvPr/>
        </p:nvSpPr>
        <p:spPr>
          <a:xfrm>
            <a:off x="5490367" y="3378990"/>
            <a:ext cx="3193891" cy="604268"/>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sp>
        <p:nvSpPr>
          <p:cNvPr id="453" name="Google Shape;453;p29"/>
          <p:cNvSpPr/>
          <p:nvPr/>
        </p:nvSpPr>
        <p:spPr>
          <a:xfrm>
            <a:off x="5567519" y="3072323"/>
            <a:ext cx="2552579" cy="30666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Desktop</a:t>
            </a:r>
            <a:endParaRPr b="1" sz="1200">
              <a:solidFill>
                <a:schemeClr val="lt1"/>
              </a:solidFill>
              <a:latin typeface="Libre Franklin"/>
              <a:ea typeface="Libre Franklin"/>
              <a:cs typeface="Libre Franklin"/>
              <a:sym typeface="Libre Franklin"/>
            </a:endParaRPr>
          </a:p>
        </p:txBody>
      </p:sp>
      <p:sp>
        <p:nvSpPr>
          <p:cNvPr id="454" name="Google Shape;454;p29"/>
          <p:cNvSpPr txBox="1"/>
          <p:nvPr/>
        </p:nvSpPr>
        <p:spPr>
          <a:xfrm>
            <a:off x="459743" y="2320907"/>
            <a:ext cx="3193891" cy="604268"/>
          </a:xfrm>
          <a:prstGeom prst="rect">
            <a:avLst/>
          </a:prstGeom>
          <a:noFill/>
          <a:ln>
            <a:noFill/>
          </a:ln>
        </p:spPr>
        <p:txBody>
          <a:bodyPr anchorCtr="0" anchor="t" bIns="45700" lIns="91425" spcFirstLastPara="1" rIns="91425" wrap="square" tIns="45700">
            <a:noAutofit/>
          </a:bodyPr>
          <a:lstStyle/>
          <a:p>
            <a:pPr indent="0" lvl="0" marL="0" marR="0" rtl="0" algn="r">
              <a:lnSpc>
                <a:spcPct val="20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sp>
        <p:nvSpPr>
          <p:cNvPr id="455" name="Google Shape;455;p29"/>
          <p:cNvSpPr/>
          <p:nvPr/>
        </p:nvSpPr>
        <p:spPr>
          <a:xfrm>
            <a:off x="1023902" y="2014241"/>
            <a:ext cx="2552579" cy="30666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iPhone</a:t>
            </a:r>
            <a:endParaRPr b="1" sz="1200">
              <a:solidFill>
                <a:schemeClr val="lt1"/>
              </a:solidFill>
              <a:latin typeface="Libre Franklin"/>
              <a:ea typeface="Libre Franklin"/>
              <a:cs typeface="Libre Franklin"/>
              <a:sym typeface="Libre Franklin"/>
            </a:endParaRPr>
          </a:p>
        </p:txBody>
      </p:sp>
      <p:sp>
        <p:nvSpPr>
          <p:cNvPr id="456" name="Google Shape;456;p29"/>
          <p:cNvSpPr txBox="1"/>
          <p:nvPr/>
        </p:nvSpPr>
        <p:spPr>
          <a:xfrm>
            <a:off x="459743" y="3378990"/>
            <a:ext cx="3193891" cy="604268"/>
          </a:xfrm>
          <a:prstGeom prst="rect">
            <a:avLst/>
          </a:prstGeom>
          <a:noFill/>
          <a:ln>
            <a:noFill/>
          </a:ln>
        </p:spPr>
        <p:txBody>
          <a:bodyPr anchorCtr="0" anchor="t" bIns="45700" lIns="91425" spcFirstLastPara="1" rIns="91425" wrap="square" tIns="45700">
            <a:noAutofit/>
          </a:bodyPr>
          <a:lstStyle/>
          <a:p>
            <a:pPr indent="0" lvl="0" marL="0" marR="0" rtl="0" algn="r">
              <a:lnSpc>
                <a:spcPct val="20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chemeClr val="dk1"/>
              </a:solidFill>
              <a:latin typeface="Libre Franklin"/>
              <a:ea typeface="Libre Franklin"/>
              <a:cs typeface="Libre Franklin"/>
              <a:sym typeface="Libre Franklin"/>
            </a:endParaRPr>
          </a:p>
        </p:txBody>
      </p:sp>
      <p:sp>
        <p:nvSpPr>
          <p:cNvPr id="457" name="Google Shape;457;p29"/>
          <p:cNvSpPr/>
          <p:nvPr/>
        </p:nvSpPr>
        <p:spPr>
          <a:xfrm>
            <a:off x="1023902" y="3072323"/>
            <a:ext cx="2552579" cy="30666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Tablet</a:t>
            </a:r>
            <a:endParaRPr b="1" sz="1200">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500"/>
                                        <p:tgtEl>
                                          <p:spTgt spid="4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500"/>
                                        <p:tgtEl>
                                          <p:spTgt spid="4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6"/>
                                        </p:tgtEl>
                                        <p:attrNameLst>
                                          <p:attrName>style.visibility</p:attrName>
                                        </p:attrNameLst>
                                      </p:cBhvr>
                                      <p:to>
                                        <p:strVal val="visible"/>
                                      </p:to>
                                    </p:set>
                                    <p:anim calcmode="lin" valueType="num">
                                      <p:cBhvr additive="base">
                                        <p:cTn dur="500"/>
                                        <p:tgtEl>
                                          <p:spTgt spid="4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500"/>
                                        <p:tgtEl>
                                          <p:spTgt spid="4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30"/>
          <p:cNvPicPr preferRelativeResize="0"/>
          <p:nvPr/>
        </p:nvPicPr>
        <p:blipFill rotWithShape="1">
          <a:blip r:embed="rId3">
            <a:alphaModFix/>
          </a:blip>
          <a:srcRect b="0" l="0" r="0" t="0"/>
          <a:stretch/>
        </p:blipFill>
        <p:spPr>
          <a:xfrm>
            <a:off x="0" y="-1"/>
            <a:ext cx="9141291" cy="5143500"/>
          </a:xfrm>
          <a:prstGeom prst="rect">
            <a:avLst/>
          </a:prstGeom>
          <a:noFill/>
          <a:ln>
            <a:noFill/>
          </a:ln>
        </p:spPr>
      </p:pic>
      <p:pic>
        <p:nvPicPr>
          <p:cNvPr id="464" name="Google Shape;464;p30"/>
          <p:cNvPicPr preferRelativeResize="0"/>
          <p:nvPr/>
        </p:nvPicPr>
        <p:blipFill rotWithShape="1">
          <a:blip r:embed="rId4">
            <a:alphaModFix/>
          </a:blip>
          <a:srcRect b="0" l="0" r="0" t="0"/>
          <a:stretch/>
        </p:blipFill>
        <p:spPr>
          <a:xfrm>
            <a:off x="1588914" y="395109"/>
            <a:ext cx="6266170" cy="4748391"/>
          </a:xfrm>
          <a:prstGeom prst="rect">
            <a:avLst/>
          </a:prstGeom>
          <a:noFill/>
          <a:ln>
            <a:noFill/>
          </a:ln>
        </p:spPr>
      </p:pic>
      <p:pic>
        <p:nvPicPr>
          <p:cNvPr id="465" name="Google Shape;465;p30"/>
          <p:cNvPicPr preferRelativeResize="0"/>
          <p:nvPr/>
        </p:nvPicPr>
        <p:blipFill rotWithShape="1">
          <a:blip r:embed="rId5">
            <a:alphaModFix/>
          </a:blip>
          <a:srcRect b="9984" l="0" r="2205" t="0"/>
          <a:stretch/>
        </p:blipFill>
        <p:spPr>
          <a:xfrm>
            <a:off x="-1" y="1358055"/>
            <a:ext cx="9141291" cy="3785444"/>
          </a:xfrm>
          <a:prstGeom prst="rect">
            <a:avLst/>
          </a:prstGeom>
          <a:noFill/>
          <a:ln>
            <a:noFill/>
          </a:ln>
        </p:spPr>
      </p:pic>
      <p:grpSp>
        <p:nvGrpSpPr>
          <p:cNvPr id="466" name="Google Shape;466;p30"/>
          <p:cNvGrpSpPr/>
          <p:nvPr/>
        </p:nvGrpSpPr>
        <p:grpSpPr>
          <a:xfrm>
            <a:off x="3464168" y="1490587"/>
            <a:ext cx="765244" cy="1012253"/>
            <a:chOff x="3464168" y="1490587"/>
            <a:chExt cx="765244" cy="1012253"/>
          </a:xfrm>
        </p:grpSpPr>
        <p:grpSp>
          <p:nvGrpSpPr>
            <p:cNvPr id="467" name="Google Shape;467;p30"/>
            <p:cNvGrpSpPr/>
            <p:nvPr/>
          </p:nvGrpSpPr>
          <p:grpSpPr>
            <a:xfrm>
              <a:off x="3464168" y="1490587"/>
              <a:ext cx="765244" cy="1012253"/>
              <a:chOff x="2611314" y="1802422"/>
              <a:chExt cx="852855" cy="1128144"/>
            </a:xfrm>
          </p:grpSpPr>
          <p:sp>
            <p:nvSpPr>
              <p:cNvPr id="468" name="Google Shape;468;p30"/>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469" name="Google Shape;469;p30"/>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470" name="Google Shape;470;p30"/>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471" name="Google Shape;471;p30"/>
            <p:cNvSpPr txBox="1"/>
            <p:nvPr/>
          </p:nvSpPr>
          <p:spPr>
            <a:xfrm>
              <a:off x="3546708" y="1679130"/>
              <a:ext cx="600164" cy="6232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ibre Franklin"/>
                <a:ea typeface="Libre Franklin"/>
                <a:cs typeface="Libre Franklin"/>
                <a:sym typeface="Libre Franklin"/>
              </a:endParaRPr>
            </a:p>
          </p:txBody>
        </p:sp>
      </p:grpSp>
      <p:grpSp>
        <p:nvGrpSpPr>
          <p:cNvPr id="472" name="Google Shape;472;p30"/>
          <p:cNvGrpSpPr/>
          <p:nvPr/>
        </p:nvGrpSpPr>
        <p:grpSpPr>
          <a:xfrm>
            <a:off x="4166298" y="1490587"/>
            <a:ext cx="765244" cy="1012253"/>
            <a:chOff x="4166298" y="1490587"/>
            <a:chExt cx="765244" cy="1012253"/>
          </a:xfrm>
        </p:grpSpPr>
        <p:grpSp>
          <p:nvGrpSpPr>
            <p:cNvPr id="473" name="Google Shape;473;p30"/>
            <p:cNvGrpSpPr/>
            <p:nvPr/>
          </p:nvGrpSpPr>
          <p:grpSpPr>
            <a:xfrm>
              <a:off x="4166298" y="1490587"/>
              <a:ext cx="765244" cy="1012253"/>
              <a:chOff x="2611314" y="1802422"/>
              <a:chExt cx="852855" cy="1128144"/>
            </a:xfrm>
          </p:grpSpPr>
          <p:sp>
            <p:nvSpPr>
              <p:cNvPr id="474" name="Google Shape;474;p30"/>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475" name="Google Shape;475;p30"/>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476" name="Google Shape;476;p30"/>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477" name="Google Shape;477;p30"/>
            <p:cNvSpPr txBox="1"/>
            <p:nvPr/>
          </p:nvSpPr>
          <p:spPr>
            <a:xfrm>
              <a:off x="4349827" y="1621812"/>
              <a:ext cx="398186" cy="692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050">
                  <a:solidFill>
                    <a:schemeClr val="lt1"/>
                  </a:solidFill>
                  <a:latin typeface="Libre Franklin"/>
                  <a:ea typeface="Libre Franklin"/>
                  <a:cs typeface="Libre Franklin"/>
                  <a:sym typeface="Libre Franklin"/>
                </a:rPr>
                <a:t>3</a:t>
              </a:r>
              <a:endParaRPr sz="4050">
                <a:solidFill>
                  <a:schemeClr val="lt1"/>
                </a:solidFill>
                <a:latin typeface="Libre Franklin"/>
                <a:ea typeface="Libre Franklin"/>
                <a:cs typeface="Libre Franklin"/>
                <a:sym typeface="Libre Franklin"/>
              </a:endParaRPr>
            </a:p>
          </p:txBody>
        </p:sp>
      </p:grpSp>
      <p:grpSp>
        <p:nvGrpSpPr>
          <p:cNvPr id="478" name="Google Shape;478;p30"/>
          <p:cNvGrpSpPr/>
          <p:nvPr/>
        </p:nvGrpSpPr>
        <p:grpSpPr>
          <a:xfrm>
            <a:off x="4868427" y="1490587"/>
            <a:ext cx="765244" cy="1012253"/>
            <a:chOff x="4868427" y="1490587"/>
            <a:chExt cx="765244" cy="1012253"/>
          </a:xfrm>
        </p:grpSpPr>
        <p:grpSp>
          <p:nvGrpSpPr>
            <p:cNvPr id="479" name="Google Shape;479;p30"/>
            <p:cNvGrpSpPr/>
            <p:nvPr/>
          </p:nvGrpSpPr>
          <p:grpSpPr>
            <a:xfrm>
              <a:off x="4868427" y="1490587"/>
              <a:ext cx="765244" cy="1012253"/>
              <a:chOff x="2611314" y="1802422"/>
              <a:chExt cx="852855" cy="1128144"/>
            </a:xfrm>
          </p:grpSpPr>
          <p:sp>
            <p:nvSpPr>
              <p:cNvPr id="480" name="Google Shape;480;p30"/>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481" name="Google Shape;481;p30"/>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482" name="Google Shape;482;p30"/>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483" name="Google Shape;483;p30"/>
            <p:cNvSpPr txBox="1"/>
            <p:nvPr/>
          </p:nvSpPr>
          <p:spPr>
            <a:xfrm>
              <a:off x="4950967" y="1679130"/>
              <a:ext cx="600164" cy="6232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ibre Franklin"/>
                <a:ea typeface="Libre Franklin"/>
                <a:cs typeface="Libre Franklin"/>
                <a:sym typeface="Libre Franklin"/>
              </a:endParaRPr>
            </a:p>
          </p:txBody>
        </p:sp>
      </p:grpSp>
      <p:cxnSp>
        <p:nvCxnSpPr>
          <p:cNvPr id="484" name="Google Shape;484;p30"/>
          <p:cNvCxnSpPr/>
          <p:nvPr/>
        </p:nvCxnSpPr>
        <p:spPr>
          <a:xfrm>
            <a:off x="2989385" y="2868490"/>
            <a:ext cx="3178419" cy="0"/>
          </a:xfrm>
          <a:prstGeom prst="straightConnector1">
            <a:avLst/>
          </a:prstGeom>
          <a:noFill/>
          <a:ln cap="flat" cmpd="sng" w="12700">
            <a:solidFill>
              <a:srgbClr val="F2BE00"/>
            </a:solidFill>
            <a:prstDash val="solid"/>
            <a:miter lim="800000"/>
            <a:headEnd len="sm" w="sm" type="none"/>
            <a:tailEnd len="sm" w="sm" type="none"/>
          </a:ln>
        </p:spPr>
      </p:cxnSp>
      <p:cxnSp>
        <p:nvCxnSpPr>
          <p:cNvPr id="485" name="Google Shape;485;p30"/>
          <p:cNvCxnSpPr/>
          <p:nvPr/>
        </p:nvCxnSpPr>
        <p:spPr>
          <a:xfrm>
            <a:off x="2989385" y="3534507"/>
            <a:ext cx="3178419" cy="0"/>
          </a:xfrm>
          <a:prstGeom prst="straightConnector1">
            <a:avLst/>
          </a:prstGeom>
          <a:noFill/>
          <a:ln cap="flat" cmpd="sng" w="12700">
            <a:solidFill>
              <a:srgbClr val="F2BE00"/>
            </a:solidFill>
            <a:prstDash val="solid"/>
            <a:miter lim="800000"/>
            <a:headEnd len="sm" w="sm" type="none"/>
            <a:tailEnd len="sm" w="sm" type="none"/>
          </a:ln>
        </p:spPr>
      </p:cxnSp>
      <p:sp>
        <p:nvSpPr>
          <p:cNvPr id="486" name="Google Shape;486;p30"/>
          <p:cNvSpPr txBox="1"/>
          <p:nvPr/>
        </p:nvSpPr>
        <p:spPr>
          <a:xfrm>
            <a:off x="3073455" y="2973894"/>
            <a:ext cx="3010278" cy="429348"/>
          </a:xfrm>
          <a:prstGeom prst="rect">
            <a:avLst/>
          </a:prstGeom>
          <a:no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b="1" lang="tr-TR" sz="2000">
                <a:solidFill>
                  <a:schemeClr val="lt1"/>
                </a:solidFill>
                <a:latin typeface="Libre Franklin Medium"/>
                <a:ea typeface="Libre Franklin Medium"/>
                <a:cs typeface="Libre Franklin Medium"/>
                <a:sym typeface="Libre Franklin Medium"/>
              </a:rPr>
              <a:t>Product Analysis</a:t>
            </a:r>
            <a:endParaRPr b="1" sz="20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20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50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1"/>
          <p:cNvSpPr txBox="1"/>
          <p:nvPr/>
        </p:nvSpPr>
        <p:spPr>
          <a:xfrm>
            <a:off x="1032002" y="4032301"/>
            <a:ext cx="7388430" cy="276999"/>
          </a:xfrm>
          <a:prstGeom prst="rect">
            <a:avLst/>
          </a:prstGeom>
          <a:noFill/>
          <a:ln>
            <a:noFill/>
          </a:ln>
        </p:spPr>
        <p:txBody>
          <a:bodyPr anchorCtr="0" anchor="t" bIns="0" lIns="0" spcFirstLastPara="1" rIns="0" wrap="square" tIns="0">
            <a:noAutofit/>
          </a:bodyPr>
          <a:lstStyle/>
          <a:p>
            <a:pPr indent="0" lvl="0" marL="0" marR="0" rtl="0" algn="just">
              <a:spcBef>
                <a:spcPts val="0"/>
              </a:spcBef>
              <a:spcAft>
                <a:spcPts val="0"/>
              </a:spcAft>
              <a:buNone/>
            </a:pPr>
            <a:r>
              <a:rPr lang="tr-TR" sz="900">
                <a:solidFill>
                  <a:srgbClr val="7F7F7F"/>
                </a:solidFill>
                <a:latin typeface="Libre Franklin"/>
                <a:ea typeface="Libre Franklin"/>
                <a:cs typeface="Libre Franklin"/>
                <a:sym typeface="Libre Franklin"/>
              </a:rPr>
              <a:t>Click on the button under the presentation preview that says "Download as PowerPoint template". You will get a .pptx file that you can edit in PowerPoint. </a:t>
            </a:r>
            <a:endParaRPr/>
          </a:p>
          <a:p>
            <a:pPr indent="0" lvl="0" marL="0" marR="0" rtl="0" algn="just">
              <a:spcBef>
                <a:spcPts val="0"/>
              </a:spcBef>
              <a:spcAft>
                <a:spcPts val="0"/>
              </a:spcAft>
              <a:buNone/>
            </a:pPr>
            <a:r>
              <a:rPr lang="tr-TR" sz="900">
                <a:solidFill>
                  <a:srgbClr val="7F7F7F"/>
                </a:solidFill>
                <a:latin typeface="Libre Franklin"/>
                <a:ea typeface="Libre Franklin"/>
                <a:cs typeface="Libre Franklin"/>
                <a:sym typeface="Libre Franklin"/>
              </a:rPr>
              <a:t>Remember to download and install the fonts used in this presentation (you’ll find the links to the font files needed in the Presentation design slide)</a:t>
            </a:r>
            <a:endParaRPr sz="900">
              <a:solidFill>
                <a:srgbClr val="7F7F7F"/>
              </a:solidFill>
              <a:latin typeface="Libre Franklin"/>
              <a:ea typeface="Libre Franklin"/>
              <a:cs typeface="Libre Franklin"/>
              <a:sym typeface="Libre Franklin"/>
            </a:endParaRPr>
          </a:p>
        </p:txBody>
      </p:sp>
      <p:sp>
        <p:nvSpPr>
          <p:cNvPr id="493" name="Google Shape;493;p31"/>
          <p:cNvSpPr txBox="1"/>
          <p:nvPr/>
        </p:nvSpPr>
        <p:spPr>
          <a:xfrm>
            <a:off x="3916319" y="3677906"/>
            <a:ext cx="1646206" cy="18466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tr-TR" sz="1200">
                <a:solidFill>
                  <a:srgbClr val="3F3F3F"/>
                </a:solidFill>
                <a:latin typeface="Libre Franklin"/>
                <a:ea typeface="Libre Franklin"/>
                <a:cs typeface="Libre Franklin"/>
                <a:sym typeface="Libre Franklin"/>
              </a:rPr>
              <a:t>EDIT IN POWERPOINT®</a:t>
            </a:r>
            <a:endParaRPr b="1" sz="1200">
              <a:solidFill>
                <a:srgbClr val="3F3F3F"/>
              </a:solidFill>
              <a:latin typeface="Libre Franklin"/>
              <a:ea typeface="Libre Franklin"/>
              <a:cs typeface="Libre Franklin"/>
              <a:sym typeface="Libre Franklin"/>
            </a:endParaRPr>
          </a:p>
        </p:txBody>
      </p:sp>
      <p:sp>
        <p:nvSpPr>
          <p:cNvPr id="494" name="Google Shape;494;p31"/>
          <p:cNvSpPr/>
          <p:nvPr/>
        </p:nvSpPr>
        <p:spPr>
          <a:xfrm>
            <a:off x="1487725" y="990324"/>
            <a:ext cx="1179602" cy="1179602"/>
          </a:xfrm>
          <a:prstGeom prst="ellipse">
            <a:avLst/>
          </a:prstGeom>
          <a:noFill/>
          <a:ln cap="rnd" cmpd="sng" w="101600">
            <a:solidFill>
              <a:srgbClr val="D8D8D8"/>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FFFFFF"/>
              </a:solidFill>
              <a:latin typeface="Libre Franklin"/>
              <a:ea typeface="Libre Franklin"/>
              <a:cs typeface="Libre Franklin"/>
              <a:sym typeface="Libre Franklin"/>
            </a:endParaRPr>
          </a:p>
        </p:txBody>
      </p:sp>
      <p:sp>
        <p:nvSpPr>
          <p:cNvPr id="495" name="Google Shape;495;p31"/>
          <p:cNvSpPr/>
          <p:nvPr/>
        </p:nvSpPr>
        <p:spPr>
          <a:xfrm>
            <a:off x="1636514" y="1139113"/>
            <a:ext cx="882024" cy="882024"/>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Libre Franklin"/>
                <a:ea typeface="Libre Franklin"/>
                <a:cs typeface="Libre Franklin"/>
                <a:sym typeface="Libre Franklin"/>
              </a:rPr>
              <a:t>80%</a:t>
            </a:r>
            <a:endParaRPr/>
          </a:p>
        </p:txBody>
      </p:sp>
      <p:sp>
        <p:nvSpPr>
          <p:cNvPr id="496" name="Google Shape;496;p31"/>
          <p:cNvSpPr/>
          <p:nvPr/>
        </p:nvSpPr>
        <p:spPr>
          <a:xfrm>
            <a:off x="1487725" y="990324"/>
            <a:ext cx="1179602" cy="1179602"/>
          </a:xfrm>
          <a:prstGeom prst="arc">
            <a:avLst>
              <a:gd fmla="val 16018236" name="adj1"/>
              <a:gd fmla="val 9832525" name="adj2"/>
            </a:avLst>
          </a:prstGeom>
          <a:noFill/>
          <a:ln cap="rnd" cmpd="sng" w="101600">
            <a:solidFill>
              <a:srgbClr val="C00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497" name="Google Shape;497;p31"/>
          <p:cNvSpPr/>
          <p:nvPr/>
        </p:nvSpPr>
        <p:spPr>
          <a:xfrm>
            <a:off x="3193205" y="990324"/>
            <a:ext cx="1179602" cy="1179602"/>
          </a:xfrm>
          <a:prstGeom prst="ellipse">
            <a:avLst/>
          </a:prstGeom>
          <a:noFill/>
          <a:ln cap="rnd" cmpd="sng" w="101600">
            <a:solidFill>
              <a:srgbClr val="D8D8D8"/>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FFFFFF"/>
              </a:solidFill>
              <a:latin typeface="Libre Franklin"/>
              <a:ea typeface="Libre Franklin"/>
              <a:cs typeface="Libre Franklin"/>
              <a:sym typeface="Libre Franklin"/>
            </a:endParaRPr>
          </a:p>
        </p:txBody>
      </p:sp>
      <p:sp>
        <p:nvSpPr>
          <p:cNvPr id="498" name="Google Shape;498;p31"/>
          <p:cNvSpPr/>
          <p:nvPr/>
        </p:nvSpPr>
        <p:spPr>
          <a:xfrm>
            <a:off x="3341994" y="1139113"/>
            <a:ext cx="882024" cy="882024"/>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Libre Franklin"/>
                <a:ea typeface="Libre Franklin"/>
                <a:cs typeface="Libre Franklin"/>
                <a:sym typeface="Libre Franklin"/>
              </a:rPr>
              <a:t>50%</a:t>
            </a:r>
            <a:endParaRPr/>
          </a:p>
        </p:txBody>
      </p:sp>
      <p:sp>
        <p:nvSpPr>
          <p:cNvPr id="499" name="Google Shape;499;p31"/>
          <p:cNvSpPr/>
          <p:nvPr/>
        </p:nvSpPr>
        <p:spPr>
          <a:xfrm>
            <a:off x="3193205" y="990324"/>
            <a:ext cx="1179602" cy="1179602"/>
          </a:xfrm>
          <a:prstGeom prst="arc">
            <a:avLst>
              <a:gd fmla="val 16018236" name="adj1"/>
              <a:gd fmla="val 5788795" name="adj2"/>
            </a:avLst>
          </a:prstGeom>
          <a:noFill/>
          <a:ln cap="rnd" cmpd="sng" w="101600">
            <a:solidFill>
              <a:srgbClr val="E62A2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500" name="Google Shape;500;p31"/>
          <p:cNvSpPr/>
          <p:nvPr/>
        </p:nvSpPr>
        <p:spPr>
          <a:xfrm>
            <a:off x="4874616" y="990324"/>
            <a:ext cx="1179603" cy="1179602"/>
          </a:xfrm>
          <a:prstGeom prst="ellipse">
            <a:avLst/>
          </a:prstGeom>
          <a:noFill/>
          <a:ln cap="rnd" cmpd="sng" w="101600">
            <a:solidFill>
              <a:srgbClr val="D8D8D8"/>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FFFFFF"/>
              </a:solidFill>
              <a:latin typeface="Libre Franklin"/>
              <a:ea typeface="Libre Franklin"/>
              <a:cs typeface="Libre Franklin"/>
              <a:sym typeface="Libre Franklin"/>
            </a:endParaRPr>
          </a:p>
        </p:txBody>
      </p:sp>
      <p:sp>
        <p:nvSpPr>
          <p:cNvPr id="501" name="Google Shape;501;p31"/>
          <p:cNvSpPr/>
          <p:nvPr/>
        </p:nvSpPr>
        <p:spPr>
          <a:xfrm>
            <a:off x="5023406" y="1139113"/>
            <a:ext cx="882023" cy="882024"/>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Libre Franklin"/>
                <a:ea typeface="Libre Franklin"/>
                <a:cs typeface="Libre Franklin"/>
                <a:sym typeface="Libre Franklin"/>
              </a:rPr>
              <a:t>45%</a:t>
            </a:r>
            <a:endParaRPr/>
          </a:p>
        </p:txBody>
      </p:sp>
      <p:sp>
        <p:nvSpPr>
          <p:cNvPr id="502" name="Google Shape;502;p31"/>
          <p:cNvSpPr/>
          <p:nvPr/>
        </p:nvSpPr>
        <p:spPr>
          <a:xfrm>
            <a:off x="4874616" y="990324"/>
            <a:ext cx="1179603" cy="1179602"/>
          </a:xfrm>
          <a:prstGeom prst="arc">
            <a:avLst>
              <a:gd fmla="val 16018236" name="adj1"/>
              <a:gd fmla="val 3132458" name="adj2"/>
            </a:avLst>
          </a:prstGeom>
          <a:noFill/>
          <a:ln cap="rnd" cmpd="sng" w="101600">
            <a:solidFill>
              <a:srgbClr val="C00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503" name="Google Shape;503;p31"/>
          <p:cNvSpPr/>
          <p:nvPr/>
        </p:nvSpPr>
        <p:spPr>
          <a:xfrm>
            <a:off x="6533134" y="990324"/>
            <a:ext cx="1179603" cy="1179602"/>
          </a:xfrm>
          <a:prstGeom prst="ellipse">
            <a:avLst/>
          </a:prstGeom>
          <a:noFill/>
          <a:ln cap="rnd" cmpd="sng" w="101600">
            <a:solidFill>
              <a:srgbClr val="D8D8D8"/>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FFFFFF"/>
              </a:solidFill>
              <a:latin typeface="Libre Franklin"/>
              <a:ea typeface="Libre Franklin"/>
              <a:cs typeface="Libre Franklin"/>
              <a:sym typeface="Libre Franklin"/>
            </a:endParaRPr>
          </a:p>
        </p:txBody>
      </p:sp>
      <p:sp>
        <p:nvSpPr>
          <p:cNvPr id="504" name="Google Shape;504;p31"/>
          <p:cNvSpPr/>
          <p:nvPr/>
        </p:nvSpPr>
        <p:spPr>
          <a:xfrm>
            <a:off x="6681924" y="1139113"/>
            <a:ext cx="882023" cy="882024"/>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Libre Franklin"/>
                <a:ea typeface="Libre Franklin"/>
                <a:cs typeface="Libre Franklin"/>
                <a:sym typeface="Libre Franklin"/>
              </a:rPr>
              <a:t>90%</a:t>
            </a:r>
            <a:endParaRPr/>
          </a:p>
        </p:txBody>
      </p:sp>
      <p:sp>
        <p:nvSpPr>
          <p:cNvPr id="505" name="Google Shape;505;p31"/>
          <p:cNvSpPr/>
          <p:nvPr/>
        </p:nvSpPr>
        <p:spPr>
          <a:xfrm>
            <a:off x="6533134" y="990324"/>
            <a:ext cx="1179603" cy="1179602"/>
          </a:xfrm>
          <a:prstGeom prst="arc">
            <a:avLst>
              <a:gd fmla="val 16018236" name="adj1"/>
              <a:gd fmla="val 13285852" name="adj2"/>
            </a:avLst>
          </a:prstGeom>
          <a:noFill/>
          <a:ln cap="rnd" cmpd="sng" w="101600">
            <a:solidFill>
              <a:srgbClr val="E62A2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506" name="Google Shape;506;p31"/>
          <p:cNvSpPr txBox="1"/>
          <p:nvPr/>
        </p:nvSpPr>
        <p:spPr>
          <a:xfrm>
            <a:off x="1278492" y="2394115"/>
            <a:ext cx="1646205" cy="9405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012">
                <a:solidFill>
                  <a:srgbClr val="3F3F3F"/>
                </a:solidFill>
                <a:latin typeface="Libre Franklin"/>
                <a:ea typeface="Libre Franklin"/>
                <a:cs typeface="Libre Franklin"/>
                <a:sym typeface="Libre Franklin"/>
              </a:rPr>
              <a:t>manager</a:t>
            </a:r>
            <a:endParaRPr b="1" sz="1012">
              <a:solidFill>
                <a:srgbClr val="3F3F3F"/>
              </a:solidFill>
              <a:latin typeface="Libre Franklin"/>
              <a:ea typeface="Libre Franklin"/>
              <a:cs typeface="Libre Franklin"/>
              <a:sym typeface="Libre Franklin"/>
            </a:endParaRPr>
          </a:p>
          <a:p>
            <a:pPr indent="0" lvl="0" marL="0" marR="0" rtl="0" algn="l">
              <a:spcBef>
                <a:spcPts val="0"/>
              </a:spcBef>
              <a:spcAft>
                <a:spcPts val="0"/>
              </a:spcAft>
              <a:buNone/>
            </a:pPr>
            <a:r>
              <a:t/>
            </a:r>
            <a:endParaRPr sz="900">
              <a:solidFill>
                <a:srgbClr val="7F7F7F"/>
              </a:solidFill>
              <a:latin typeface="Libre Franklin"/>
              <a:ea typeface="Libre Franklin"/>
              <a:cs typeface="Libre Franklin"/>
              <a:sym typeface="Libre Franklin"/>
            </a:endParaRPr>
          </a:p>
          <a:p>
            <a:pPr indent="0" lvl="0" marL="0" marR="0" rtl="0" algn="l">
              <a:spcBef>
                <a:spcPts val="0"/>
              </a:spcBef>
              <a:spcAft>
                <a:spcPts val="0"/>
              </a:spcAft>
              <a:buNone/>
            </a:pPr>
            <a:r>
              <a:rPr lang="tr-TR" sz="900">
                <a:solidFill>
                  <a:srgbClr val="7F7F7F"/>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rgbClr val="7F7F7F"/>
              </a:solidFill>
              <a:latin typeface="Libre Franklin"/>
              <a:ea typeface="Libre Franklin"/>
              <a:cs typeface="Libre Franklin"/>
              <a:sym typeface="Libre Franklin"/>
            </a:endParaRPr>
          </a:p>
        </p:txBody>
      </p:sp>
      <p:sp>
        <p:nvSpPr>
          <p:cNvPr id="507" name="Google Shape;507;p31"/>
          <p:cNvSpPr txBox="1"/>
          <p:nvPr/>
        </p:nvSpPr>
        <p:spPr>
          <a:xfrm>
            <a:off x="2959903" y="2394115"/>
            <a:ext cx="1646205" cy="9405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012">
                <a:solidFill>
                  <a:srgbClr val="3F3F3F"/>
                </a:solidFill>
                <a:latin typeface="Libre Franklin"/>
                <a:ea typeface="Libre Franklin"/>
                <a:cs typeface="Libre Franklin"/>
                <a:sym typeface="Libre Franklin"/>
              </a:rPr>
              <a:t>manager</a:t>
            </a:r>
            <a:endParaRPr b="1" sz="1012">
              <a:solidFill>
                <a:srgbClr val="3F3F3F"/>
              </a:solidFill>
              <a:latin typeface="Libre Franklin"/>
              <a:ea typeface="Libre Franklin"/>
              <a:cs typeface="Libre Franklin"/>
              <a:sym typeface="Libre Franklin"/>
            </a:endParaRPr>
          </a:p>
          <a:p>
            <a:pPr indent="0" lvl="0" marL="0" marR="0" rtl="0" algn="l">
              <a:spcBef>
                <a:spcPts val="0"/>
              </a:spcBef>
              <a:spcAft>
                <a:spcPts val="0"/>
              </a:spcAft>
              <a:buNone/>
            </a:pPr>
            <a:r>
              <a:t/>
            </a:r>
            <a:endParaRPr sz="900">
              <a:solidFill>
                <a:srgbClr val="7F7F7F"/>
              </a:solidFill>
              <a:latin typeface="Libre Franklin"/>
              <a:ea typeface="Libre Franklin"/>
              <a:cs typeface="Libre Franklin"/>
              <a:sym typeface="Libre Franklin"/>
            </a:endParaRPr>
          </a:p>
          <a:p>
            <a:pPr indent="0" lvl="0" marL="0" marR="0" rtl="0" algn="l">
              <a:spcBef>
                <a:spcPts val="0"/>
              </a:spcBef>
              <a:spcAft>
                <a:spcPts val="0"/>
              </a:spcAft>
              <a:buNone/>
            </a:pPr>
            <a:r>
              <a:rPr lang="tr-TR" sz="900">
                <a:solidFill>
                  <a:srgbClr val="7F7F7F"/>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rgbClr val="7F7F7F"/>
              </a:solidFill>
              <a:latin typeface="Libre Franklin"/>
              <a:ea typeface="Libre Franklin"/>
              <a:cs typeface="Libre Franklin"/>
              <a:sym typeface="Libre Franklin"/>
            </a:endParaRPr>
          </a:p>
        </p:txBody>
      </p:sp>
      <p:sp>
        <p:nvSpPr>
          <p:cNvPr id="508" name="Google Shape;508;p31"/>
          <p:cNvSpPr txBox="1"/>
          <p:nvPr/>
        </p:nvSpPr>
        <p:spPr>
          <a:xfrm>
            <a:off x="4641315" y="2394115"/>
            <a:ext cx="1646206" cy="9405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012">
                <a:solidFill>
                  <a:srgbClr val="3F3F3F"/>
                </a:solidFill>
                <a:latin typeface="Libre Franklin"/>
                <a:ea typeface="Libre Franklin"/>
                <a:cs typeface="Libre Franklin"/>
                <a:sym typeface="Libre Franklin"/>
              </a:rPr>
              <a:t>manager</a:t>
            </a:r>
            <a:endParaRPr b="1" sz="1012">
              <a:solidFill>
                <a:srgbClr val="3F3F3F"/>
              </a:solidFill>
              <a:latin typeface="Libre Franklin"/>
              <a:ea typeface="Libre Franklin"/>
              <a:cs typeface="Libre Franklin"/>
              <a:sym typeface="Libre Franklin"/>
            </a:endParaRPr>
          </a:p>
          <a:p>
            <a:pPr indent="0" lvl="0" marL="0" marR="0" rtl="0" algn="l">
              <a:spcBef>
                <a:spcPts val="0"/>
              </a:spcBef>
              <a:spcAft>
                <a:spcPts val="0"/>
              </a:spcAft>
              <a:buNone/>
            </a:pPr>
            <a:r>
              <a:t/>
            </a:r>
            <a:endParaRPr sz="900">
              <a:solidFill>
                <a:srgbClr val="7F7F7F"/>
              </a:solidFill>
              <a:latin typeface="Libre Franklin"/>
              <a:ea typeface="Libre Franklin"/>
              <a:cs typeface="Libre Franklin"/>
              <a:sym typeface="Libre Franklin"/>
            </a:endParaRPr>
          </a:p>
          <a:p>
            <a:pPr indent="0" lvl="0" marL="0" marR="0" rtl="0" algn="l">
              <a:spcBef>
                <a:spcPts val="0"/>
              </a:spcBef>
              <a:spcAft>
                <a:spcPts val="0"/>
              </a:spcAft>
              <a:buNone/>
            </a:pPr>
            <a:r>
              <a:rPr lang="tr-TR" sz="900">
                <a:solidFill>
                  <a:srgbClr val="7F7F7F"/>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rgbClr val="7F7F7F"/>
              </a:solidFill>
              <a:latin typeface="Libre Franklin"/>
              <a:ea typeface="Libre Franklin"/>
              <a:cs typeface="Libre Franklin"/>
              <a:sym typeface="Libre Franklin"/>
            </a:endParaRPr>
          </a:p>
        </p:txBody>
      </p:sp>
      <p:sp>
        <p:nvSpPr>
          <p:cNvPr id="509" name="Google Shape;509;p31"/>
          <p:cNvSpPr txBox="1"/>
          <p:nvPr/>
        </p:nvSpPr>
        <p:spPr>
          <a:xfrm>
            <a:off x="6299832" y="2394115"/>
            <a:ext cx="1646206" cy="9405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012">
                <a:solidFill>
                  <a:srgbClr val="3F3F3F"/>
                </a:solidFill>
                <a:latin typeface="Libre Franklin"/>
                <a:ea typeface="Libre Franklin"/>
                <a:cs typeface="Libre Franklin"/>
                <a:sym typeface="Libre Franklin"/>
              </a:rPr>
              <a:t>manager</a:t>
            </a:r>
            <a:endParaRPr b="1" sz="1012">
              <a:solidFill>
                <a:srgbClr val="3F3F3F"/>
              </a:solidFill>
              <a:latin typeface="Libre Franklin"/>
              <a:ea typeface="Libre Franklin"/>
              <a:cs typeface="Libre Franklin"/>
              <a:sym typeface="Libre Franklin"/>
            </a:endParaRPr>
          </a:p>
          <a:p>
            <a:pPr indent="0" lvl="0" marL="0" marR="0" rtl="0" algn="l">
              <a:spcBef>
                <a:spcPts val="0"/>
              </a:spcBef>
              <a:spcAft>
                <a:spcPts val="0"/>
              </a:spcAft>
              <a:buNone/>
            </a:pPr>
            <a:r>
              <a:t/>
            </a:r>
            <a:endParaRPr sz="900">
              <a:solidFill>
                <a:srgbClr val="7F7F7F"/>
              </a:solidFill>
              <a:latin typeface="Libre Franklin"/>
              <a:ea typeface="Libre Franklin"/>
              <a:cs typeface="Libre Franklin"/>
              <a:sym typeface="Libre Franklin"/>
            </a:endParaRPr>
          </a:p>
          <a:p>
            <a:pPr indent="0" lvl="0" marL="0" marR="0" rtl="0" algn="l">
              <a:spcBef>
                <a:spcPts val="0"/>
              </a:spcBef>
              <a:spcAft>
                <a:spcPts val="0"/>
              </a:spcAft>
              <a:buNone/>
            </a:pPr>
            <a:r>
              <a:rPr lang="tr-TR" sz="900">
                <a:solidFill>
                  <a:srgbClr val="7F7F7F"/>
                </a:solidFill>
                <a:latin typeface="Libre Franklin"/>
                <a:ea typeface="Libre Franklin"/>
                <a:cs typeface="Libre Franklin"/>
                <a:sym typeface="Libre Franklin"/>
              </a:rPr>
              <a:t>Is the color of milk and fresh snow, the color produced by the combination of all the colors of the visible spectrum.</a:t>
            </a:r>
            <a:endParaRPr sz="900">
              <a:solidFill>
                <a:srgbClr val="7F7F7F"/>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50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par>
                                <p:cTn fill="hold" nodeType="withEffect" presetClass="entr" presetID="10" presetSubtype="0">
                                  <p:stCondLst>
                                    <p:cond delay="50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par>
                                <p:cTn fill="hold" nodeType="withEffect" presetClass="entr" presetID="10" presetSubtype="0">
                                  <p:stCondLst>
                                    <p:cond delay="50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par>
                                <p:cTn fill="hold" nodeType="withEffect" presetClass="entr" presetID="10" presetSubtype="0">
                                  <p:stCondLst>
                                    <p:cond delay="100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ntr" presetID="10" presetSubtype="0">
                                  <p:stCondLst>
                                    <p:cond delay="100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par>
                                <p:cTn fill="hold" nodeType="withEffect" presetClass="entr" presetID="10" presetSubtype="0">
                                  <p:stCondLst>
                                    <p:cond delay="100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150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par>
                                <p:cTn fill="hold" nodeType="withEffect" presetClass="entr" presetID="10" presetSubtype="0">
                                  <p:stCondLst>
                                    <p:cond delay="150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10" presetSubtype="0">
                                  <p:stCondLst>
                                    <p:cond delay="150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par>
                                <p:cTn fill="hold" nodeType="withEffect" presetClass="entr" presetID="10" presetSubtype="0">
                                  <p:stCondLst>
                                    <p:cond delay="200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par>
                                <p:cTn fill="hold" nodeType="withEffect" presetClass="entr" presetID="10" presetSubtype="0">
                                  <p:stCondLst>
                                    <p:cond delay="2000"/>
                                  </p:stCondLst>
                                  <p:childTnLst>
                                    <p:set>
                                      <p:cBhvr>
                                        <p:cTn dur="1" fill="hold">
                                          <p:stCondLst>
                                            <p:cond delay="0"/>
                                          </p:stCondLst>
                                        </p:cTn>
                                        <p:tgtEl>
                                          <p:spTgt spid="507"/>
                                        </p:tgtEl>
                                        <p:attrNameLst>
                                          <p:attrName>style.visibility</p:attrName>
                                        </p:attrNameLst>
                                      </p:cBhvr>
                                      <p:to>
                                        <p:strVal val="visible"/>
                                      </p:to>
                                    </p:set>
                                    <p:animEffect filter="fade" transition="in">
                                      <p:cBhvr>
                                        <p:cTn dur="1000"/>
                                        <p:tgtEl>
                                          <p:spTgt spid="507"/>
                                        </p:tgtEl>
                                      </p:cBhvr>
                                    </p:animEffect>
                                  </p:childTnLst>
                                </p:cTn>
                              </p:par>
                              <p:par>
                                <p:cTn fill="hold" nodeType="withEffect" presetClass="entr" presetID="10" presetSubtype="0">
                                  <p:stCondLst>
                                    <p:cond delay="200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par>
                                <p:cTn fill="hold" nodeType="withEffect" presetClass="entr" presetID="10" presetSubtype="0">
                                  <p:stCondLst>
                                    <p:cond delay="200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300"/>
                                        <p:tgtEl>
                                          <p:spTgt spid="493"/>
                                        </p:tgtEl>
                                        <p:attrNameLst>
                                          <p:attrName>ppt_x</p:attrName>
                                        </p:attrNameLst>
                                      </p:cBhvr>
                                      <p:tavLst>
                                        <p:tav fmla="" tm="0">
                                          <p:val>
                                            <p:strVal val="#ppt_x+1"/>
                                          </p:val>
                                        </p:tav>
                                        <p:tav fmla="" tm="100000">
                                          <p:val>
                                            <p:strVal val="#ppt_x"/>
                                          </p:val>
                                        </p:tav>
                                      </p:tavLst>
                                    </p:anim>
                                  </p:childTnLst>
                                </p:cTn>
                              </p:par>
                            </p:childTnLst>
                          </p:cTn>
                        </p:par>
                        <p:par>
                          <p:cTn fill="hold">
                            <p:stCondLst>
                              <p:cond delay="1300"/>
                            </p:stCondLst>
                            <p:childTnLst>
                              <p:par>
                                <p:cTn fill="hold" nodeType="afterEffect" presetClass="entr" presetID="2" presetSubtype="2">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300"/>
                                        <p:tgtEl>
                                          <p:spTgt spid="49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2"/>
          <p:cNvSpPr/>
          <p:nvPr/>
        </p:nvSpPr>
        <p:spPr>
          <a:xfrm rot="-2700000">
            <a:off x="6525938" y="1871425"/>
            <a:ext cx="777479" cy="777478"/>
          </a:xfrm>
          <a:prstGeom prst="roundRect">
            <a:avLst>
              <a:gd fmla="val 11539"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516" name="Google Shape;516;p32"/>
          <p:cNvSpPr/>
          <p:nvPr/>
        </p:nvSpPr>
        <p:spPr>
          <a:xfrm rot="-2700000">
            <a:off x="6523557" y="1790462"/>
            <a:ext cx="776288" cy="776288"/>
          </a:xfrm>
          <a:prstGeom prst="roundRect">
            <a:avLst>
              <a:gd fmla="val 11539"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grpSp>
        <p:nvGrpSpPr>
          <p:cNvPr id="517" name="Google Shape;517;p32"/>
          <p:cNvGrpSpPr/>
          <p:nvPr/>
        </p:nvGrpSpPr>
        <p:grpSpPr>
          <a:xfrm>
            <a:off x="6758332" y="2063753"/>
            <a:ext cx="307340" cy="228600"/>
            <a:chOff x="4572000" y="3414713"/>
            <a:chExt cx="374651" cy="277813"/>
          </a:xfrm>
        </p:grpSpPr>
        <p:sp>
          <p:nvSpPr>
            <p:cNvPr id="518" name="Google Shape;518;p32"/>
            <p:cNvSpPr/>
            <p:nvPr/>
          </p:nvSpPr>
          <p:spPr>
            <a:xfrm>
              <a:off x="4713288" y="3481388"/>
              <a:ext cx="233363" cy="211138"/>
            </a:xfrm>
            <a:custGeom>
              <a:rect b="b" l="l" r="r" t="t"/>
              <a:pathLst>
                <a:path extrusionOk="0"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519" name="Google Shape;519;p32"/>
            <p:cNvSpPr/>
            <p:nvPr/>
          </p:nvSpPr>
          <p:spPr>
            <a:xfrm>
              <a:off x="4572000" y="3414713"/>
              <a:ext cx="241300" cy="209550"/>
            </a:xfrm>
            <a:custGeom>
              <a:rect b="b" l="l" r="r" t="t"/>
              <a:pathLst>
                <a:path extrusionOk="0"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grpSp>
      <p:sp>
        <p:nvSpPr>
          <p:cNvPr id="520" name="Google Shape;520;p32"/>
          <p:cNvSpPr/>
          <p:nvPr/>
        </p:nvSpPr>
        <p:spPr>
          <a:xfrm rot="-2700000">
            <a:off x="4182788" y="1871425"/>
            <a:ext cx="777479" cy="777478"/>
          </a:xfrm>
          <a:prstGeom prst="roundRect">
            <a:avLst>
              <a:gd fmla="val 11539"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521" name="Google Shape;521;p32"/>
          <p:cNvSpPr/>
          <p:nvPr/>
        </p:nvSpPr>
        <p:spPr>
          <a:xfrm rot="-2700000">
            <a:off x="4180407" y="1790462"/>
            <a:ext cx="776288" cy="776288"/>
          </a:xfrm>
          <a:prstGeom prst="roundRect">
            <a:avLst>
              <a:gd fmla="val 11539"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grpSp>
        <p:nvGrpSpPr>
          <p:cNvPr id="522" name="Google Shape;522;p32"/>
          <p:cNvGrpSpPr/>
          <p:nvPr/>
        </p:nvGrpSpPr>
        <p:grpSpPr>
          <a:xfrm>
            <a:off x="4440579" y="2051687"/>
            <a:ext cx="256526" cy="252097"/>
            <a:chOff x="2905125" y="4002088"/>
            <a:chExt cx="249238" cy="244475"/>
          </a:xfrm>
        </p:grpSpPr>
        <p:sp>
          <p:nvSpPr>
            <p:cNvPr id="523" name="Google Shape;523;p32"/>
            <p:cNvSpPr/>
            <p:nvPr/>
          </p:nvSpPr>
          <p:spPr>
            <a:xfrm>
              <a:off x="2905125" y="4002088"/>
              <a:ext cx="249238" cy="244475"/>
            </a:xfrm>
            <a:custGeom>
              <a:rect b="b" l="l" r="r" t="t"/>
              <a:pathLst>
                <a:path extrusionOk="0" h="93" w="95">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524" name="Google Shape;524;p32"/>
            <p:cNvSpPr/>
            <p:nvPr/>
          </p:nvSpPr>
          <p:spPr>
            <a:xfrm>
              <a:off x="3005138" y="4102100"/>
              <a:ext cx="49213" cy="4762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grpSp>
      <p:sp>
        <p:nvSpPr>
          <p:cNvPr id="525" name="Google Shape;525;p32"/>
          <p:cNvSpPr/>
          <p:nvPr/>
        </p:nvSpPr>
        <p:spPr>
          <a:xfrm rot="-2700000">
            <a:off x="1839638" y="1871425"/>
            <a:ext cx="777479" cy="777478"/>
          </a:xfrm>
          <a:prstGeom prst="roundRect">
            <a:avLst>
              <a:gd fmla="val 11539"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526" name="Google Shape;526;p32"/>
          <p:cNvSpPr/>
          <p:nvPr/>
        </p:nvSpPr>
        <p:spPr>
          <a:xfrm rot="-2700000">
            <a:off x="1837257" y="1790462"/>
            <a:ext cx="776288" cy="776288"/>
          </a:xfrm>
          <a:prstGeom prst="roundRect">
            <a:avLst>
              <a:gd fmla="val 11539"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grpSp>
        <p:nvGrpSpPr>
          <p:cNvPr id="527" name="Google Shape;527;p32"/>
          <p:cNvGrpSpPr/>
          <p:nvPr/>
        </p:nvGrpSpPr>
        <p:grpSpPr>
          <a:xfrm>
            <a:off x="2072025" y="2064388"/>
            <a:ext cx="307321" cy="227330"/>
            <a:chOff x="3052763" y="2647950"/>
            <a:chExt cx="346075" cy="255588"/>
          </a:xfrm>
        </p:grpSpPr>
        <p:sp>
          <p:nvSpPr>
            <p:cNvPr id="528" name="Google Shape;528;p32"/>
            <p:cNvSpPr/>
            <p:nvPr/>
          </p:nvSpPr>
          <p:spPr>
            <a:xfrm>
              <a:off x="3175000" y="2825750"/>
              <a:ext cx="100013" cy="77788"/>
            </a:xfrm>
            <a:custGeom>
              <a:rect b="b" l="l" r="r" t="t"/>
              <a:pathLst>
                <a:path extrusionOk="0" h="30" w="38">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529" name="Google Shape;529;p32"/>
            <p:cNvSpPr/>
            <p:nvPr/>
          </p:nvSpPr>
          <p:spPr>
            <a:xfrm>
              <a:off x="3109913" y="2736850"/>
              <a:ext cx="230188" cy="101600"/>
            </a:xfrm>
            <a:custGeom>
              <a:rect b="b" l="l" r="r" t="t"/>
              <a:pathLst>
                <a:path extrusionOk="0" h="39" w="88">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530" name="Google Shape;530;p32"/>
            <p:cNvSpPr/>
            <p:nvPr/>
          </p:nvSpPr>
          <p:spPr>
            <a:xfrm>
              <a:off x="3052763" y="2647950"/>
              <a:ext cx="346075" cy="134938"/>
            </a:xfrm>
            <a:custGeom>
              <a:rect b="b" l="l" r="r" t="t"/>
              <a:pathLst>
                <a:path extrusionOk="0" h="52" w="13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grpSp>
      <p:sp>
        <p:nvSpPr>
          <p:cNvPr id="531" name="Google Shape;531;p32"/>
          <p:cNvSpPr/>
          <p:nvPr/>
        </p:nvSpPr>
        <p:spPr>
          <a:xfrm>
            <a:off x="1539184" y="2909993"/>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Wifi Tech</a:t>
            </a:r>
            <a:endParaRPr b="1" sz="1200">
              <a:solidFill>
                <a:schemeClr val="lt1"/>
              </a:solidFill>
              <a:latin typeface="Libre Franklin"/>
              <a:ea typeface="Libre Franklin"/>
              <a:cs typeface="Libre Franklin"/>
              <a:sym typeface="Libre Franklin"/>
            </a:endParaRPr>
          </a:p>
        </p:txBody>
      </p:sp>
      <p:sp>
        <p:nvSpPr>
          <p:cNvPr id="532" name="Google Shape;532;p32"/>
          <p:cNvSpPr txBox="1"/>
          <p:nvPr/>
        </p:nvSpPr>
        <p:spPr>
          <a:xfrm>
            <a:off x="1183838" y="3299878"/>
            <a:ext cx="2062052" cy="897938"/>
          </a:xfrm>
          <a:prstGeom prst="rect">
            <a:avLst/>
          </a:prstGeom>
          <a:noFill/>
          <a:ln cap="flat" cmpd="sng" w="9525">
            <a:solidFill>
              <a:srgbClr val="DD657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A complex idea can be conveyed with just a single still image, namely making it possible to absorb large amounts of data quickly.</a:t>
            </a:r>
            <a:endParaRPr sz="900">
              <a:solidFill>
                <a:schemeClr val="dk1"/>
              </a:solidFill>
              <a:latin typeface="Libre Franklin"/>
              <a:ea typeface="Libre Franklin"/>
              <a:cs typeface="Libre Franklin"/>
              <a:sym typeface="Libre Franklin"/>
            </a:endParaRPr>
          </a:p>
        </p:txBody>
      </p:sp>
      <p:cxnSp>
        <p:nvCxnSpPr>
          <p:cNvPr id="533" name="Google Shape;533;p32"/>
          <p:cNvCxnSpPr/>
          <p:nvPr/>
        </p:nvCxnSpPr>
        <p:spPr>
          <a:xfrm>
            <a:off x="1849533" y="3273873"/>
            <a:ext cx="730661" cy="0"/>
          </a:xfrm>
          <a:prstGeom prst="straightConnector1">
            <a:avLst/>
          </a:prstGeom>
          <a:noFill/>
          <a:ln cap="flat" cmpd="sng" w="12700">
            <a:solidFill>
              <a:srgbClr val="DD6572"/>
            </a:solidFill>
            <a:prstDash val="dashDot"/>
            <a:round/>
            <a:headEnd len="sm" w="sm" type="none"/>
            <a:tailEnd len="sm" w="sm" type="none"/>
          </a:ln>
        </p:spPr>
      </p:cxnSp>
      <p:sp>
        <p:nvSpPr>
          <p:cNvPr id="534" name="Google Shape;534;p32"/>
          <p:cNvSpPr/>
          <p:nvPr/>
        </p:nvSpPr>
        <p:spPr>
          <a:xfrm>
            <a:off x="3893553" y="2909993"/>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Settings</a:t>
            </a:r>
            <a:endParaRPr b="1" sz="1200">
              <a:solidFill>
                <a:schemeClr val="lt1"/>
              </a:solidFill>
              <a:latin typeface="Libre Franklin"/>
              <a:ea typeface="Libre Franklin"/>
              <a:cs typeface="Libre Franklin"/>
              <a:sym typeface="Libre Franklin"/>
            </a:endParaRPr>
          </a:p>
        </p:txBody>
      </p:sp>
      <p:sp>
        <p:nvSpPr>
          <p:cNvPr id="535" name="Google Shape;535;p32"/>
          <p:cNvSpPr txBox="1"/>
          <p:nvPr/>
        </p:nvSpPr>
        <p:spPr>
          <a:xfrm>
            <a:off x="3538207" y="3299878"/>
            <a:ext cx="2062052" cy="897938"/>
          </a:xfrm>
          <a:prstGeom prst="rect">
            <a:avLst/>
          </a:prstGeom>
          <a:noFill/>
          <a:ln cap="flat" cmpd="sng" w="9525">
            <a:solidFill>
              <a:srgbClr val="DD657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A complex idea can be conveyed with just a single still image, namely making it possible to absorb large amounts of data quickly.</a:t>
            </a:r>
            <a:endParaRPr sz="900">
              <a:solidFill>
                <a:schemeClr val="dk1"/>
              </a:solidFill>
              <a:latin typeface="Libre Franklin"/>
              <a:ea typeface="Libre Franklin"/>
              <a:cs typeface="Libre Franklin"/>
              <a:sym typeface="Libre Franklin"/>
            </a:endParaRPr>
          </a:p>
        </p:txBody>
      </p:sp>
      <p:cxnSp>
        <p:nvCxnSpPr>
          <p:cNvPr id="536" name="Google Shape;536;p32"/>
          <p:cNvCxnSpPr/>
          <p:nvPr/>
        </p:nvCxnSpPr>
        <p:spPr>
          <a:xfrm>
            <a:off x="4203902" y="3273873"/>
            <a:ext cx="730661" cy="0"/>
          </a:xfrm>
          <a:prstGeom prst="straightConnector1">
            <a:avLst/>
          </a:prstGeom>
          <a:noFill/>
          <a:ln cap="flat" cmpd="sng" w="12700">
            <a:solidFill>
              <a:srgbClr val="DD6572"/>
            </a:solidFill>
            <a:prstDash val="dashDot"/>
            <a:round/>
            <a:headEnd len="sm" w="sm" type="none"/>
            <a:tailEnd len="sm" w="sm" type="none"/>
          </a:ln>
        </p:spPr>
      </p:cxnSp>
      <p:sp>
        <p:nvSpPr>
          <p:cNvPr id="537" name="Google Shape;537;p32"/>
          <p:cNvSpPr/>
          <p:nvPr/>
        </p:nvSpPr>
        <p:spPr>
          <a:xfrm>
            <a:off x="6247923" y="2909993"/>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Support</a:t>
            </a:r>
            <a:endParaRPr b="1" sz="1200">
              <a:solidFill>
                <a:schemeClr val="lt1"/>
              </a:solidFill>
              <a:latin typeface="Libre Franklin"/>
              <a:ea typeface="Libre Franklin"/>
              <a:cs typeface="Libre Franklin"/>
              <a:sym typeface="Libre Franklin"/>
            </a:endParaRPr>
          </a:p>
        </p:txBody>
      </p:sp>
      <p:sp>
        <p:nvSpPr>
          <p:cNvPr id="538" name="Google Shape;538;p32"/>
          <p:cNvSpPr txBox="1"/>
          <p:nvPr/>
        </p:nvSpPr>
        <p:spPr>
          <a:xfrm>
            <a:off x="5892577" y="3299878"/>
            <a:ext cx="2062052" cy="897938"/>
          </a:xfrm>
          <a:prstGeom prst="rect">
            <a:avLst/>
          </a:prstGeom>
          <a:noFill/>
          <a:ln cap="flat" cmpd="sng" w="9525">
            <a:solidFill>
              <a:srgbClr val="DD657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A complex idea can be conveyed with just a single still image, namely making it possible to absorb large amounts of data quickly.</a:t>
            </a:r>
            <a:endParaRPr sz="900">
              <a:solidFill>
                <a:schemeClr val="dk1"/>
              </a:solidFill>
              <a:latin typeface="Libre Franklin"/>
              <a:ea typeface="Libre Franklin"/>
              <a:cs typeface="Libre Franklin"/>
              <a:sym typeface="Libre Franklin"/>
            </a:endParaRPr>
          </a:p>
        </p:txBody>
      </p:sp>
      <p:cxnSp>
        <p:nvCxnSpPr>
          <p:cNvPr id="539" name="Google Shape;539;p32"/>
          <p:cNvCxnSpPr/>
          <p:nvPr/>
        </p:nvCxnSpPr>
        <p:spPr>
          <a:xfrm>
            <a:off x="6558271" y="3273873"/>
            <a:ext cx="730661" cy="0"/>
          </a:xfrm>
          <a:prstGeom prst="straightConnector1">
            <a:avLst/>
          </a:prstGeom>
          <a:noFill/>
          <a:ln cap="flat" cmpd="sng" w="12700">
            <a:solidFill>
              <a:srgbClr val="DD6572"/>
            </a:solidFill>
            <a:prstDash val="dashDot"/>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5"/>
                                        </p:tgtEl>
                                        <p:attrNameLst>
                                          <p:attrName>style.visibility</p:attrName>
                                        </p:attrNameLst>
                                      </p:cBhvr>
                                      <p:to>
                                        <p:strVal val="visible"/>
                                      </p:to>
                                    </p:set>
                                    <p:anim calcmode="lin" valueType="num">
                                      <p:cBhvr additive="base">
                                        <p:cTn dur="500"/>
                                        <p:tgtEl>
                                          <p:spTgt spid="515"/>
                                        </p:tgtEl>
                                        <p:attrNameLst>
                                          <p:attrName>ppt_w</p:attrName>
                                        </p:attrNameLst>
                                      </p:cBhvr>
                                      <p:tavLst>
                                        <p:tav fmla="" tm="0">
                                          <p:val>
                                            <p:strVal val="0"/>
                                          </p:val>
                                        </p:tav>
                                        <p:tav fmla="" tm="100000">
                                          <p:val>
                                            <p:strVal val="#ppt_w"/>
                                          </p:val>
                                        </p:tav>
                                      </p:tavLst>
                                    </p:anim>
                                    <p:anim calcmode="lin" valueType="num">
                                      <p:cBhvr additive="base">
                                        <p:cTn dur="500"/>
                                        <p:tgtEl>
                                          <p:spTgt spid="5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500"/>
                                        <p:tgtEl>
                                          <p:spTgt spid="516"/>
                                        </p:tgtEl>
                                        <p:attrNameLst>
                                          <p:attrName>ppt_w</p:attrName>
                                        </p:attrNameLst>
                                      </p:cBhvr>
                                      <p:tavLst>
                                        <p:tav fmla="" tm="0">
                                          <p:val>
                                            <p:strVal val="0"/>
                                          </p:val>
                                        </p:tav>
                                        <p:tav fmla="" tm="100000">
                                          <p:val>
                                            <p:strVal val="#ppt_w"/>
                                          </p:val>
                                        </p:tav>
                                      </p:tavLst>
                                    </p:anim>
                                    <p:anim calcmode="lin" valueType="num">
                                      <p:cBhvr additive="base">
                                        <p:cTn dur="500"/>
                                        <p:tgtEl>
                                          <p:spTgt spid="5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ppt_w</p:attrName>
                                        </p:attrNameLst>
                                      </p:cBhvr>
                                      <p:tavLst>
                                        <p:tav fmla="" tm="0">
                                          <p:val>
                                            <p:strVal val="0"/>
                                          </p:val>
                                        </p:tav>
                                        <p:tav fmla="" tm="100000">
                                          <p:val>
                                            <p:strVal val="#ppt_w"/>
                                          </p:val>
                                        </p:tav>
                                      </p:tavLst>
                                    </p:anim>
                                    <p:anim calcmode="lin" valueType="num">
                                      <p:cBhvr additive="base">
                                        <p:cTn dur="500"/>
                                        <p:tgtEl>
                                          <p:spTgt spid="5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ppt_w</p:attrName>
                                        </p:attrNameLst>
                                      </p:cBhvr>
                                      <p:tavLst>
                                        <p:tav fmla="" tm="0">
                                          <p:val>
                                            <p:strVal val="0"/>
                                          </p:val>
                                        </p:tav>
                                        <p:tav fmla="" tm="100000">
                                          <p:val>
                                            <p:strVal val="#ppt_w"/>
                                          </p:val>
                                        </p:tav>
                                      </p:tavLst>
                                    </p:anim>
                                    <p:anim calcmode="lin" valueType="num">
                                      <p:cBhvr additive="base">
                                        <p:cTn dur="500"/>
                                        <p:tgtEl>
                                          <p:spTgt spid="5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500"/>
                                        <p:tgtEl>
                                          <p:spTgt spid="521"/>
                                        </p:tgtEl>
                                        <p:attrNameLst>
                                          <p:attrName>ppt_w</p:attrName>
                                        </p:attrNameLst>
                                      </p:cBhvr>
                                      <p:tavLst>
                                        <p:tav fmla="" tm="0">
                                          <p:val>
                                            <p:strVal val="0"/>
                                          </p:val>
                                        </p:tav>
                                        <p:tav fmla="" tm="100000">
                                          <p:val>
                                            <p:strVal val="#ppt_w"/>
                                          </p:val>
                                        </p:tav>
                                      </p:tavLst>
                                    </p:anim>
                                    <p:anim calcmode="lin" valueType="num">
                                      <p:cBhvr additive="base">
                                        <p:cTn dur="500"/>
                                        <p:tgtEl>
                                          <p:spTgt spid="5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2"/>
                                        </p:tgtEl>
                                        <p:attrNameLst>
                                          <p:attrName>style.visibility</p:attrName>
                                        </p:attrNameLst>
                                      </p:cBhvr>
                                      <p:to>
                                        <p:strVal val="visible"/>
                                      </p:to>
                                    </p:set>
                                    <p:anim calcmode="lin" valueType="num">
                                      <p:cBhvr additive="base">
                                        <p:cTn dur="500"/>
                                        <p:tgtEl>
                                          <p:spTgt spid="522"/>
                                        </p:tgtEl>
                                        <p:attrNameLst>
                                          <p:attrName>ppt_w</p:attrName>
                                        </p:attrNameLst>
                                      </p:cBhvr>
                                      <p:tavLst>
                                        <p:tav fmla="" tm="0">
                                          <p:val>
                                            <p:strVal val="0"/>
                                          </p:val>
                                        </p:tav>
                                        <p:tav fmla="" tm="100000">
                                          <p:val>
                                            <p:strVal val="#ppt_w"/>
                                          </p:val>
                                        </p:tav>
                                      </p:tavLst>
                                    </p:anim>
                                    <p:anim calcmode="lin" valueType="num">
                                      <p:cBhvr additive="base">
                                        <p:cTn dur="500"/>
                                        <p:tgtEl>
                                          <p:spTgt spid="5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ppt_w</p:attrName>
                                        </p:attrNameLst>
                                      </p:cBhvr>
                                      <p:tavLst>
                                        <p:tav fmla="" tm="0">
                                          <p:val>
                                            <p:strVal val="0"/>
                                          </p:val>
                                        </p:tav>
                                        <p:tav fmla="" tm="100000">
                                          <p:val>
                                            <p:strVal val="#ppt_w"/>
                                          </p:val>
                                        </p:tav>
                                      </p:tavLst>
                                    </p:anim>
                                    <p:anim calcmode="lin" valueType="num">
                                      <p:cBhvr additive="base">
                                        <p:cTn dur="500"/>
                                        <p:tgtEl>
                                          <p:spTgt spid="5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ppt_w</p:attrName>
                                        </p:attrNameLst>
                                      </p:cBhvr>
                                      <p:tavLst>
                                        <p:tav fmla="" tm="0">
                                          <p:val>
                                            <p:strVal val="0"/>
                                          </p:val>
                                        </p:tav>
                                        <p:tav fmla="" tm="100000">
                                          <p:val>
                                            <p:strVal val="#ppt_w"/>
                                          </p:val>
                                        </p:tav>
                                      </p:tavLst>
                                    </p:anim>
                                    <p:anim calcmode="lin" valueType="num">
                                      <p:cBhvr additive="base">
                                        <p:cTn dur="500"/>
                                        <p:tgtEl>
                                          <p:spTgt spid="5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500"/>
                                        <p:tgtEl>
                                          <p:spTgt spid="527"/>
                                        </p:tgtEl>
                                        <p:attrNameLst>
                                          <p:attrName>ppt_w</p:attrName>
                                        </p:attrNameLst>
                                      </p:cBhvr>
                                      <p:tavLst>
                                        <p:tav fmla="" tm="0">
                                          <p:val>
                                            <p:strVal val="0"/>
                                          </p:val>
                                        </p:tav>
                                        <p:tav fmla="" tm="100000">
                                          <p:val>
                                            <p:strVal val="#ppt_w"/>
                                          </p:val>
                                        </p:tav>
                                      </p:tavLst>
                                    </p:anim>
                                    <p:anim calcmode="lin" valueType="num">
                                      <p:cBhvr additive="base">
                                        <p:cTn dur="500"/>
                                        <p:tgtEl>
                                          <p:spTgt spid="5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ppt_w</p:attrName>
                                        </p:attrNameLst>
                                      </p:cBhvr>
                                      <p:tavLst>
                                        <p:tav fmla="" tm="0">
                                          <p:val>
                                            <p:strVal val="0"/>
                                          </p:val>
                                        </p:tav>
                                        <p:tav fmla="" tm="100000">
                                          <p:val>
                                            <p:strVal val="#ppt_w"/>
                                          </p:val>
                                        </p:tav>
                                      </p:tavLst>
                                    </p:anim>
                                    <p:anim calcmode="lin" valueType="num">
                                      <p:cBhvr additive="base">
                                        <p:cTn dur="500"/>
                                        <p:tgtEl>
                                          <p:spTgt spid="5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500"/>
                                        <p:tgtEl>
                                          <p:spTgt spid="532"/>
                                        </p:tgtEl>
                                        <p:attrNameLst>
                                          <p:attrName>ppt_w</p:attrName>
                                        </p:attrNameLst>
                                      </p:cBhvr>
                                      <p:tavLst>
                                        <p:tav fmla="" tm="0">
                                          <p:val>
                                            <p:strVal val="0"/>
                                          </p:val>
                                        </p:tav>
                                        <p:tav fmla="" tm="100000">
                                          <p:val>
                                            <p:strVal val="#ppt_w"/>
                                          </p:val>
                                        </p:tav>
                                      </p:tavLst>
                                    </p:anim>
                                    <p:anim calcmode="lin" valueType="num">
                                      <p:cBhvr additive="base">
                                        <p:cTn dur="500"/>
                                        <p:tgtEl>
                                          <p:spTgt spid="5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ppt_w</p:attrName>
                                        </p:attrNameLst>
                                      </p:cBhvr>
                                      <p:tavLst>
                                        <p:tav fmla="" tm="0">
                                          <p:val>
                                            <p:strVal val="0"/>
                                          </p:val>
                                        </p:tav>
                                        <p:tav fmla="" tm="100000">
                                          <p:val>
                                            <p:strVal val="#ppt_w"/>
                                          </p:val>
                                        </p:tav>
                                      </p:tavLst>
                                    </p:anim>
                                    <p:anim calcmode="lin" valueType="num">
                                      <p:cBhvr additive="base">
                                        <p:cTn dur="500"/>
                                        <p:tgtEl>
                                          <p:spTgt spid="5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ppt_w</p:attrName>
                                        </p:attrNameLst>
                                      </p:cBhvr>
                                      <p:tavLst>
                                        <p:tav fmla="" tm="0">
                                          <p:val>
                                            <p:strVal val="0"/>
                                          </p:val>
                                        </p:tav>
                                        <p:tav fmla="" tm="100000">
                                          <p:val>
                                            <p:strVal val="#ppt_w"/>
                                          </p:val>
                                        </p:tav>
                                      </p:tavLst>
                                    </p:anim>
                                    <p:anim calcmode="lin" valueType="num">
                                      <p:cBhvr additive="base">
                                        <p:cTn dur="500"/>
                                        <p:tgtEl>
                                          <p:spTgt spid="5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500"/>
                                        <p:tgtEl>
                                          <p:spTgt spid="535"/>
                                        </p:tgtEl>
                                        <p:attrNameLst>
                                          <p:attrName>ppt_w</p:attrName>
                                        </p:attrNameLst>
                                      </p:cBhvr>
                                      <p:tavLst>
                                        <p:tav fmla="" tm="0">
                                          <p:val>
                                            <p:strVal val="0"/>
                                          </p:val>
                                        </p:tav>
                                        <p:tav fmla="" tm="100000">
                                          <p:val>
                                            <p:strVal val="#ppt_w"/>
                                          </p:val>
                                        </p:tav>
                                      </p:tavLst>
                                    </p:anim>
                                    <p:anim calcmode="lin" valueType="num">
                                      <p:cBhvr additive="base">
                                        <p:cTn dur="500"/>
                                        <p:tgtEl>
                                          <p:spTgt spid="5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ppt_w</p:attrName>
                                        </p:attrNameLst>
                                      </p:cBhvr>
                                      <p:tavLst>
                                        <p:tav fmla="" tm="0">
                                          <p:val>
                                            <p:strVal val="0"/>
                                          </p:val>
                                        </p:tav>
                                        <p:tav fmla="" tm="100000">
                                          <p:val>
                                            <p:strVal val="#ppt_w"/>
                                          </p:val>
                                        </p:tav>
                                      </p:tavLst>
                                    </p:anim>
                                    <p:anim calcmode="lin" valueType="num">
                                      <p:cBhvr additive="base">
                                        <p:cTn dur="500"/>
                                        <p:tgtEl>
                                          <p:spTgt spid="5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ppt_w</p:attrName>
                                        </p:attrNameLst>
                                      </p:cBhvr>
                                      <p:tavLst>
                                        <p:tav fmla="" tm="0">
                                          <p:val>
                                            <p:strVal val="0"/>
                                          </p:val>
                                        </p:tav>
                                        <p:tav fmla="" tm="100000">
                                          <p:val>
                                            <p:strVal val="#ppt_w"/>
                                          </p:val>
                                        </p:tav>
                                      </p:tavLst>
                                    </p:anim>
                                    <p:anim calcmode="lin" valueType="num">
                                      <p:cBhvr additive="base">
                                        <p:cTn dur="500"/>
                                        <p:tgtEl>
                                          <p:spTgt spid="5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ppt_w</p:attrName>
                                        </p:attrNameLst>
                                      </p:cBhvr>
                                      <p:tavLst>
                                        <p:tav fmla="" tm="0">
                                          <p:val>
                                            <p:strVal val="0"/>
                                          </p:val>
                                        </p:tav>
                                        <p:tav fmla="" tm="100000">
                                          <p:val>
                                            <p:strVal val="#ppt_w"/>
                                          </p:val>
                                        </p:tav>
                                      </p:tavLst>
                                    </p:anim>
                                    <p:anim calcmode="lin" valueType="num">
                                      <p:cBhvr additive="base">
                                        <p:cTn dur="500"/>
                                        <p:tgtEl>
                                          <p:spTgt spid="5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ppt_w</p:attrName>
                                        </p:attrNameLst>
                                      </p:cBhvr>
                                      <p:tavLst>
                                        <p:tav fmla="" tm="0">
                                          <p:val>
                                            <p:strVal val="0"/>
                                          </p:val>
                                        </p:tav>
                                        <p:tav fmla="" tm="100000">
                                          <p:val>
                                            <p:strVal val="#ppt_w"/>
                                          </p:val>
                                        </p:tav>
                                      </p:tavLst>
                                    </p:anim>
                                    <p:anim calcmode="lin" valueType="num">
                                      <p:cBhvr additive="base">
                                        <p:cTn dur="500"/>
                                        <p:tgtEl>
                                          <p:spTgt spid="5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grpSp>
        <p:nvGrpSpPr>
          <p:cNvPr id="545" name="Google Shape;545;p33"/>
          <p:cNvGrpSpPr/>
          <p:nvPr/>
        </p:nvGrpSpPr>
        <p:grpSpPr>
          <a:xfrm>
            <a:off x="3816113" y="934691"/>
            <a:ext cx="1511103" cy="1511103"/>
            <a:chOff x="5182632" y="1700808"/>
            <a:chExt cx="2015329" cy="2015329"/>
          </a:xfrm>
        </p:grpSpPr>
        <p:sp>
          <p:nvSpPr>
            <p:cNvPr id="546" name="Google Shape;546;p33"/>
            <p:cNvSpPr/>
            <p:nvPr/>
          </p:nvSpPr>
          <p:spPr>
            <a:xfrm>
              <a:off x="5182632" y="1700808"/>
              <a:ext cx="2015329" cy="2015329"/>
            </a:xfrm>
            <a:prstGeom prst="ellipse">
              <a:avLst/>
            </a:prstGeom>
            <a:solidFill>
              <a:srgbClr val="DD657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547" name="Google Shape;547;p33"/>
            <p:cNvSpPr/>
            <p:nvPr/>
          </p:nvSpPr>
          <p:spPr>
            <a:xfrm>
              <a:off x="5769194" y="1999060"/>
              <a:ext cx="886234" cy="1418826"/>
            </a:xfrm>
            <a:custGeom>
              <a:rect b="b" l="l" r="r" t="t"/>
              <a:pathLst>
                <a:path extrusionOk="0" h="1589" w="991">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grpSp>
      <p:grpSp>
        <p:nvGrpSpPr>
          <p:cNvPr id="548" name="Google Shape;548;p33"/>
          <p:cNvGrpSpPr/>
          <p:nvPr/>
        </p:nvGrpSpPr>
        <p:grpSpPr>
          <a:xfrm>
            <a:off x="6299742" y="934691"/>
            <a:ext cx="1512168" cy="1511103"/>
            <a:chOff x="8758812" y="1700808"/>
            <a:chExt cx="2016749" cy="2015329"/>
          </a:xfrm>
        </p:grpSpPr>
        <p:sp>
          <p:nvSpPr>
            <p:cNvPr id="549" name="Google Shape;549;p33"/>
            <p:cNvSpPr/>
            <p:nvPr/>
          </p:nvSpPr>
          <p:spPr>
            <a:xfrm>
              <a:off x="8758812" y="1700808"/>
              <a:ext cx="2016749" cy="2015329"/>
            </a:xfrm>
            <a:prstGeom prst="ellipse">
              <a:avLst/>
            </a:prstGeom>
            <a:solidFill>
              <a:srgbClr val="DD657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550" name="Google Shape;550;p33"/>
            <p:cNvSpPr/>
            <p:nvPr/>
          </p:nvSpPr>
          <p:spPr>
            <a:xfrm>
              <a:off x="9081207" y="2189373"/>
              <a:ext cx="1380479" cy="1038200"/>
            </a:xfrm>
            <a:custGeom>
              <a:rect b="b" l="l" r="r" t="t"/>
              <a:pathLst>
                <a:path extrusionOk="0" h="1162" w="1545">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grpSp>
      <p:grpSp>
        <p:nvGrpSpPr>
          <p:cNvPr id="551" name="Google Shape;551;p33"/>
          <p:cNvGrpSpPr/>
          <p:nvPr/>
        </p:nvGrpSpPr>
        <p:grpSpPr>
          <a:xfrm>
            <a:off x="1375219" y="934691"/>
            <a:ext cx="1512168" cy="1511103"/>
            <a:chOff x="1204523" y="1700808"/>
            <a:chExt cx="2016749" cy="2015329"/>
          </a:xfrm>
        </p:grpSpPr>
        <p:sp>
          <p:nvSpPr>
            <p:cNvPr id="552" name="Google Shape;552;p33"/>
            <p:cNvSpPr/>
            <p:nvPr/>
          </p:nvSpPr>
          <p:spPr>
            <a:xfrm>
              <a:off x="1204523" y="1700808"/>
              <a:ext cx="2016749" cy="2015329"/>
            </a:xfrm>
            <a:prstGeom prst="ellipse">
              <a:avLst/>
            </a:prstGeom>
            <a:solidFill>
              <a:srgbClr val="DD657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553" name="Google Shape;553;p33"/>
            <p:cNvSpPr/>
            <p:nvPr/>
          </p:nvSpPr>
          <p:spPr>
            <a:xfrm>
              <a:off x="1453066" y="2193633"/>
              <a:ext cx="1560850" cy="1029678"/>
            </a:xfrm>
            <a:custGeom>
              <a:rect b="b" l="l" r="r" t="t"/>
              <a:pathLst>
                <a:path extrusionOk="0" h="1154" w="1747">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grpSp>
      <p:sp>
        <p:nvSpPr>
          <p:cNvPr id="554" name="Google Shape;554;p33"/>
          <p:cNvSpPr/>
          <p:nvPr/>
        </p:nvSpPr>
        <p:spPr>
          <a:xfrm>
            <a:off x="3162469" y="1449041"/>
            <a:ext cx="437677" cy="437677"/>
          </a:xfrm>
          <a:custGeom>
            <a:rect b="b" l="l" r="r" t="t"/>
            <a:pathLst>
              <a:path extrusionOk="0" h="653" w="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555" name="Google Shape;555;p33"/>
          <p:cNvSpPr/>
          <p:nvPr/>
        </p:nvSpPr>
        <p:spPr>
          <a:xfrm>
            <a:off x="5651839" y="1449041"/>
            <a:ext cx="437677" cy="437677"/>
          </a:xfrm>
          <a:custGeom>
            <a:rect b="b" l="l" r="r" t="t"/>
            <a:pathLst>
              <a:path extrusionOk="0" h="653" w="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556" name="Google Shape;556;p33"/>
          <p:cNvSpPr/>
          <p:nvPr/>
        </p:nvSpPr>
        <p:spPr>
          <a:xfrm>
            <a:off x="1163974" y="3262699"/>
            <a:ext cx="6791481" cy="1440597"/>
          </a:xfrm>
          <a:prstGeom prst="rect">
            <a:avLst/>
          </a:prstGeom>
          <a:solidFill>
            <a:srgbClr val="F2F2F2"/>
          </a:solidFill>
          <a:ln cap="flat" cmpd="sng" w="9525">
            <a:solidFill>
              <a:srgbClr val="55735B"/>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557" name="Google Shape;557;p33"/>
          <p:cNvSpPr txBox="1"/>
          <p:nvPr/>
        </p:nvSpPr>
        <p:spPr>
          <a:xfrm>
            <a:off x="1343651" y="3324329"/>
            <a:ext cx="6376459" cy="1308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rgbClr val="595959"/>
                </a:solidFill>
                <a:latin typeface="Libre Franklin Medium"/>
                <a:ea typeface="Libre Franklin Medium"/>
                <a:cs typeface="Libre Franklin Medium"/>
                <a:sym typeface="Libre Franklin Medium"/>
              </a:rPr>
              <a:t>EDIT IN POWERPOINT®</a:t>
            </a:r>
            <a:br>
              <a:rPr lang="tr-TR" sz="1200">
                <a:solidFill>
                  <a:srgbClr val="595959"/>
                </a:solidFill>
                <a:latin typeface="Libre Franklin"/>
                <a:ea typeface="Libre Franklin"/>
                <a:cs typeface="Libre Franklin"/>
                <a:sym typeface="Libre Franklin"/>
              </a:rPr>
            </a:br>
            <a:endParaRPr sz="1200">
              <a:solidFill>
                <a:srgbClr val="595959"/>
              </a:solidFill>
              <a:latin typeface="Libre Franklin"/>
              <a:ea typeface="Libre Franklin"/>
              <a:cs typeface="Libre Franklin"/>
              <a:sym typeface="Libre Franklin"/>
            </a:endParaRPr>
          </a:p>
          <a:p>
            <a:pPr indent="0" lvl="0" marL="0" marR="0" rtl="0" algn="l">
              <a:spcBef>
                <a:spcPts val="0"/>
              </a:spcBef>
              <a:spcAft>
                <a:spcPts val="0"/>
              </a:spcAft>
              <a:buNone/>
            </a:pPr>
            <a:r>
              <a:rPr lang="tr-TR" sz="1100">
                <a:solidFill>
                  <a:srgbClr val="595959"/>
                </a:solidFill>
                <a:latin typeface="Libre Franklin"/>
                <a:ea typeface="Libre Franklin"/>
                <a:cs typeface="Libre Franklin"/>
                <a:sym typeface="Libre Franklin"/>
              </a:rPr>
              <a:t>Click on the button under the presentation preview that says "Download as PowerPoint template". You will get a .pptx file that you can edit in PowerPoint. </a:t>
            </a:r>
            <a:br>
              <a:rPr lang="tr-TR" sz="1100">
                <a:solidFill>
                  <a:srgbClr val="595959"/>
                </a:solidFill>
                <a:latin typeface="Libre Franklin"/>
                <a:ea typeface="Libre Franklin"/>
                <a:cs typeface="Libre Franklin"/>
                <a:sym typeface="Libre Franklin"/>
              </a:rPr>
            </a:br>
            <a:endParaRPr sz="1100">
              <a:solidFill>
                <a:srgbClr val="595959"/>
              </a:solidFill>
              <a:latin typeface="Libre Franklin"/>
              <a:ea typeface="Libre Franklin"/>
              <a:cs typeface="Libre Franklin"/>
              <a:sym typeface="Libre Franklin"/>
            </a:endParaRPr>
          </a:p>
          <a:p>
            <a:pPr indent="0" lvl="0" marL="0" marR="0" rtl="0" algn="l">
              <a:spcBef>
                <a:spcPts val="0"/>
              </a:spcBef>
              <a:spcAft>
                <a:spcPts val="0"/>
              </a:spcAft>
              <a:buNone/>
            </a:pPr>
            <a:r>
              <a:rPr lang="tr-TR" sz="1100">
                <a:solidFill>
                  <a:srgbClr val="595959"/>
                </a:solidFill>
                <a:latin typeface="Libre Franklin"/>
                <a:ea typeface="Libre Franklin"/>
                <a:cs typeface="Libre Franklin"/>
                <a:sym typeface="Libre Franklin"/>
              </a:rPr>
              <a:t>Remember to download and install the fonts used in this presentation (you’ll find the links to the font files needed in the Presentation design slide)</a:t>
            </a:r>
            <a:endParaRPr sz="1100">
              <a:solidFill>
                <a:srgbClr val="595959"/>
              </a:solidFill>
              <a:latin typeface="Libre Franklin"/>
              <a:ea typeface="Libre Franklin"/>
              <a:cs typeface="Libre Franklin"/>
              <a:sym typeface="Libre Franklin"/>
            </a:endParaRPr>
          </a:p>
        </p:txBody>
      </p:sp>
      <p:sp>
        <p:nvSpPr>
          <p:cNvPr id="558" name="Google Shape;558;p33"/>
          <p:cNvSpPr/>
          <p:nvPr/>
        </p:nvSpPr>
        <p:spPr>
          <a:xfrm>
            <a:off x="1108028" y="3153190"/>
            <a:ext cx="396375" cy="397565"/>
          </a:xfrm>
          <a:custGeom>
            <a:rect b="b" l="l" r="r" t="t"/>
            <a:pathLst>
              <a:path extrusionOk="0" h="1446" w="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2">
              <a:solidFill>
                <a:srgbClr val="2C3637"/>
              </a:solidFill>
              <a:latin typeface="Libre Franklin"/>
              <a:ea typeface="Libre Franklin"/>
              <a:cs typeface="Libre Franklin"/>
              <a:sym typeface="Libre Franklin"/>
            </a:endParaRPr>
          </a:p>
        </p:txBody>
      </p:sp>
      <p:sp>
        <p:nvSpPr>
          <p:cNvPr id="559" name="Google Shape;559;p33"/>
          <p:cNvSpPr/>
          <p:nvPr/>
        </p:nvSpPr>
        <p:spPr>
          <a:xfrm rot="10800000">
            <a:off x="7631109" y="4407476"/>
            <a:ext cx="396375" cy="397565"/>
          </a:xfrm>
          <a:custGeom>
            <a:rect b="b" l="l" r="r" t="t"/>
            <a:pathLst>
              <a:path extrusionOk="0" h="1446" w="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2">
              <a:solidFill>
                <a:srgbClr val="2C3637"/>
              </a:solidFill>
              <a:latin typeface="Libre Franklin"/>
              <a:ea typeface="Libre Franklin"/>
              <a:cs typeface="Libre Franklin"/>
              <a:sym typeface="Libre Franklin"/>
            </a:endParaRPr>
          </a:p>
        </p:txBody>
      </p:sp>
      <p:sp>
        <p:nvSpPr>
          <p:cNvPr id="560" name="Google Shape;560;p33"/>
          <p:cNvSpPr txBox="1"/>
          <p:nvPr/>
        </p:nvSpPr>
        <p:spPr>
          <a:xfrm>
            <a:off x="1484446" y="2541706"/>
            <a:ext cx="1247464"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500">
                <a:solidFill>
                  <a:srgbClr val="C00000"/>
                </a:solidFill>
                <a:latin typeface="Libre Franklin"/>
                <a:ea typeface="Libre Franklin"/>
                <a:cs typeface="Libre Franklin"/>
                <a:sym typeface="Libre Franklin"/>
              </a:rPr>
              <a:t>Home</a:t>
            </a:r>
            <a:endParaRPr b="1" sz="1500">
              <a:solidFill>
                <a:srgbClr val="C00000"/>
              </a:solidFill>
              <a:latin typeface="Libre Franklin"/>
              <a:ea typeface="Libre Franklin"/>
              <a:cs typeface="Libre Franklin"/>
              <a:sym typeface="Libre Franklin"/>
            </a:endParaRPr>
          </a:p>
        </p:txBody>
      </p:sp>
      <p:sp>
        <p:nvSpPr>
          <p:cNvPr id="561" name="Google Shape;561;p33"/>
          <p:cNvSpPr txBox="1"/>
          <p:nvPr/>
        </p:nvSpPr>
        <p:spPr>
          <a:xfrm>
            <a:off x="3920384" y="2541706"/>
            <a:ext cx="1247464"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500">
                <a:solidFill>
                  <a:srgbClr val="C00000"/>
                </a:solidFill>
                <a:latin typeface="Libre Franklin"/>
                <a:ea typeface="Libre Franklin"/>
                <a:cs typeface="Libre Franklin"/>
                <a:sym typeface="Libre Franklin"/>
              </a:rPr>
              <a:t>Application</a:t>
            </a:r>
            <a:endParaRPr b="1" sz="1500">
              <a:solidFill>
                <a:srgbClr val="C00000"/>
              </a:solidFill>
              <a:latin typeface="Libre Franklin"/>
              <a:ea typeface="Libre Franklin"/>
              <a:cs typeface="Libre Franklin"/>
              <a:sym typeface="Libre Franklin"/>
            </a:endParaRPr>
          </a:p>
        </p:txBody>
      </p:sp>
      <p:sp>
        <p:nvSpPr>
          <p:cNvPr id="562" name="Google Shape;562;p33"/>
          <p:cNvSpPr txBox="1"/>
          <p:nvPr/>
        </p:nvSpPr>
        <p:spPr>
          <a:xfrm>
            <a:off x="6475296" y="2541706"/>
            <a:ext cx="1247464" cy="3231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500">
                <a:solidFill>
                  <a:srgbClr val="C00000"/>
                </a:solidFill>
                <a:latin typeface="Libre Franklin"/>
                <a:ea typeface="Libre Franklin"/>
                <a:cs typeface="Libre Franklin"/>
                <a:sym typeface="Libre Franklin"/>
              </a:rPr>
              <a:t>Website</a:t>
            </a:r>
            <a:endParaRPr b="1" sz="1500">
              <a:solidFill>
                <a:srgbClr val="C00000"/>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ppt_w</p:attrName>
                                        </p:attrNameLst>
                                      </p:cBhvr>
                                      <p:tavLst>
                                        <p:tav fmla="" tm="0">
                                          <p:val>
                                            <p:strVal val="0"/>
                                          </p:val>
                                        </p:tav>
                                        <p:tav fmla="" tm="100000">
                                          <p:val>
                                            <p:strVal val="#ppt_w"/>
                                          </p:val>
                                        </p:tav>
                                      </p:tavLst>
                                    </p:anim>
                                    <p:anim calcmode="lin" valueType="num">
                                      <p:cBhvr additive="base">
                                        <p:cTn dur="500"/>
                                        <p:tgtEl>
                                          <p:spTgt spid="55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300"/>
                                        <p:tgtEl>
                                          <p:spTgt spid="554"/>
                                        </p:tgtEl>
                                      </p:cBhvr>
                                    </p:animEffect>
                                  </p:childTnLst>
                                </p:cTn>
                              </p:par>
                            </p:childTnLst>
                          </p:cTn>
                        </p:par>
                        <p:par>
                          <p:cTn fill="hold">
                            <p:stCondLst>
                              <p:cond delay="1800"/>
                            </p:stCondLst>
                            <p:childTnLst>
                              <p:par>
                                <p:cTn fill="hold" nodeType="afterEffect" presetClass="entr" presetID="23" presetSubtype="16">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500"/>
                                        <p:tgtEl>
                                          <p:spTgt spid="545"/>
                                        </p:tgtEl>
                                        <p:attrNameLst>
                                          <p:attrName>ppt_w</p:attrName>
                                        </p:attrNameLst>
                                      </p:cBhvr>
                                      <p:tavLst>
                                        <p:tav fmla="" tm="0">
                                          <p:val>
                                            <p:strVal val="0"/>
                                          </p:val>
                                        </p:tav>
                                        <p:tav fmla="" tm="100000">
                                          <p:val>
                                            <p:strVal val="#ppt_w"/>
                                          </p:val>
                                        </p:tav>
                                      </p:tavLst>
                                    </p:anim>
                                    <p:anim calcmode="lin" valueType="num">
                                      <p:cBhvr additive="base">
                                        <p:cTn dur="500"/>
                                        <p:tgtEl>
                                          <p:spTgt spid="5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par>
                          <p:cTn fill="hold">
                            <p:stCondLst>
                              <p:cond delay="2800"/>
                            </p:stCondLst>
                            <p:childTnLst>
                              <p:par>
                                <p:cTn fill="hold" nodeType="after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300"/>
                                        <p:tgtEl>
                                          <p:spTgt spid="555"/>
                                        </p:tgtEl>
                                      </p:cBhvr>
                                    </p:animEffect>
                                  </p:childTnLst>
                                </p:cTn>
                              </p:par>
                            </p:childTnLst>
                          </p:cTn>
                        </p:par>
                        <p:par>
                          <p:cTn fill="hold">
                            <p:stCondLst>
                              <p:cond delay="3100"/>
                            </p:stCondLst>
                            <p:childTnLst>
                              <p:par>
                                <p:cTn fill="hold" nodeType="afterEffect" presetClass="entr" presetID="23" presetSubtype="16">
                                  <p:stCondLst>
                                    <p:cond delay="0"/>
                                  </p:stCondLst>
                                  <p:childTnLst>
                                    <p:set>
                                      <p:cBhvr>
                                        <p:cTn dur="1" fill="hold">
                                          <p:stCondLst>
                                            <p:cond delay="0"/>
                                          </p:stCondLst>
                                        </p:cTn>
                                        <p:tgtEl>
                                          <p:spTgt spid="548"/>
                                        </p:tgtEl>
                                        <p:attrNameLst>
                                          <p:attrName>style.visibility</p:attrName>
                                        </p:attrNameLst>
                                      </p:cBhvr>
                                      <p:to>
                                        <p:strVal val="visible"/>
                                      </p:to>
                                    </p:set>
                                    <p:anim calcmode="lin" valueType="num">
                                      <p:cBhvr additive="base">
                                        <p:cTn dur="500"/>
                                        <p:tgtEl>
                                          <p:spTgt spid="548"/>
                                        </p:tgtEl>
                                        <p:attrNameLst>
                                          <p:attrName>ppt_w</p:attrName>
                                        </p:attrNameLst>
                                      </p:cBhvr>
                                      <p:tavLst>
                                        <p:tav fmla="" tm="0">
                                          <p:val>
                                            <p:strVal val="0"/>
                                          </p:val>
                                        </p:tav>
                                        <p:tav fmla="" tm="100000">
                                          <p:val>
                                            <p:strVal val="#ppt_w"/>
                                          </p:val>
                                        </p:tav>
                                      </p:tavLst>
                                    </p:anim>
                                    <p:anim calcmode="lin" valueType="num">
                                      <p:cBhvr additive="base">
                                        <p:cTn dur="500"/>
                                        <p:tgtEl>
                                          <p:spTgt spid="54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40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par>
                          <p:cTn fill="hold">
                            <p:stCondLst>
                              <p:cond delay="4100"/>
                            </p:stCondLst>
                            <p:childTnLst>
                              <p:par>
                                <p:cTn fill="hold" nodeType="after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par>
                          <p:cTn fill="hold">
                            <p:stCondLst>
                              <p:cond delay="4600"/>
                            </p:stCondLst>
                            <p:childTnLst>
                              <p:par>
                                <p:cTn fill="hold" nodeType="afterEffect" presetClass="entr" presetID="10"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Effect filter="fade" transition="in">
                                      <p:cBhvr>
                                        <p:cTn dur="500"/>
                                        <p:tgtEl>
                                          <p:spTgt spid="557">
                                            <p:txEl>
                                              <p:pRg end="0" st="0"/>
                                            </p:txEl>
                                          </p:spTgt>
                                        </p:tgtEl>
                                      </p:cBhvr>
                                    </p:animEffect>
                                  </p:childTnLst>
                                </p:cTn>
                              </p:par>
                            </p:childTnLst>
                          </p:cTn>
                        </p:par>
                        <p:par>
                          <p:cTn fill="hold">
                            <p:stCondLst>
                              <p:cond delay="5100"/>
                            </p:stCondLst>
                            <p:childTnLst>
                              <p:par>
                                <p:cTn fill="hold" nodeType="afterEffect" presetClass="entr" presetID="10" presetSubtype="0">
                                  <p:stCondLst>
                                    <p:cond delay="0"/>
                                  </p:stCondLst>
                                  <p:childTnLst>
                                    <p:set>
                                      <p:cBhvr>
                                        <p:cTn dur="1" fill="hold">
                                          <p:stCondLst>
                                            <p:cond delay="0"/>
                                          </p:stCondLst>
                                        </p:cTn>
                                        <p:tgtEl>
                                          <p:spTgt spid="557">
                                            <p:txEl>
                                              <p:pRg end="1" st="1"/>
                                            </p:txEl>
                                          </p:spTgt>
                                        </p:tgtEl>
                                        <p:attrNameLst>
                                          <p:attrName>style.visibility</p:attrName>
                                        </p:attrNameLst>
                                      </p:cBhvr>
                                      <p:to>
                                        <p:strVal val="visible"/>
                                      </p:to>
                                    </p:set>
                                    <p:animEffect filter="fade" transition="in">
                                      <p:cBhvr>
                                        <p:cTn dur="500"/>
                                        <p:tgtEl>
                                          <p:spTgt spid="557">
                                            <p:txEl>
                                              <p:pRg end="1" st="1"/>
                                            </p:txEl>
                                          </p:spTgt>
                                        </p:tgtEl>
                                      </p:cBhvr>
                                    </p:animEffect>
                                  </p:childTnLst>
                                </p:cTn>
                              </p:par>
                            </p:childTnLst>
                          </p:cTn>
                        </p:par>
                        <p:par>
                          <p:cTn fill="hold">
                            <p:stCondLst>
                              <p:cond delay="5600"/>
                            </p:stCondLst>
                            <p:childTnLst>
                              <p:par>
                                <p:cTn fill="hold" nodeType="afterEffect" presetClass="entr" presetID="10" presetSubtype="0">
                                  <p:stCondLst>
                                    <p:cond delay="0"/>
                                  </p:stCondLst>
                                  <p:childTnLst>
                                    <p:set>
                                      <p:cBhvr>
                                        <p:cTn dur="1" fill="hold">
                                          <p:stCondLst>
                                            <p:cond delay="0"/>
                                          </p:stCondLst>
                                        </p:cTn>
                                        <p:tgtEl>
                                          <p:spTgt spid="557">
                                            <p:txEl>
                                              <p:pRg end="2" st="2"/>
                                            </p:txEl>
                                          </p:spTgt>
                                        </p:tgtEl>
                                        <p:attrNameLst>
                                          <p:attrName>style.visibility</p:attrName>
                                        </p:attrNameLst>
                                      </p:cBhvr>
                                      <p:to>
                                        <p:strVal val="visible"/>
                                      </p:to>
                                    </p:set>
                                    <p:animEffect filter="fade" transition="in">
                                      <p:cBhvr>
                                        <p:cTn dur="500"/>
                                        <p:tgtEl>
                                          <p:spTgt spid="5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6"/>
          <p:cNvPicPr preferRelativeResize="0"/>
          <p:nvPr/>
        </p:nvPicPr>
        <p:blipFill rotWithShape="1">
          <a:blip r:embed="rId3">
            <a:alphaModFix/>
          </a:blip>
          <a:srcRect b="0" l="0" r="0" t="0"/>
          <a:stretch/>
        </p:blipFill>
        <p:spPr>
          <a:xfrm>
            <a:off x="0" y="-1"/>
            <a:ext cx="9141291" cy="5143500"/>
          </a:xfrm>
          <a:prstGeom prst="rect">
            <a:avLst/>
          </a:prstGeom>
          <a:noFill/>
          <a:ln>
            <a:noFill/>
          </a:ln>
        </p:spPr>
      </p:pic>
      <p:pic>
        <p:nvPicPr>
          <p:cNvPr id="106" name="Google Shape;106;p16"/>
          <p:cNvPicPr preferRelativeResize="0"/>
          <p:nvPr/>
        </p:nvPicPr>
        <p:blipFill rotWithShape="1">
          <a:blip r:embed="rId4">
            <a:alphaModFix/>
          </a:blip>
          <a:srcRect b="0" l="0" r="0" t="0"/>
          <a:stretch/>
        </p:blipFill>
        <p:spPr>
          <a:xfrm>
            <a:off x="1588914" y="395109"/>
            <a:ext cx="6266170" cy="4748391"/>
          </a:xfrm>
          <a:prstGeom prst="rect">
            <a:avLst/>
          </a:prstGeom>
          <a:noFill/>
          <a:ln>
            <a:noFill/>
          </a:ln>
        </p:spPr>
      </p:pic>
      <p:pic>
        <p:nvPicPr>
          <p:cNvPr id="107" name="Google Shape;107;p16"/>
          <p:cNvPicPr preferRelativeResize="0"/>
          <p:nvPr/>
        </p:nvPicPr>
        <p:blipFill rotWithShape="1">
          <a:blip r:embed="rId5">
            <a:alphaModFix/>
          </a:blip>
          <a:srcRect b="9984" l="0" r="2205" t="0"/>
          <a:stretch/>
        </p:blipFill>
        <p:spPr>
          <a:xfrm>
            <a:off x="-1" y="1358055"/>
            <a:ext cx="9141291" cy="3785444"/>
          </a:xfrm>
          <a:prstGeom prst="rect">
            <a:avLst/>
          </a:prstGeom>
          <a:noFill/>
          <a:ln>
            <a:noFill/>
          </a:ln>
        </p:spPr>
      </p:pic>
      <p:sp>
        <p:nvSpPr>
          <p:cNvPr id="108" name="Google Shape;108;p16"/>
          <p:cNvSpPr txBox="1"/>
          <p:nvPr/>
        </p:nvSpPr>
        <p:spPr>
          <a:xfrm>
            <a:off x="2847129" y="1976114"/>
            <a:ext cx="3680892" cy="2187778"/>
          </a:xfrm>
          <a:prstGeom prst="rect">
            <a:avLst/>
          </a:prstGeom>
          <a:noFill/>
          <a:ln>
            <a:noFill/>
          </a:ln>
        </p:spPr>
        <p:txBody>
          <a:bodyPr anchorCtr="0" anchor="ctr" bIns="45675" lIns="91375" spcFirstLastPara="1" rIns="91375" wrap="square" tIns="45675">
            <a:noAutofit/>
          </a:bodyPr>
          <a:lstStyle/>
          <a:p>
            <a:pPr indent="0" lvl="0" marL="0" marR="0" rtl="0" algn="l">
              <a:lnSpc>
                <a:spcPct val="150000"/>
              </a:lnSpc>
              <a:spcBef>
                <a:spcPts val="0"/>
              </a:spcBef>
              <a:spcAft>
                <a:spcPts val="0"/>
              </a:spcAft>
              <a:buClr>
                <a:schemeClr val="lt1"/>
              </a:buClr>
              <a:buSzPts val="1300"/>
              <a:buFont typeface="Libre Franklin"/>
              <a:buNone/>
            </a:pPr>
            <a:r>
              <a:rPr lang="tr-TR" sz="1300">
                <a:solidFill>
                  <a:schemeClr val="lt1"/>
                </a:solidFill>
                <a:latin typeface="Libre Franklin"/>
                <a:ea typeface="Libre Franklin"/>
                <a:cs typeface="Libre Franklin"/>
                <a:sym typeface="Libre Franklin"/>
              </a:rPr>
              <a:t>Click on the button under the presentation preview that says "Download as PowerPoint template". You will get a .pptx file that you can edit in PowerPoint. </a:t>
            </a:r>
            <a:endParaRPr/>
          </a:p>
          <a:p>
            <a:pPr indent="0" lvl="0" marL="0" marR="0" rtl="0" algn="l">
              <a:lnSpc>
                <a:spcPct val="150000"/>
              </a:lnSpc>
              <a:spcBef>
                <a:spcPts val="0"/>
              </a:spcBef>
              <a:spcAft>
                <a:spcPts val="0"/>
              </a:spcAft>
              <a:buClr>
                <a:schemeClr val="dk1"/>
              </a:buClr>
              <a:buSzPts val="1300"/>
              <a:buFont typeface="Libre Franklin Medium"/>
              <a:buNone/>
            </a:pPr>
            <a:r>
              <a:t/>
            </a:r>
            <a:endParaRPr sz="1300">
              <a:solidFill>
                <a:schemeClr val="lt1"/>
              </a:solidFill>
              <a:latin typeface="Libre Franklin"/>
              <a:ea typeface="Libre Franklin"/>
              <a:cs typeface="Libre Franklin"/>
              <a:sym typeface="Libre Franklin"/>
            </a:endParaRPr>
          </a:p>
          <a:p>
            <a:pPr indent="0" lvl="0" marL="0" marR="0" rtl="0" algn="l">
              <a:lnSpc>
                <a:spcPct val="150000"/>
              </a:lnSpc>
              <a:spcBef>
                <a:spcPts val="0"/>
              </a:spcBef>
              <a:spcAft>
                <a:spcPts val="0"/>
              </a:spcAft>
              <a:buClr>
                <a:schemeClr val="lt1"/>
              </a:buClr>
              <a:buSzPts val="1300"/>
              <a:buFont typeface="Libre Franklin"/>
              <a:buNone/>
            </a:pPr>
            <a:r>
              <a:rPr lang="tr-TR" sz="1300">
                <a:solidFill>
                  <a:schemeClr val="lt1"/>
                </a:solidFill>
                <a:latin typeface="Libre Franklin"/>
                <a:ea typeface="Libre Franklin"/>
                <a:cs typeface="Libre Franklin"/>
                <a:sym typeface="Libre Franklin"/>
              </a:rPr>
              <a:t>Remember to download and install the fonts used in this presentation (you’ll find the links to the font files needed in the Presentation design slide)</a:t>
            </a:r>
            <a:endParaRPr sz="1300">
              <a:solidFill>
                <a:schemeClr val="lt1"/>
              </a:solidFill>
              <a:latin typeface="Libre Franklin"/>
              <a:ea typeface="Libre Franklin"/>
              <a:cs typeface="Libre Franklin"/>
              <a:sym typeface="Libre Franklin"/>
            </a:endParaRPr>
          </a:p>
        </p:txBody>
      </p:sp>
      <p:sp>
        <p:nvSpPr>
          <p:cNvPr id="109" name="Google Shape;109;p16"/>
          <p:cNvSpPr/>
          <p:nvPr/>
        </p:nvSpPr>
        <p:spPr>
          <a:xfrm>
            <a:off x="3845712" y="904350"/>
            <a:ext cx="1763652" cy="611879"/>
          </a:xfrm>
          <a:prstGeom prst="rect">
            <a:avLst/>
          </a:prstGeom>
          <a:solidFill>
            <a:srgbClr val="F878BB"/>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b="1" sz="1799">
              <a:solidFill>
                <a:schemeClr val="dk1"/>
              </a:solidFill>
              <a:latin typeface="Libre Franklin"/>
              <a:ea typeface="Libre Franklin"/>
              <a:cs typeface="Libre Franklin"/>
              <a:sym typeface="Libre Franklin"/>
            </a:endParaRPr>
          </a:p>
        </p:txBody>
      </p:sp>
      <p:sp>
        <p:nvSpPr>
          <p:cNvPr id="110" name="Google Shape;110;p16"/>
          <p:cNvSpPr txBox="1"/>
          <p:nvPr/>
        </p:nvSpPr>
        <p:spPr>
          <a:xfrm>
            <a:off x="3975653" y="967337"/>
            <a:ext cx="1627466" cy="4769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499">
                <a:solidFill>
                  <a:schemeClr val="lt1"/>
                </a:solidFill>
                <a:latin typeface="Libre Franklin"/>
                <a:ea typeface="Libre Franklin"/>
                <a:cs typeface="Libre Franklin"/>
                <a:sym typeface="Libre Franklin"/>
              </a:rPr>
              <a:t>Cosmetics</a:t>
            </a:r>
            <a:endParaRPr b="1" sz="2499">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500"/>
                                        <p:tgtEl>
                                          <p:spTgt spid="10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4"/>
          <p:cNvSpPr txBox="1"/>
          <p:nvPr>
            <p:ph idx="4294967295" type="sldNum"/>
          </p:nvPr>
        </p:nvSpPr>
        <p:spPr>
          <a:xfrm>
            <a:off x="708660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568" name="Google Shape;568;p34"/>
          <p:cNvSpPr txBox="1"/>
          <p:nvPr/>
        </p:nvSpPr>
        <p:spPr>
          <a:xfrm>
            <a:off x="656719" y="1742412"/>
            <a:ext cx="569387" cy="5078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700">
                <a:solidFill>
                  <a:schemeClr val="accent1"/>
                </a:solidFill>
                <a:latin typeface="Libre Franklin"/>
                <a:ea typeface="Libre Franklin"/>
                <a:cs typeface="Libre Franklin"/>
                <a:sym typeface="Libre Franklin"/>
              </a:rPr>
              <a:t>01</a:t>
            </a:r>
            <a:endParaRPr b="1" sz="2700">
              <a:solidFill>
                <a:schemeClr val="accent1"/>
              </a:solidFill>
              <a:latin typeface="Libre Franklin"/>
              <a:ea typeface="Libre Franklin"/>
              <a:cs typeface="Libre Franklin"/>
              <a:sym typeface="Libre Franklin"/>
            </a:endParaRPr>
          </a:p>
        </p:txBody>
      </p:sp>
      <p:grpSp>
        <p:nvGrpSpPr>
          <p:cNvPr id="569" name="Google Shape;569;p34"/>
          <p:cNvGrpSpPr/>
          <p:nvPr/>
        </p:nvGrpSpPr>
        <p:grpSpPr>
          <a:xfrm>
            <a:off x="1160702" y="1698409"/>
            <a:ext cx="1530998" cy="734329"/>
            <a:chOff x="509992" y="4146958"/>
            <a:chExt cx="2041330" cy="979105"/>
          </a:xfrm>
        </p:grpSpPr>
        <p:sp>
          <p:nvSpPr>
            <p:cNvPr id="570" name="Google Shape;570;p34"/>
            <p:cNvSpPr txBox="1"/>
            <p:nvPr/>
          </p:nvSpPr>
          <p:spPr>
            <a:xfrm>
              <a:off x="509992" y="4146958"/>
              <a:ext cx="964366" cy="3309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013">
                  <a:solidFill>
                    <a:schemeClr val="dk1"/>
                  </a:solidFill>
                  <a:latin typeface="Libre Franklin"/>
                  <a:ea typeface="Libre Franklin"/>
                  <a:cs typeface="Libre Franklin"/>
                  <a:sym typeface="Libre Franklin"/>
                </a:rPr>
                <a:t>Dropbox</a:t>
              </a:r>
              <a:endParaRPr b="1" sz="1013">
                <a:solidFill>
                  <a:schemeClr val="dk1"/>
                </a:solidFill>
                <a:latin typeface="Libre Franklin"/>
                <a:ea typeface="Libre Franklin"/>
                <a:cs typeface="Libre Franklin"/>
                <a:sym typeface="Libre Franklin"/>
              </a:endParaRPr>
            </a:p>
          </p:txBody>
        </p:sp>
        <p:sp>
          <p:nvSpPr>
            <p:cNvPr id="571" name="Google Shape;571;p34"/>
            <p:cNvSpPr/>
            <p:nvPr/>
          </p:nvSpPr>
          <p:spPr>
            <a:xfrm>
              <a:off x="509993" y="4448956"/>
              <a:ext cx="2041329" cy="677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a:t>
              </a:r>
              <a:endParaRPr/>
            </a:p>
          </p:txBody>
        </p:sp>
      </p:grpSp>
      <p:sp>
        <p:nvSpPr>
          <p:cNvPr id="572" name="Google Shape;572;p34"/>
          <p:cNvSpPr txBox="1"/>
          <p:nvPr/>
        </p:nvSpPr>
        <p:spPr>
          <a:xfrm>
            <a:off x="656719" y="2585284"/>
            <a:ext cx="569387" cy="5078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700">
                <a:solidFill>
                  <a:schemeClr val="accent2"/>
                </a:solidFill>
                <a:latin typeface="Libre Franklin"/>
                <a:ea typeface="Libre Franklin"/>
                <a:cs typeface="Libre Franklin"/>
                <a:sym typeface="Libre Franklin"/>
              </a:rPr>
              <a:t>02</a:t>
            </a:r>
            <a:endParaRPr b="1" sz="2700">
              <a:solidFill>
                <a:schemeClr val="accent2"/>
              </a:solidFill>
              <a:latin typeface="Libre Franklin"/>
              <a:ea typeface="Libre Franklin"/>
              <a:cs typeface="Libre Franklin"/>
              <a:sym typeface="Libre Franklin"/>
            </a:endParaRPr>
          </a:p>
        </p:txBody>
      </p:sp>
      <p:sp>
        <p:nvSpPr>
          <p:cNvPr id="573" name="Google Shape;573;p34"/>
          <p:cNvSpPr txBox="1"/>
          <p:nvPr/>
        </p:nvSpPr>
        <p:spPr>
          <a:xfrm>
            <a:off x="656719" y="3428157"/>
            <a:ext cx="569387" cy="5078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700">
                <a:solidFill>
                  <a:schemeClr val="accent3"/>
                </a:solidFill>
                <a:latin typeface="Libre Franklin"/>
                <a:ea typeface="Libre Franklin"/>
                <a:cs typeface="Libre Franklin"/>
                <a:sym typeface="Libre Franklin"/>
              </a:rPr>
              <a:t>03</a:t>
            </a:r>
            <a:endParaRPr b="1" sz="2700">
              <a:solidFill>
                <a:schemeClr val="accent3"/>
              </a:solidFill>
              <a:latin typeface="Libre Franklin"/>
              <a:ea typeface="Libre Franklin"/>
              <a:cs typeface="Libre Franklin"/>
              <a:sym typeface="Libre Franklin"/>
            </a:endParaRPr>
          </a:p>
        </p:txBody>
      </p:sp>
      <p:grpSp>
        <p:nvGrpSpPr>
          <p:cNvPr id="574" name="Google Shape;574;p34"/>
          <p:cNvGrpSpPr/>
          <p:nvPr/>
        </p:nvGrpSpPr>
        <p:grpSpPr>
          <a:xfrm>
            <a:off x="1160702" y="3384154"/>
            <a:ext cx="1530998" cy="734329"/>
            <a:chOff x="509992" y="4146958"/>
            <a:chExt cx="2041330" cy="979105"/>
          </a:xfrm>
        </p:grpSpPr>
        <p:sp>
          <p:nvSpPr>
            <p:cNvPr id="575" name="Google Shape;575;p34"/>
            <p:cNvSpPr txBox="1"/>
            <p:nvPr/>
          </p:nvSpPr>
          <p:spPr>
            <a:xfrm>
              <a:off x="509992" y="4146958"/>
              <a:ext cx="868186" cy="3309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013">
                  <a:solidFill>
                    <a:schemeClr val="dk1"/>
                  </a:solidFill>
                  <a:latin typeface="Libre Franklin"/>
                  <a:ea typeface="Libre Franklin"/>
                  <a:cs typeface="Libre Franklin"/>
                  <a:sym typeface="Libre Franklin"/>
                </a:rPr>
                <a:t>Contract</a:t>
              </a:r>
              <a:endParaRPr b="1" sz="1013">
                <a:solidFill>
                  <a:schemeClr val="dk1"/>
                </a:solidFill>
                <a:latin typeface="Libre Franklin"/>
                <a:ea typeface="Libre Franklin"/>
                <a:cs typeface="Libre Franklin"/>
                <a:sym typeface="Libre Franklin"/>
              </a:endParaRPr>
            </a:p>
          </p:txBody>
        </p:sp>
        <p:sp>
          <p:nvSpPr>
            <p:cNvPr id="576" name="Google Shape;576;p34"/>
            <p:cNvSpPr/>
            <p:nvPr/>
          </p:nvSpPr>
          <p:spPr>
            <a:xfrm>
              <a:off x="509993" y="4448956"/>
              <a:ext cx="2041329" cy="677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a:t>
              </a:r>
              <a:endParaRPr/>
            </a:p>
          </p:txBody>
        </p:sp>
      </p:grpSp>
      <p:grpSp>
        <p:nvGrpSpPr>
          <p:cNvPr id="577" name="Google Shape;577;p34"/>
          <p:cNvGrpSpPr/>
          <p:nvPr/>
        </p:nvGrpSpPr>
        <p:grpSpPr>
          <a:xfrm>
            <a:off x="1160702" y="2541282"/>
            <a:ext cx="1530998" cy="734329"/>
            <a:chOff x="509992" y="4146958"/>
            <a:chExt cx="2041330" cy="979105"/>
          </a:xfrm>
        </p:grpSpPr>
        <p:sp>
          <p:nvSpPr>
            <p:cNvPr id="578" name="Google Shape;578;p34"/>
            <p:cNvSpPr txBox="1"/>
            <p:nvPr/>
          </p:nvSpPr>
          <p:spPr>
            <a:xfrm>
              <a:off x="509992" y="4146958"/>
              <a:ext cx="833989" cy="3309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013">
                  <a:solidFill>
                    <a:schemeClr val="dk1"/>
                  </a:solidFill>
                  <a:latin typeface="Libre Franklin"/>
                  <a:ea typeface="Libre Franklin"/>
                  <a:cs typeface="Libre Franklin"/>
                  <a:sym typeface="Libre Franklin"/>
                </a:rPr>
                <a:t>Security</a:t>
              </a:r>
              <a:endParaRPr b="1" sz="1013">
                <a:solidFill>
                  <a:schemeClr val="dk1"/>
                </a:solidFill>
                <a:latin typeface="Libre Franklin"/>
                <a:ea typeface="Libre Franklin"/>
                <a:cs typeface="Libre Franklin"/>
                <a:sym typeface="Libre Franklin"/>
              </a:endParaRPr>
            </a:p>
          </p:txBody>
        </p:sp>
        <p:sp>
          <p:nvSpPr>
            <p:cNvPr id="579" name="Google Shape;579;p34"/>
            <p:cNvSpPr/>
            <p:nvPr/>
          </p:nvSpPr>
          <p:spPr>
            <a:xfrm>
              <a:off x="509993" y="4448956"/>
              <a:ext cx="2041329" cy="677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a:t>
              </a:r>
              <a:endParaRPr/>
            </a:p>
          </p:txBody>
        </p:sp>
      </p:grpSp>
      <p:grpSp>
        <p:nvGrpSpPr>
          <p:cNvPr id="580" name="Google Shape;580;p34"/>
          <p:cNvGrpSpPr/>
          <p:nvPr/>
        </p:nvGrpSpPr>
        <p:grpSpPr>
          <a:xfrm>
            <a:off x="3077788" y="1448038"/>
            <a:ext cx="2988424" cy="2973794"/>
            <a:chOff x="3685337" y="1514384"/>
            <a:chExt cx="4821324" cy="4797722"/>
          </a:xfrm>
        </p:grpSpPr>
        <p:sp>
          <p:nvSpPr>
            <p:cNvPr id="581" name="Google Shape;581;p34"/>
            <p:cNvSpPr/>
            <p:nvPr/>
          </p:nvSpPr>
          <p:spPr>
            <a:xfrm>
              <a:off x="4112274" y="1770540"/>
              <a:ext cx="4137890" cy="4137892"/>
            </a:xfrm>
            <a:custGeom>
              <a:rect b="b" l="l" r="r" t="t"/>
              <a:pathLst>
                <a:path extrusionOk="0" h="4551680" w="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F878BB"/>
            </a:solidFill>
            <a:ln cap="flat" cmpd="sng" w="12700">
              <a:solidFill>
                <a:schemeClr val="lt1"/>
              </a:solidFill>
              <a:prstDash val="solid"/>
              <a:miter lim="800000"/>
              <a:headEnd len="sm" w="sm" type="none"/>
              <a:tailEnd len="sm" w="sm" type="none"/>
            </a:ln>
          </p:spPr>
          <p:txBody>
            <a:bodyPr anchorCtr="0" anchor="ctr" bIns="1723875" lIns="1848650" spcFirstLastPara="1" rIns="444950" wrap="square" tIns="772900">
              <a:noAutofit/>
            </a:bodyPr>
            <a:lstStyle/>
            <a:p>
              <a:pPr indent="0" lvl="0" marL="0" marR="0" rtl="0" algn="ctr">
                <a:lnSpc>
                  <a:spcPct val="90000"/>
                </a:lnSpc>
                <a:spcBef>
                  <a:spcPts val="0"/>
                </a:spcBef>
                <a:spcAft>
                  <a:spcPts val="0"/>
                </a:spcAft>
                <a:buNone/>
              </a:pPr>
              <a:r>
                <a:t/>
              </a:r>
              <a:endParaRPr sz="3900">
                <a:solidFill>
                  <a:schemeClr val="lt1"/>
                </a:solidFill>
                <a:latin typeface="Libre Franklin"/>
                <a:ea typeface="Libre Franklin"/>
                <a:cs typeface="Libre Franklin"/>
                <a:sym typeface="Libre Franklin"/>
              </a:endParaRPr>
            </a:p>
          </p:txBody>
        </p:sp>
        <p:sp>
          <p:nvSpPr>
            <p:cNvPr id="582" name="Google Shape;582;p34"/>
            <p:cNvSpPr/>
            <p:nvPr/>
          </p:nvSpPr>
          <p:spPr>
            <a:xfrm>
              <a:off x="4027053" y="1918321"/>
              <a:ext cx="4137890" cy="4137892"/>
            </a:xfrm>
            <a:custGeom>
              <a:rect b="b" l="l" r="r" t="t"/>
              <a:pathLst>
                <a:path extrusionOk="0" h="4551680" w="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a:ln cap="flat" cmpd="sng" w="12700">
              <a:solidFill>
                <a:schemeClr val="lt1"/>
              </a:solidFill>
              <a:prstDash val="solid"/>
              <a:miter lim="800000"/>
              <a:headEnd len="sm" w="sm" type="none"/>
              <a:tailEnd len="sm" w="sm" type="none"/>
            </a:ln>
          </p:spPr>
          <p:txBody>
            <a:bodyPr anchorCtr="0" anchor="ctr" bIns="366700" lIns="874700" spcFirstLastPara="1" rIns="834050" wrap="square" tIns="2276775">
              <a:noAutofit/>
            </a:bodyPr>
            <a:lstStyle/>
            <a:p>
              <a:pPr indent="0" lvl="0" marL="0" marR="0" rtl="0" algn="ctr">
                <a:lnSpc>
                  <a:spcPct val="90000"/>
                </a:lnSpc>
                <a:spcBef>
                  <a:spcPts val="0"/>
                </a:spcBef>
                <a:spcAft>
                  <a:spcPts val="0"/>
                </a:spcAft>
                <a:buNone/>
              </a:pPr>
              <a:r>
                <a:t/>
              </a:r>
              <a:endParaRPr sz="4875">
                <a:solidFill>
                  <a:schemeClr val="lt1"/>
                </a:solidFill>
                <a:latin typeface="Libre Franklin"/>
                <a:ea typeface="Libre Franklin"/>
                <a:cs typeface="Libre Franklin"/>
                <a:sym typeface="Libre Franklin"/>
              </a:endParaRPr>
            </a:p>
          </p:txBody>
        </p:sp>
        <p:sp>
          <p:nvSpPr>
            <p:cNvPr id="583" name="Google Shape;583;p34"/>
            <p:cNvSpPr/>
            <p:nvPr/>
          </p:nvSpPr>
          <p:spPr>
            <a:xfrm>
              <a:off x="3941832" y="1770540"/>
              <a:ext cx="4137890" cy="4137892"/>
            </a:xfrm>
            <a:custGeom>
              <a:rect b="b" l="l" r="r" t="t"/>
              <a:pathLst>
                <a:path extrusionOk="0" h="4551680" w="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F878BB"/>
            </a:solidFill>
            <a:ln cap="flat" cmpd="sng" w="12700">
              <a:solidFill>
                <a:schemeClr val="lt1"/>
              </a:solidFill>
              <a:prstDash val="solid"/>
              <a:miter lim="800000"/>
              <a:headEnd len="sm" w="sm" type="none"/>
              <a:tailEnd len="sm" w="sm" type="none"/>
            </a:ln>
          </p:spPr>
          <p:txBody>
            <a:bodyPr anchorCtr="0" anchor="ctr" bIns="1723875" lIns="444950" spcFirstLastPara="1" rIns="1848650" wrap="square" tIns="772900">
              <a:noAutofit/>
            </a:bodyPr>
            <a:lstStyle/>
            <a:p>
              <a:pPr indent="0" lvl="0" marL="0" marR="0" rtl="0" algn="ctr">
                <a:lnSpc>
                  <a:spcPct val="90000"/>
                </a:lnSpc>
                <a:spcBef>
                  <a:spcPts val="0"/>
                </a:spcBef>
                <a:spcAft>
                  <a:spcPts val="0"/>
                </a:spcAft>
                <a:buNone/>
              </a:pPr>
              <a:r>
                <a:t/>
              </a:r>
              <a:endParaRPr sz="3900">
                <a:solidFill>
                  <a:schemeClr val="lt1"/>
                </a:solidFill>
                <a:latin typeface="Libre Franklin"/>
                <a:ea typeface="Libre Franklin"/>
                <a:cs typeface="Libre Franklin"/>
                <a:sym typeface="Libre Franklin"/>
              </a:endParaRPr>
            </a:p>
          </p:txBody>
        </p:sp>
        <p:sp>
          <p:nvSpPr>
            <p:cNvPr id="584" name="Google Shape;584;p34"/>
            <p:cNvSpPr/>
            <p:nvPr/>
          </p:nvSpPr>
          <p:spPr>
            <a:xfrm>
              <a:off x="3856461" y="1514384"/>
              <a:ext cx="4650200" cy="4650202"/>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B3CA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Libre Franklin"/>
                <a:ea typeface="Libre Franklin"/>
                <a:cs typeface="Libre Franklin"/>
                <a:sym typeface="Libre Franklin"/>
              </a:endParaRPr>
            </a:p>
          </p:txBody>
        </p:sp>
        <p:sp>
          <p:nvSpPr>
            <p:cNvPr id="585" name="Google Shape;585;p34"/>
            <p:cNvSpPr/>
            <p:nvPr/>
          </p:nvSpPr>
          <p:spPr>
            <a:xfrm>
              <a:off x="3770899" y="1661904"/>
              <a:ext cx="4650200" cy="4650202"/>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lnTo>
                    <a:pt x="19585" y="89151"/>
                  </a:lnTo>
                  <a:cubicBezTo>
                    <a:pt x="29474" y="102860"/>
                    <a:pt x="45637" y="110621"/>
                    <a:pt x="62519" y="109767"/>
                  </a:cubicBezTo>
                  <a:cubicBezTo>
                    <a:pt x="79400" y="108913"/>
                    <a:pt x="94697" y="99559"/>
                    <a:pt x="103151" y="84922"/>
                  </a:cubicBezTo>
                  <a:close/>
                </a:path>
              </a:pathLst>
            </a:custGeom>
            <a:solidFill>
              <a:srgbClr val="B3CA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Libre Franklin"/>
                <a:ea typeface="Libre Franklin"/>
                <a:cs typeface="Libre Franklin"/>
                <a:sym typeface="Libre Franklin"/>
              </a:endParaRPr>
            </a:p>
          </p:txBody>
        </p:sp>
        <p:sp>
          <p:nvSpPr>
            <p:cNvPr id="586" name="Google Shape;586;p34"/>
            <p:cNvSpPr/>
            <p:nvPr/>
          </p:nvSpPr>
          <p:spPr>
            <a:xfrm>
              <a:off x="3685337" y="1514384"/>
              <a:ext cx="4650200" cy="4650202"/>
            </a:xfrm>
            <a:custGeom>
              <a:rect b="b" l="l" r="r" t="t"/>
              <a:pathLst>
                <a:path extrusionOk="0" h="120000" w="12000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B3CA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Libre Franklin"/>
                <a:ea typeface="Libre Franklin"/>
                <a:cs typeface="Libre Franklin"/>
                <a:sym typeface="Libre Franklin"/>
              </a:endParaRPr>
            </a:p>
          </p:txBody>
        </p:sp>
      </p:grpSp>
      <p:sp>
        <p:nvSpPr>
          <p:cNvPr id="587" name="Google Shape;587;p34"/>
          <p:cNvSpPr/>
          <p:nvPr/>
        </p:nvSpPr>
        <p:spPr>
          <a:xfrm>
            <a:off x="4291539" y="3533110"/>
            <a:ext cx="560921" cy="327887"/>
          </a:xfrm>
          <a:custGeom>
            <a:rect b="b" l="l" r="r" t="t"/>
            <a:pathLst>
              <a:path extrusionOk="0" h="172" w="316">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grpSp>
        <p:nvGrpSpPr>
          <p:cNvPr id="588" name="Google Shape;588;p34"/>
          <p:cNvGrpSpPr/>
          <p:nvPr/>
        </p:nvGrpSpPr>
        <p:grpSpPr>
          <a:xfrm>
            <a:off x="3668011" y="2377878"/>
            <a:ext cx="493340" cy="386696"/>
            <a:chOff x="7200839" y="1790292"/>
            <a:chExt cx="795921" cy="623870"/>
          </a:xfrm>
        </p:grpSpPr>
        <p:sp>
          <p:nvSpPr>
            <p:cNvPr id="589" name="Google Shape;589;p34"/>
            <p:cNvSpPr/>
            <p:nvPr/>
          </p:nvSpPr>
          <p:spPr>
            <a:xfrm>
              <a:off x="7235971" y="1790292"/>
              <a:ext cx="760789" cy="434110"/>
            </a:xfrm>
            <a:custGeom>
              <a:rect b="b" l="l" r="r" t="t"/>
              <a:pathLst>
                <a:path extrusionOk="0" h="334" w="628">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solidFill>
              <a:schemeClr val="l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590" name="Google Shape;590;p34"/>
            <p:cNvSpPr/>
            <p:nvPr/>
          </p:nvSpPr>
          <p:spPr>
            <a:xfrm>
              <a:off x="7200839" y="1941061"/>
              <a:ext cx="392509" cy="289840"/>
            </a:xfrm>
            <a:custGeom>
              <a:rect b="b" l="l" r="r" t="t"/>
              <a:pathLst>
                <a:path extrusionOk="0" h="223" w="324">
                  <a:moveTo>
                    <a:pt x="0" y="100"/>
                  </a:moveTo>
                  <a:lnTo>
                    <a:pt x="187" y="223"/>
                  </a:lnTo>
                  <a:lnTo>
                    <a:pt x="324" y="116"/>
                  </a:lnTo>
                  <a:lnTo>
                    <a:pt x="130" y="0"/>
                  </a:lnTo>
                  <a:lnTo>
                    <a:pt x="0" y="100"/>
                  </a:lnTo>
                  <a:close/>
                </a:path>
              </a:pathLst>
            </a:custGeom>
            <a:solidFill>
              <a:schemeClr val="l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591" name="Google Shape;591;p34"/>
            <p:cNvSpPr/>
            <p:nvPr/>
          </p:nvSpPr>
          <p:spPr>
            <a:xfrm>
              <a:off x="7353482" y="2116524"/>
              <a:ext cx="477310" cy="297638"/>
            </a:xfrm>
            <a:custGeom>
              <a:rect b="b" l="l" r="r" t="t"/>
              <a:pathLst>
                <a:path extrusionOk="0" h="229" w="394">
                  <a:moveTo>
                    <a:pt x="198" y="0"/>
                  </a:moveTo>
                  <a:lnTo>
                    <a:pt x="61" y="109"/>
                  </a:lnTo>
                  <a:lnTo>
                    <a:pt x="0" y="71"/>
                  </a:lnTo>
                  <a:lnTo>
                    <a:pt x="0" y="114"/>
                  </a:lnTo>
                  <a:lnTo>
                    <a:pt x="198" y="229"/>
                  </a:lnTo>
                  <a:lnTo>
                    <a:pt x="394" y="116"/>
                  </a:lnTo>
                  <a:lnTo>
                    <a:pt x="394" y="64"/>
                  </a:lnTo>
                  <a:lnTo>
                    <a:pt x="335" y="104"/>
                  </a:lnTo>
                  <a:lnTo>
                    <a:pt x="198" y="0"/>
                  </a:lnTo>
                  <a:close/>
                </a:path>
              </a:pathLst>
            </a:custGeom>
            <a:solidFill>
              <a:schemeClr val="l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grpSp>
      <p:sp>
        <p:nvSpPr>
          <p:cNvPr id="592" name="Google Shape;592;p34"/>
          <p:cNvSpPr/>
          <p:nvPr/>
        </p:nvSpPr>
        <p:spPr>
          <a:xfrm>
            <a:off x="4980284" y="2279251"/>
            <a:ext cx="365687" cy="541376"/>
          </a:xfrm>
          <a:custGeom>
            <a:rect b="b" l="l" r="r" t="t"/>
            <a:pathLst>
              <a:path extrusionOk="0" h="284" w="206">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grpSp>
        <p:nvGrpSpPr>
          <p:cNvPr id="593" name="Google Shape;593;p34"/>
          <p:cNvGrpSpPr/>
          <p:nvPr/>
        </p:nvGrpSpPr>
        <p:grpSpPr>
          <a:xfrm>
            <a:off x="6346231" y="1260324"/>
            <a:ext cx="2185985" cy="1809709"/>
            <a:chOff x="8461641" y="1680431"/>
            <a:chExt cx="2914647" cy="2412945"/>
          </a:xfrm>
        </p:grpSpPr>
        <p:sp>
          <p:nvSpPr>
            <p:cNvPr id="594" name="Google Shape;594;p34"/>
            <p:cNvSpPr/>
            <p:nvPr/>
          </p:nvSpPr>
          <p:spPr>
            <a:xfrm>
              <a:off x="8461641" y="1680431"/>
              <a:ext cx="2914647" cy="2412945"/>
            </a:xfrm>
            <a:prstGeom prst="rect">
              <a:avLst/>
            </a:prstGeom>
            <a:solidFill>
              <a:srgbClr val="ACB8CA">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Libre Franklin"/>
                <a:ea typeface="Libre Franklin"/>
                <a:cs typeface="Libre Franklin"/>
                <a:sym typeface="Libre Franklin"/>
              </a:endParaRPr>
            </a:p>
          </p:txBody>
        </p:sp>
        <p:sp>
          <p:nvSpPr>
            <p:cNvPr id="595" name="Google Shape;595;p34"/>
            <p:cNvSpPr txBox="1"/>
            <p:nvPr/>
          </p:nvSpPr>
          <p:spPr>
            <a:xfrm>
              <a:off x="8701390" y="1912546"/>
              <a:ext cx="1748771" cy="3309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013">
                  <a:solidFill>
                    <a:schemeClr val="dk1"/>
                  </a:solidFill>
                  <a:latin typeface="Libre Franklin"/>
                  <a:ea typeface="Libre Franklin"/>
                  <a:cs typeface="Libre Franklin"/>
                  <a:sym typeface="Libre Franklin"/>
                </a:rPr>
                <a:t>Conceptualization</a:t>
              </a:r>
              <a:endParaRPr b="1" sz="1013">
                <a:solidFill>
                  <a:schemeClr val="dk1"/>
                </a:solidFill>
                <a:latin typeface="Libre Franklin"/>
                <a:ea typeface="Libre Franklin"/>
                <a:cs typeface="Libre Franklin"/>
                <a:sym typeface="Libre Franklin"/>
              </a:endParaRPr>
            </a:p>
          </p:txBody>
        </p:sp>
        <p:sp>
          <p:nvSpPr>
            <p:cNvPr id="596" name="Google Shape;596;p34"/>
            <p:cNvSpPr/>
            <p:nvPr/>
          </p:nvSpPr>
          <p:spPr>
            <a:xfrm>
              <a:off x="8701390" y="2281878"/>
              <a:ext cx="2482639" cy="17851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 Integer dolor quam, pretium eu placerat eu semper et nunc. Nullam ut turpis dictum luctus mi quis luctus lorem. Nullam porttitor consectetur nunc in tempor. Cras vitae venenatis sem at pretium arcu</a:t>
              </a:r>
              <a:endParaRPr sz="900">
                <a:solidFill>
                  <a:schemeClr val="dk1"/>
                </a:solidFill>
                <a:latin typeface="Libre Franklin"/>
                <a:ea typeface="Libre Franklin"/>
                <a:cs typeface="Libre Franklin"/>
                <a:sym typeface="Libre Franklin"/>
              </a:endParaRPr>
            </a:p>
          </p:txBody>
        </p:sp>
      </p:grpSp>
      <p:grpSp>
        <p:nvGrpSpPr>
          <p:cNvPr id="597" name="Google Shape;597;p34"/>
          <p:cNvGrpSpPr/>
          <p:nvPr/>
        </p:nvGrpSpPr>
        <p:grpSpPr>
          <a:xfrm>
            <a:off x="6529582" y="4174408"/>
            <a:ext cx="566777" cy="566777"/>
            <a:chOff x="6895745" y="6076124"/>
            <a:chExt cx="755703" cy="755703"/>
          </a:xfrm>
        </p:grpSpPr>
        <p:sp>
          <p:nvSpPr>
            <p:cNvPr id="598" name="Google Shape;598;p34"/>
            <p:cNvSpPr/>
            <p:nvPr/>
          </p:nvSpPr>
          <p:spPr>
            <a:xfrm>
              <a:off x="6895745" y="6076124"/>
              <a:ext cx="755703" cy="755703"/>
            </a:xfrm>
            <a:prstGeom prst="ellipse">
              <a:avLst/>
            </a:prstGeom>
            <a:solidFill>
              <a:srgbClr val="F878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Libre Franklin"/>
                <a:ea typeface="Libre Franklin"/>
                <a:cs typeface="Libre Franklin"/>
                <a:sym typeface="Libre Franklin"/>
              </a:endParaRPr>
            </a:p>
          </p:txBody>
        </p:sp>
        <p:grpSp>
          <p:nvGrpSpPr>
            <p:cNvPr id="599" name="Google Shape;599;p34"/>
            <p:cNvGrpSpPr/>
            <p:nvPr/>
          </p:nvGrpSpPr>
          <p:grpSpPr>
            <a:xfrm>
              <a:off x="7162147" y="6226696"/>
              <a:ext cx="212181" cy="457727"/>
              <a:chOff x="4395788" y="2198688"/>
              <a:chExt cx="344488" cy="742951"/>
            </a:xfrm>
          </p:grpSpPr>
          <p:sp>
            <p:nvSpPr>
              <p:cNvPr id="600" name="Google Shape;600;p34"/>
              <p:cNvSpPr/>
              <p:nvPr/>
            </p:nvSpPr>
            <p:spPr>
              <a:xfrm>
                <a:off x="4511675" y="2198688"/>
                <a:ext cx="109538" cy="112713"/>
              </a:xfrm>
              <a:prstGeom prst="ellipse">
                <a:avLst/>
              </a:prstGeom>
              <a:solidFill>
                <a:schemeClr val="lt2"/>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675">
                  <a:solidFill>
                    <a:schemeClr val="dk1"/>
                  </a:solidFill>
                  <a:latin typeface="Libre Franklin"/>
                  <a:ea typeface="Libre Franklin"/>
                  <a:cs typeface="Libre Franklin"/>
                  <a:sym typeface="Libre Franklin"/>
                </a:endParaRPr>
              </a:p>
            </p:txBody>
          </p:sp>
          <p:sp>
            <p:nvSpPr>
              <p:cNvPr id="601" name="Google Shape;601;p34"/>
              <p:cNvSpPr/>
              <p:nvPr/>
            </p:nvSpPr>
            <p:spPr>
              <a:xfrm>
                <a:off x="4395788" y="2333626"/>
                <a:ext cx="344488" cy="608013"/>
              </a:xfrm>
              <a:custGeom>
                <a:rect b="b" l="l" r="r" t="t"/>
                <a:pathLst>
                  <a:path extrusionOk="0"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lt2"/>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675">
                  <a:solidFill>
                    <a:schemeClr val="dk1"/>
                  </a:solidFill>
                  <a:latin typeface="Libre Franklin"/>
                  <a:ea typeface="Libre Franklin"/>
                  <a:cs typeface="Libre Franklin"/>
                  <a:sym typeface="Libre Franklin"/>
                </a:endParaRPr>
              </a:p>
            </p:txBody>
          </p:sp>
        </p:grpSp>
      </p:grpSp>
      <p:grpSp>
        <p:nvGrpSpPr>
          <p:cNvPr id="602" name="Google Shape;602;p34"/>
          <p:cNvGrpSpPr/>
          <p:nvPr/>
        </p:nvGrpSpPr>
        <p:grpSpPr>
          <a:xfrm>
            <a:off x="6522554" y="3390770"/>
            <a:ext cx="566777" cy="566777"/>
            <a:chOff x="1354194" y="5911456"/>
            <a:chExt cx="755703" cy="755703"/>
          </a:xfrm>
        </p:grpSpPr>
        <p:sp>
          <p:nvSpPr>
            <p:cNvPr id="603" name="Google Shape;603;p34"/>
            <p:cNvSpPr/>
            <p:nvPr/>
          </p:nvSpPr>
          <p:spPr>
            <a:xfrm>
              <a:off x="1354194" y="5911456"/>
              <a:ext cx="755703" cy="755703"/>
            </a:xfrm>
            <a:prstGeom prst="ellipse">
              <a:avLst/>
            </a:prstGeom>
            <a:solidFill>
              <a:srgbClr val="F878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Libre Franklin"/>
                <a:ea typeface="Libre Franklin"/>
                <a:cs typeface="Libre Franklin"/>
                <a:sym typeface="Libre Franklin"/>
              </a:endParaRPr>
            </a:p>
          </p:txBody>
        </p:sp>
        <p:grpSp>
          <p:nvGrpSpPr>
            <p:cNvPr id="604" name="Google Shape;604;p34"/>
            <p:cNvGrpSpPr/>
            <p:nvPr/>
          </p:nvGrpSpPr>
          <p:grpSpPr>
            <a:xfrm>
              <a:off x="1639245" y="6058413"/>
              <a:ext cx="185600" cy="472193"/>
              <a:chOff x="4422775" y="2198688"/>
              <a:chExt cx="292100" cy="742950"/>
            </a:xfrm>
          </p:grpSpPr>
          <p:sp>
            <p:nvSpPr>
              <p:cNvPr id="605" name="Google Shape;605;p34"/>
              <p:cNvSpPr/>
              <p:nvPr/>
            </p:nvSpPr>
            <p:spPr>
              <a:xfrm>
                <a:off x="4422775" y="2325688"/>
                <a:ext cx="292100" cy="615950"/>
              </a:xfrm>
              <a:custGeom>
                <a:rect b="b" l="l" r="r" t="t"/>
                <a:pathLst>
                  <a:path extrusionOk="0"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lt2"/>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675">
                  <a:solidFill>
                    <a:schemeClr val="dk1"/>
                  </a:solidFill>
                  <a:latin typeface="Libre Franklin"/>
                  <a:ea typeface="Libre Franklin"/>
                  <a:cs typeface="Libre Franklin"/>
                  <a:sym typeface="Libre Franklin"/>
                </a:endParaRPr>
              </a:p>
            </p:txBody>
          </p:sp>
          <p:sp>
            <p:nvSpPr>
              <p:cNvPr id="606" name="Google Shape;606;p34"/>
              <p:cNvSpPr/>
              <p:nvPr/>
            </p:nvSpPr>
            <p:spPr>
              <a:xfrm>
                <a:off x="4511675" y="2198688"/>
                <a:ext cx="115888" cy="115888"/>
              </a:xfrm>
              <a:prstGeom prst="ellipse">
                <a:avLst/>
              </a:prstGeom>
              <a:solidFill>
                <a:schemeClr val="lt2"/>
              </a:solidFill>
              <a:ln>
                <a:noFill/>
              </a:ln>
            </p:spPr>
            <p:txBody>
              <a:bodyPr anchorCtr="0" anchor="t" bIns="17125" lIns="34275" spcFirstLastPara="1" rIns="34275" wrap="square" tIns="17125">
                <a:noAutofit/>
              </a:bodyPr>
              <a:lstStyle/>
              <a:p>
                <a:pPr indent="0" lvl="0" marL="0" marR="0" rtl="0" algn="l">
                  <a:spcBef>
                    <a:spcPts val="0"/>
                  </a:spcBef>
                  <a:spcAft>
                    <a:spcPts val="0"/>
                  </a:spcAft>
                  <a:buNone/>
                </a:pPr>
                <a:r>
                  <a:t/>
                </a:r>
                <a:endParaRPr sz="675">
                  <a:solidFill>
                    <a:schemeClr val="dk1"/>
                  </a:solidFill>
                  <a:latin typeface="Libre Franklin"/>
                  <a:ea typeface="Libre Franklin"/>
                  <a:cs typeface="Libre Franklin"/>
                  <a:sym typeface="Libre Franklin"/>
                </a:endParaRPr>
              </a:p>
            </p:txBody>
          </p:sp>
        </p:grpSp>
      </p:grpSp>
      <p:sp>
        <p:nvSpPr>
          <p:cNvPr id="607" name="Google Shape;607;p34"/>
          <p:cNvSpPr txBox="1"/>
          <p:nvPr/>
        </p:nvSpPr>
        <p:spPr>
          <a:xfrm>
            <a:off x="7128716" y="3394725"/>
            <a:ext cx="92845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chemeClr val="accent1"/>
                </a:solidFill>
                <a:latin typeface="Libre Franklin"/>
                <a:ea typeface="Libre Franklin"/>
                <a:cs typeface="Libre Franklin"/>
                <a:sym typeface="Libre Franklin"/>
              </a:rPr>
              <a:t>1.234K</a:t>
            </a:r>
            <a:endParaRPr b="1" sz="1800">
              <a:solidFill>
                <a:schemeClr val="accent1"/>
              </a:solidFill>
              <a:latin typeface="Libre Franklin"/>
              <a:ea typeface="Libre Franklin"/>
              <a:cs typeface="Libre Franklin"/>
              <a:sym typeface="Libre Franklin"/>
            </a:endParaRPr>
          </a:p>
        </p:txBody>
      </p:sp>
      <p:sp>
        <p:nvSpPr>
          <p:cNvPr id="608" name="Google Shape;608;p34"/>
          <p:cNvSpPr txBox="1"/>
          <p:nvPr/>
        </p:nvSpPr>
        <p:spPr>
          <a:xfrm>
            <a:off x="7128877" y="3680547"/>
            <a:ext cx="845103" cy="2482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013">
                <a:solidFill>
                  <a:schemeClr val="dk1"/>
                </a:solidFill>
                <a:latin typeface="Libre Franklin"/>
                <a:ea typeface="Libre Franklin"/>
                <a:cs typeface="Libre Franklin"/>
                <a:sym typeface="Libre Franklin"/>
              </a:rPr>
              <a:t>Male Users</a:t>
            </a:r>
            <a:endParaRPr sz="1013">
              <a:solidFill>
                <a:schemeClr val="dk1"/>
              </a:solidFill>
              <a:latin typeface="Libre Franklin"/>
              <a:ea typeface="Libre Franklin"/>
              <a:cs typeface="Libre Franklin"/>
              <a:sym typeface="Libre Franklin"/>
            </a:endParaRPr>
          </a:p>
        </p:txBody>
      </p:sp>
      <p:sp>
        <p:nvSpPr>
          <p:cNvPr id="609" name="Google Shape;609;p34"/>
          <p:cNvSpPr txBox="1"/>
          <p:nvPr/>
        </p:nvSpPr>
        <p:spPr>
          <a:xfrm>
            <a:off x="7141693" y="4178364"/>
            <a:ext cx="92845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800">
                <a:solidFill>
                  <a:schemeClr val="accent2"/>
                </a:solidFill>
                <a:latin typeface="Libre Franklin"/>
                <a:ea typeface="Libre Franklin"/>
                <a:cs typeface="Libre Franklin"/>
                <a:sym typeface="Libre Franklin"/>
              </a:rPr>
              <a:t>1.234K</a:t>
            </a:r>
            <a:endParaRPr b="1" sz="1800">
              <a:solidFill>
                <a:schemeClr val="accent2"/>
              </a:solidFill>
              <a:latin typeface="Libre Franklin"/>
              <a:ea typeface="Libre Franklin"/>
              <a:cs typeface="Libre Franklin"/>
              <a:sym typeface="Libre Franklin"/>
            </a:endParaRPr>
          </a:p>
        </p:txBody>
      </p:sp>
      <p:sp>
        <p:nvSpPr>
          <p:cNvPr id="610" name="Google Shape;610;p34"/>
          <p:cNvSpPr txBox="1"/>
          <p:nvPr/>
        </p:nvSpPr>
        <p:spPr>
          <a:xfrm>
            <a:off x="7141854" y="4464186"/>
            <a:ext cx="997389" cy="24820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013">
                <a:solidFill>
                  <a:schemeClr val="dk1"/>
                </a:solidFill>
                <a:latin typeface="Libre Franklin"/>
                <a:ea typeface="Libre Franklin"/>
                <a:cs typeface="Libre Franklin"/>
                <a:sym typeface="Libre Franklin"/>
              </a:rPr>
              <a:t>Female Users</a:t>
            </a:r>
            <a:endParaRPr sz="1013">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500"/>
                                        <p:tgtEl>
                                          <p:spTgt spid="568"/>
                                        </p:tgtEl>
                                        <p:attrNameLst>
                                          <p:attrName>ppt_w</p:attrName>
                                        </p:attrNameLst>
                                      </p:cBhvr>
                                      <p:tavLst>
                                        <p:tav fmla="" tm="0">
                                          <p:val>
                                            <p:strVal val="0"/>
                                          </p:val>
                                        </p:tav>
                                        <p:tav fmla="" tm="100000">
                                          <p:val>
                                            <p:strVal val="#ppt_w"/>
                                          </p:val>
                                        </p:tav>
                                      </p:tavLst>
                                    </p:anim>
                                    <p:anim calcmode="lin" valueType="num">
                                      <p:cBhvr additive="base">
                                        <p:cTn dur="500"/>
                                        <p:tgtEl>
                                          <p:spTgt spid="56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500"/>
                                        <p:tgtEl>
                                          <p:spTgt spid="572"/>
                                        </p:tgtEl>
                                        <p:attrNameLst>
                                          <p:attrName>ppt_w</p:attrName>
                                        </p:attrNameLst>
                                      </p:cBhvr>
                                      <p:tavLst>
                                        <p:tav fmla="" tm="0">
                                          <p:val>
                                            <p:strVal val="0"/>
                                          </p:val>
                                        </p:tav>
                                        <p:tav fmla="" tm="100000">
                                          <p:val>
                                            <p:strVal val="#ppt_w"/>
                                          </p:val>
                                        </p:tav>
                                      </p:tavLst>
                                    </p:anim>
                                    <p:anim calcmode="lin" valueType="num">
                                      <p:cBhvr additive="base">
                                        <p:cTn dur="500"/>
                                        <p:tgtEl>
                                          <p:spTgt spid="57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500"/>
                                        <p:tgtEl>
                                          <p:spTgt spid="573"/>
                                        </p:tgtEl>
                                        <p:attrNameLst>
                                          <p:attrName>ppt_w</p:attrName>
                                        </p:attrNameLst>
                                      </p:cBhvr>
                                      <p:tavLst>
                                        <p:tav fmla="" tm="0">
                                          <p:val>
                                            <p:strVal val="0"/>
                                          </p:val>
                                        </p:tav>
                                        <p:tav fmla="" tm="100000">
                                          <p:val>
                                            <p:strVal val="#ppt_w"/>
                                          </p:val>
                                        </p:tav>
                                      </p:tavLst>
                                    </p:anim>
                                    <p:anim calcmode="lin" valueType="num">
                                      <p:cBhvr additive="base">
                                        <p:cTn dur="500"/>
                                        <p:tgtEl>
                                          <p:spTgt spid="57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5"/>
          <p:cNvSpPr txBox="1"/>
          <p:nvPr>
            <p:ph idx="4294967295" type="sldNum"/>
          </p:nvPr>
        </p:nvSpPr>
        <p:spPr>
          <a:xfrm>
            <a:off x="708660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grpSp>
        <p:nvGrpSpPr>
          <p:cNvPr id="616" name="Google Shape;616;p35"/>
          <p:cNvGrpSpPr/>
          <p:nvPr/>
        </p:nvGrpSpPr>
        <p:grpSpPr>
          <a:xfrm>
            <a:off x="6584404" y="1297139"/>
            <a:ext cx="1794625" cy="975363"/>
            <a:chOff x="8762149" y="2230709"/>
            <a:chExt cx="2895328" cy="1573585"/>
          </a:xfrm>
        </p:grpSpPr>
        <p:sp>
          <p:nvSpPr>
            <p:cNvPr id="617" name="Google Shape;617;p35"/>
            <p:cNvSpPr txBox="1"/>
            <p:nvPr/>
          </p:nvSpPr>
          <p:spPr>
            <a:xfrm>
              <a:off x="8762149" y="2230709"/>
              <a:ext cx="1415156" cy="81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700">
                  <a:solidFill>
                    <a:schemeClr val="dk1"/>
                  </a:solidFill>
                  <a:latin typeface="Libre Franklin"/>
                  <a:ea typeface="Libre Franklin"/>
                  <a:cs typeface="Libre Franklin"/>
                  <a:sym typeface="Libre Franklin"/>
                </a:rPr>
                <a:t>75%</a:t>
              </a:r>
              <a:endParaRPr b="1" sz="2700">
                <a:solidFill>
                  <a:schemeClr val="dk1"/>
                </a:solidFill>
                <a:latin typeface="Libre Franklin"/>
                <a:ea typeface="Libre Franklin"/>
                <a:cs typeface="Libre Franklin"/>
                <a:sym typeface="Libre Franklin"/>
              </a:endParaRPr>
            </a:p>
          </p:txBody>
        </p:sp>
        <p:sp>
          <p:nvSpPr>
            <p:cNvPr id="618" name="Google Shape;618;p35"/>
            <p:cNvSpPr txBox="1"/>
            <p:nvPr/>
          </p:nvSpPr>
          <p:spPr>
            <a:xfrm>
              <a:off x="9847460" y="2486984"/>
              <a:ext cx="1415100" cy="447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chemeClr val="dk1"/>
                  </a:solidFill>
                  <a:latin typeface="Libre Franklin"/>
                  <a:ea typeface="Libre Franklin"/>
                  <a:cs typeface="Libre Franklin"/>
                  <a:sym typeface="Libre Franklin"/>
                </a:rPr>
                <a:t>In 2014</a:t>
              </a:r>
              <a:endParaRPr sz="1200">
                <a:solidFill>
                  <a:schemeClr val="dk1"/>
                </a:solidFill>
                <a:latin typeface="Libre Franklin"/>
                <a:ea typeface="Libre Franklin"/>
                <a:cs typeface="Libre Franklin"/>
                <a:sym typeface="Libre Franklin"/>
              </a:endParaRPr>
            </a:p>
          </p:txBody>
        </p:sp>
        <p:cxnSp>
          <p:nvCxnSpPr>
            <p:cNvPr id="619" name="Google Shape;619;p35"/>
            <p:cNvCxnSpPr/>
            <p:nvPr/>
          </p:nvCxnSpPr>
          <p:spPr>
            <a:xfrm>
              <a:off x="8878858" y="2938595"/>
              <a:ext cx="1365061" cy="0"/>
            </a:xfrm>
            <a:prstGeom prst="straightConnector1">
              <a:avLst/>
            </a:prstGeom>
            <a:noFill/>
            <a:ln cap="flat" cmpd="sng" w="9525">
              <a:solidFill>
                <a:srgbClr val="BFBFBF"/>
              </a:solidFill>
              <a:prstDash val="solid"/>
              <a:miter lim="800000"/>
              <a:headEnd len="sm" w="sm" type="none"/>
              <a:tailEnd len="sm" w="sm" type="none"/>
            </a:ln>
          </p:spPr>
        </p:cxnSp>
        <p:sp>
          <p:nvSpPr>
            <p:cNvPr id="620" name="Google Shape;620;p35"/>
            <p:cNvSpPr/>
            <p:nvPr/>
          </p:nvSpPr>
          <p:spPr>
            <a:xfrm>
              <a:off x="8803439" y="2984994"/>
              <a:ext cx="2854038" cy="81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  sed do eiusmod </a:t>
              </a:r>
              <a:endParaRPr/>
            </a:p>
          </p:txBody>
        </p:sp>
      </p:grpSp>
      <p:grpSp>
        <p:nvGrpSpPr>
          <p:cNvPr id="621" name="Google Shape;621;p35"/>
          <p:cNvGrpSpPr/>
          <p:nvPr/>
        </p:nvGrpSpPr>
        <p:grpSpPr>
          <a:xfrm>
            <a:off x="7167696" y="2542321"/>
            <a:ext cx="1518775" cy="1100105"/>
            <a:chOff x="9703193" y="4239604"/>
            <a:chExt cx="2450290" cy="1774836"/>
          </a:xfrm>
        </p:grpSpPr>
        <p:sp>
          <p:nvSpPr>
            <p:cNvPr id="622" name="Google Shape;622;p35"/>
            <p:cNvSpPr txBox="1"/>
            <p:nvPr/>
          </p:nvSpPr>
          <p:spPr>
            <a:xfrm>
              <a:off x="9703193" y="4239604"/>
              <a:ext cx="1415100" cy="81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700">
                  <a:solidFill>
                    <a:schemeClr val="dk1"/>
                  </a:solidFill>
                  <a:latin typeface="Libre Franklin"/>
                  <a:ea typeface="Libre Franklin"/>
                  <a:cs typeface="Libre Franklin"/>
                  <a:sym typeface="Libre Franklin"/>
                </a:rPr>
                <a:t>93%</a:t>
              </a:r>
              <a:endParaRPr b="1" sz="2700">
                <a:solidFill>
                  <a:schemeClr val="dk1"/>
                </a:solidFill>
                <a:latin typeface="Libre Franklin"/>
                <a:ea typeface="Libre Franklin"/>
                <a:cs typeface="Libre Franklin"/>
                <a:sym typeface="Libre Franklin"/>
              </a:endParaRPr>
            </a:p>
          </p:txBody>
        </p:sp>
        <p:sp>
          <p:nvSpPr>
            <p:cNvPr id="623" name="Google Shape;623;p35"/>
            <p:cNvSpPr txBox="1"/>
            <p:nvPr/>
          </p:nvSpPr>
          <p:spPr>
            <a:xfrm>
              <a:off x="10788483" y="4495898"/>
              <a:ext cx="1365000" cy="447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chemeClr val="dk1"/>
                  </a:solidFill>
                  <a:latin typeface="Libre Franklin"/>
                  <a:ea typeface="Libre Franklin"/>
                  <a:cs typeface="Libre Franklin"/>
                  <a:sym typeface="Libre Franklin"/>
                </a:rPr>
                <a:t>In 2015</a:t>
              </a:r>
              <a:endParaRPr sz="1200">
                <a:solidFill>
                  <a:schemeClr val="dk1"/>
                </a:solidFill>
                <a:latin typeface="Libre Franklin"/>
                <a:ea typeface="Libre Franklin"/>
                <a:cs typeface="Libre Franklin"/>
                <a:sym typeface="Libre Franklin"/>
              </a:endParaRPr>
            </a:p>
          </p:txBody>
        </p:sp>
        <p:cxnSp>
          <p:nvCxnSpPr>
            <p:cNvPr id="624" name="Google Shape;624;p35"/>
            <p:cNvCxnSpPr/>
            <p:nvPr/>
          </p:nvCxnSpPr>
          <p:spPr>
            <a:xfrm>
              <a:off x="9819902" y="4947490"/>
              <a:ext cx="1365061" cy="0"/>
            </a:xfrm>
            <a:prstGeom prst="straightConnector1">
              <a:avLst/>
            </a:prstGeom>
            <a:noFill/>
            <a:ln cap="flat" cmpd="sng" w="9525">
              <a:solidFill>
                <a:srgbClr val="BFBFBF"/>
              </a:solidFill>
              <a:prstDash val="solid"/>
              <a:miter lim="800000"/>
              <a:headEnd len="sm" w="sm" type="none"/>
              <a:tailEnd len="sm" w="sm" type="none"/>
            </a:ln>
          </p:spPr>
        </p:cxnSp>
        <p:sp>
          <p:nvSpPr>
            <p:cNvPr id="625" name="Google Shape;625;p35"/>
            <p:cNvSpPr/>
            <p:nvPr/>
          </p:nvSpPr>
          <p:spPr>
            <a:xfrm>
              <a:off x="9703193" y="4971693"/>
              <a:ext cx="2256216" cy="10427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  sed do eiusmod </a:t>
              </a:r>
              <a:endParaRPr/>
            </a:p>
          </p:txBody>
        </p:sp>
      </p:grpSp>
      <p:grpSp>
        <p:nvGrpSpPr>
          <p:cNvPr id="626" name="Google Shape;626;p35"/>
          <p:cNvGrpSpPr/>
          <p:nvPr/>
        </p:nvGrpSpPr>
        <p:grpSpPr>
          <a:xfrm>
            <a:off x="1013216" y="1434056"/>
            <a:ext cx="1713080" cy="1112496"/>
            <a:chOff x="846858" y="2230708"/>
            <a:chExt cx="2763769" cy="1794828"/>
          </a:xfrm>
        </p:grpSpPr>
        <p:grpSp>
          <p:nvGrpSpPr>
            <p:cNvPr id="627" name="Google Shape;627;p35"/>
            <p:cNvGrpSpPr/>
            <p:nvPr/>
          </p:nvGrpSpPr>
          <p:grpSpPr>
            <a:xfrm flipH="1">
              <a:off x="1220813" y="2230708"/>
              <a:ext cx="2389814" cy="819301"/>
              <a:chOff x="1149248" y="2230708"/>
              <a:chExt cx="2389814" cy="819301"/>
            </a:xfrm>
          </p:grpSpPr>
          <p:sp>
            <p:nvSpPr>
              <p:cNvPr id="628" name="Google Shape;628;p35"/>
              <p:cNvSpPr txBox="1"/>
              <p:nvPr/>
            </p:nvSpPr>
            <p:spPr>
              <a:xfrm>
                <a:off x="1149248" y="2230708"/>
                <a:ext cx="1415156" cy="8193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700">
                    <a:solidFill>
                      <a:schemeClr val="dk1"/>
                    </a:solidFill>
                    <a:latin typeface="Libre Franklin"/>
                    <a:ea typeface="Libre Franklin"/>
                    <a:cs typeface="Libre Franklin"/>
                    <a:sym typeface="Libre Franklin"/>
                  </a:rPr>
                  <a:t>62%</a:t>
                </a:r>
                <a:endParaRPr b="1" sz="2700">
                  <a:solidFill>
                    <a:schemeClr val="dk1"/>
                  </a:solidFill>
                  <a:latin typeface="Libre Franklin"/>
                  <a:ea typeface="Libre Franklin"/>
                  <a:cs typeface="Libre Franklin"/>
                  <a:sym typeface="Libre Franklin"/>
                </a:endParaRPr>
              </a:p>
            </p:txBody>
          </p:sp>
          <p:sp>
            <p:nvSpPr>
              <p:cNvPr id="629" name="Google Shape;629;p35"/>
              <p:cNvSpPr txBox="1"/>
              <p:nvPr/>
            </p:nvSpPr>
            <p:spPr>
              <a:xfrm>
                <a:off x="2238262" y="2486993"/>
                <a:ext cx="1300800" cy="447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chemeClr val="dk1"/>
                    </a:solidFill>
                    <a:latin typeface="Libre Franklin"/>
                    <a:ea typeface="Libre Franklin"/>
                    <a:cs typeface="Libre Franklin"/>
                    <a:sym typeface="Libre Franklin"/>
                  </a:rPr>
                  <a:t>In 2013</a:t>
                </a:r>
                <a:endParaRPr sz="1200">
                  <a:solidFill>
                    <a:schemeClr val="dk1"/>
                  </a:solidFill>
                  <a:latin typeface="Libre Franklin"/>
                  <a:ea typeface="Libre Franklin"/>
                  <a:cs typeface="Libre Franklin"/>
                  <a:sym typeface="Libre Franklin"/>
                </a:endParaRPr>
              </a:p>
            </p:txBody>
          </p:sp>
          <p:cxnSp>
            <p:nvCxnSpPr>
              <p:cNvPr id="630" name="Google Shape;630;p35"/>
              <p:cNvCxnSpPr/>
              <p:nvPr/>
            </p:nvCxnSpPr>
            <p:spPr>
              <a:xfrm>
                <a:off x="1515408" y="2938594"/>
                <a:ext cx="1365061" cy="0"/>
              </a:xfrm>
              <a:prstGeom prst="straightConnector1">
                <a:avLst/>
              </a:prstGeom>
              <a:noFill/>
              <a:ln cap="flat" cmpd="sng" w="9525">
                <a:solidFill>
                  <a:srgbClr val="BFBFBF"/>
                </a:solidFill>
                <a:prstDash val="solid"/>
                <a:miter lim="800000"/>
                <a:headEnd len="sm" w="sm" type="none"/>
                <a:tailEnd len="sm" w="sm" type="none"/>
              </a:ln>
            </p:spPr>
          </p:cxnSp>
        </p:grpSp>
        <p:sp>
          <p:nvSpPr>
            <p:cNvPr id="631" name="Google Shape;631;p35"/>
            <p:cNvSpPr/>
            <p:nvPr/>
          </p:nvSpPr>
          <p:spPr>
            <a:xfrm>
              <a:off x="846858" y="2982788"/>
              <a:ext cx="2510329" cy="104274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  sed do eiusmod </a:t>
              </a:r>
              <a:endParaRPr/>
            </a:p>
          </p:txBody>
        </p:sp>
      </p:grpSp>
      <p:grpSp>
        <p:nvGrpSpPr>
          <p:cNvPr id="632" name="Google Shape;632;p35"/>
          <p:cNvGrpSpPr/>
          <p:nvPr/>
        </p:nvGrpSpPr>
        <p:grpSpPr>
          <a:xfrm>
            <a:off x="443882" y="2678660"/>
            <a:ext cx="1723302" cy="1102264"/>
            <a:chOff x="-71668" y="4238670"/>
            <a:chExt cx="2780262" cy="1778319"/>
          </a:xfrm>
        </p:grpSpPr>
        <p:grpSp>
          <p:nvGrpSpPr>
            <p:cNvPr id="633" name="Google Shape;633;p35"/>
            <p:cNvGrpSpPr/>
            <p:nvPr/>
          </p:nvGrpSpPr>
          <p:grpSpPr>
            <a:xfrm flipH="1">
              <a:off x="254589" y="4238670"/>
              <a:ext cx="2454005" cy="819299"/>
              <a:chOff x="1149248" y="2230708"/>
              <a:chExt cx="2454005" cy="819299"/>
            </a:xfrm>
          </p:grpSpPr>
          <p:sp>
            <p:nvSpPr>
              <p:cNvPr id="634" name="Google Shape;634;p35"/>
              <p:cNvSpPr txBox="1"/>
              <p:nvPr/>
            </p:nvSpPr>
            <p:spPr>
              <a:xfrm>
                <a:off x="1149248" y="2230708"/>
                <a:ext cx="1415156" cy="8192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700">
                    <a:solidFill>
                      <a:schemeClr val="dk1"/>
                    </a:solidFill>
                    <a:latin typeface="Libre Franklin"/>
                    <a:ea typeface="Libre Franklin"/>
                    <a:cs typeface="Libre Franklin"/>
                    <a:sym typeface="Libre Franklin"/>
                  </a:rPr>
                  <a:t>56%</a:t>
                </a:r>
                <a:endParaRPr b="1" sz="2700">
                  <a:solidFill>
                    <a:schemeClr val="dk1"/>
                  </a:solidFill>
                  <a:latin typeface="Libre Franklin"/>
                  <a:ea typeface="Libre Franklin"/>
                  <a:cs typeface="Libre Franklin"/>
                  <a:sym typeface="Libre Franklin"/>
                </a:endParaRPr>
              </a:p>
            </p:txBody>
          </p:sp>
          <p:sp>
            <p:nvSpPr>
              <p:cNvPr id="635" name="Google Shape;635;p35"/>
              <p:cNvSpPr txBox="1"/>
              <p:nvPr/>
            </p:nvSpPr>
            <p:spPr>
              <a:xfrm>
                <a:off x="2238253" y="2486980"/>
                <a:ext cx="1365000" cy="447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200">
                    <a:solidFill>
                      <a:schemeClr val="dk1"/>
                    </a:solidFill>
                    <a:latin typeface="Libre Franklin"/>
                    <a:ea typeface="Libre Franklin"/>
                    <a:cs typeface="Libre Franklin"/>
                    <a:sym typeface="Libre Franklin"/>
                  </a:rPr>
                  <a:t>In 2012</a:t>
                </a:r>
                <a:endParaRPr sz="1200">
                  <a:solidFill>
                    <a:schemeClr val="dk1"/>
                  </a:solidFill>
                  <a:latin typeface="Libre Franklin"/>
                  <a:ea typeface="Libre Franklin"/>
                  <a:cs typeface="Libre Franklin"/>
                  <a:sym typeface="Libre Franklin"/>
                </a:endParaRPr>
              </a:p>
            </p:txBody>
          </p:sp>
          <p:cxnSp>
            <p:nvCxnSpPr>
              <p:cNvPr id="636" name="Google Shape;636;p35"/>
              <p:cNvCxnSpPr/>
              <p:nvPr/>
            </p:nvCxnSpPr>
            <p:spPr>
              <a:xfrm>
                <a:off x="1515408" y="2938594"/>
                <a:ext cx="1365061" cy="0"/>
              </a:xfrm>
              <a:prstGeom prst="straightConnector1">
                <a:avLst/>
              </a:prstGeom>
              <a:noFill/>
              <a:ln cap="flat" cmpd="sng" w="9525">
                <a:solidFill>
                  <a:srgbClr val="BFBFBF"/>
                </a:solidFill>
                <a:prstDash val="solid"/>
                <a:miter lim="800000"/>
                <a:headEnd len="sm" w="sm" type="none"/>
                <a:tailEnd len="sm" w="sm" type="none"/>
              </a:ln>
            </p:spPr>
          </p:cxnSp>
        </p:grpSp>
        <p:sp>
          <p:nvSpPr>
            <p:cNvPr id="637" name="Google Shape;637;p35"/>
            <p:cNvSpPr/>
            <p:nvPr/>
          </p:nvSpPr>
          <p:spPr>
            <a:xfrm>
              <a:off x="-71668" y="4974242"/>
              <a:ext cx="2510329" cy="104274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  sed do eiusmod </a:t>
              </a:r>
              <a:endParaRPr/>
            </a:p>
          </p:txBody>
        </p:sp>
      </p:grpSp>
      <p:grpSp>
        <p:nvGrpSpPr>
          <p:cNvPr id="638" name="Google Shape;638;p35"/>
          <p:cNvGrpSpPr/>
          <p:nvPr/>
        </p:nvGrpSpPr>
        <p:grpSpPr>
          <a:xfrm>
            <a:off x="2052626" y="1254208"/>
            <a:ext cx="4799818" cy="3312614"/>
            <a:chOff x="2736833" y="1672276"/>
            <a:chExt cx="6399758" cy="4416819"/>
          </a:xfrm>
        </p:grpSpPr>
        <p:grpSp>
          <p:nvGrpSpPr>
            <p:cNvPr id="639" name="Google Shape;639;p35"/>
            <p:cNvGrpSpPr/>
            <p:nvPr/>
          </p:nvGrpSpPr>
          <p:grpSpPr>
            <a:xfrm>
              <a:off x="2736833" y="1672276"/>
              <a:ext cx="6399758" cy="4416819"/>
              <a:chOff x="2214232" y="1907302"/>
              <a:chExt cx="7743706" cy="5344352"/>
            </a:xfrm>
          </p:grpSpPr>
          <p:sp>
            <p:nvSpPr>
              <p:cNvPr id="640" name="Google Shape;640;p35"/>
              <p:cNvSpPr/>
              <p:nvPr/>
            </p:nvSpPr>
            <p:spPr>
              <a:xfrm rot="10343435">
                <a:off x="5905548" y="3205317"/>
                <a:ext cx="2477265" cy="2290260"/>
              </a:xfrm>
              <a:custGeom>
                <a:rect b="b" l="l" r="r" t="t"/>
                <a:pathLst>
                  <a:path extrusionOk="0"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Libre Franklin"/>
                  <a:ea typeface="Libre Franklin"/>
                  <a:cs typeface="Libre Franklin"/>
                  <a:sym typeface="Libre Franklin"/>
                </a:endParaRPr>
              </a:p>
            </p:txBody>
          </p:sp>
          <p:grpSp>
            <p:nvGrpSpPr>
              <p:cNvPr id="641" name="Google Shape;641;p35"/>
              <p:cNvGrpSpPr/>
              <p:nvPr/>
            </p:nvGrpSpPr>
            <p:grpSpPr>
              <a:xfrm>
                <a:off x="2214232" y="1907302"/>
                <a:ext cx="7743706" cy="5344352"/>
                <a:chOff x="2214232" y="1907302"/>
                <a:chExt cx="7743706" cy="5344352"/>
              </a:xfrm>
            </p:grpSpPr>
            <p:sp>
              <p:nvSpPr>
                <p:cNvPr id="642" name="Google Shape;642;p35"/>
                <p:cNvSpPr/>
                <p:nvPr/>
              </p:nvSpPr>
              <p:spPr>
                <a:xfrm rot="6787574">
                  <a:off x="4485117" y="2915181"/>
                  <a:ext cx="2477265" cy="2290260"/>
                </a:xfrm>
                <a:custGeom>
                  <a:rect b="b" l="l" r="r" t="t"/>
                  <a:pathLst>
                    <a:path extrusionOk="0"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Libre Franklin"/>
                    <a:ea typeface="Libre Franklin"/>
                    <a:cs typeface="Libre Franklin"/>
                    <a:sym typeface="Libre Franklin"/>
                  </a:endParaRPr>
                </a:p>
              </p:txBody>
            </p:sp>
            <p:sp>
              <p:nvSpPr>
                <p:cNvPr id="643" name="Google Shape;643;p35"/>
                <p:cNvSpPr/>
                <p:nvPr/>
              </p:nvSpPr>
              <p:spPr>
                <a:xfrm rot="3472831">
                  <a:off x="3369184" y="3784807"/>
                  <a:ext cx="2477265" cy="2290260"/>
                </a:xfrm>
                <a:custGeom>
                  <a:rect b="b" l="l" r="r" t="t"/>
                  <a:pathLst>
                    <a:path extrusionOk="0"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Libre Franklin"/>
                    <a:ea typeface="Libre Franklin"/>
                    <a:cs typeface="Libre Franklin"/>
                    <a:sym typeface="Libre Franklin"/>
                  </a:endParaRPr>
                </a:p>
              </p:txBody>
            </p:sp>
            <p:grpSp>
              <p:nvGrpSpPr>
                <p:cNvPr id="644" name="Google Shape;644;p35"/>
                <p:cNvGrpSpPr/>
                <p:nvPr/>
              </p:nvGrpSpPr>
              <p:grpSpPr>
                <a:xfrm>
                  <a:off x="2214232" y="1907302"/>
                  <a:ext cx="7743706" cy="5344352"/>
                  <a:chOff x="2214232" y="1907302"/>
                  <a:chExt cx="7743706" cy="5344352"/>
                </a:xfrm>
              </p:grpSpPr>
              <p:sp>
                <p:nvSpPr>
                  <p:cNvPr id="645" name="Google Shape;645;p35"/>
                  <p:cNvSpPr/>
                  <p:nvPr/>
                </p:nvSpPr>
                <p:spPr>
                  <a:xfrm rot="-8407504">
                    <a:off x="6462030" y="3665646"/>
                    <a:ext cx="2915869" cy="2867159"/>
                  </a:xfrm>
                  <a:custGeom>
                    <a:rect b="b" l="l" r="r" t="t"/>
                    <a:pathLst>
                      <a:path extrusionOk="0"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Libre Franklin"/>
                      <a:ea typeface="Libre Franklin"/>
                      <a:cs typeface="Libre Franklin"/>
                      <a:sym typeface="Libre Franklin"/>
                    </a:endParaRPr>
                  </a:p>
                </p:txBody>
              </p:sp>
              <p:sp>
                <p:nvSpPr>
                  <p:cNvPr id="646" name="Google Shape;646;p35"/>
                  <p:cNvSpPr/>
                  <p:nvPr/>
                </p:nvSpPr>
                <p:spPr>
                  <a:xfrm rot="10111243">
                    <a:off x="5582872" y="2468369"/>
                    <a:ext cx="2915869" cy="2867159"/>
                  </a:xfrm>
                  <a:custGeom>
                    <a:rect b="b" l="l" r="r" t="t"/>
                    <a:pathLst>
                      <a:path extrusionOk="0"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F878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Libre Franklin"/>
                      <a:ea typeface="Libre Franklin"/>
                      <a:cs typeface="Libre Franklin"/>
                      <a:sym typeface="Libre Franklin"/>
                    </a:endParaRPr>
                  </a:p>
                </p:txBody>
              </p:sp>
              <p:sp>
                <p:nvSpPr>
                  <p:cNvPr id="647" name="Google Shape;647;p35"/>
                  <p:cNvSpPr/>
                  <p:nvPr/>
                </p:nvSpPr>
                <p:spPr>
                  <a:xfrm rot="6430905">
                    <a:off x="3833458" y="2290078"/>
                    <a:ext cx="2915869" cy="2867159"/>
                  </a:xfrm>
                  <a:custGeom>
                    <a:rect b="b" l="l" r="r" t="t"/>
                    <a:pathLst>
                      <a:path extrusionOk="0"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Libre Franklin"/>
                      <a:ea typeface="Libre Franklin"/>
                      <a:cs typeface="Libre Franklin"/>
                      <a:sym typeface="Libre Franklin"/>
                    </a:endParaRPr>
                  </a:p>
                </p:txBody>
              </p:sp>
              <p:sp>
                <p:nvSpPr>
                  <p:cNvPr id="648" name="Google Shape;648;p35"/>
                  <p:cNvSpPr/>
                  <p:nvPr/>
                </p:nvSpPr>
                <p:spPr>
                  <a:xfrm rot="3031563">
                    <a:off x="2789746" y="3781309"/>
                    <a:ext cx="2915869" cy="2867159"/>
                  </a:xfrm>
                  <a:custGeom>
                    <a:rect b="b" l="l" r="r" t="t"/>
                    <a:pathLst>
                      <a:path extrusionOk="0" h="5055454" w="5141341">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F878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Libre Franklin"/>
                      <a:ea typeface="Libre Franklin"/>
                      <a:cs typeface="Libre Franklin"/>
                      <a:sym typeface="Libre Franklin"/>
                    </a:endParaRPr>
                  </a:p>
                </p:txBody>
              </p:sp>
              <p:sp>
                <p:nvSpPr>
                  <p:cNvPr id="649" name="Google Shape;649;p35"/>
                  <p:cNvSpPr/>
                  <p:nvPr/>
                </p:nvSpPr>
                <p:spPr>
                  <a:xfrm rot="-1729053">
                    <a:off x="5859728" y="5019672"/>
                    <a:ext cx="648361" cy="648360"/>
                  </a:xfrm>
                  <a:prstGeom prst="ellipse">
                    <a:avLst/>
                  </a:prstGeom>
                  <a:solidFill>
                    <a:schemeClr val="lt2"/>
                  </a:solidFill>
                  <a:ln cap="flat" cmpd="sng" w="2952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Libre Franklin"/>
                      <a:ea typeface="Libre Franklin"/>
                      <a:cs typeface="Libre Franklin"/>
                      <a:sym typeface="Libre Franklin"/>
                    </a:endParaRPr>
                  </a:p>
                </p:txBody>
              </p:sp>
            </p:grpSp>
          </p:grpSp>
        </p:grpSp>
        <p:sp>
          <p:nvSpPr>
            <p:cNvPr id="650" name="Google Shape;650;p35"/>
            <p:cNvSpPr/>
            <p:nvPr/>
          </p:nvSpPr>
          <p:spPr>
            <a:xfrm>
              <a:off x="4918729" y="2285167"/>
              <a:ext cx="384412" cy="383755"/>
            </a:xfrm>
            <a:custGeom>
              <a:rect b="b" l="l" r="r" t="t"/>
              <a:pathLst>
                <a:path extrusionOk="0"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lt2"/>
            </a:solidFill>
            <a:ln>
              <a:noFill/>
            </a:ln>
          </p:spPr>
          <p:txBody>
            <a:bodyPr anchorCtr="0" anchor="ctr" bIns="14275" lIns="14275" spcFirstLastPara="1" rIns="14275" wrap="square" tIns="14275">
              <a:noAutofit/>
            </a:bodyPr>
            <a:lstStyle/>
            <a:p>
              <a:pPr indent="0" lvl="0" marL="0" marR="0" rtl="0" algn="ctr">
                <a:spcBef>
                  <a:spcPts val="0"/>
                </a:spcBef>
                <a:spcAft>
                  <a:spcPts val="0"/>
                </a:spcAft>
                <a:buNone/>
              </a:pPr>
              <a:r>
                <a:t/>
              </a:r>
              <a:endParaRPr sz="1200">
                <a:solidFill>
                  <a:schemeClr val="dk1"/>
                </a:solidFill>
                <a:latin typeface="Libre Franklin"/>
                <a:ea typeface="Libre Franklin"/>
                <a:cs typeface="Libre Franklin"/>
                <a:sym typeface="Libre Franklin"/>
              </a:endParaRPr>
            </a:p>
          </p:txBody>
        </p:sp>
        <p:sp>
          <p:nvSpPr>
            <p:cNvPr id="651" name="Google Shape;651;p35"/>
            <p:cNvSpPr/>
            <p:nvPr/>
          </p:nvSpPr>
          <p:spPr>
            <a:xfrm>
              <a:off x="3999194" y="3820418"/>
              <a:ext cx="383755" cy="384412"/>
            </a:xfrm>
            <a:custGeom>
              <a:rect b="b" l="l" r="r" t="t"/>
              <a:pathLst>
                <a:path extrusionOk="0"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lt2"/>
            </a:solidFill>
            <a:ln>
              <a:noFill/>
            </a:ln>
          </p:spPr>
          <p:txBody>
            <a:bodyPr anchorCtr="0" anchor="ctr" bIns="14275" lIns="14275" spcFirstLastPara="1" rIns="14275" wrap="square" tIns="14275">
              <a:noAutofit/>
            </a:bodyPr>
            <a:lstStyle/>
            <a:p>
              <a:pPr indent="0" lvl="0" marL="0" marR="0" rtl="0" algn="ctr">
                <a:spcBef>
                  <a:spcPts val="0"/>
                </a:spcBef>
                <a:spcAft>
                  <a:spcPts val="0"/>
                </a:spcAft>
                <a:buNone/>
              </a:pPr>
              <a:r>
                <a:t/>
              </a:r>
              <a:endParaRPr sz="1050">
                <a:solidFill>
                  <a:srgbClr val="FFFFFF"/>
                </a:solidFill>
                <a:latin typeface="Libre Franklin"/>
                <a:ea typeface="Libre Franklin"/>
                <a:cs typeface="Libre Franklin"/>
                <a:sym typeface="Libre Franklin"/>
              </a:endParaRPr>
            </a:p>
          </p:txBody>
        </p:sp>
        <p:grpSp>
          <p:nvGrpSpPr>
            <p:cNvPr id="652" name="Google Shape;652;p35"/>
            <p:cNvGrpSpPr/>
            <p:nvPr/>
          </p:nvGrpSpPr>
          <p:grpSpPr>
            <a:xfrm>
              <a:off x="6843607" y="2534299"/>
              <a:ext cx="384412" cy="323404"/>
              <a:chOff x="5368132" y="2625725"/>
              <a:chExt cx="465138" cy="391319"/>
            </a:xfrm>
          </p:grpSpPr>
          <p:sp>
            <p:nvSpPr>
              <p:cNvPr id="653" name="Google Shape;653;p35"/>
              <p:cNvSpPr/>
              <p:nvPr/>
            </p:nvSpPr>
            <p:spPr>
              <a:xfrm>
                <a:off x="5484813" y="2727325"/>
                <a:ext cx="231775" cy="231775"/>
              </a:xfrm>
              <a:custGeom>
                <a:rect b="b" l="l" r="r" t="t"/>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lt2"/>
              </a:solidFill>
              <a:ln>
                <a:noFill/>
              </a:ln>
            </p:spPr>
            <p:txBody>
              <a:bodyPr anchorCtr="0" anchor="ctr" bIns="14275" lIns="14275" spcFirstLastPara="1" rIns="14275" wrap="square" tIns="14275">
                <a:noAutofit/>
              </a:bodyPr>
              <a:lstStyle/>
              <a:p>
                <a:pPr indent="0" lvl="0" marL="0" marR="0" rtl="0" algn="ctr">
                  <a:spcBef>
                    <a:spcPts val="0"/>
                  </a:spcBef>
                  <a:spcAft>
                    <a:spcPts val="0"/>
                  </a:spcAft>
                  <a:buNone/>
                </a:pPr>
                <a:r>
                  <a:t/>
                </a:r>
                <a:endParaRPr sz="1050">
                  <a:solidFill>
                    <a:srgbClr val="FFFFFF"/>
                  </a:solidFill>
                  <a:latin typeface="Libre Franklin"/>
                  <a:ea typeface="Libre Franklin"/>
                  <a:cs typeface="Libre Franklin"/>
                  <a:sym typeface="Libre Franklin"/>
                </a:endParaRPr>
              </a:p>
            </p:txBody>
          </p:sp>
          <p:sp>
            <p:nvSpPr>
              <p:cNvPr id="654" name="Google Shape;654;p35"/>
              <p:cNvSpPr/>
              <p:nvPr/>
            </p:nvSpPr>
            <p:spPr>
              <a:xfrm>
                <a:off x="5542757" y="2785269"/>
                <a:ext cx="65088" cy="65088"/>
              </a:xfrm>
              <a:custGeom>
                <a:rect b="b" l="l" r="r" t="t"/>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lt2"/>
              </a:solidFill>
              <a:ln>
                <a:noFill/>
              </a:ln>
            </p:spPr>
            <p:txBody>
              <a:bodyPr anchorCtr="0" anchor="ctr" bIns="14275" lIns="14275" spcFirstLastPara="1" rIns="14275" wrap="square" tIns="14275">
                <a:noAutofit/>
              </a:bodyPr>
              <a:lstStyle/>
              <a:p>
                <a:pPr indent="0" lvl="0" marL="0" marR="0" rtl="0" algn="ctr">
                  <a:spcBef>
                    <a:spcPts val="0"/>
                  </a:spcBef>
                  <a:spcAft>
                    <a:spcPts val="0"/>
                  </a:spcAft>
                  <a:buNone/>
                </a:pPr>
                <a:r>
                  <a:t/>
                </a:r>
                <a:endParaRPr sz="1050">
                  <a:solidFill>
                    <a:srgbClr val="FFFFFF"/>
                  </a:solidFill>
                  <a:latin typeface="Libre Franklin"/>
                  <a:ea typeface="Libre Franklin"/>
                  <a:cs typeface="Libre Franklin"/>
                  <a:sym typeface="Libre Franklin"/>
                </a:endParaRPr>
              </a:p>
            </p:txBody>
          </p:sp>
          <p:sp>
            <p:nvSpPr>
              <p:cNvPr id="655" name="Google Shape;655;p35"/>
              <p:cNvSpPr/>
              <p:nvPr/>
            </p:nvSpPr>
            <p:spPr>
              <a:xfrm>
                <a:off x="5368132" y="2625725"/>
                <a:ext cx="465138" cy="391319"/>
              </a:xfrm>
              <a:custGeom>
                <a:rect b="b" l="l" r="r" t="t"/>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lt2"/>
              </a:solidFill>
              <a:ln>
                <a:noFill/>
              </a:ln>
            </p:spPr>
            <p:txBody>
              <a:bodyPr anchorCtr="0" anchor="ctr" bIns="14275" lIns="14275" spcFirstLastPara="1" rIns="14275" wrap="square" tIns="14275">
                <a:noAutofit/>
              </a:bodyPr>
              <a:lstStyle/>
              <a:p>
                <a:pPr indent="0" lvl="0" marL="0" marR="0" rtl="0" algn="ctr">
                  <a:spcBef>
                    <a:spcPts val="0"/>
                  </a:spcBef>
                  <a:spcAft>
                    <a:spcPts val="0"/>
                  </a:spcAft>
                  <a:buNone/>
                </a:pPr>
                <a:r>
                  <a:t/>
                </a:r>
                <a:endParaRPr sz="1050">
                  <a:solidFill>
                    <a:srgbClr val="FFFFFF"/>
                  </a:solidFill>
                  <a:latin typeface="Libre Franklin"/>
                  <a:ea typeface="Libre Franklin"/>
                  <a:cs typeface="Libre Franklin"/>
                  <a:sym typeface="Libre Franklin"/>
                </a:endParaRPr>
              </a:p>
            </p:txBody>
          </p:sp>
        </p:grpSp>
        <p:grpSp>
          <p:nvGrpSpPr>
            <p:cNvPr id="656" name="Google Shape;656;p35"/>
            <p:cNvGrpSpPr/>
            <p:nvPr/>
          </p:nvGrpSpPr>
          <p:grpSpPr>
            <a:xfrm>
              <a:off x="7681436" y="3866045"/>
              <a:ext cx="383755" cy="383755"/>
              <a:chOff x="4439444" y="2582069"/>
              <a:chExt cx="464344" cy="464344"/>
            </a:xfrm>
          </p:grpSpPr>
          <p:sp>
            <p:nvSpPr>
              <p:cNvPr id="657" name="Google Shape;657;p35"/>
              <p:cNvSpPr/>
              <p:nvPr/>
            </p:nvSpPr>
            <p:spPr>
              <a:xfrm>
                <a:off x="4439444" y="2582069"/>
                <a:ext cx="464344" cy="464344"/>
              </a:xfrm>
              <a:custGeom>
                <a:rect b="b" l="l" r="r" t="t"/>
                <a:pathLst>
                  <a:path extrusionOk="0"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lt2"/>
              </a:solidFill>
              <a:ln>
                <a:noFill/>
              </a:ln>
            </p:spPr>
            <p:txBody>
              <a:bodyPr anchorCtr="0" anchor="ctr" bIns="14275" lIns="14275" spcFirstLastPara="1" rIns="14275" wrap="square" tIns="14275">
                <a:noAutofit/>
              </a:bodyPr>
              <a:lstStyle/>
              <a:p>
                <a:pPr indent="0" lvl="0" marL="0" marR="0" rtl="0" algn="ctr">
                  <a:spcBef>
                    <a:spcPts val="0"/>
                  </a:spcBef>
                  <a:spcAft>
                    <a:spcPts val="0"/>
                  </a:spcAft>
                  <a:buNone/>
                </a:pPr>
                <a:r>
                  <a:t/>
                </a:r>
                <a:endParaRPr sz="1200">
                  <a:solidFill>
                    <a:schemeClr val="dk1"/>
                  </a:solidFill>
                  <a:latin typeface="Libre Franklin"/>
                  <a:ea typeface="Libre Franklin"/>
                  <a:cs typeface="Libre Franklin"/>
                  <a:sym typeface="Libre Franklin"/>
                </a:endParaRPr>
              </a:p>
            </p:txBody>
          </p:sp>
          <p:sp>
            <p:nvSpPr>
              <p:cNvPr id="658" name="Google Shape;658;p35"/>
              <p:cNvSpPr/>
              <p:nvPr/>
            </p:nvSpPr>
            <p:spPr>
              <a:xfrm>
                <a:off x="4570413" y="2712244"/>
                <a:ext cx="203200" cy="203200"/>
              </a:xfrm>
              <a:custGeom>
                <a:rect b="b" l="l" r="r" t="t"/>
                <a:pathLst>
                  <a:path extrusionOk="0"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lt2"/>
              </a:solidFill>
              <a:ln>
                <a:noFill/>
              </a:ln>
            </p:spPr>
            <p:txBody>
              <a:bodyPr anchorCtr="0" anchor="ctr" bIns="14275" lIns="14275" spcFirstLastPara="1" rIns="14275" wrap="square" tIns="14275">
                <a:noAutofit/>
              </a:bodyPr>
              <a:lstStyle/>
              <a:p>
                <a:pPr indent="0" lvl="0" marL="0" marR="0" rtl="0" algn="ctr">
                  <a:spcBef>
                    <a:spcPts val="0"/>
                  </a:spcBef>
                  <a:spcAft>
                    <a:spcPts val="0"/>
                  </a:spcAft>
                  <a:buNone/>
                </a:pPr>
                <a:r>
                  <a:t/>
                </a:r>
                <a:endParaRPr sz="1200">
                  <a:solidFill>
                    <a:schemeClr val="dk1"/>
                  </a:solidFill>
                  <a:latin typeface="Libre Franklin"/>
                  <a:ea typeface="Libre Franklin"/>
                  <a:cs typeface="Libre Franklin"/>
                  <a:sym typeface="Libre Franklin"/>
                </a:endParaRPr>
              </a:p>
            </p:txBody>
          </p:sp>
          <p:sp>
            <p:nvSpPr>
              <p:cNvPr id="659" name="Google Shape;659;p35"/>
              <p:cNvSpPr/>
              <p:nvPr/>
            </p:nvSpPr>
            <p:spPr>
              <a:xfrm>
                <a:off x="4613275" y="2755900"/>
                <a:ext cx="116682" cy="116682"/>
              </a:xfrm>
              <a:custGeom>
                <a:rect b="b" l="l" r="r" t="t"/>
                <a:pathLst>
                  <a:path extrusionOk="0"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lt2"/>
              </a:solidFill>
              <a:ln>
                <a:noFill/>
              </a:ln>
            </p:spPr>
            <p:txBody>
              <a:bodyPr anchorCtr="0" anchor="ctr" bIns="14275" lIns="14275" spcFirstLastPara="1" rIns="14275" wrap="square" tIns="14275">
                <a:noAutofit/>
              </a:bodyPr>
              <a:lstStyle/>
              <a:p>
                <a:pPr indent="0" lvl="0" marL="0" marR="0" rtl="0" algn="ctr">
                  <a:spcBef>
                    <a:spcPts val="0"/>
                  </a:spcBef>
                  <a:spcAft>
                    <a:spcPts val="0"/>
                  </a:spcAft>
                  <a:buNone/>
                </a:pPr>
                <a:r>
                  <a:t/>
                </a:r>
                <a:endParaRPr sz="1200">
                  <a:solidFill>
                    <a:schemeClr val="dk1"/>
                  </a:solidFill>
                  <a:latin typeface="Libre Franklin"/>
                  <a:ea typeface="Libre Franklin"/>
                  <a:cs typeface="Libre Franklin"/>
                  <a:sym typeface="Libre Franklin"/>
                </a:endParaRPr>
              </a:p>
            </p:txBody>
          </p:sp>
        </p:grpSp>
        <p:sp>
          <p:nvSpPr>
            <p:cNvPr id="660" name="Google Shape;660;p35"/>
            <p:cNvSpPr/>
            <p:nvPr/>
          </p:nvSpPr>
          <p:spPr>
            <a:xfrm>
              <a:off x="3089467" y="4301511"/>
              <a:ext cx="2129884" cy="6771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chemeClr val="lt2"/>
                  </a:solidFill>
                  <a:latin typeface="Libre Franklin"/>
                  <a:ea typeface="Libre Franklin"/>
                  <a:cs typeface="Libre Franklin"/>
                  <a:sym typeface="Libre Franklin"/>
                </a:rPr>
                <a:t>Lorem ipsum dolor sit amet, consectetur adipiscing elit</a:t>
              </a:r>
              <a:endParaRPr/>
            </a:p>
            <a:p>
              <a:pPr indent="0" lvl="0" marL="0" marR="0" rtl="0" algn="ctr">
                <a:spcBef>
                  <a:spcPts val="0"/>
                </a:spcBef>
                <a:spcAft>
                  <a:spcPts val="0"/>
                </a:spcAft>
                <a:buNone/>
              </a:pPr>
              <a:r>
                <a:rPr lang="tr-TR" sz="900">
                  <a:solidFill>
                    <a:schemeClr val="lt2"/>
                  </a:solidFill>
                  <a:latin typeface="Libre Franklin"/>
                  <a:ea typeface="Libre Franklin"/>
                  <a:cs typeface="Libre Franklin"/>
                  <a:sym typeface="Libre Franklin"/>
                </a:rPr>
                <a:t> sed do eiusmod </a:t>
              </a:r>
              <a:endParaRPr/>
            </a:p>
          </p:txBody>
        </p:sp>
        <p:sp>
          <p:nvSpPr>
            <p:cNvPr id="661" name="Google Shape;661;p35"/>
            <p:cNvSpPr/>
            <p:nvPr/>
          </p:nvSpPr>
          <p:spPr>
            <a:xfrm>
              <a:off x="4063743" y="2799521"/>
              <a:ext cx="2129884" cy="6771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chemeClr val="lt2"/>
                  </a:solidFill>
                  <a:latin typeface="Libre Franklin"/>
                  <a:ea typeface="Libre Franklin"/>
                  <a:cs typeface="Libre Franklin"/>
                  <a:sym typeface="Libre Franklin"/>
                </a:rPr>
                <a:t>Lorem ipsum dolor sit amet, consectetur adipiscing elit</a:t>
              </a:r>
              <a:endParaRPr/>
            </a:p>
            <a:p>
              <a:pPr indent="0" lvl="0" marL="0" marR="0" rtl="0" algn="ctr">
                <a:spcBef>
                  <a:spcPts val="0"/>
                </a:spcBef>
                <a:spcAft>
                  <a:spcPts val="0"/>
                </a:spcAft>
                <a:buNone/>
              </a:pPr>
              <a:r>
                <a:rPr lang="tr-TR" sz="900">
                  <a:solidFill>
                    <a:schemeClr val="lt2"/>
                  </a:solidFill>
                  <a:latin typeface="Libre Franklin"/>
                  <a:ea typeface="Libre Franklin"/>
                  <a:cs typeface="Libre Franklin"/>
                  <a:sym typeface="Libre Franklin"/>
                </a:rPr>
                <a:t> sed do eiusmod </a:t>
              </a:r>
              <a:endParaRPr/>
            </a:p>
          </p:txBody>
        </p:sp>
        <p:sp>
          <p:nvSpPr>
            <p:cNvPr id="662" name="Google Shape;662;p35"/>
            <p:cNvSpPr/>
            <p:nvPr/>
          </p:nvSpPr>
          <p:spPr>
            <a:xfrm>
              <a:off x="6095534" y="2941200"/>
              <a:ext cx="1807831" cy="861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chemeClr val="lt2"/>
                  </a:solidFill>
                  <a:latin typeface="Libre Franklin"/>
                  <a:ea typeface="Libre Franklin"/>
                  <a:cs typeface="Libre Franklin"/>
                  <a:sym typeface="Libre Franklin"/>
                </a:rPr>
                <a:t>Lorem ipsum dolor sit amet, consectetur adipiscing elit</a:t>
              </a:r>
              <a:endParaRPr/>
            </a:p>
            <a:p>
              <a:pPr indent="0" lvl="0" marL="0" marR="0" rtl="0" algn="ctr">
                <a:spcBef>
                  <a:spcPts val="0"/>
                </a:spcBef>
                <a:spcAft>
                  <a:spcPts val="0"/>
                </a:spcAft>
                <a:buNone/>
              </a:pPr>
              <a:r>
                <a:rPr lang="tr-TR" sz="900">
                  <a:solidFill>
                    <a:schemeClr val="lt2"/>
                  </a:solidFill>
                  <a:latin typeface="Libre Franklin"/>
                  <a:ea typeface="Libre Franklin"/>
                  <a:cs typeface="Libre Franklin"/>
                  <a:sym typeface="Libre Franklin"/>
                </a:rPr>
                <a:t> sed do eiusmod </a:t>
              </a:r>
              <a:endParaRPr/>
            </a:p>
          </p:txBody>
        </p:sp>
        <p:sp>
          <p:nvSpPr>
            <p:cNvPr id="663" name="Google Shape;663;p35"/>
            <p:cNvSpPr/>
            <p:nvPr/>
          </p:nvSpPr>
          <p:spPr>
            <a:xfrm>
              <a:off x="7135009" y="4266991"/>
              <a:ext cx="1736993" cy="861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900">
                  <a:solidFill>
                    <a:schemeClr val="lt2"/>
                  </a:solidFill>
                  <a:latin typeface="Libre Franklin"/>
                  <a:ea typeface="Libre Franklin"/>
                  <a:cs typeface="Libre Franklin"/>
                  <a:sym typeface="Libre Franklin"/>
                </a:rPr>
                <a:t>Lorem ipsum dolor sit amet, consectetur adipiscing elit</a:t>
              </a:r>
              <a:endParaRPr/>
            </a:p>
            <a:p>
              <a:pPr indent="0" lvl="0" marL="0" marR="0" rtl="0" algn="l">
                <a:spcBef>
                  <a:spcPts val="0"/>
                </a:spcBef>
                <a:spcAft>
                  <a:spcPts val="0"/>
                </a:spcAft>
                <a:buNone/>
              </a:pPr>
              <a:r>
                <a:rPr lang="tr-TR" sz="900">
                  <a:solidFill>
                    <a:schemeClr val="lt2"/>
                  </a:solidFill>
                  <a:latin typeface="Libre Franklin"/>
                  <a:ea typeface="Libre Franklin"/>
                  <a:cs typeface="Libre Franklin"/>
                  <a:sym typeface="Libre Franklin"/>
                </a:rPr>
                <a:t> sed do eiusmod </a:t>
              </a:r>
              <a:endParaRPr/>
            </a:p>
          </p:txBody>
        </p:sp>
      </p:grpSp>
      <p:sp>
        <p:nvSpPr>
          <p:cNvPr id="664" name="Google Shape;664;p35"/>
          <p:cNvSpPr/>
          <p:nvPr/>
        </p:nvSpPr>
        <p:spPr>
          <a:xfrm>
            <a:off x="1154717" y="4322732"/>
            <a:ext cx="6834566" cy="5078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626"/>
                                        </p:tgtEl>
                                        <p:attrNameLst>
                                          <p:attrName>style.visibility</p:attrName>
                                        </p:attrNameLst>
                                      </p:cBhvr>
                                      <p:to>
                                        <p:strVal val="visible"/>
                                      </p:to>
                                    </p:set>
                                    <p:anim calcmode="lin" valueType="num">
                                      <p:cBhvr additive="base">
                                        <p:cTn dur="500"/>
                                        <p:tgtEl>
                                          <p:spTgt spid="626"/>
                                        </p:tgtEl>
                                        <p:attrNameLst>
                                          <p:attrName>ppt_w</p:attrName>
                                        </p:attrNameLst>
                                      </p:cBhvr>
                                      <p:tavLst>
                                        <p:tav fmla="" tm="0">
                                          <p:val>
                                            <p:strVal val="0"/>
                                          </p:val>
                                        </p:tav>
                                        <p:tav fmla="" tm="100000">
                                          <p:val>
                                            <p:strVal val="#ppt_w"/>
                                          </p:val>
                                        </p:tav>
                                      </p:tavLst>
                                    </p:anim>
                                    <p:anim calcmode="lin" valueType="num">
                                      <p:cBhvr additive="base">
                                        <p:cTn dur="500"/>
                                        <p:tgtEl>
                                          <p:spTgt spid="62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632"/>
                                        </p:tgtEl>
                                        <p:attrNameLst>
                                          <p:attrName>style.visibility</p:attrName>
                                        </p:attrNameLst>
                                      </p:cBhvr>
                                      <p:to>
                                        <p:strVal val="visible"/>
                                      </p:to>
                                    </p:set>
                                    <p:anim calcmode="lin" valueType="num">
                                      <p:cBhvr additive="base">
                                        <p:cTn dur="500"/>
                                        <p:tgtEl>
                                          <p:spTgt spid="632"/>
                                        </p:tgtEl>
                                        <p:attrNameLst>
                                          <p:attrName>ppt_w</p:attrName>
                                        </p:attrNameLst>
                                      </p:cBhvr>
                                      <p:tavLst>
                                        <p:tav fmla="" tm="0">
                                          <p:val>
                                            <p:strVal val="0"/>
                                          </p:val>
                                        </p:tav>
                                        <p:tav fmla="" tm="100000">
                                          <p:val>
                                            <p:strVal val="#ppt_w"/>
                                          </p:val>
                                        </p:tav>
                                      </p:tavLst>
                                    </p:anim>
                                    <p:anim calcmode="lin" valueType="num">
                                      <p:cBhvr additive="base">
                                        <p:cTn dur="500"/>
                                        <p:tgtEl>
                                          <p:spTgt spid="63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616"/>
                                        </p:tgtEl>
                                        <p:attrNameLst>
                                          <p:attrName>style.visibility</p:attrName>
                                        </p:attrNameLst>
                                      </p:cBhvr>
                                      <p:to>
                                        <p:strVal val="visible"/>
                                      </p:to>
                                    </p:set>
                                    <p:anim calcmode="lin" valueType="num">
                                      <p:cBhvr additive="base">
                                        <p:cTn dur="500"/>
                                        <p:tgtEl>
                                          <p:spTgt spid="616"/>
                                        </p:tgtEl>
                                        <p:attrNameLst>
                                          <p:attrName>ppt_w</p:attrName>
                                        </p:attrNameLst>
                                      </p:cBhvr>
                                      <p:tavLst>
                                        <p:tav fmla="" tm="0">
                                          <p:val>
                                            <p:strVal val="0"/>
                                          </p:val>
                                        </p:tav>
                                        <p:tav fmla="" tm="100000">
                                          <p:val>
                                            <p:strVal val="#ppt_w"/>
                                          </p:val>
                                        </p:tav>
                                      </p:tavLst>
                                    </p:anim>
                                    <p:anim calcmode="lin" valueType="num">
                                      <p:cBhvr additive="base">
                                        <p:cTn dur="500"/>
                                        <p:tgtEl>
                                          <p:spTgt spid="61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621"/>
                                        </p:tgtEl>
                                        <p:attrNameLst>
                                          <p:attrName>style.visibility</p:attrName>
                                        </p:attrNameLst>
                                      </p:cBhvr>
                                      <p:to>
                                        <p:strVal val="visible"/>
                                      </p:to>
                                    </p:set>
                                    <p:anim calcmode="lin" valueType="num">
                                      <p:cBhvr additive="base">
                                        <p:cTn dur="500"/>
                                        <p:tgtEl>
                                          <p:spTgt spid="621"/>
                                        </p:tgtEl>
                                        <p:attrNameLst>
                                          <p:attrName>ppt_w</p:attrName>
                                        </p:attrNameLst>
                                      </p:cBhvr>
                                      <p:tavLst>
                                        <p:tav fmla="" tm="0">
                                          <p:val>
                                            <p:strVal val="0"/>
                                          </p:val>
                                        </p:tav>
                                        <p:tav fmla="" tm="100000">
                                          <p:val>
                                            <p:strVal val="#ppt_w"/>
                                          </p:val>
                                        </p:tav>
                                      </p:tavLst>
                                    </p:anim>
                                    <p:anim calcmode="lin" valueType="num">
                                      <p:cBhvr additive="base">
                                        <p:cTn dur="500"/>
                                        <p:tgtEl>
                                          <p:spTgt spid="621"/>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id="670" name="Google Shape;670;p36"/>
          <p:cNvPicPr preferRelativeResize="0"/>
          <p:nvPr/>
        </p:nvPicPr>
        <p:blipFill rotWithShape="1">
          <a:blip r:embed="rId3">
            <a:alphaModFix/>
          </a:blip>
          <a:srcRect b="0" l="0" r="0" t="0"/>
          <a:stretch/>
        </p:blipFill>
        <p:spPr>
          <a:xfrm>
            <a:off x="0" y="-1"/>
            <a:ext cx="9141291" cy="5143500"/>
          </a:xfrm>
          <a:prstGeom prst="rect">
            <a:avLst/>
          </a:prstGeom>
          <a:noFill/>
          <a:ln>
            <a:noFill/>
          </a:ln>
        </p:spPr>
      </p:pic>
      <p:pic>
        <p:nvPicPr>
          <p:cNvPr id="671" name="Google Shape;671;p36"/>
          <p:cNvPicPr preferRelativeResize="0"/>
          <p:nvPr/>
        </p:nvPicPr>
        <p:blipFill rotWithShape="1">
          <a:blip r:embed="rId4">
            <a:alphaModFix/>
          </a:blip>
          <a:srcRect b="0" l="0" r="0" t="0"/>
          <a:stretch/>
        </p:blipFill>
        <p:spPr>
          <a:xfrm>
            <a:off x="1588914" y="395109"/>
            <a:ext cx="6266170" cy="4748391"/>
          </a:xfrm>
          <a:prstGeom prst="rect">
            <a:avLst/>
          </a:prstGeom>
          <a:noFill/>
          <a:ln>
            <a:noFill/>
          </a:ln>
        </p:spPr>
      </p:pic>
      <p:pic>
        <p:nvPicPr>
          <p:cNvPr id="672" name="Google Shape;672;p36"/>
          <p:cNvPicPr preferRelativeResize="0"/>
          <p:nvPr/>
        </p:nvPicPr>
        <p:blipFill rotWithShape="1">
          <a:blip r:embed="rId5">
            <a:alphaModFix/>
          </a:blip>
          <a:srcRect b="9984" l="0" r="2205" t="0"/>
          <a:stretch/>
        </p:blipFill>
        <p:spPr>
          <a:xfrm>
            <a:off x="-1" y="1358055"/>
            <a:ext cx="9141291" cy="3785444"/>
          </a:xfrm>
          <a:prstGeom prst="rect">
            <a:avLst/>
          </a:prstGeom>
          <a:noFill/>
          <a:ln>
            <a:noFill/>
          </a:ln>
        </p:spPr>
      </p:pic>
      <p:grpSp>
        <p:nvGrpSpPr>
          <p:cNvPr id="673" name="Google Shape;673;p36"/>
          <p:cNvGrpSpPr/>
          <p:nvPr/>
        </p:nvGrpSpPr>
        <p:grpSpPr>
          <a:xfrm>
            <a:off x="3464168" y="1490587"/>
            <a:ext cx="765244" cy="1012253"/>
            <a:chOff x="3464168" y="1490587"/>
            <a:chExt cx="765244" cy="1012253"/>
          </a:xfrm>
        </p:grpSpPr>
        <p:grpSp>
          <p:nvGrpSpPr>
            <p:cNvPr id="674" name="Google Shape;674;p36"/>
            <p:cNvGrpSpPr/>
            <p:nvPr/>
          </p:nvGrpSpPr>
          <p:grpSpPr>
            <a:xfrm>
              <a:off x="3464168" y="1490587"/>
              <a:ext cx="765244" cy="1012253"/>
              <a:chOff x="2611314" y="1802422"/>
              <a:chExt cx="852855" cy="1128144"/>
            </a:xfrm>
          </p:grpSpPr>
          <p:sp>
            <p:nvSpPr>
              <p:cNvPr id="675" name="Google Shape;675;p36"/>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676" name="Google Shape;676;p36"/>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677" name="Google Shape;677;p36"/>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678" name="Google Shape;678;p36"/>
            <p:cNvSpPr txBox="1"/>
            <p:nvPr/>
          </p:nvSpPr>
          <p:spPr>
            <a:xfrm>
              <a:off x="3546708" y="1679130"/>
              <a:ext cx="600164" cy="6232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ibre Franklin"/>
                <a:ea typeface="Libre Franklin"/>
                <a:cs typeface="Libre Franklin"/>
                <a:sym typeface="Libre Franklin"/>
              </a:endParaRPr>
            </a:p>
          </p:txBody>
        </p:sp>
      </p:grpSp>
      <p:grpSp>
        <p:nvGrpSpPr>
          <p:cNvPr id="679" name="Google Shape;679;p36"/>
          <p:cNvGrpSpPr/>
          <p:nvPr/>
        </p:nvGrpSpPr>
        <p:grpSpPr>
          <a:xfrm>
            <a:off x="4166298" y="1490587"/>
            <a:ext cx="765244" cy="1012253"/>
            <a:chOff x="4166298" y="1490587"/>
            <a:chExt cx="765244" cy="1012253"/>
          </a:xfrm>
        </p:grpSpPr>
        <p:grpSp>
          <p:nvGrpSpPr>
            <p:cNvPr id="680" name="Google Shape;680;p36"/>
            <p:cNvGrpSpPr/>
            <p:nvPr/>
          </p:nvGrpSpPr>
          <p:grpSpPr>
            <a:xfrm>
              <a:off x="4166298" y="1490587"/>
              <a:ext cx="765244" cy="1012253"/>
              <a:chOff x="2611314" y="1802422"/>
              <a:chExt cx="852855" cy="1128144"/>
            </a:xfrm>
          </p:grpSpPr>
          <p:sp>
            <p:nvSpPr>
              <p:cNvPr id="681" name="Google Shape;681;p36"/>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682" name="Google Shape;682;p36"/>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683" name="Google Shape;683;p36"/>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684" name="Google Shape;684;p36"/>
            <p:cNvSpPr txBox="1"/>
            <p:nvPr/>
          </p:nvSpPr>
          <p:spPr>
            <a:xfrm>
              <a:off x="4349827" y="1621812"/>
              <a:ext cx="398186" cy="692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050">
                  <a:solidFill>
                    <a:schemeClr val="lt1"/>
                  </a:solidFill>
                  <a:latin typeface="Libre Franklin"/>
                  <a:ea typeface="Libre Franklin"/>
                  <a:cs typeface="Libre Franklin"/>
                  <a:sym typeface="Libre Franklin"/>
                </a:rPr>
                <a:t>4</a:t>
              </a:r>
              <a:endParaRPr sz="4050">
                <a:solidFill>
                  <a:schemeClr val="lt1"/>
                </a:solidFill>
                <a:latin typeface="Libre Franklin"/>
                <a:ea typeface="Libre Franklin"/>
                <a:cs typeface="Libre Franklin"/>
                <a:sym typeface="Libre Franklin"/>
              </a:endParaRPr>
            </a:p>
          </p:txBody>
        </p:sp>
      </p:grpSp>
      <p:grpSp>
        <p:nvGrpSpPr>
          <p:cNvPr id="685" name="Google Shape;685;p36"/>
          <p:cNvGrpSpPr/>
          <p:nvPr/>
        </p:nvGrpSpPr>
        <p:grpSpPr>
          <a:xfrm>
            <a:off x="4868427" y="1490587"/>
            <a:ext cx="765244" cy="1012253"/>
            <a:chOff x="4868427" y="1490587"/>
            <a:chExt cx="765244" cy="1012253"/>
          </a:xfrm>
        </p:grpSpPr>
        <p:grpSp>
          <p:nvGrpSpPr>
            <p:cNvPr id="686" name="Google Shape;686;p36"/>
            <p:cNvGrpSpPr/>
            <p:nvPr/>
          </p:nvGrpSpPr>
          <p:grpSpPr>
            <a:xfrm>
              <a:off x="4868427" y="1490587"/>
              <a:ext cx="765244" cy="1012253"/>
              <a:chOff x="2611314" y="1802422"/>
              <a:chExt cx="852855" cy="1128144"/>
            </a:xfrm>
          </p:grpSpPr>
          <p:sp>
            <p:nvSpPr>
              <p:cNvPr id="687" name="Google Shape;687;p36"/>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688" name="Google Shape;688;p36"/>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689" name="Google Shape;689;p36"/>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690" name="Google Shape;690;p36"/>
            <p:cNvSpPr txBox="1"/>
            <p:nvPr/>
          </p:nvSpPr>
          <p:spPr>
            <a:xfrm>
              <a:off x="4950967" y="1679130"/>
              <a:ext cx="600164" cy="6232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ibre Franklin"/>
                <a:ea typeface="Libre Franklin"/>
                <a:cs typeface="Libre Franklin"/>
                <a:sym typeface="Libre Franklin"/>
              </a:endParaRPr>
            </a:p>
          </p:txBody>
        </p:sp>
      </p:grpSp>
      <p:cxnSp>
        <p:nvCxnSpPr>
          <p:cNvPr id="691" name="Google Shape;691;p36"/>
          <p:cNvCxnSpPr/>
          <p:nvPr/>
        </p:nvCxnSpPr>
        <p:spPr>
          <a:xfrm>
            <a:off x="2989385" y="2868490"/>
            <a:ext cx="3178419" cy="0"/>
          </a:xfrm>
          <a:prstGeom prst="straightConnector1">
            <a:avLst/>
          </a:prstGeom>
          <a:noFill/>
          <a:ln cap="flat" cmpd="sng" w="12700">
            <a:solidFill>
              <a:srgbClr val="F2BE00"/>
            </a:solidFill>
            <a:prstDash val="solid"/>
            <a:miter lim="800000"/>
            <a:headEnd len="sm" w="sm" type="none"/>
            <a:tailEnd len="sm" w="sm" type="none"/>
          </a:ln>
        </p:spPr>
      </p:cxnSp>
      <p:cxnSp>
        <p:nvCxnSpPr>
          <p:cNvPr id="692" name="Google Shape;692;p36"/>
          <p:cNvCxnSpPr/>
          <p:nvPr/>
        </p:nvCxnSpPr>
        <p:spPr>
          <a:xfrm>
            <a:off x="2989385" y="3534507"/>
            <a:ext cx="3178419" cy="0"/>
          </a:xfrm>
          <a:prstGeom prst="straightConnector1">
            <a:avLst/>
          </a:prstGeom>
          <a:noFill/>
          <a:ln cap="flat" cmpd="sng" w="12700">
            <a:solidFill>
              <a:srgbClr val="F2BE00"/>
            </a:solidFill>
            <a:prstDash val="solid"/>
            <a:miter lim="800000"/>
            <a:headEnd len="sm" w="sm" type="none"/>
            <a:tailEnd len="sm" w="sm" type="none"/>
          </a:ln>
        </p:spPr>
      </p:cxnSp>
      <p:sp>
        <p:nvSpPr>
          <p:cNvPr id="693" name="Google Shape;693;p36"/>
          <p:cNvSpPr txBox="1"/>
          <p:nvPr/>
        </p:nvSpPr>
        <p:spPr>
          <a:xfrm>
            <a:off x="3073455" y="2973894"/>
            <a:ext cx="3010278" cy="429348"/>
          </a:xfrm>
          <a:prstGeom prst="rect">
            <a:avLst/>
          </a:prstGeom>
          <a:no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b="1" lang="tr-TR" sz="2000">
                <a:solidFill>
                  <a:schemeClr val="lt1"/>
                </a:solidFill>
                <a:latin typeface="Libre Franklin Medium"/>
                <a:ea typeface="Libre Franklin Medium"/>
                <a:cs typeface="Libre Franklin Medium"/>
                <a:sym typeface="Libre Franklin Medium"/>
              </a:rPr>
              <a:t>Advertising Campaign</a:t>
            </a:r>
            <a:endParaRPr b="1" sz="2000">
              <a:solidFill>
                <a:schemeClr val="lt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20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par>
                                <p:cTn fill="hold" nodeType="withEffect" presetClass="entr" presetID="10" presetSubtype="0">
                                  <p:stCondLst>
                                    <p:cond delay="50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37"/>
          <p:cNvSpPr/>
          <p:nvPr/>
        </p:nvSpPr>
        <p:spPr>
          <a:xfrm>
            <a:off x="1742432" y="1720954"/>
            <a:ext cx="1107324" cy="434578"/>
          </a:xfrm>
          <a:custGeom>
            <a:rect b="b" l="l" r="r" t="t"/>
            <a:pathLst>
              <a:path extrusionOk="0" h="381000" w="10795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410">
              <a:solidFill>
                <a:srgbClr val="FFFFFF"/>
              </a:solidFill>
              <a:latin typeface="Libre Franklin"/>
              <a:ea typeface="Libre Franklin"/>
              <a:cs typeface="Libre Franklin"/>
              <a:sym typeface="Libre Franklin"/>
            </a:endParaRPr>
          </a:p>
        </p:txBody>
      </p:sp>
      <p:sp>
        <p:nvSpPr>
          <p:cNvPr id="700" name="Google Shape;700;p37"/>
          <p:cNvSpPr/>
          <p:nvPr/>
        </p:nvSpPr>
        <p:spPr>
          <a:xfrm>
            <a:off x="1126550" y="1535217"/>
            <a:ext cx="806053" cy="806053"/>
          </a:xfrm>
          <a:prstGeom prst="ellipse">
            <a:avLst/>
          </a:pr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tr-TR" sz="1571">
                <a:solidFill>
                  <a:srgbClr val="FFFFFF"/>
                </a:solidFill>
                <a:latin typeface="Libre Franklin"/>
                <a:ea typeface="Libre Franklin"/>
                <a:cs typeface="Libre Franklin"/>
                <a:sym typeface="Libre Franklin"/>
              </a:rPr>
              <a:t>2012</a:t>
            </a:r>
            <a:endParaRPr/>
          </a:p>
        </p:txBody>
      </p:sp>
      <p:sp>
        <p:nvSpPr>
          <p:cNvPr id="701" name="Google Shape;701;p37"/>
          <p:cNvSpPr/>
          <p:nvPr/>
        </p:nvSpPr>
        <p:spPr>
          <a:xfrm>
            <a:off x="3263468" y="1720954"/>
            <a:ext cx="1103931" cy="434578"/>
          </a:xfrm>
          <a:custGeom>
            <a:rect b="b" l="l" r="r" t="t"/>
            <a:pathLst>
              <a:path extrusionOk="0" h="381000" w="10795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410">
              <a:solidFill>
                <a:srgbClr val="FFFFFF"/>
              </a:solidFill>
              <a:latin typeface="Libre Franklin"/>
              <a:ea typeface="Libre Franklin"/>
              <a:cs typeface="Libre Franklin"/>
              <a:sym typeface="Libre Franklin"/>
            </a:endParaRPr>
          </a:p>
        </p:txBody>
      </p:sp>
      <p:sp>
        <p:nvSpPr>
          <p:cNvPr id="702" name="Google Shape;702;p37"/>
          <p:cNvSpPr/>
          <p:nvPr/>
        </p:nvSpPr>
        <p:spPr>
          <a:xfrm>
            <a:off x="2647335" y="1535217"/>
            <a:ext cx="806053" cy="806053"/>
          </a:xfrm>
          <a:prstGeom prst="ellipse">
            <a:avLst/>
          </a:pr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tr-TR" sz="1571">
                <a:solidFill>
                  <a:srgbClr val="FFFFFF"/>
                </a:solidFill>
                <a:latin typeface="Libre Franklin"/>
                <a:ea typeface="Libre Franklin"/>
                <a:cs typeface="Libre Franklin"/>
                <a:sym typeface="Libre Franklin"/>
              </a:rPr>
              <a:t>2013</a:t>
            </a:r>
            <a:endParaRPr/>
          </a:p>
        </p:txBody>
      </p:sp>
      <p:sp>
        <p:nvSpPr>
          <p:cNvPr id="703" name="Google Shape;703;p37"/>
          <p:cNvSpPr/>
          <p:nvPr/>
        </p:nvSpPr>
        <p:spPr>
          <a:xfrm>
            <a:off x="4781111" y="1720954"/>
            <a:ext cx="1107324" cy="434578"/>
          </a:xfrm>
          <a:custGeom>
            <a:rect b="b" l="l" r="r" t="t"/>
            <a:pathLst>
              <a:path extrusionOk="0" h="381000" w="10795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410">
              <a:solidFill>
                <a:srgbClr val="FFFFFF"/>
              </a:solidFill>
              <a:latin typeface="Libre Franklin"/>
              <a:ea typeface="Libre Franklin"/>
              <a:cs typeface="Libre Franklin"/>
              <a:sym typeface="Libre Franklin"/>
            </a:endParaRPr>
          </a:p>
        </p:txBody>
      </p:sp>
      <p:sp>
        <p:nvSpPr>
          <p:cNvPr id="704" name="Google Shape;704;p37"/>
          <p:cNvSpPr/>
          <p:nvPr/>
        </p:nvSpPr>
        <p:spPr>
          <a:xfrm>
            <a:off x="4168121" y="1535217"/>
            <a:ext cx="808435" cy="806053"/>
          </a:xfrm>
          <a:prstGeom prst="ellipse">
            <a:avLst/>
          </a:pr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tr-TR" sz="1571">
                <a:solidFill>
                  <a:srgbClr val="FFFFFF"/>
                </a:solidFill>
                <a:latin typeface="Libre Franklin"/>
                <a:ea typeface="Libre Franklin"/>
                <a:cs typeface="Libre Franklin"/>
                <a:sym typeface="Libre Franklin"/>
              </a:rPr>
              <a:t>2014</a:t>
            </a:r>
            <a:endParaRPr/>
          </a:p>
        </p:txBody>
      </p:sp>
      <p:sp>
        <p:nvSpPr>
          <p:cNvPr id="705" name="Google Shape;705;p37"/>
          <p:cNvSpPr/>
          <p:nvPr/>
        </p:nvSpPr>
        <p:spPr>
          <a:xfrm>
            <a:off x="6301894" y="1720954"/>
            <a:ext cx="1105628" cy="434578"/>
          </a:xfrm>
          <a:custGeom>
            <a:rect b="b" l="l" r="r" t="t"/>
            <a:pathLst>
              <a:path extrusionOk="0" h="381000" w="10795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410">
              <a:solidFill>
                <a:srgbClr val="FFFFFF"/>
              </a:solidFill>
              <a:latin typeface="Libre Franklin"/>
              <a:ea typeface="Libre Franklin"/>
              <a:cs typeface="Libre Franklin"/>
              <a:sym typeface="Libre Franklin"/>
            </a:endParaRPr>
          </a:p>
        </p:txBody>
      </p:sp>
      <p:sp>
        <p:nvSpPr>
          <p:cNvPr id="706" name="Google Shape;706;p37"/>
          <p:cNvSpPr/>
          <p:nvPr/>
        </p:nvSpPr>
        <p:spPr>
          <a:xfrm>
            <a:off x="5691288" y="1535217"/>
            <a:ext cx="806054" cy="806053"/>
          </a:xfrm>
          <a:prstGeom prst="ellipse">
            <a:avLst/>
          </a:pr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tr-TR" sz="1571">
                <a:solidFill>
                  <a:srgbClr val="FFFFFF"/>
                </a:solidFill>
                <a:latin typeface="Libre Franklin"/>
                <a:ea typeface="Libre Franklin"/>
                <a:cs typeface="Libre Franklin"/>
                <a:sym typeface="Libre Franklin"/>
              </a:rPr>
              <a:t>2015</a:t>
            </a:r>
            <a:endParaRPr/>
          </a:p>
        </p:txBody>
      </p:sp>
      <p:sp>
        <p:nvSpPr>
          <p:cNvPr id="707" name="Google Shape;707;p37"/>
          <p:cNvSpPr/>
          <p:nvPr/>
        </p:nvSpPr>
        <p:spPr>
          <a:xfrm>
            <a:off x="7212075" y="1535217"/>
            <a:ext cx="807244" cy="806053"/>
          </a:xfrm>
          <a:prstGeom prst="ellipse">
            <a:avLst/>
          </a:prstGeom>
          <a:solidFill>
            <a:srgbClr val="DD657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tr-TR" sz="1571">
                <a:solidFill>
                  <a:srgbClr val="FFFFFF"/>
                </a:solidFill>
                <a:latin typeface="Libre Franklin"/>
                <a:ea typeface="Libre Franklin"/>
                <a:cs typeface="Libre Franklin"/>
                <a:sym typeface="Libre Franklin"/>
              </a:rPr>
              <a:t>2020</a:t>
            </a:r>
            <a:endParaRPr/>
          </a:p>
        </p:txBody>
      </p:sp>
      <p:sp>
        <p:nvSpPr>
          <p:cNvPr id="708" name="Google Shape;708;p37"/>
          <p:cNvSpPr/>
          <p:nvPr/>
        </p:nvSpPr>
        <p:spPr>
          <a:xfrm rot="10800000">
            <a:off x="1451590" y="2488907"/>
            <a:ext cx="165497" cy="141685"/>
          </a:xfrm>
          <a:prstGeom prst="triangle">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09" name="Google Shape;709;p37"/>
          <p:cNvSpPr/>
          <p:nvPr/>
        </p:nvSpPr>
        <p:spPr>
          <a:xfrm rot="10800000">
            <a:off x="2973865" y="2488907"/>
            <a:ext cx="165497" cy="141685"/>
          </a:xfrm>
          <a:prstGeom prst="triangle">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10" name="Google Shape;710;p37"/>
          <p:cNvSpPr/>
          <p:nvPr/>
        </p:nvSpPr>
        <p:spPr>
          <a:xfrm rot="10800000">
            <a:off x="4496139" y="2488907"/>
            <a:ext cx="165497" cy="141685"/>
          </a:xfrm>
          <a:prstGeom prst="triangle">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11" name="Google Shape;711;p37"/>
          <p:cNvSpPr/>
          <p:nvPr/>
        </p:nvSpPr>
        <p:spPr>
          <a:xfrm rot="10800000">
            <a:off x="6018413" y="2488907"/>
            <a:ext cx="165497" cy="141685"/>
          </a:xfrm>
          <a:prstGeom prst="triangle">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12" name="Google Shape;712;p37"/>
          <p:cNvSpPr/>
          <p:nvPr/>
        </p:nvSpPr>
        <p:spPr>
          <a:xfrm rot="10800000">
            <a:off x="7540688" y="2488907"/>
            <a:ext cx="165497" cy="141685"/>
          </a:xfrm>
          <a:prstGeom prst="triangle">
            <a:avLst>
              <a:gd fmla="val 50000" name="adj"/>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13" name="Google Shape;713;p37"/>
          <p:cNvSpPr/>
          <p:nvPr/>
        </p:nvSpPr>
        <p:spPr>
          <a:xfrm>
            <a:off x="855633" y="2807338"/>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Step</a:t>
            </a:r>
            <a:endParaRPr b="1" sz="1200">
              <a:solidFill>
                <a:schemeClr val="lt1"/>
              </a:solidFill>
              <a:latin typeface="Libre Franklin"/>
              <a:ea typeface="Libre Franklin"/>
              <a:cs typeface="Libre Franklin"/>
              <a:sym typeface="Libre Franklin"/>
            </a:endParaRPr>
          </a:p>
        </p:txBody>
      </p:sp>
      <p:sp>
        <p:nvSpPr>
          <p:cNvPr id="714" name="Google Shape;714;p37"/>
          <p:cNvSpPr txBox="1"/>
          <p:nvPr/>
        </p:nvSpPr>
        <p:spPr>
          <a:xfrm>
            <a:off x="855634" y="3127455"/>
            <a:ext cx="1351359" cy="15470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800">
                <a:solidFill>
                  <a:schemeClr val="dk1"/>
                </a:solidFill>
                <a:latin typeface="Libre Franklin"/>
                <a:ea typeface="Libre Franklin"/>
                <a:cs typeface="Libre Franklin"/>
                <a:sym typeface="Libre Franklin"/>
              </a:rPr>
              <a:t>Easy to change colors, photos and Text. Get a modern PowerPoint  Presentation that is beautifully designed. I hope and I believe that this Template will your Time, Money and Reputation.</a:t>
            </a:r>
            <a:endParaRPr sz="800">
              <a:solidFill>
                <a:schemeClr val="dk1"/>
              </a:solidFill>
              <a:latin typeface="Libre Franklin"/>
              <a:ea typeface="Libre Franklin"/>
              <a:cs typeface="Libre Franklin"/>
              <a:sym typeface="Libre Franklin"/>
            </a:endParaRPr>
          </a:p>
        </p:txBody>
      </p:sp>
      <p:sp>
        <p:nvSpPr>
          <p:cNvPr id="715" name="Google Shape;715;p37"/>
          <p:cNvSpPr/>
          <p:nvPr/>
        </p:nvSpPr>
        <p:spPr>
          <a:xfrm>
            <a:off x="2379396" y="2807338"/>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Step</a:t>
            </a:r>
            <a:endParaRPr b="1" sz="1200">
              <a:solidFill>
                <a:schemeClr val="lt1"/>
              </a:solidFill>
              <a:latin typeface="Libre Franklin"/>
              <a:ea typeface="Libre Franklin"/>
              <a:cs typeface="Libre Franklin"/>
              <a:sym typeface="Libre Franklin"/>
            </a:endParaRPr>
          </a:p>
        </p:txBody>
      </p:sp>
      <p:sp>
        <p:nvSpPr>
          <p:cNvPr id="716" name="Google Shape;716;p37"/>
          <p:cNvSpPr txBox="1"/>
          <p:nvPr/>
        </p:nvSpPr>
        <p:spPr>
          <a:xfrm>
            <a:off x="2379396" y="3127455"/>
            <a:ext cx="1351359" cy="15470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800">
                <a:solidFill>
                  <a:schemeClr val="dk1"/>
                </a:solidFill>
                <a:latin typeface="Libre Franklin"/>
                <a:ea typeface="Libre Franklin"/>
                <a:cs typeface="Libre Franklin"/>
                <a:sym typeface="Libre Franklin"/>
              </a:rPr>
              <a:t>Easy to change colors, photos and Text. Get a modern PowerPoint  Presentation that is beautifully designed. I hope and I believe that this Template will your Time, Money and Reputation.</a:t>
            </a:r>
            <a:endParaRPr sz="800">
              <a:solidFill>
                <a:schemeClr val="dk1"/>
              </a:solidFill>
              <a:latin typeface="Libre Franklin"/>
              <a:ea typeface="Libre Franklin"/>
              <a:cs typeface="Libre Franklin"/>
              <a:sym typeface="Libre Franklin"/>
            </a:endParaRPr>
          </a:p>
        </p:txBody>
      </p:sp>
      <p:sp>
        <p:nvSpPr>
          <p:cNvPr id="717" name="Google Shape;717;p37"/>
          <p:cNvSpPr/>
          <p:nvPr/>
        </p:nvSpPr>
        <p:spPr>
          <a:xfrm>
            <a:off x="3903158" y="2807338"/>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Step</a:t>
            </a:r>
            <a:endParaRPr b="1" sz="1200">
              <a:solidFill>
                <a:schemeClr val="lt1"/>
              </a:solidFill>
              <a:latin typeface="Libre Franklin"/>
              <a:ea typeface="Libre Franklin"/>
              <a:cs typeface="Libre Franklin"/>
              <a:sym typeface="Libre Franklin"/>
            </a:endParaRPr>
          </a:p>
        </p:txBody>
      </p:sp>
      <p:sp>
        <p:nvSpPr>
          <p:cNvPr id="718" name="Google Shape;718;p37"/>
          <p:cNvSpPr txBox="1"/>
          <p:nvPr/>
        </p:nvSpPr>
        <p:spPr>
          <a:xfrm>
            <a:off x="3903158" y="3127455"/>
            <a:ext cx="1351359" cy="15470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800">
                <a:solidFill>
                  <a:schemeClr val="dk1"/>
                </a:solidFill>
                <a:latin typeface="Libre Franklin"/>
                <a:ea typeface="Libre Franklin"/>
                <a:cs typeface="Libre Franklin"/>
                <a:sym typeface="Libre Franklin"/>
              </a:rPr>
              <a:t>Easy to change colors, photos and Text. Get a modern PowerPoint  Presentation that is beautifully designed. I hope and I believe that this Template will your Time, Money and Reputation.</a:t>
            </a:r>
            <a:endParaRPr sz="800">
              <a:solidFill>
                <a:schemeClr val="dk1"/>
              </a:solidFill>
              <a:latin typeface="Libre Franklin"/>
              <a:ea typeface="Libre Franklin"/>
              <a:cs typeface="Libre Franklin"/>
              <a:sym typeface="Libre Franklin"/>
            </a:endParaRPr>
          </a:p>
        </p:txBody>
      </p:sp>
      <p:sp>
        <p:nvSpPr>
          <p:cNvPr id="719" name="Google Shape;719;p37"/>
          <p:cNvSpPr/>
          <p:nvPr/>
        </p:nvSpPr>
        <p:spPr>
          <a:xfrm>
            <a:off x="5426920" y="2807338"/>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Step</a:t>
            </a:r>
            <a:endParaRPr b="1" sz="1200">
              <a:solidFill>
                <a:schemeClr val="lt1"/>
              </a:solidFill>
              <a:latin typeface="Libre Franklin"/>
              <a:ea typeface="Libre Franklin"/>
              <a:cs typeface="Libre Franklin"/>
              <a:sym typeface="Libre Franklin"/>
            </a:endParaRPr>
          </a:p>
        </p:txBody>
      </p:sp>
      <p:sp>
        <p:nvSpPr>
          <p:cNvPr id="720" name="Google Shape;720;p37"/>
          <p:cNvSpPr txBox="1"/>
          <p:nvPr/>
        </p:nvSpPr>
        <p:spPr>
          <a:xfrm>
            <a:off x="5426921" y="3127455"/>
            <a:ext cx="1351359" cy="15470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800">
                <a:solidFill>
                  <a:schemeClr val="dk1"/>
                </a:solidFill>
                <a:latin typeface="Libre Franklin"/>
                <a:ea typeface="Libre Franklin"/>
                <a:cs typeface="Libre Franklin"/>
                <a:sym typeface="Libre Franklin"/>
              </a:rPr>
              <a:t>Easy to change colors, photos and Text. Get a modern PowerPoint  Presentation that is beautifully designed. I hope and I believe that this Template will your Time, Money and Reputation.</a:t>
            </a:r>
            <a:endParaRPr sz="800">
              <a:solidFill>
                <a:schemeClr val="dk1"/>
              </a:solidFill>
              <a:latin typeface="Libre Franklin"/>
              <a:ea typeface="Libre Franklin"/>
              <a:cs typeface="Libre Franklin"/>
              <a:sym typeface="Libre Franklin"/>
            </a:endParaRPr>
          </a:p>
        </p:txBody>
      </p:sp>
      <p:sp>
        <p:nvSpPr>
          <p:cNvPr id="721" name="Google Shape;721;p37"/>
          <p:cNvSpPr/>
          <p:nvPr/>
        </p:nvSpPr>
        <p:spPr>
          <a:xfrm>
            <a:off x="6950681" y="2807338"/>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Step</a:t>
            </a:r>
            <a:endParaRPr b="1" sz="1200">
              <a:solidFill>
                <a:schemeClr val="lt1"/>
              </a:solidFill>
              <a:latin typeface="Libre Franklin"/>
              <a:ea typeface="Libre Franklin"/>
              <a:cs typeface="Libre Franklin"/>
              <a:sym typeface="Libre Franklin"/>
            </a:endParaRPr>
          </a:p>
        </p:txBody>
      </p:sp>
      <p:sp>
        <p:nvSpPr>
          <p:cNvPr id="722" name="Google Shape;722;p37"/>
          <p:cNvSpPr txBox="1"/>
          <p:nvPr/>
        </p:nvSpPr>
        <p:spPr>
          <a:xfrm>
            <a:off x="6950681" y="3127455"/>
            <a:ext cx="1351359" cy="15470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800">
                <a:solidFill>
                  <a:schemeClr val="dk1"/>
                </a:solidFill>
                <a:latin typeface="Libre Franklin"/>
                <a:ea typeface="Libre Franklin"/>
                <a:cs typeface="Libre Franklin"/>
                <a:sym typeface="Libre Franklin"/>
              </a:rPr>
              <a:t>Easy to change colors, photos and Text. Get a modern PowerPoint  Presentation that is beautifully designed. I hope and I believe that this Template will your Time, Money and Reputation.</a:t>
            </a:r>
            <a:endParaRPr sz="800">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000"/>
                                        <p:tgtEl>
                                          <p:spTgt spid="701"/>
                                        </p:tgtEl>
                                      </p:cBhvr>
                                    </p:animEffect>
                                  </p:childTnLst>
                                </p:cTn>
                              </p:par>
                              <p:par>
                                <p:cTn fill="hold" nodeType="with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1000"/>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10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1000"/>
                                        <p:tgtEl>
                                          <p:spTgt spid="704"/>
                                        </p:tgtEl>
                                      </p:cBhvr>
                                    </p:animEffect>
                                  </p:childTnLst>
                                </p:cTn>
                              </p:par>
                              <p:par>
                                <p:cTn fill="hold" nodeType="with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000"/>
                                        <p:tgtEl>
                                          <p:spTgt spid="705"/>
                                        </p:tgtEl>
                                      </p:cBhvr>
                                    </p:animEffect>
                                  </p:childTnLst>
                                </p:cTn>
                              </p:par>
                              <p:par>
                                <p:cTn fill="hold" nodeType="with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1000"/>
                                        <p:tgtEl>
                                          <p:spTgt spid="707"/>
                                        </p:tgtEl>
                                      </p:cBhvr>
                                    </p:animEffect>
                                  </p:childTnLst>
                                </p:cTn>
                              </p:par>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10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10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10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10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38"/>
          <p:cNvSpPr/>
          <p:nvPr/>
        </p:nvSpPr>
        <p:spPr>
          <a:xfrm rot="-5400000">
            <a:off x="268482" y="2594378"/>
            <a:ext cx="1635919" cy="226219"/>
          </a:xfrm>
          <a:custGeom>
            <a:rect b="b" l="l" r="r" t="t"/>
            <a:pathLst>
              <a:path extrusionOk="0" h="47" w="341">
                <a:moveTo>
                  <a:pt x="24" y="0"/>
                </a:moveTo>
                <a:cubicBezTo>
                  <a:pt x="318" y="0"/>
                  <a:pt x="318" y="0"/>
                  <a:pt x="318" y="0"/>
                </a:cubicBezTo>
                <a:cubicBezTo>
                  <a:pt x="325" y="0"/>
                  <a:pt x="331" y="3"/>
                  <a:pt x="335" y="9"/>
                </a:cubicBezTo>
                <a:cubicBezTo>
                  <a:pt x="340" y="15"/>
                  <a:pt x="341" y="22"/>
                  <a:pt x="339" y="29"/>
                </a:cubicBezTo>
                <a:cubicBezTo>
                  <a:pt x="337" y="37"/>
                  <a:pt x="332" y="43"/>
                  <a:pt x="324" y="45"/>
                </a:cubicBezTo>
                <a:cubicBezTo>
                  <a:pt x="322" y="46"/>
                  <a:pt x="319" y="47"/>
                  <a:pt x="316" y="47"/>
                </a:cubicBezTo>
                <a:cubicBezTo>
                  <a:pt x="23" y="47"/>
                  <a:pt x="23" y="47"/>
                  <a:pt x="23" y="47"/>
                </a:cubicBezTo>
                <a:cubicBezTo>
                  <a:pt x="16" y="46"/>
                  <a:pt x="10" y="43"/>
                  <a:pt x="5" y="37"/>
                </a:cubicBezTo>
                <a:cubicBezTo>
                  <a:pt x="1" y="31"/>
                  <a:pt x="0" y="25"/>
                  <a:pt x="1" y="17"/>
                </a:cubicBezTo>
                <a:cubicBezTo>
                  <a:pt x="4" y="10"/>
                  <a:pt x="9" y="4"/>
                  <a:pt x="16" y="1"/>
                </a:cubicBezTo>
                <a:cubicBezTo>
                  <a:pt x="19" y="0"/>
                  <a:pt x="21" y="0"/>
                  <a:pt x="24" y="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729" name="Google Shape;729;p38"/>
          <p:cNvSpPr/>
          <p:nvPr/>
        </p:nvSpPr>
        <p:spPr>
          <a:xfrm rot="-5400000">
            <a:off x="322059" y="2644384"/>
            <a:ext cx="1528763" cy="133350"/>
          </a:xfrm>
          <a:custGeom>
            <a:rect b="b" l="l" r="r" t="t"/>
            <a:pathLst>
              <a:path extrusionOk="0" h="28" w="320">
                <a:moveTo>
                  <a:pt x="14" y="0"/>
                </a:moveTo>
                <a:cubicBezTo>
                  <a:pt x="306" y="0"/>
                  <a:pt x="306" y="0"/>
                  <a:pt x="306" y="0"/>
                </a:cubicBezTo>
                <a:cubicBezTo>
                  <a:pt x="314" y="0"/>
                  <a:pt x="320" y="7"/>
                  <a:pt x="320" y="14"/>
                </a:cubicBezTo>
                <a:cubicBezTo>
                  <a:pt x="320" y="14"/>
                  <a:pt x="320" y="14"/>
                  <a:pt x="320" y="14"/>
                </a:cubicBezTo>
                <a:cubicBezTo>
                  <a:pt x="320" y="22"/>
                  <a:pt x="314" y="28"/>
                  <a:pt x="306" y="28"/>
                </a:cubicBezTo>
                <a:cubicBezTo>
                  <a:pt x="14" y="28"/>
                  <a:pt x="14" y="28"/>
                  <a:pt x="14" y="28"/>
                </a:cubicBezTo>
                <a:cubicBezTo>
                  <a:pt x="6" y="28"/>
                  <a:pt x="0" y="22"/>
                  <a:pt x="0" y="14"/>
                </a:cubicBezTo>
                <a:cubicBezTo>
                  <a:pt x="0" y="14"/>
                  <a:pt x="0" y="14"/>
                  <a:pt x="0" y="14"/>
                </a:cubicBezTo>
                <a:cubicBezTo>
                  <a:pt x="0" y="7"/>
                  <a:pt x="6" y="0"/>
                  <a:pt x="14"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730" name="Google Shape;730;p38"/>
          <p:cNvSpPr/>
          <p:nvPr/>
        </p:nvSpPr>
        <p:spPr>
          <a:xfrm rot="-5400000">
            <a:off x="769138" y="3091463"/>
            <a:ext cx="634604" cy="133350"/>
          </a:xfrm>
          <a:prstGeom prst="roundRect">
            <a:avLst>
              <a:gd fmla="val 50000" name="adj"/>
            </a:avLst>
          </a:prstGeom>
          <a:solidFill>
            <a:srgbClr val="DD6572"/>
          </a:solidFill>
          <a:ln>
            <a:noFill/>
          </a:ln>
        </p:spPr>
        <p:txBody>
          <a:bodyPr anchorCtr="0" anchor="t" bIns="33975" lIns="67950" spcFirstLastPara="1" rIns="67950" wrap="square" tIns="33975">
            <a:noAutofit/>
          </a:bodyPr>
          <a:lstStyle/>
          <a:p>
            <a:pPr indent="0" lvl="0" marL="0" marR="0" rtl="0" algn="l">
              <a:spcBef>
                <a:spcPts val="0"/>
              </a:spcBef>
              <a:spcAft>
                <a:spcPts val="0"/>
              </a:spcAft>
              <a:buNone/>
            </a:pPr>
            <a:r>
              <a:t/>
            </a:r>
            <a:endParaRPr sz="1256">
              <a:solidFill>
                <a:schemeClr val="dk1"/>
              </a:solidFill>
              <a:latin typeface="Libre Franklin"/>
              <a:ea typeface="Libre Franklin"/>
              <a:cs typeface="Libre Franklin"/>
              <a:sym typeface="Libre Franklin"/>
            </a:endParaRPr>
          </a:p>
        </p:txBody>
      </p:sp>
      <p:sp>
        <p:nvSpPr>
          <p:cNvPr id="731" name="Google Shape;731;p38"/>
          <p:cNvSpPr/>
          <p:nvPr/>
        </p:nvSpPr>
        <p:spPr>
          <a:xfrm rot="-5400000">
            <a:off x="694725" y="2595568"/>
            <a:ext cx="1635919" cy="223838"/>
          </a:xfrm>
          <a:custGeom>
            <a:rect b="b" l="l" r="r" t="t"/>
            <a:pathLst>
              <a:path extrusionOk="0" h="47" w="341">
                <a:moveTo>
                  <a:pt x="24" y="0"/>
                </a:moveTo>
                <a:cubicBezTo>
                  <a:pt x="122" y="0"/>
                  <a:pt x="220" y="0"/>
                  <a:pt x="318" y="0"/>
                </a:cubicBezTo>
                <a:cubicBezTo>
                  <a:pt x="325" y="1"/>
                  <a:pt x="331" y="4"/>
                  <a:pt x="335" y="10"/>
                </a:cubicBezTo>
                <a:cubicBezTo>
                  <a:pt x="340" y="16"/>
                  <a:pt x="341" y="22"/>
                  <a:pt x="339" y="30"/>
                </a:cubicBezTo>
                <a:cubicBezTo>
                  <a:pt x="337" y="37"/>
                  <a:pt x="332" y="43"/>
                  <a:pt x="324" y="46"/>
                </a:cubicBezTo>
                <a:cubicBezTo>
                  <a:pt x="322" y="47"/>
                  <a:pt x="319" y="47"/>
                  <a:pt x="316" y="47"/>
                </a:cubicBezTo>
                <a:cubicBezTo>
                  <a:pt x="219" y="47"/>
                  <a:pt x="121" y="47"/>
                  <a:pt x="23" y="47"/>
                </a:cubicBezTo>
                <a:cubicBezTo>
                  <a:pt x="16" y="47"/>
                  <a:pt x="10" y="44"/>
                  <a:pt x="5" y="38"/>
                </a:cubicBezTo>
                <a:cubicBezTo>
                  <a:pt x="1" y="32"/>
                  <a:pt x="0" y="25"/>
                  <a:pt x="1" y="18"/>
                </a:cubicBezTo>
                <a:cubicBezTo>
                  <a:pt x="4" y="10"/>
                  <a:pt x="9" y="5"/>
                  <a:pt x="16" y="2"/>
                </a:cubicBezTo>
                <a:cubicBezTo>
                  <a:pt x="19" y="1"/>
                  <a:pt x="21" y="0"/>
                  <a:pt x="24" y="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732" name="Google Shape;732;p38"/>
          <p:cNvSpPr/>
          <p:nvPr/>
        </p:nvSpPr>
        <p:spPr>
          <a:xfrm rot="-5400000">
            <a:off x="748303" y="2643194"/>
            <a:ext cx="1528763" cy="135731"/>
          </a:xfrm>
          <a:custGeom>
            <a:rect b="b" l="l" r="r" t="t"/>
            <a:pathLst>
              <a:path extrusionOk="0" h="28" w="320">
                <a:moveTo>
                  <a:pt x="14" y="0"/>
                </a:moveTo>
                <a:cubicBezTo>
                  <a:pt x="112" y="0"/>
                  <a:pt x="209" y="0"/>
                  <a:pt x="306" y="0"/>
                </a:cubicBezTo>
                <a:cubicBezTo>
                  <a:pt x="314" y="0"/>
                  <a:pt x="320" y="6"/>
                  <a:pt x="320" y="14"/>
                </a:cubicBezTo>
                <a:cubicBezTo>
                  <a:pt x="320" y="14"/>
                  <a:pt x="320" y="14"/>
                  <a:pt x="320" y="14"/>
                </a:cubicBezTo>
                <a:cubicBezTo>
                  <a:pt x="320" y="22"/>
                  <a:pt x="314" y="28"/>
                  <a:pt x="306" y="28"/>
                </a:cubicBezTo>
                <a:cubicBezTo>
                  <a:pt x="209" y="28"/>
                  <a:pt x="112" y="28"/>
                  <a:pt x="14" y="28"/>
                </a:cubicBezTo>
                <a:cubicBezTo>
                  <a:pt x="6" y="28"/>
                  <a:pt x="0" y="22"/>
                  <a:pt x="0" y="14"/>
                </a:cubicBezTo>
                <a:cubicBezTo>
                  <a:pt x="0" y="14"/>
                  <a:pt x="0" y="14"/>
                  <a:pt x="0" y="14"/>
                </a:cubicBezTo>
                <a:cubicBezTo>
                  <a:pt x="0" y="6"/>
                  <a:pt x="6" y="0"/>
                  <a:pt x="14"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733" name="Google Shape;733;p38"/>
          <p:cNvSpPr/>
          <p:nvPr/>
        </p:nvSpPr>
        <p:spPr>
          <a:xfrm rot="-5400000">
            <a:off x="1245389" y="3140280"/>
            <a:ext cx="534591" cy="135731"/>
          </a:xfrm>
          <a:prstGeom prst="roundRect">
            <a:avLst>
              <a:gd fmla="val 50000" name="adj"/>
            </a:avLst>
          </a:prstGeom>
          <a:solidFill>
            <a:srgbClr val="DD6572"/>
          </a:solidFill>
          <a:ln>
            <a:noFill/>
          </a:ln>
        </p:spPr>
        <p:txBody>
          <a:bodyPr anchorCtr="0" anchor="t" bIns="33975" lIns="67950" spcFirstLastPara="1" rIns="67950" wrap="square" tIns="33975">
            <a:noAutofit/>
          </a:bodyPr>
          <a:lstStyle/>
          <a:p>
            <a:pPr indent="0" lvl="0" marL="0" marR="0" rtl="0" algn="l">
              <a:spcBef>
                <a:spcPts val="0"/>
              </a:spcBef>
              <a:spcAft>
                <a:spcPts val="0"/>
              </a:spcAft>
              <a:buNone/>
            </a:pPr>
            <a:r>
              <a:t/>
            </a:r>
            <a:endParaRPr sz="1256">
              <a:solidFill>
                <a:schemeClr val="dk1"/>
              </a:solidFill>
              <a:latin typeface="Libre Franklin"/>
              <a:ea typeface="Libre Franklin"/>
              <a:cs typeface="Libre Franklin"/>
              <a:sym typeface="Libre Franklin"/>
            </a:endParaRPr>
          </a:p>
        </p:txBody>
      </p:sp>
      <p:sp>
        <p:nvSpPr>
          <p:cNvPr id="734" name="Google Shape;734;p38"/>
          <p:cNvSpPr/>
          <p:nvPr/>
        </p:nvSpPr>
        <p:spPr>
          <a:xfrm rot="-5400000">
            <a:off x="1122159" y="2595568"/>
            <a:ext cx="1635919" cy="223838"/>
          </a:xfrm>
          <a:custGeom>
            <a:rect b="b" l="l" r="r" t="t"/>
            <a:pathLst>
              <a:path extrusionOk="0" h="47" w="341">
                <a:moveTo>
                  <a:pt x="24" y="0"/>
                </a:moveTo>
                <a:cubicBezTo>
                  <a:pt x="122" y="0"/>
                  <a:pt x="220" y="0"/>
                  <a:pt x="318" y="0"/>
                </a:cubicBezTo>
                <a:cubicBezTo>
                  <a:pt x="325" y="0"/>
                  <a:pt x="331" y="3"/>
                  <a:pt x="335" y="9"/>
                </a:cubicBezTo>
                <a:cubicBezTo>
                  <a:pt x="340" y="15"/>
                  <a:pt x="341" y="22"/>
                  <a:pt x="339" y="29"/>
                </a:cubicBezTo>
                <a:cubicBezTo>
                  <a:pt x="337" y="37"/>
                  <a:pt x="332" y="43"/>
                  <a:pt x="324" y="46"/>
                </a:cubicBezTo>
                <a:cubicBezTo>
                  <a:pt x="322" y="46"/>
                  <a:pt x="319" y="47"/>
                  <a:pt x="316" y="47"/>
                </a:cubicBezTo>
                <a:cubicBezTo>
                  <a:pt x="219" y="47"/>
                  <a:pt x="121" y="47"/>
                  <a:pt x="23" y="47"/>
                </a:cubicBezTo>
                <a:cubicBezTo>
                  <a:pt x="16" y="46"/>
                  <a:pt x="10" y="43"/>
                  <a:pt x="5" y="38"/>
                </a:cubicBezTo>
                <a:cubicBezTo>
                  <a:pt x="1" y="31"/>
                  <a:pt x="0" y="25"/>
                  <a:pt x="1" y="17"/>
                </a:cubicBezTo>
                <a:cubicBezTo>
                  <a:pt x="4" y="10"/>
                  <a:pt x="9" y="4"/>
                  <a:pt x="16" y="1"/>
                </a:cubicBezTo>
                <a:cubicBezTo>
                  <a:pt x="19" y="0"/>
                  <a:pt x="21" y="0"/>
                  <a:pt x="24" y="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735" name="Google Shape;735;p38"/>
          <p:cNvSpPr/>
          <p:nvPr/>
        </p:nvSpPr>
        <p:spPr>
          <a:xfrm rot="-5400000">
            <a:off x="1175142" y="2640217"/>
            <a:ext cx="1528763" cy="141684"/>
          </a:xfrm>
          <a:custGeom>
            <a:rect b="b" l="l" r="r" t="t"/>
            <a:pathLst>
              <a:path extrusionOk="0" h="29" w="320">
                <a:moveTo>
                  <a:pt x="14" y="0"/>
                </a:moveTo>
                <a:cubicBezTo>
                  <a:pt x="112" y="0"/>
                  <a:pt x="209" y="0"/>
                  <a:pt x="306" y="0"/>
                </a:cubicBezTo>
                <a:cubicBezTo>
                  <a:pt x="314" y="0"/>
                  <a:pt x="320" y="7"/>
                  <a:pt x="320" y="14"/>
                </a:cubicBezTo>
                <a:cubicBezTo>
                  <a:pt x="320" y="14"/>
                  <a:pt x="320" y="14"/>
                  <a:pt x="320" y="14"/>
                </a:cubicBezTo>
                <a:cubicBezTo>
                  <a:pt x="320" y="22"/>
                  <a:pt x="314" y="29"/>
                  <a:pt x="306" y="29"/>
                </a:cubicBezTo>
                <a:cubicBezTo>
                  <a:pt x="209" y="29"/>
                  <a:pt x="112" y="29"/>
                  <a:pt x="14" y="29"/>
                </a:cubicBezTo>
                <a:cubicBezTo>
                  <a:pt x="6" y="29"/>
                  <a:pt x="0" y="22"/>
                  <a:pt x="0" y="14"/>
                </a:cubicBezTo>
                <a:cubicBezTo>
                  <a:pt x="0" y="14"/>
                  <a:pt x="0" y="14"/>
                  <a:pt x="0" y="14"/>
                </a:cubicBezTo>
                <a:cubicBezTo>
                  <a:pt x="0" y="7"/>
                  <a:pt x="6" y="0"/>
                  <a:pt x="14"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736" name="Google Shape;736;p38"/>
          <p:cNvSpPr/>
          <p:nvPr/>
        </p:nvSpPr>
        <p:spPr>
          <a:xfrm rot="-5400000">
            <a:off x="1289442" y="2754517"/>
            <a:ext cx="1300163" cy="141684"/>
          </a:xfrm>
          <a:prstGeom prst="roundRect">
            <a:avLst>
              <a:gd fmla="val 50000" name="adj"/>
            </a:avLst>
          </a:prstGeom>
          <a:solidFill>
            <a:srgbClr val="DD6572"/>
          </a:solidFill>
          <a:ln>
            <a:noFill/>
          </a:ln>
        </p:spPr>
        <p:txBody>
          <a:bodyPr anchorCtr="0" anchor="t" bIns="33975" lIns="67950" spcFirstLastPara="1" rIns="67950" wrap="square" tIns="33975">
            <a:noAutofit/>
          </a:bodyPr>
          <a:lstStyle/>
          <a:p>
            <a:pPr indent="0" lvl="0" marL="0" marR="0" rtl="0" algn="l">
              <a:spcBef>
                <a:spcPts val="0"/>
              </a:spcBef>
              <a:spcAft>
                <a:spcPts val="0"/>
              </a:spcAft>
              <a:buNone/>
            </a:pPr>
            <a:r>
              <a:t/>
            </a:r>
            <a:endParaRPr sz="1256">
              <a:solidFill>
                <a:schemeClr val="dk1"/>
              </a:solidFill>
              <a:latin typeface="Libre Franklin"/>
              <a:ea typeface="Libre Franklin"/>
              <a:cs typeface="Libre Franklin"/>
              <a:sym typeface="Libre Franklin"/>
            </a:endParaRPr>
          </a:p>
        </p:txBody>
      </p:sp>
      <p:sp>
        <p:nvSpPr>
          <p:cNvPr id="737" name="Google Shape;737;p38"/>
          <p:cNvSpPr/>
          <p:nvPr/>
        </p:nvSpPr>
        <p:spPr>
          <a:xfrm rot="-5400000">
            <a:off x="1548999" y="2592592"/>
            <a:ext cx="1635919" cy="229790"/>
          </a:xfrm>
          <a:custGeom>
            <a:rect b="b" l="l" r="r" t="t"/>
            <a:pathLst>
              <a:path extrusionOk="0" h="48" w="341">
                <a:moveTo>
                  <a:pt x="24" y="0"/>
                </a:moveTo>
                <a:cubicBezTo>
                  <a:pt x="318" y="0"/>
                  <a:pt x="318" y="0"/>
                  <a:pt x="318" y="0"/>
                </a:cubicBezTo>
                <a:cubicBezTo>
                  <a:pt x="325" y="1"/>
                  <a:pt x="331" y="4"/>
                  <a:pt x="335" y="10"/>
                </a:cubicBezTo>
                <a:cubicBezTo>
                  <a:pt x="340" y="16"/>
                  <a:pt x="341" y="23"/>
                  <a:pt x="339" y="30"/>
                </a:cubicBezTo>
                <a:cubicBezTo>
                  <a:pt x="337" y="38"/>
                  <a:pt x="332" y="43"/>
                  <a:pt x="324" y="46"/>
                </a:cubicBezTo>
                <a:cubicBezTo>
                  <a:pt x="322" y="47"/>
                  <a:pt x="319" y="47"/>
                  <a:pt x="316" y="48"/>
                </a:cubicBezTo>
                <a:cubicBezTo>
                  <a:pt x="23" y="48"/>
                  <a:pt x="23" y="48"/>
                  <a:pt x="23" y="48"/>
                </a:cubicBezTo>
                <a:cubicBezTo>
                  <a:pt x="16" y="47"/>
                  <a:pt x="10" y="44"/>
                  <a:pt x="5" y="38"/>
                </a:cubicBezTo>
                <a:cubicBezTo>
                  <a:pt x="1" y="32"/>
                  <a:pt x="0" y="25"/>
                  <a:pt x="1" y="18"/>
                </a:cubicBezTo>
                <a:cubicBezTo>
                  <a:pt x="4" y="10"/>
                  <a:pt x="9" y="5"/>
                  <a:pt x="16" y="2"/>
                </a:cubicBezTo>
                <a:cubicBezTo>
                  <a:pt x="19" y="1"/>
                  <a:pt x="21" y="0"/>
                  <a:pt x="24" y="0"/>
                </a:cubicBezTo>
                <a:close/>
              </a:path>
            </a:pathLst>
          </a:cu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738" name="Google Shape;738;p38"/>
          <p:cNvSpPr/>
          <p:nvPr/>
        </p:nvSpPr>
        <p:spPr>
          <a:xfrm rot="-5400000">
            <a:off x="1602576" y="2644980"/>
            <a:ext cx="1528763" cy="132160"/>
          </a:xfrm>
          <a:custGeom>
            <a:rect b="b" l="l" r="r" t="t"/>
            <a:pathLst>
              <a:path extrusionOk="0" h="28" w="320">
                <a:moveTo>
                  <a:pt x="14" y="0"/>
                </a:moveTo>
                <a:cubicBezTo>
                  <a:pt x="306" y="0"/>
                  <a:pt x="306" y="0"/>
                  <a:pt x="306" y="0"/>
                </a:cubicBezTo>
                <a:cubicBezTo>
                  <a:pt x="314" y="0"/>
                  <a:pt x="320" y="6"/>
                  <a:pt x="320" y="14"/>
                </a:cubicBezTo>
                <a:cubicBezTo>
                  <a:pt x="320" y="14"/>
                  <a:pt x="320" y="14"/>
                  <a:pt x="320" y="14"/>
                </a:cubicBezTo>
                <a:cubicBezTo>
                  <a:pt x="320" y="22"/>
                  <a:pt x="314" y="28"/>
                  <a:pt x="306" y="28"/>
                </a:cubicBezTo>
                <a:cubicBezTo>
                  <a:pt x="14" y="28"/>
                  <a:pt x="14" y="28"/>
                  <a:pt x="14" y="28"/>
                </a:cubicBezTo>
                <a:cubicBezTo>
                  <a:pt x="6" y="28"/>
                  <a:pt x="0" y="22"/>
                  <a:pt x="0" y="14"/>
                </a:cubicBezTo>
                <a:cubicBezTo>
                  <a:pt x="0" y="14"/>
                  <a:pt x="0" y="14"/>
                  <a:pt x="0" y="14"/>
                </a:cubicBezTo>
                <a:cubicBezTo>
                  <a:pt x="0" y="6"/>
                  <a:pt x="6" y="0"/>
                  <a:pt x="14" y="0"/>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45">
              <a:solidFill>
                <a:schemeClr val="dk1"/>
              </a:solidFill>
              <a:latin typeface="Libre Franklin"/>
              <a:ea typeface="Libre Franklin"/>
              <a:cs typeface="Libre Franklin"/>
              <a:sym typeface="Libre Franklin"/>
            </a:endParaRPr>
          </a:p>
        </p:txBody>
      </p:sp>
      <p:sp>
        <p:nvSpPr>
          <p:cNvPr id="739" name="Google Shape;739;p38"/>
          <p:cNvSpPr/>
          <p:nvPr/>
        </p:nvSpPr>
        <p:spPr>
          <a:xfrm rot="-5400000">
            <a:off x="1852607" y="2895011"/>
            <a:ext cx="1028700" cy="132160"/>
          </a:xfrm>
          <a:prstGeom prst="roundRect">
            <a:avLst>
              <a:gd fmla="val 50000" name="adj"/>
            </a:avLst>
          </a:prstGeom>
          <a:solidFill>
            <a:srgbClr val="DD6572"/>
          </a:solidFill>
          <a:ln>
            <a:noFill/>
          </a:ln>
        </p:spPr>
        <p:txBody>
          <a:bodyPr anchorCtr="0" anchor="t" bIns="33975" lIns="67950" spcFirstLastPara="1" rIns="67950" wrap="square" tIns="33975">
            <a:noAutofit/>
          </a:bodyPr>
          <a:lstStyle/>
          <a:p>
            <a:pPr indent="0" lvl="0" marL="0" marR="0" rtl="0" algn="l">
              <a:spcBef>
                <a:spcPts val="0"/>
              </a:spcBef>
              <a:spcAft>
                <a:spcPts val="0"/>
              </a:spcAft>
              <a:buNone/>
            </a:pPr>
            <a:r>
              <a:t/>
            </a:r>
            <a:endParaRPr sz="1256">
              <a:solidFill>
                <a:schemeClr val="dk1"/>
              </a:solidFill>
              <a:latin typeface="Libre Franklin"/>
              <a:ea typeface="Libre Franklin"/>
              <a:cs typeface="Libre Franklin"/>
              <a:sym typeface="Libre Franklin"/>
            </a:endParaRPr>
          </a:p>
        </p:txBody>
      </p:sp>
      <p:sp>
        <p:nvSpPr>
          <p:cNvPr id="740" name="Google Shape;740;p38"/>
          <p:cNvSpPr txBox="1"/>
          <p:nvPr/>
        </p:nvSpPr>
        <p:spPr>
          <a:xfrm>
            <a:off x="905768" y="3567868"/>
            <a:ext cx="361343" cy="313308"/>
          </a:xfrm>
          <a:prstGeom prst="rect">
            <a:avLst/>
          </a:prstGeom>
          <a:noFill/>
          <a:ln>
            <a:noFill/>
          </a:ln>
        </p:spPr>
        <p:txBody>
          <a:bodyPr anchorCtr="0" anchor="t" bIns="17975" lIns="35950" spcFirstLastPara="1" rIns="35950" wrap="square" tIns="17975">
            <a:noAutofit/>
          </a:bodyPr>
          <a:lstStyle/>
          <a:p>
            <a:pPr indent="0" lvl="0" marL="0" marR="0" rtl="0" algn="just">
              <a:spcBef>
                <a:spcPts val="0"/>
              </a:spcBef>
              <a:spcAft>
                <a:spcPts val="0"/>
              </a:spcAft>
              <a:buNone/>
            </a:pPr>
            <a:r>
              <a:rPr lang="tr-TR" sz="1800">
                <a:solidFill>
                  <a:schemeClr val="dk1"/>
                </a:solidFill>
                <a:latin typeface="Libre Franklin"/>
                <a:ea typeface="Libre Franklin"/>
                <a:cs typeface="Libre Franklin"/>
                <a:sym typeface="Libre Franklin"/>
              </a:rPr>
              <a:t>A</a:t>
            </a:r>
            <a:endParaRPr/>
          </a:p>
        </p:txBody>
      </p:sp>
      <p:sp>
        <p:nvSpPr>
          <p:cNvPr id="741" name="Google Shape;741;p38"/>
          <p:cNvSpPr txBox="1"/>
          <p:nvPr/>
        </p:nvSpPr>
        <p:spPr>
          <a:xfrm>
            <a:off x="1332012" y="3567868"/>
            <a:ext cx="361343" cy="313308"/>
          </a:xfrm>
          <a:prstGeom prst="rect">
            <a:avLst/>
          </a:prstGeom>
          <a:noFill/>
          <a:ln>
            <a:noFill/>
          </a:ln>
        </p:spPr>
        <p:txBody>
          <a:bodyPr anchorCtr="0" anchor="t" bIns="17975" lIns="35950" spcFirstLastPara="1" rIns="35950" wrap="square" tIns="17975">
            <a:noAutofit/>
          </a:bodyPr>
          <a:lstStyle/>
          <a:p>
            <a:pPr indent="0" lvl="0" marL="0" marR="0" rtl="0" algn="just">
              <a:spcBef>
                <a:spcPts val="0"/>
              </a:spcBef>
              <a:spcAft>
                <a:spcPts val="0"/>
              </a:spcAft>
              <a:buNone/>
            </a:pPr>
            <a:r>
              <a:rPr lang="tr-TR" sz="1800">
                <a:solidFill>
                  <a:schemeClr val="dk1"/>
                </a:solidFill>
                <a:latin typeface="Libre Franklin"/>
                <a:ea typeface="Libre Franklin"/>
                <a:cs typeface="Libre Franklin"/>
                <a:sym typeface="Libre Franklin"/>
              </a:rPr>
              <a:t>B</a:t>
            </a:r>
            <a:endParaRPr/>
          </a:p>
        </p:txBody>
      </p:sp>
      <p:sp>
        <p:nvSpPr>
          <p:cNvPr id="742" name="Google Shape;742;p38"/>
          <p:cNvSpPr txBox="1"/>
          <p:nvPr/>
        </p:nvSpPr>
        <p:spPr>
          <a:xfrm>
            <a:off x="1757661" y="3567868"/>
            <a:ext cx="361343" cy="313308"/>
          </a:xfrm>
          <a:prstGeom prst="rect">
            <a:avLst/>
          </a:prstGeom>
          <a:noFill/>
          <a:ln>
            <a:noFill/>
          </a:ln>
        </p:spPr>
        <p:txBody>
          <a:bodyPr anchorCtr="0" anchor="t" bIns="17975" lIns="35950" spcFirstLastPara="1" rIns="35950" wrap="square" tIns="17975">
            <a:noAutofit/>
          </a:bodyPr>
          <a:lstStyle/>
          <a:p>
            <a:pPr indent="0" lvl="0" marL="0" marR="0" rtl="0" algn="just">
              <a:spcBef>
                <a:spcPts val="0"/>
              </a:spcBef>
              <a:spcAft>
                <a:spcPts val="0"/>
              </a:spcAft>
              <a:buNone/>
            </a:pPr>
            <a:r>
              <a:rPr lang="tr-TR" sz="1800">
                <a:solidFill>
                  <a:schemeClr val="dk1"/>
                </a:solidFill>
                <a:latin typeface="Libre Franklin"/>
                <a:ea typeface="Libre Franklin"/>
                <a:cs typeface="Libre Franklin"/>
                <a:sym typeface="Libre Franklin"/>
              </a:rPr>
              <a:t>C</a:t>
            </a:r>
            <a:endParaRPr/>
          </a:p>
        </p:txBody>
      </p:sp>
      <p:sp>
        <p:nvSpPr>
          <p:cNvPr id="743" name="Google Shape;743;p38"/>
          <p:cNvSpPr txBox="1"/>
          <p:nvPr/>
        </p:nvSpPr>
        <p:spPr>
          <a:xfrm>
            <a:off x="2190436" y="3567868"/>
            <a:ext cx="361343" cy="313308"/>
          </a:xfrm>
          <a:prstGeom prst="rect">
            <a:avLst/>
          </a:prstGeom>
          <a:noFill/>
          <a:ln>
            <a:noFill/>
          </a:ln>
        </p:spPr>
        <p:txBody>
          <a:bodyPr anchorCtr="0" anchor="t" bIns="17975" lIns="35950" spcFirstLastPara="1" rIns="35950" wrap="square" tIns="17975">
            <a:noAutofit/>
          </a:bodyPr>
          <a:lstStyle/>
          <a:p>
            <a:pPr indent="0" lvl="0" marL="0" marR="0" rtl="0" algn="just">
              <a:spcBef>
                <a:spcPts val="0"/>
              </a:spcBef>
              <a:spcAft>
                <a:spcPts val="0"/>
              </a:spcAft>
              <a:buNone/>
            </a:pPr>
            <a:r>
              <a:rPr lang="tr-TR" sz="1800">
                <a:solidFill>
                  <a:schemeClr val="dk1"/>
                </a:solidFill>
                <a:latin typeface="Libre Franklin"/>
                <a:ea typeface="Libre Franklin"/>
                <a:cs typeface="Libre Franklin"/>
                <a:sym typeface="Libre Franklin"/>
              </a:rPr>
              <a:t>D</a:t>
            </a:r>
            <a:endParaRPr/>
          </a:p>
        </p:txBody>
      </p:sp>
      <p:sp>
        <p:nvSpPr>
          <p:cNvPr id="744" name="Google Shape;744;p38"/>
          <p:cNvSpPr txBox="1"/>
          <p:nvPr/>
        </p:nvSpPr>
        <p:spPr>
          <a:xfrm>
            <a:off x="3171514" y="1889527"/>
            <a:ext cx="361343" cy="313308"/>
          </a:xfrm>
          <a:prstGeom prst="rect">
            <a:avLst/>
          </a:prstGeom>
          <a:noFill/>
          <a:ln>
            <a:noFill/>
          </a:ln>
        </p:spPr>
        <p:txBody>
          <a:bodyPr anchorCtr="0" anchor="t" bIns="17975" lIns="35950" spcFirstLastPara="1" rIns="35950" wrap="square" tIns="17975">
            <a:noAutofit/>
          </a:bodyPr>
          <a:lstStyle/>
          <a:p>
            <a:pPr indent="0" lvl="0" marL="0" marR="0" rtl="0" algn="just">
              <a:spcBef>
                <a:spcPts val="0"/>
              </a:spcBef>
              <a:spcAft>
                <a:spcPts val="0"/>
              </a:spcAft>
              <a:buNone/>
            </a:pPr>
            <a:r>
              <a:rPr lang="tr-TR" sz="1800">
                <a:solidFill>
                  <a:schemeClr val="dk1"/>
                </a:solidFill>
                <a:latin typeface="Libre Franklin"/>
                <a:ea typeface="Libre Franklin"/>
                <a:cs typeface="Libre Franklin"/>
                <a:sym typeface="Libre Franklin"/>
              </a:rPr>
              <a:t>A</a:t>
            </a:r>
            <a:endParaRPr/>
          </a:p>
        </p:txBody>
      </p:sp>
      <p:sp>
        <p:nvSpPr>
          <p:cNvPr id="745" name="Google Shape;745;p38"/>
          <p:cNvSpPr txBox="1"/>
          <p:nvPr/>
        </p:nvSpPr>
        <p:spPr>
          <a:xfrm>
            <a:off x="5816887" y="1889527"/>
            <a:ext cx="361343" cy="313308"/>
          </a:xfrm>
          <a:prstGeom prst="rect">
            <a:avLst/>
          </a:prstGeom>
          <a:noFill/>
          <a:ln>
            <a:noFill/>
          </a:ln>
        </p:spPr>
        <p:txBody>
          <a:bodyPr anchorCtr="0" anchor="t" bIns="17975" lIns="35950" spcFirstLastPara="1" rIns="35950" wrap="square" tIns="17975">
            <a:noAutofit/>
          </a:bodyPr>
          <a:lstStyle/>
          <a:p>
            <a:pPr indent="0" lvl="0" marL="0" marR="0" rtl="0" algn="just">
              <a:spcBef>
                <a:spcPts val="0"/>
              </a:spcBef>
              <a:spcAft>
                <a:spcPts val="0"/>
              </a:spcAft>
              <a:buNone/>
            </a:pPr>
            <a:r>
              <a:rPr lang="tr-TR" sz="1800">
                <a:solidFill>
                  <a:schemeClr val="dk1"/>
                </a:solidFill>
                <a:latin typeface="Libre Franklin"/>
                <a:ea typeface="Libre Franklin"/>
                <a:cs typeface="Libre Franklin"/>
                <a:sym typeface="Libre Franklin"/>
              </a:rPr>
              <a:t>B</a:t>
            </a:r>
            <a:endParaRPr/>
          </a:p>
        </p:txBody>
      </p:sp>
      <p:sp>
        <p:nvSpPr>
          <p:cNvPr id="746" name="Google Shape;746;p38"/>
          <p:cNvSpPr txBox="1"/>
          <p:nvPr/>
        </p:nvSpPr>
        <p:spPr>
          <a:xfrm>
            <a:off x="3171514" y="2894837"/>
            <a:ext cx="361343" cy="313308"/>
          </a:xfrm>
          <a:prstGeom prst="rect">
            <a:avLst/>
          </a:prstGeom>
          <a:noFill/>
          <a:ln>
            <a:noFill/>
          </a:ln>
        </p:spPr>
        <p:txBody>
          <a:bodyPr anchorCtr="0" anchor="t" bIns="17975" lIns="35950" spcFirstLastPara="1" rIns="35950" wrap="square" tIns="17975">
            <a:noAutofit/>
          </a:bodyPr>
          <a:lstStyle/>
          <a:p>
            <a:pPr indent="0" lvl="0" marL="0" marR="0" rtl="0" algn="just">
              <a:spcBef>
                <a:spcPts val="0"/>
              </a:spcBef>
              <a:spcAft>
                <a:spcPts val="0"/>
              </a:spcAft>
              <a:buNone/>
            </a:pPr>
            <a:r>
              <a:rPr lang="tr-TR" sz="1800">
                <a:solidFill>
                  <a:schemeClr val="dk1"/>
                </a:solidFill>
                <a:latin typeface="Libre Franklin"/>
                <a:ea typeface="Libre Franklin"/>
                <a:cs typeface="Libre Franklin"/>
                <a:sym typeface="Libre Franklin"/>
              </a:rPr>
              <a:t>C</a:t>
            </a:r>
            <a:endParaRPr/>
          </a:p>
        </p:txBody>
      </p:sp>
      <p:sp>
        <p:nvSpPr>
          <p:cNvPr id="747" name="Google Shape;747;p38"/>
          <p:cNvSpPr txBox="1"/>
          <p:nvPr/>
        </p:nvSpPr>
        <p:spPr>
          <a:xfrm>
            <a:off x="5823419" y="2894837"/>
            <a:ext cx="361343" cy="313308"/>
          </a:xfrm>
          <a:prstGeom prst="rect">
            <a:avLst/>
          </a:prstGeom>
          <a:noFill/>
          <a:ln>
            <a:noFill/>
          </a:ln>
        </p:spPr>
        <p:txBody>
          <a:bodyPr anchorCtr="0" anchor="t" bIns="17975" lIns="35950" spcFirstLastPara="1" rIns="35950" wrap="square" tIns="17975">
            <a:noAutofit/>
          </a:bodyPr>
          <a:lstStyle/>
          <a:p>
            <a:pPr indent="0" lvl="0" marL="0" marR="0" rtl="0" algn="just">
              <a:spcBef>
                <a:spcPts val="0"/>
              </a:spcBef>
              <a:spcAft>
                <a:spcPts val="0"/>
              </a:spcAft>
              <a:buNone/>
            </a:pPr>
            <a:r>
              <a:rPr lang="tr-TR" sz="1800">
                <a:solidFill>
                  <a:schemeClr val="dk1"/>
                </a:solidFill>
                <a:latin typeface="Libre Franklin"/>
                <a:ea typeface="Libre Franklin"/>
                <a:cs typeface="Libre Franklin"/>
                <a:sym typeface="Libre Franklin"/>
              </a:rPr>
              <a:t>D</a:t>
            </a:r>
            <a:endParaRPr/>
          </a:p>
        </p:txBody>
      </p:sp>
      <p:sp>
        <p:nvSpPr>
          <p:cNvPr id="748" name="Google Shape;748;p38"/>
          <p:cNvSpPr/>
          <p:nvPr/>
        </p:nvSpPr>
        <p:spPr>
          <a:xfrm>
            <a:off x="3476988" y="1918292"/>
            <a:ext cx="1351360"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dk1"/>
                </a:solidFill>
                <a:latin typeface="Libre Franklin"/>
                <a:ea typeface="Libre Franklin"/>
                <a:cs typeface="Libre Franklin"/>
                <a:sym typeface="Libre Franklin"/>
              </a:rPr>
              <a:t>Cosmetic</a:t>
            </a:r>
            <a:endParaRPr b="1" sz="1200">
              <a:solidFill>
                <a:schemeClr val="dk1"/>
              </a:solidFill>
              <a:latin typeface="Libre Franklin"/>
              <a:ea typeface="Libre Franklin"/>
              <a:cs typeface="Libre Franklin"/>
              <a:sym typeface="Libre Franklin"/>
            </a:endParaRPr>
          </a:p>
        </p:txBody>
      </p:sp>
      <p:sp>
        <p:nvSpPr>
          <p:cNvPr id="749" name="Google Shape;749;p38"/>
          <p:cNvSpPr txBox="1"/>
          <p:nvPr/>
        </p:nvSpPr>
        <p:spPr>
          <a:xfrm>
            <a:off x="3171514" y="2162581"/>
            <a:ext cx="2414813"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Presentations. </a:t>
            </a:r>
            <a:endParaRPr sz="900">
              <a:solidFill>
                <a:schemeClr val="dk1"/>
              </a:solidFill>
              <a:latin typeface="Libre Franklin"/>
              <a:ea typeface="Libre Franklin"/>
              <a:cs typeface="Libre Franklin"/>
              <a:sym typeface="Libre Franklin"/>
            </a:endParaRPr>
          </a:p>
        </p:txBody>
      </p:sp>
      <p:sp>
        <p:nvSpPr>
          <p:cNvPr id="750" name="Google Shape;750;p38"/>
          <p:cNvSpPr/>
          <p:nvPr/>
        </p:nvSpPr>
        <p:spPr>
          <a:xfrm>
            <a:off x="6128892" y="1918292"/>
            <a:ext cx="1351360"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dk1"/>
                </a:solidFill>
                <a:latin typeface="Libre Franklin"/>
                <a:ea typeface="Libre Franklin"/>
                <a:cs typeface="Libre Franklin"/>
                <a:sym typeface="Libre Franklin"/>
              </a:rPr>
              <a:t>Cosmetic</a:t>
            </a:r>
            <a:endParaRPr b="1" sz="1200">
              <a:solidFill>
                <a:schemeClr val="dk1"/>
              </a:solidFill>
              <a:latin typeface="Libre Franklin"/>
              <a:ea typeface="Libre Franklin"/>
              <a:cs typeface="Libre Franklin"/>
              <a:sym typeface="Libre Franklin"/>
            </a:endParaRPr>
          </a:p>
        </p:txBody>
      </p:sp>
      <p:sp>
        <p:nvSpPr>
          <p:cNvPr id="751" name="Google Shape;751;p38"/>
          <p:cNvSpPr txBox="1"/>
          <p:nvPr/>
        </p:nvSpPr>
        <p:spPr>
          <a:xfrm>
            <a:off x="5823419" y="2162581"/>
            <a:ext cx="2414813"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Presentations. </a:t>
            </a:r>
            <a:endParaRPr sz="900">
              <a:solidFill>
                <a:schemeClr val="dk1"/>
              </a:solidFill>
              <a:latin typeface="Libre Franklin"/>
              <a:ea typeface="Libre Franklin"/>
              <a:cs typeface="Libre Franklin"/>
              <a:sym typeface="Libre Franklin"/>
            </a:endParaRPr>
          </a:p>
        </p:txBody>
      </p:sp>
      <p:sp>
        <p:nvSpPr>
          <p:cNvPr id="752" name="Google Shape;752;p38"/>
          <p:cNvSpPr/>
          <p:nvPr/>
        </p:nvSpPr>
        <p:spPr>
          <a:xfrm>
            <a:off x="3476988" y="2925022"/>
            <a:ext cx="1351360"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dk1"/>
                </a:solidFill>
                <a:latin typeface="Libre Franklin"/>
                <a:ea typeface="Libre Franklin"/>
                <a:cs typeface="Libre Franklin"/>
                <a:sym typeface="Libre Franklin"/>
              </a:rPr>
              <a:t>Cosmetic</a:t>
            </a:r>
            <a:endParaRPr b="1" sz="1200">
              <a:solidFill>
                <a:schemeClr val="dk1"/>
              </a:solidFill>
              <a:latin typeface="Libre Franklin"/>
              <a:ea typeface="Libre Franklin"/>
              <a:cs typeface="Libre Franklin"/>
              <a:sym typeface="Libre Franklin"/>
            </a:endParaRPr>
          </a:p>
        </p:txBody>
      </p:sp>
      <p:sp>
        <p:nvSpPr>
          <p:cNvPr id="753" name="Google Shape;753;p38"/>
          <p:cNvSpPr txBox="1"/>
          <p:nvPr/>
        </p:nvSpPr>
        <p:spPr>
          <a:xfrm>
            <a:off x="3171514" y="3169310"/>
            <a:ext cx="2414813"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Presentations. </a:t>
            </a:r>
            <a:endParaRPr sz="900">
              <a:solidFill>
                <a:schemeClr val="dk1"/>
              </a:solidFill>
              <a:latin typeface="Libre Franklin"/>
              <a:ea typeface="Libre Franklin"/>
              <a:cs typeface="Libre Franklin"/>
              <a:sym typeface="Libre Franklin"/>
            </a:endParaRPr>
          </a:p>
        </p:txBody>
      </p:sp>
      <p:sp>
        <p:nvSpPr>
          <p:cNvPr id="754" name="Google Shape;754;p38"/>
          <p:cNvSpPr/>
          <p:nvPr/>
        </p:nvSpPr>
        <p:spPr>
          <a:xfrm>
            <a:off x="6128892" y="2925022"/>
            <a:ext cx="1351360"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dk1"/>
                </a:solidFill>
                <a:latin typeface="Libre Franklin"/>
                <a:ea typeface="Libre Franklin"/>
                <a:cs typeface="Libre Franklin"/>
                <a:sym typeface="Libre Franklin"/>
              </a:rPr>
              <a:t>Cosmetic</a:t>
            </a:r>
            <a:endParaRPr b="1" sz="1200">
              <a:solidFill>
                <a:schemeClr val="dk1"/>
              </a:solidFill>
              <a:latin typeface="Libre Franklin"/>
              <a:ea typeface="Libre Franklin"/>
              <a:cs typeface="Libre Franklin"/>
              <a:sym typeface="Libre Franklin"/>
            </a:endParaRPr>
          </a:p>
        </p:txBody>
      </p:sp>
      <p:sp>
        <p:nvSpPr>
          <p:cNvPr id="755" name="Google Shape;755;p38"/>
          <p:cNvSpPr txBox="1"/>
          <p:nvPr/>
        </p:nvSpPr>
        <p:spPr>
          <a:xfrm>
            <a:off x="5823419" y="3169310"/>
            <a:ext cx="2414813" cy="7155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Presentations. </a:t>
            </a:r>
            <a:endParaRPr sz="900">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500"/>
                                        <p:tgtEl>
                                          <p:spTgt spid="728"/>
                                        </p:tgtEl>
                                        <p:attrNameLst>
                                          <p:attrName>ppt_w</p:attrName>
                                        </p:attrNameLst>
                                      </p:cBhvr>
                                      <p:tavLst>
                                        <p:tav fmla="" tm="0">
                                          <p:val>
                                            <p:strVal val="0"/>
                                          </p:val>
                                        </p:tav>
                                        <p:tav fmla="" tm="100000">
                                          <p:val>
                                            <p:strVal val="#ppt_w"/>
                                          </p:val>
                                        </p:tav>
                                      </p:tavLst>
                                    </p:anim>
                                    <p:anim calcmode="lin" valueType="num">
                                      <p:cBhvr additive="base">
                                        <p:cTn dur="500"/>
                                        <p:tgtEl>
                                          <p:spTgt spid="72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29"/>
                                        </p:tgtEl>
                                        <p:attrNameLst>
                                          <p:attrName>style.visibility</p:attrName>
                                        </p:attrNameLst>
                                      </p:cBhvr>
                                      <p:to>
                                        <p:strVal val="visible"/>
                                      </p:to>
                                    </p:set>
                                    <p:anim calcmode="lin" valueType="num">
                                      <p:cBhvr additive="base">
                                        <p:cTn dur="500"/>
                                        <p:tgtEl>
                                          <p:spTgt spid="729"/>
                                        </p:tgtEl>
                                        <p:attrNameLst>
                                          <p:attrName>ppt_w</p:attrName>
                                        </p:attrNameLst>
                                      </p:cBhvr>
                                      <p:tavLst>
                                        <p:tav fmla="" tm="0">
                                          <p:val>
                                            <p:strVal val="0"/>
                                          </p:val>
                                        </p:tav>
                                        <p:tav fmla="" tm="100000">
                                          <p:val>
                                            <p:strVal val="#ppt_w"/>
                                          </p:val>
                                        </p:tav>
                                      </p:tavLst>
                                    </p:anim>
                                    <p:anim calcmode="lin" valueType="num">
                                      <p:cBhvr additive="base">
                                        <p:cTn dur="500"/>
                                        <p:tgtEl>
                                          <p:spTgt spid="7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ppt_w</p:attrName>
                                        </p:attrNameLst>
                                      </p:cBhvr>
                                      <p:tavLst>
                                        <p:tav fmla="" tm="0">
                                          <p:val>
                                            <p:strVal val="0"/>
                                          </p:val>
                                        </p:tav>
                                        <p:tav fmla="" tm="100000">
                                          <p:val>
                                            <p:strVal val="#ppt_w"/>
                                          </p:val>
                                        </p:tav>
                                      </p:tavLst>
                                    </p:anim>
                                    <p:anim calcmode="lin" valueType="num">
                                      <p:cBhvr additive="base">
                                        <p:cTn dur="500"/>
                                        <p:tgtEl>
                                          <p:spTgt spid="7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1"/>
                                        </p:tgtEl>
                                        <p:attrNameLst>
                                          <p:attrName>style.visibility</p:attrName>
                                        </p:attrNameLst>
                                      </p:cBhvr>
                                      <p:to>
                                        <p:strVal val="visible"/>
                                      </p:to>
                                    </p:set>
                                    <p:anim calcmode="lin" valueType="num">
                                      <p:cBhvr additive="base">
                                        <p:cTn dur="500"/>
                                        <p:tgtEl>
                                          <p:spTgt spid="731"/>
                                        </p:tgtEl>
                                        <p:attrNameLst>
                                          <p:attrName>ppt_w</p:attrName>
                                        </p:attrNameLst>
                                      </p:cBhvr>
                                      <p:tavLst>
                                        <p:tav fmla="" tm="0">
                                          <p:val>
                                            <p:strVal val="0"/>
                                          </p:val>
                                        </p:tav>
                                        <p:tav fmla="" tm="100000">
                                          <p:val>
                                            <p:strVal val="#ppt_w"/>
                                          </p:val>
                                        </p:tav>
                                      </p:tavLst>
                                    </p:anim>
                                    <p:anim calcmode="lin" valueType="num">
                                      <p:cBhvr additive="base">
                                        <p:cTn dur="500"/>
                                        <p:tgtEl>
                                          <p:spTgt spid="7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500"/>
                                        <p:tgtEl>
                                          <p:spTgt spid="732"/>
                                        </p:tgtEl>
                                        <p:attrNameLst>
                                          <p:attrName>ppt_w</p:attrName>
                                        </p:attrNameLst>
                                      </p:cBhvr>
                                      <p:tavLst>
                                        <p:tav fmla="" tm="0">
                                          <p:val>
                                            <p:strVal val="0"/>
                                          </p:val>
                                        </p:tav>
                                        <p:tav fmla="" tm="100000">
                                          <p:val>
                                            <p:strVal val="#ppt_w"/>
                                          </p:val>
                                        </p:tav>
                                      </p:tavLst>
                                    </p:anim>
                                    <p:anim calcmode="lin" valueType="num">
                                      <p:cBhvr additive="base">
                                        <p:cTn dur="500"/>
                                        <p:tgtEl>
                                          <p:spTgt spid="7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3"/>
                                        </p:tgtEl>
                                        <p:attrNameLst>
                                          <p:attrName>style.visibility</p:attrName>
                                        </p:attrNameLst>
                                      </p:cBhvr>
                                      <p:to>
                                        <p:strVal val="visible"/>
                                      </p:to>
                                    </p:set>
                                    <p:anim calcmode="lin" valueType="num">
                                      <p:cBhvr additive="base">
                                        <p:cTn dur="500"/>
                                        <p:tgtEl>
                                          <p:spTgt spid="733"/>
                                        </p:tgtEl>
                                        <p:attrNameLst>
                                          <p:attrName>ppt_w</p:attrName>
                                        </p:attrNameLst>
                                      </p:cBhvr>
                                      <p:tavLst>
                                        <p:tav fmla="" tm="0">
                                          <p:val>
                                            <p:strVal val="0"/>
                                          </p:val>
                                        </p:tav>
                                        <p:tav fmla="" tm="100000">
                                          <p:val>
                                            <p:strVal val="#ppt_w"/>
                                          </p:val>
                                        </p:tav>
                                      </p:tavLst>
                                    </p:anim>
                                    <p:anim calcmode="lin" valueType="num">
                                      <p:cBhvr additive="base">
                                        <p:cTn dur="500"/>
                                        <p:tgtEl>
                                          <p:spTgt spid="7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4"/>
                                        </p:tgtEl>
                                        <p:attrNameLst>
                                          <p:attrName>style.visibility</p:attrName>
                                        </p:attrNameLst>
                                      </p:cBhvr>
                                      <p:to>
                                        <p:strVal val="visible"/>
                                      </p:to>
                                    </p:set>
                                    <p:anim calcmode="lin" valueType="num">
                                      <p:cBhvr additive="base">
                                        <p:cTn dur="500"/>
                                        <p:tgtEl>
                                          <p:spTgt spid="734"/>
                                        </p:tgtEl>
                                        <p:attrNameLst>
                                          <p:attrName>ppt_w</p:attrName>
                                        </p:attrNameLst>
                                      </p:cBhvr>
                                      <p:tavLst>
                                        <p:tav fmla="" tm="0">
                                          <p:val>
                                            <p:strVal val="0"/>
                                          </p:val>
                                        </p:tav>
                                        <p:tav fmla="" tm="100000">
                                          <p:val>
                                            <p:strVal val="#ppt_w"/>
                                          </p:val>
                                        </p:tav>
                                      </p:tavLst>
                                    </p:anim>
                                    <p:anim calcmode="lin" valueType="num">
                                      <p:cBhvr additive="base">
                                        <p:cTn dur="500"/>
                                        <p:tgtEl>
                                          <p:spTgt spid="7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5"/>
                                        </p:tgtEl>
                                        <p:attrNameLst>
                                          <p:attrName>style.visibility</p:attrName>
                                        </p:attrNameLst>
                                      </p:cBhvr>
                                      <p:to>
                                        <p:strVal val="visible"/>
                                      </p:to>
                                    </p:set>
                                    <p:anim calcmode="lin" valueType="num">
                                      <p:cBhvr additive="base">
                                        <p:cTn dur="500"/>
                                        <p:tgtEl>
                                          <p:spTgt spid="735"/>
                                        </p:tgtEl>
                                        <p:attrNameLst>
                                          <p:attrName>ppt_w</p:attrName>
                                        </p:attrNameLst>
                                      </p:cBhvr>
                                      <p:tavLst>
                                        <p:tav fmla="" tm="0">
                                          <p:val>
                                            <p:strVal val="0"/>
                                          </p:val>
                                        </p:tav>
                                        <p:tav fmla="" tm="100000">
                                          <p:val>
                                            <p:strVal val="#ppt_w"/>
                                          </p:val>
                                        </p:tav>
                                      </p:tavLst>
                                    </p:anim>
                                    <p:anim calcmode="lin" valueType="num">
                                      <p:cBhvr additive="base">
                                        <p:cTn dur="500"/>
                                        <p:tgtEl>
                                          <p:spTgt spid="7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6"/>
                                        </p:tgtEl>
                                        <p:attrNameLst>
                                          <p:attrName>style.visibility</p:attrName>
                                        </p:attrNameLst>
                                      </p:cBhvr>
                                      <p:to>
                                        <p:strVal val="visible"/>
                                      </p:to>
                                    </p:set>
                                    <p:anim calcmode="lin" valueType="num">
                                      <p:cBhvr additive="base">
                                        <p:cTn dur="500"/>
                                        <p:tgtEl>
                                          <p:spTgt spid="736"/>
                                        </p:tgtEl>
                                        <p:attrNameLst>
                                          <p:attrName>ppt_w</p:attrName>
                                        </p:attrNameLst>
                                      </p:cBhvr>
                                      <p:tavLst>
                                        <p:tav fmla="" tm="0">
                                          <p:val>
                                            <p:strVal val="0"/>
                                          </p:val>
                                        </p:tav>
                                        <p:tav fmla="" tm="100000">
                                          <p:val>
                                            <p:strVal val="#ppt_w"/>
                                          </p:val>
                                        </p:tav>
                                      </p:tavLst>
                                    </p:anim>
                                    <p:anim calcmode="lin" valueType="num">
                                      <p:cBhvr additive="base">
                                        <p:cTn dur="500"/>
                                        <p:tgtEl>
                                          <p:spTgt spid="7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7"/>
                                        </p:tgtEl>
                                        <p:attrNameLst>
                                          <p:attrName>style.visibility</p:attrName>
                                        </p:attrNameLst>
                                      </p:cBhvr>
                                      <p:to>
                                        <p:strVal val="visible"/>
                                      </p:to>
                                    </p:set>
                                    <p:anim calcmode="lin" valueType="num">
                                      <p:cBhvr additive="base">
                                        <p:cTn dur="500"/>
                                        <p:tgtEl>
                                          <p:spTgt spid="737"/>
                                        </p:tgtEl>
                                        <p:attrNameLst>
                                          <p:attrName>ppt_w</p:attrName>
                                        </p:attrNameLst>
                                      </p:cBhvr>
                                      <p:tavLst>
                                        <p:tav fmla="" tm="0">
                                          <p:val>
                                            <p:strVal val="0"/>
                                          </p:val>
                                        </p:tav>
                                        <p:tav fmla="" tm="100000">
                                          <p:val>
                                            <p:strVal val="#ppt_w"/>
                                          </p:val>
                                        </p:tav>
                                      </p:tavLst>
                                    </p:anim>
                                    <p:anim calcmode="lin" valueType="num">
                                      <p:cBhvr additive="base">
                                        <p:cTn dur="500"/>
                                        <p:tgtEl>
                                          <p:spTgt spid="7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8"/>
                                        </p:tgtEl>
                                        <p:attrNameLst>
                                          <p:attrName>style.visibility</p:attrName>
                                        </p:attrNameLst>
                                      </p:cBhvr>
                                      <p:to>
                                        <p:strVal val="visible"/>
                                      </p:to>
                                    </p:set>
                                    <p:anim calcmode="lin" valueType="num">
                                      <p:cBhvr additive="base">
                                        <p:cTn dur="500"/>
                                        <p:tgtEl>
                                          <p:spTgt spid="738"/>
                                        </p:tgtEl>
                                        <p:attrNameLst>
                                          <p:attrName>ppt_w</p:attrName>
                                        </p:attrNameLst>
                                      </p:cBhvr>
                                      <p:tavLst>
                                        <p:tav fmla="" tm="0">
                                          <p:val>
                                            <p:strVal val="0"/>
                                          </p:val>
                                        </p:tav>
                                        <p:tav fmla="" tm="100000">
                                          <p:val>
                                            <p:strVal val="#ppt_w"/>
                                          </p:val>
                                        </p:tav>
                                      </p:tavLst>
                                    </p:anim>
                                    <p:anim calcmode="lin" valueType="num">
                                      <p:cBhvr additive="base">
                                        <p:cTn dur="500"/>
                                        <p:tgtEl>
                                          <p:spTgt spid="7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9"/>
                                        </p:tgtEl>
                                        <p:attrNameLst>
                                          <p:attrName>style.visibility</p:attrName>
                                        </p:attrNameLst>
                                      </p:cBhvr>
                                      <p:to>
                                        <p:strVal val="visible"/>
                                      </p:to>
                                    </p:set>
                                    <p:anim calcmode="lin" valueType="num">
                                      <p:cBhvr additive="base">
                                        <p:cTn dur="500"/>
                                        <p:tgtEl>
                                          <p:spTgt spid="739"/>
                                        </p:tgtEl>
                                        <p:attrNameLst>
                                          <p:attrName>ppt_w</p:attrName>
                                        </p:attrNameLst>
                                      </p:cBhvr>
                                      <p:tavLst>
                                        <p:tav fmla="" tm="0">
                                          <p:val>
                                            <p:strVal val="0"/>
                                          </p:val>
                                        </p:tav>
                                        <p:tav fmla="" tm="100000">
                                          <p:val>
                                            <p:strVal val="#ppt_w"/>
                                          </p:val>
                                        </p:tav>
                                      </p:tavLst>
                                    </p:anim>
                                    <p:anim calcmode="lin" valueType="num">
                                      <p:cBhvr additive="base">
                                        <p:cTn dur="500"/>
                                        <p:tgtEl>
                                          <p:spTgt spid="7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0"/>
                                        </p:tgtEl>
                                        <p:attrNameLst>
                                          <p:attrName>style.visibility</p:attrName>
                                        </p:attrNameLst>
                                      </p:cBhvr>
                                      <p:to>
                                        <p:strVal val="visible"/>
                                      </p:to>
                                    </p:set>
                                    <p:anim calcmode="lin" valueType="num">
                                      <p:cBhvr additive="base">
                                        <p:cTn dur="500"/>
                                        <p:tgtEl>
                                          <p:spTgt spid="740"/>
                                        </p:tgtEl>
                                        <p:attrNameLst>
                                          <p:attrName>ppt_w</p:attrName>
                                        </p:attrNameLst>
                                      </p:cBhvr>
                                      <p:tavLst>
                                        <p:tav fmla="" tm="0">
                                          <p:val>
                                            <p:strVal val="0"/>
                                          </p:val>
                                        </p:tav>
                                        <p:tav fmla="" tm="100000">
                                          <p:val>
                                            <p:strVal val="#ppt_w"/>
                                          </p:val>
                                        </p:tav>
                                      </p:tavLst>
                                    </p:anim>
                                    <p:anim calcmode="lin" valueType="num">
                                      <p:cBhvr additive="base">
                                        <p:cTn dur="500"/>
                                        <p:tgtEl>
                                          <p:spTgt spid="7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500"/>
                                        <p:tgtEl>
                                          <p:spTgt spid="741"/>
                                        </p:tgtEl>
                                        <p:attrNameLst>
                                          <p:attrName>ppt_w</p:attrName>
                                        </p:attrNameLst>
                                      </p:cBhvr>
                                      <p:tavLst>
                                        <p:tav fmla="" tm="0">
                                          <p:val>
                                            <p:strVal val="0"/>
                                          </p:val>
                                        </p:tav>
                                        <p:tav fmla="" tm="100000">
                                          <p:val>
                                            <p:strVal val="#ppt_w"/>
                                          </p:val>
                                        </p:tav>
                                      </p:tavLst>
                                    </p:anim>
                                    <p:anim calcmode="lin" valueType="num">
                                      <p:cBhvr additive="base">
                                        <p:cTn dur="500"/>
                                        <p:tgtEl>
                                          <p:spTgt spid="7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2"/>
                                        </p:tgtEl>
                                        <p:attrNameLst>
                                          <p:attrName>style.visibility</p:attrName>
                                        </p:attrNameLst>
                                      </p:cBhvr>
                                      <p:to>
                                        <p:strVal val="visible"/>
                                      </p:to>
                                    </p:set>
                                    <p:anim calcmode="lin" valueType="num">
                                      <p:cBhvr additive="base">
                                        <p:cTn dur="500"/>
                                        <p:tgtEl>
                                          <p:spTgt spid="742"/>
                                        </p:tgtEl>
                                        <p:attrNameLst>
                                          <p:attrName>ppt_w</p:attrName>
                                        </p:attrNameLst>
                                      </p:cBhvr>
                                      <p:tavLst>
                                        <p:tav fmla="" tm="0">
                                          <p:val>
                                            <p:strVal val="0"/>
                                          </p:val>
                                        </p:tav>
                                        <p:tav fmla="" tm="100000">
                                          <p:val>
                                            <p:strVal val="#ppt_w"/>
                                          </p:val>
                                        </p:tav>
                                      </p:tavLst>
                                    </p:anim>
                                    <p:anim calcmode="lin" valueType="num">
                                      <p:cBhvr additive="base">
                                        <p:cTn dur="500"/>
                                        <p:tgtEl>
                                          <p:spTgt spid="7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3"/>
                                        </p:tgtEl>
                                        <p:attrNameLst>
                                          <p:attrName>style.visibility</p:attrName>
                                        </p:attrNameLst>
                                      </p:cBhvr>
                                      <p:to>
                                        <p:strVal val="visible"/>
                                      </p:to>
                                    </p:set>
                                    <p:anim calcmode="lin" valueType="num">
                                      <p:cBhvr additive="base">
                                        <p:cTn dur="500"/>
                                        <p:tgtEl>
                                          <p:spTgt spid="743"/>
                                        </p:tgtEl>
                                        <p:attrNameLst>
                                          <p:attrName>ppt_w</p:attrName>
                                        </p:attrNameLst>
                                      </p:cBhvr>
                                      <p:tavLst>
                                        <p:tav fmla="" tm="0">
                                          <p:val>
                                            <p:strVal val="0"/>
                                          </p:val>
                                        </p:tav>
                                        <p:tav fmla="" tm="100000">
                                          <p:val>
                                            <p:strVal val="#ppt_w"/>
                                          </p:val>
                                        </p:tav>
                                      </p:tavLst>
                                    </p:anim>
                                    <p:anim calcmode="lin" valueType="num">
                                      <p:cBhvr additive="base">
                                        <p:cTn dur="500"/>
                                        <p:tgtEl>
                                          <p:spTgt spid="7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500"/>
                                        <p:tgtEl>
                                          <p:spTgt spid="744"/>
                                        </p:tgtEl>
                                        <p:attrNameLst>
                                          <p:attrName>ppt_w</p:attrName>
                                        </p:attrNameLst>
                                      </p:cBhvr>
                                      <p:tavLst>
                                        <p:tav fmla="" tm="0">
                                          <p:val>
                                            <p:strVal val="0"/>
                                          </p:val>
                                        </p:tav>
                                        <p:tav fmla="" tm="100000">
                                          <p:val>
                                            <p:strVal val="#ppt_w"/>
                                          </p:val>
                                        </p:tav>
                                      </p:tavLst>
                                    </p:anim>
                                    <p:anim calcmode="lin" valueType="num">
                                      <p:cBhvr additive="base">
                                        <p:cTn dur="500"/>
                                        <p:tgtEl>
                                          <p:spTgt spid="7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5"/>
                                        </p:tgtEl>
                                        <p:attrNameLst>
                                          <p:attrName>style.visibility</p:attrName>
                                        </p:attrNameLst>
                                      </p:cBhvr>
                                      <p:to>
                                        <p:strVal val="visible"/>
                                      </p:to>
                                    </p:set>
                                    <p:anim calcmode="lin" valueType="num">
                                      <p:cBhvr additive="base">
                                        <p:cTn dur="500"/>
                                        <p:tgtEl>
                                          <p:spTgt spid="745"/>
                                        </p:tgtEl>
                                        <p:attrNameLst>
                                          <p:attrName>ppt_w</p:attrName>
                                        </p:attrNameLst>
                                      </p:cBhvr>
                                      <p:tavLst>
                                        <p:tav fmla="" tm="0">
                                          <p:val>
                                            <p:strVal val="0"/>
                                          </p:val>
                                        </p:tav>
                                        <p:tav fmla="" tm="100000">
                                          <p:val>
                                            <p:strVal val="#ppt_w"/>
                                          </p:val>
                                        </p:tav>
                                      </p:tavLst>
                                    </p:anim>
                                    <p:anim calcmode="lin" valueType="num">
                                      <p:cBhvr additive="base">
                                        <p:cTn dur="500"/>
                                        <p:tgtEl>
                                          <p:spTgt spid="7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6"/>
                                        </p:tgtEl>
                                        <p:attrNameLst>
                                          <p:attrName>style.visibility</p:attrName>
                                        </p:attrNameLst>
                                      </p:cBhvr>
                                      <p:to>
                                        <p:strVal val="visible"/>
                                      </p:to>
                                    </p:set>
                                    <p:anim calcmode="lin" valueType="num">
                                      <p:cBhvr additive="base">
                                        <p:cTn dur="500"/>
                                        <p:tgtEl>
                                          <p:spTgt spid="746"/>
                                        </p:tgtEl>
                                        <p:attrNameLst>
                                          <p:attrName>ppt_w</p:attrName>
                                        </p:attrNameLst>
                                      </p:cBhvr>
                                      <p:tavLst>
                                        <p:tav fmla="" tm="0">
                                          <p:val>
                                            <p:strVal val="0"/>
                                          </p:val>
                                        </p:tav>
                                        <p:tav fmla="" tm="100000">
                                          <p:val>
                                            <p:strVal val="#ppt_w"/>
                                          </p:val>
                                        </p:tav>
                                      </p:tavLst>
                                    </p:anim>
                                    <p:anim calcmode="lin" valueType="num">
                                      <p:cBhvr additive="base">
                                        <p:cTn dur="500"/>
                                        <p:tgtEl>
                                          <p:spTgt spid="7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7"/>
                                        </p:tgtEl>
                                        <p:attrNameLst>
                                          <p:attrName>style.visibility</p:attrName>
                                        </p:attrNameLst>
                                      </p:cBhvr>
                                      <p:to>
                                        <p:strVal val="visible"/>
                                      </p:to>
                                    </p:set>
                                    <p:anim calcmode="lin" valueType="num">
                                      <p:cBhvr additive="base">
                                        <p:cTn dur="500"/>
                                        <p:tgtEl>
                                          <p:spTgt spid="747"/>
                                        </p:tgtEl>
                                        <p:attrNameLst>
                                          <p:attrName>ppt_w</p:attrName>
                                        </p:attrNameLst>
                                      </p:cBhvr>
                                      <p:tavLst>
                                        <p:tav fmla="" tm="0">
                                          <p:val>
                                            <p:strVal val="0"/>
                                          </p:val>
                                        </p:tav>
                                        <p:tav fmla="" tm="100000">
                                          <p:val>
                                            <p:strVal val="#ppt_w"/>
                                          </p:val>
                                        </p:tav>
                                      </p:tavLst>
                                    </p:anim>
                                    <p:anim calcmode="lin" valueType="num">
                                      <p:cBhvr additive="base">
                                        <p:cTn dur="500"/>
                                        <p:tgtEl>
                                          <p:spTgt spid="7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8"/>
                                        </p:tgtEl>
                                        <p:attrNameLst>
                                          <p:attrName>style.visibility</p:attrName>
                                        </p:attrNameLst>
                                      </p:cBhvr>
                                      <p:to>
                                        <p:strVal val="visible"/>
                                      </p:to>
                                    </p:set>
                                    <p:anim calcmode="lin" valueType="num">
                                      <p:cBhvr additive="base">
                                        <p:cTn dur="500"/>
                                        <p:tgtEl>
                                          <p:spTgt spid="748"/>
                                        </p:tgtEl>
                                        <p:attrNameLst>
                                          <p:attrName>ppt_w</p:attrName>
                                        </p:attrNameLst>
                                      </p:cBhvr>
                                      <p:tavLst>
                                        <p:tav fmla="" tm="0">
                                          <p:val>
                                            <p:strVal val="0"/>
                                          </p:val>
                                        </p:tav>
                                        <p:tav fmla="" tm="100000">
                                          <p:val>
                                            <p:strVal val="#ppt_w"/>
                                          </p:val>
                                        </p:tav>
                                      </p:tavLst>
                                    </p:anim>
                                    <p:anim calcmode="lin" valueType="num">
                                      <p:cBhvr additive="base">
                                        <p:cTn dur="500"/>
                                        <p:tgtEl>
                                          <p:spTgt spid="7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9"/>
                                        </p:tgtEl>
                                        <p:attrNameLst>
                                          <p:attrName>style.visibility</p:attrName>
                                        </p:attrNameLst>
                                      </p:cBhvr>
                                      <p:to>
                                        <p:strVal val="visible"/>
                                      </p:to>
                                    </p:set>
                                    <p:anim calcmode="lin" valueType="num">
                                      <p:cBhvr additive="base">
                                        <p:cTn dur="500"/>
                                        <p:tgtEl>
                                          <p:spTgt spid="749"/>
                                        </p:tgtEl>
                                        <p:attrNameLst>
                                          <p:attrName>ppt_w</p:attrName>
                                        </p:attrNameLst>
                                      </p:cBhvr>
                                      <p:tavLst>
                                        <p:tav fmla="" tm="0">
                                          <p:val>
                                            <p:strVal val="0"/>
                                          </p:val>
                                        </p:tav>
                                        <p:tav fmla="" tm="100000">
                                          <p:val>
                                            <p:strVal val="#ppt_w"/>
                                          </p:val>
                                        </p:tav>
                                      </p:tavLst>
                                    </p:anim>
                                    <p:anim calcmode="lin" valueType="num">
                                      <p:cBhvr additive="base">
                                        <p:cTn dur="500"/>
                                        <p:tgtEl>
                                          <p:spTgt spid="7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500"/>
                                        <p:tgtEl>
                                          <p:spTgt spid="750"/>
                                        </p:tgtEl>
                                        <p:attrNameLst>
                                          <p:attrName>ppt_w</p:attrName>
                                        </p:attrNameLst>
                                      </p:cBhvr>
                                      <p:tavLst>
                                        <p:tav fmla="" tm="0">
                                          <p:val>
                                            <p:strVal val="0"/>
                                          </p:val>
                                        </p:tav>
                                        <p:tav fmla="" tm="100000">
                                          <p:val>
                                            <p:strVal val="#ppt_w"/>
                                          </p:val>
                                        </p:tav>
                                      </p:tavLst>
                                    </p:anim>
                                    <p:anim calcmode="lin" valueType="num">
                                      <p:cBhvr additive="base">
                                        <p:cTn dur="500"/>
                                        <p:tgtEl>
                                          <p:spTgt spid="7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1"/>
                                        </p:tgtEl>
                                        <p:attrNameLst>
                                          <p:attrName>style.visibility</p:attrName>
                                        </p:attrNameLst>
                                      </p:cBhvr>
                                      <p:to>
                                        <p:strVal val="visible"/>
                                      </p:to>
                                    </p:set>
                                    <p:anim calcmode="lin" valueType="num">
                                      <p:cBhvr additive="base">
                                        <p:cTn dur="500"/>
                                        <p:tgtEl>
                                          <p:spTgt spid="751"/>
                                        </p:tgtEl>
                                        <p:attrNameLst>
                                          <p:attrName>ppt_w</p:attrName>
                                        </p:attrNameLst>
                                      </p:cBhvr>
                                      <p:tavLst>
                                        <p:tav fmla="" tm="0">
                                          <p:val>
                                            <p:strVal val="0"/>
                                          </p:val>
                                        </p:tav>
                                        <p:tav fmla="" tm="100000">
                                          <p:val>
                                            <p:strVal val="#ppt_w"/>
                                          </p:val>
                                        </p:tav>
                                      </p:tavLst>
                                    </p:anim>
                                    <p:anim calcmode="lin" valueType="num">
                                      <p:cBhvr additive="base">
                                        <p:cTn dur="500"/>
                                        <p:tgtEl>
                                          <p:spTgt spid="7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500"/>
                                        <p:tgtEl>
                                          <p:spTgt spid="752"/>
                                        </p:tgtEl>
                                        <p:attrNameLst>
                                          <p:attrName>ppt_w</p:attrName>
                                        </p:attrNameLst>
                                      </p:cBhvr>
                                      <p:tavLst>
                                        <p:tav fmla="" tm="0">
                                          <p:val>
                                            <p:strVal val="0"/>
                                          </p:val>
                                        </p:tav>
                                        <p:tav fmla="" tm="100000">
                                          <p:val>
                                            <p:strVal val="#ppt_w"/>
                                          </p:val>
                                        </p:tav>
                                      </p:tavLst>
                                    </p:anim>
                                    <p:anim calcmode="lin" valueType="num">
                                      <p:cBhvr additive="base">
                                        <p:cTn dur="500"/>
                                        <p:tgtEl>
                                          <p:spTgt spid="7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3"/>
                                        </p:tgtEl>
                                        <p:attrNameLst>
                                          <p:attrName>style.visibility</p:attrName>
                                        </p:attrNameLst>
                                      </p:cBhvr>
                                      <p:to>
                                        <p:strVal val="visible"/>
                                      </p:to>
                                    </p:set>
                                    <p:anim calcmode="lin" valueType="num">
                                      <p:cBhvr additive="base">
                                        <p:cTn dur="500"/>
                                        <p:tgtEl>
                                          <p:spTgt spid="753"/>
                                        </p:tgtEl>
                                        <p:attrNameLst>
                                          <p:attrName>ppt_w</p:attrName>
                                        </p:attrNameLst>
                                      </p:cBhvr>
                                      <p:tavLst>
                                        <p:tav fmla="" tm="0">
                                          <p:val>
                                            <p:strVal val="0"/>
                                          </p:val>
                                        </p:tav>
                                        <p:tav fmla="" tm="100000">
                                          <p:val>
                                            <p:strVal val="#ppt_w"/>
                                          </p:val>
                                        </p:tav>
                                      </p:tavLst>
                                    </p:anim>
                                    <p:anim calcmode="lin" valueType="num">
                                      <p:cBhvr additive="base">
                                        <p:cTn dur="500"/>
                                        <p:tgtEl>
                                          <p:spTgt spid="7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4"/>
                                        </p:tgtEl>
                                        <p:attrNameLst>
                                          <p:attrName>style.visibility</p:attrName>
                                        </p:attrNameLst>
                                      </p:cBhvr>
                                      <p:to>
                                        <p:strVal val="visible"/>
                                      </p:to>
                                    </p:set>
                                    <p:anim calcmode="lin" valueType="num">
                                      <p:cBhvr additive="base">
                                        <p:cTn dur="500"/>
                                        <p:tgtEl>
                                          <p:spTgt spid="754"/>
                                        </p:tgtEl>
                                        <p:attrNameLst>
                                          <p:attrName>ppt_w</p:attrName>
                                        </p:attrNameLst>
                                      </p:cBhvr>
                                      <p:tavLst>
                                        <p:tav fmla="" tm="0">
                                          <p:val>
                                            <p:strVal val="0"/>
                                          </p:val>
                                        </p:tav>
                                        <p:tav fmla="" tm="100000">
                                          <p:val>
                                            <p:strVal val="#ppt_w"/>
                                          </p:val>
                                        </p:tav>
                                      </p:tavLst>
                                    </p:anim>
                                    <p:anim calcmode="lin" valueType="num">
                                      <p:cBhvr additive="base">
                                        <p:cTn dur="500"/>
                                        <p:tgtEl>
                                          <p:spTgt spid="7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55"/>
                                        </p:tgtEl>
                                        <p:attrNameLst>
                                          <p:attrName>style.visibility</p:attrName>
                                        </p:attrNameLst>
                                      </p:cBhvr>
                                      <p:to>
                                        <p:strVal val="visible"/>
                                      </p:to>
                                    </p:set>
                                    <p:anim calcmode="lin" valueType="num">
                                      <p:cBhvr additive="base">
                                        <p:cTn dur="500"/>
                                        <p:tgtEl>
                                          <p:spTgt spid="755"/>
                                        </p:tgtEl>
                                        <p:attrNameLst>
                                          <p:attrName>ppt_w</p:attrName>
                                        </p:attrNameLst>
                                      </p:cBhvr>
                                      <p:tavLst>
                                        <p:tav fmla="" tm="0">
                                          <p:val>
                                            <p:strVal val="0"/>
                                          </p:val>
                                        </p:tav>
                                        <p:tav fmla="" tm="100000">
                                          <p:val>
                                            <p:strVal val="#ppt_w"/>
                                          </p:val>
                                        </p:tav>
                                      </p:tavLst>
                                    </p:anim>
                                    <p:anim calcmode="lin" valueType="num">
                                      <p:cBhvr additive="base">
                                        <p:cTn dur="500"/>
                                        <p:tgtEl>
                                          <p:spTgt spid="7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cxnSp>
        <p:nvCxnSpPr>
          <p:cNvPr id="761" name="Google Shape;761;p39"/>
          <p:cNvCxnSpPr>
            <a:stCxn id="762" idx="6"/>
            <a:endCxn id="763" idx="2"/>
          </p:cNvCxnSpPr>
          <p:nvPr/>
        </p:nvCxnSpPr>
        <p:spPr>
          <a:xfrm>
            <a:off x="3816113" y="1566607"/>
            <a:ext cx="3876600" cy="822600"/>
          </a:xfrm>
          <a:prstGeom prst="bentConnector3">
            <a:avLst>
              <a:gd fmla="val 50000" name="adj1"/>
            </a:avLst>
          </a:prstGeom>
          <a:noFill/>
          <a:ln cap="flat" cmpd="sng" w="12700">
            <a:solidFill>
              <a:srgbClr val="A5A5A5"/>
            </a:solidFill>
            <a:prstDash val="solid"/>
            <a:miter lim="800000"/>
            <a:headEnd len="sm" w="sm" type="none"/>
            <a:tailEnd len="sm" w="sm" type="none"/>
          </a:ln>
        </p:spPr>
      </p:cxnSp>
      <p:grpSp>
        <p:nvGrpSpPr>
          <p:cNvPr id="764" name="Google Shape;764;p39"/>
          <p:cNvGrpSpPr/>
          <p:nvPr/>
        </p:nvGrpSpPr>
        <p:grpSpPr>
          <a:xfrm>
            <a:off x="3249261" y="1283181"/>
            <a:ext cx="566852" cy="566852"/>
            <a:chOff x="4534974" y="2492893"/>
            <a:chExt cx="756000" cy="756000"/>
          </a:xfrm>
        </p:grpSpPr>
        <p:sp>
          <p:nvSpPr>
            <p:cNvPr id="762" name="Google Shape;762;p39"/>
            <p:cNvSpPr/>
            <p:nvPr/>
          </p:nvSpPr>
          <p:spPr>
            <a:xfrm>
              <a:off x="4534974" y="2492893"/>
              <a:ext cx="756000" cy="756000"/>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grpSp>
          <p:nvGrpSpPr>
            <p:cNvPr id="765" name="Google Shape;765;p39"/>
            <p:cNvGrpSpPr/>
            <p:nvPr/>
          </p:nvGrpSpPr>
          <p:grpSpPr>
            <a:xfrm>
              <a:off x="4687974" y="2629656"/>
              <a:ext cx="450000" cy="434596"/>
              <a:chOff x="5512720" y="2152017"/>
              <a:chExt cx="583915" cy="496874"/>
            </a:xfrm>
          </p:grpSpPr>
          <p:sp>
            <p:nvSpPr>
              <p:cNvPr id="766" name="Google Shape;766;p39"/>
              <p:cNvSpPr/>
              <p:nvPr/>
            </p:nvSpPr>
            <p:spPr>
              <a:xfrm>
                <a:off x="5574376" y="2246314"/>
                <a:ext cx="460603" cy="402577"/>
              </a:xfrm>
              <a:custGeom>
                <a:rect b="b" l="l" r="r" t="t"/>
                <a:pathLst>
                  <a:path extrusionOk="0"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66">
                  <a:solidFill>
                    <a:schemeClr val="dk1"/>
                  </a:solidFill>
                  <a:latin typeface="Libre Franklin"/>
                  <a:ea typeface="Libre Franklin"/>
                  <a:cs typeface="Libre Franklin"/>
                  <a:sym typeface="Libre Franklin"/>
                </a:endParaRPr>
              </a:p>
            </p:txBody>
          </p:sp>
          <p:sp>
            <p:nvSpPr>
              <p:cNvPr id="767" name="Google Shape;767;p39"/>
              <p:cNvSpPr/>
              <p:nvPr/>
            </p:nvSpPr>
            <p:spPr>
              <a:xfrm>
                <a:off x="5512720" y="2152017"/>
                <a:ext cx="583915" cy="224863"/>
              </a:xfrm>
              <a:custGeom>
                <a:rect b="b" l="l" r="r" t="t"/>
                <a:pathLst>
                  <a:path extrusionOk="0"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66">
                  <a:solidFill>
                    <a:schemeClr val="dk1"/>
                  </a:solidFill>
                  <a:latin typeface="Libre Franklin"/>
                  <a:ea typeface="Libre Franklin"/>
                  <a:cs typeface="Libre Franklin"/>
                  <a:sym typeface="Libre Franklin"/>
                </a:endParaRPr>
              </a:p>
            </p:txBody>
          </p:sp>
        </p:grpSp>
      </p:grpSp>
      <p:cxnSp>
        <p:nvCxnSpPr>
          <p:cNvPr id="768" name="Google Shape;768;p39"/>
          <p:cNvCxnSpPr>
            <a:stCxn id="769" idx="6"/>
            <a:endCxn id="770" idx="2"/>
          </p:cNvCxnSpPr>
          <p:nvPr/>
        </p:nvCxnSpPr>
        <p:spPr>
          <a:xfrm>
            <a:off x="3816113" y="3206154"/>
            <a:ext cx="2025900" cy="398700"/>
          </a:xfrm>
          <a:prstGeom prst="bentConnector3">
            <a:avLst>
              <a:gd fmla="val 50003" name="adj1"/>
            </a:avLst>
          </a:prstGeom>
          <a:noFill/>
          <a:ln cap="flat" cmpd="sng" w="12700">
            <a:solidFill>
              <a:srgbClr val="A5A5A5"/>
            </a:solidFill>
            <a:prstDash val="solid"/>
            <a:miter lim="800000"/>
            <a:headEnd len="sm" w="sm" type="none"/>
            <a:tailEnd len="sm" w="sm" type="none"/>
          </a:ln>
        </p:spPr>
      </p:cxnSp>
      <p:grpSp>
        <p:nvGrpSpPr>
          <p:cNvPr id="771" name="Google Shape;771;p39"/>
          <p:cNvGrpSpPr/>
          <p:nvPr/>
        </p:nvGrpSpPr>
        <p:grpSpPr>
          <a:xfrm>
            <a:off x="3249261" y="2922728"/>
            <a:ext cx="566852" cy="566852"/>
            <a:chOff x="4534974" y="4368345"/>
            <a:chExt cx="756000" cy="756000"/>
          </a:xfrm>
        </p:grpSpPr>
        <p:sp>
          <p:nvSpPr>
            <p:cNvPr id="769" name="Google Shape;769;p39"/>
            <p:cNvSpPr/>
            <p:nvPr/>
          </p:nvSpPr>
          <p:spPr>
            <a:xfrm>
              <a:off x="4534974" y="4368345"/>
              <a:ext cx="756000" cy="756000"/>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72" name="Google Shape;772;p39"/>
            <p:cNvSpPr/>
            <p:nvPr/>
          </p:nvSpPr>
          <p:spPr>
            <a:xfrm>
              <a:off x="4725418" y="4490152"/>
              <a:ext cx="383972" cy="455826"/>
            </a:xfrm>
            <a:custGeom>
              <a:rect b="b" l="l" r="r" t="t"/>
              <a:pathLst>
                <a:path extrusionOk="0"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66">
                <a:solidFill>
                  <a:schemeClr val="dk1"/>
                </a:solidFill>
                <a:latin typeface="Libre Franklin"/>
                <a:ea typeface="Libre Franklin"/>
                <a:cs typeface="Libre Franklin"/>
                <a:sym typeface="Libre Franklin"/>
              </a:endParaRPr>
            </a:p>
          </p:txBody>
        </p:sp>
      </p:grpSp>
      <p:cxnSp>
        <p:nvCxnSpPr>
          <p:cNvPr id="773" name="Google Shape;773;p39"/>
          <p:cNvCxnSpPr>
            <a:stCxn id="774" idx="6"/>
            <a:endCxn id="775" idx="2"/>
          </p:cNvCxnSpPr>
          <p:nvPr/>
        </p:nvCxnSpPr>
        <p:spPr>
          <a:xfrm>
            <a:off x="3816113" y="2386380"/>
            <a:ext cx="2951400" cy="738600"/>
          </a:xfrm>
          <a:prstGeom prst="bentConnector3">
            <a:avLst>
              <a:gd fmla="val 49998" name="adj1"/>
            </a:avLst>
          </a:prstGeom>
          <a:noFill/>
          <a:ln cap="flat" cmpd="sng" w="12700">
            <a:solidFill>
              <a:srgbClr val="A5A5A5"/>
            </a:solidFill>
            <a:prstDash val="solid"/>
            <a:miter lim="800000"/>
            <a:headEnd len="sm" w="sm" type="none"/>
            <a:tailEnd len="sm" w="sm" type="none"/>
          </a:ln>
        </p:spPr>
      </p:cxnSp>
      <p:grpSp>
        <p:nvGrpSpPr>
          <p:cNvPr id="776" name="Google Shape;776;p39"/>
          <p:cNvGrpSpPr/>
          <p:nvPr/>
        </p:nvGrpSpPr>
        <p:grpSpPr>
          <a:xfrm>
            <a:off x="3249261" y="2102954"/>
            <a:ext cx="566852" cy="566852"/>
            <a:chOff x="4534974" y="3430619"/>
            <a:chExt cx="756000" cy="756000"/>
          </a:xfrm>
        </p:grpSpPr>
        <p:sp>
          <p:nvSpPr>
            <p:cNvPr id="774" name="Google Shape;774;p39"/>
            <p:cNvSpPr/>
            <p:nvPr/>
          </p:nvSpPr>
          <p:spPr>
            <a:xfrm>
              <a:off x="4534974" y="3430619"/>
              <a:ext cx="756000" cy="756000"/>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grpSp>
          <p:nvGrpSpPr>
            <p:cNvPr id="777" name="Google Shape;777;p39"/>
            <p:cNvGrpSpPr/>
            <p:nvPr/>
          </p:nvGrpSpPr>
          <p:grpSpPr>
            <a:xfrm>
              <a:off x="4688410" y="3660828"/>
              <a:ext cx="474528" cy="295582"/>
              <a:chOff x="5172076" y="1938338"/>
              <a:chExt cx="471488" cy="293688"/>
            </a:xfrm>
          </p:grpSpPr>
          <p:sp>
            <p:nvSpPr>
              <p:cNvPr id="778" name="Google Shape;778;p39"/>
              <p:cNvSpPr/>
              <p:nvPr/>
            </p:nvSpPr>
            <p:spPr>
              <a:xfrm>
                <a:off x="5172076" y="1938338"/>
                <a:ext cx="471488" cy="293688"/>
              </a:xfrm>
              <a:custGeom>
                <a:rect b="b" l="l" r="r" t="t"/>
                <a:pathLst>
                  <a:path extrusionOk="0"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99">
                  <a:solidFill>
                    <a:schemeClr val="dk1"/>
                  </a:solidFill>
                  <a:latin typeface="Libre Franklin"/>
                  <a:ea typeface="Libre Franklin"/>
                  <a:cs typeface="Libre Franklin"/>
                  <a:sym typeface="Libre Franklin"/>
                </a:endParaRPr>
              </a:p>
            </p:txBody>
          </p:sp>
          <p:sp>
            <p:nvSpPr>
              <p:cNvPr id="779" name="Google Shape;779;p39"/>
              <p:cNvSpPr/>
              <p:nvPr/>
            </p:nvSpPr>
            <p:spPr>
              <a:xfrm>
                <a:off x="5235576" y="2001838"/>
                <a:ext cx="90488" cy="166688"/>
              </a:xfrm>
              <a:prstGeom prst="rect">
                <a:avLst/>
              </a:pr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99">
                  <a:solidFill>
                    <a:schemeClr val="dk1"/>
                  </a:solidFill>
                  <a:latin typeface="Libre Franklin"/>
                  <a:ea typeface="Libre Franklin"/>
                  <a:cs typeface="Libre Franklin"/>
                  <a:sym typeface="Libre Franklin"/>
                </a:endParaRPr>
              </a:p>
            </p:txBody>
          </p:sp>
          <p:sp>
            <p:nvSpPr>
              <p:cNvPr id="780" name="Google Shape;780;p39"/>
              <p:cNvSpPr/>
              <p:nvPr/>
            </p:nvSpPr>
            <p:spPr>
              <a:xfrm>
                <a:off x="5341938" y="2001838"/>
                <a:ext cx="85725" cy="166688"/>
              </a:xfrm>
              <a:prstGeom prst="rect">
                <a:avLst/>
              </a:pr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899">
                  <a:solidFill>
                    <a:schemeClr val="dk1"/>
                  </a:solidFill>
                  <a:latin typeface="Libre Franklin"/>
                  <a:ea typeface="Libre Franklin"/>
                  <a:cs typeface="Libre Franklin"/>
                  <a:sym typeface="Libre Franklin"/>
                </a:endParaRPr>
              </a:p>
            </p:txBody>
          </p:sp>
        </p:grpSp>
      </p:grpSp>
      <p:cxnSp>
        <p:nvCxnSpPr>
          <p:cNvPr id="781" name="Google Shape;781;p39"/>
          <p:cNvCxnSpPr>
            <a:endCxn id="782" idx="6"/>
          </p:cNvCxnSpPr>
          <p:nvPr/>
        </p:nvCxnSpPr>
        <p:spPr>
          <a:xfrm rot="10800000">
            <a:off x="3816113" y="4025927"/>
            <a:ext cx="959700" cy="0"/>
          </a:xfrm>
          <a:prstGeom prst="straightConnector1">
            <a:avLst/>
          </a:prstGeom>
          <a:noFill/>
          <a:ln cap="flat" cmpd="sng" w="12700">
            <a:solidFill>
              <a:srgbClr val="A5A5A5"/>
            </a:solidFill>
            <a:prstDash val="solid"/>
            <a:miter lim="800000"/>
            <a:headEnd len="sm" w="sm" type="none"/>
            <a:tailEnd len="sm" w="sm" type="none"/>
          </a:ln>
        </p:spPr>
      </p:cxnSp>
      <p:grpSp>
        <p:nvGrpSpPr>
          <p:cNvPr id="783" name="Google Shape;783;p39"/>
          <p:cNvGrpSpPr/>
          <p:nvPr/>
        </p:nvGrpSpPr>
        <p:grpSpPr>
          <a:xfrm>
            <a:off x="3249261" y="3742501"/>
            <a:ext cx="566852" cy="566852"/>
            <a:chOff x="4534974" y="5306072"/>
            <a:chExt cx="756000" cy="756000"/>
          </a:xfrm>
        </p:grpSpPr>
        <p:sp>
          <p:nvSpPr>
            <p:cNvPr id="782" name="Google Shape;782;p39"/>
            <p:cNvSpPr/>
            <p:nvPr/>
          </p:nvSpPr>
          <p:spPr>
            <a:xfrm>
              <a:off x="4534974" y="5306072"/>
              <a:ext cx="756000" cy="756000"/>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grpSp>
          <p:nvGrpSpPr>
            <p:cNvPr id="784" name="Google Shape;784;p39"/>
            <p:cNvGrpSpPr/>
            <p:nvPr/>
          </p:nvGrpSpPr>
          <p:grpSpPr>
            <a:xfrm>
              <a:off x="4659950" y="5504420"/>
              <a:ext cx="516045" cy="382660"/>
              <a:chOff x="4572000" y="3414713"/>
              <a:chExt cx="374651" cy="277813"/>
            </a:xfrm>
          </p:grpSpPr>
          <p:sp>
            <p:nvSpPr>
              <p:cNvPr id="785" name="Google Shape;785;p39"/>
              <p:cNvSpPr/>
              <p:nvPr/>
            </p:nvSpPr>
            <p:spPr>
              <a:xfrm>
                <a:off x="4713288" y="3481388"/>
                <a:ext cx="233363" cy="211138"/>
              </a:xfrm>
              <a:custGeom>
                <a:rect b="b" l="l" r="r" t="t"/>
                <a:pathLst>
                  <a:path extrusionOk="0"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786" name="Google Shape;786;p39"/>
              <p:cNvSpPr/>
              <p:nvPr/>
            </p:nvSpPr>
            <p:spPr>
              <a:xfrm>
                <a:off x="4572000" y="3414713"/>
                <a:ext cx="241300" cy="209550"/>
              </a:xfrm>
              <a:custGeom>
                <a:rect b="b" l="l" r="r" t="t"/>
                <a:pathLst>
                  <a:path extrusionOk="0"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grpSp>
      </p:grpSp>
      <p:sp>
        <p:nvSpPr>
          <p:cNvPr id="787" name="Google Shape;787;p39"/>
          <p:cNvSpPr/>
          <p:nvPr/>
        </p:nvSpPr>
        <p:spPr>
          <a:xfrm>
            <a:off x="7357858" y="1503720"/>
            <a:ext cx="885594" cy="2773434"/>
          </a:xfrm>
          <a:custGeom>
            <a:rect b="b" l="l" r="r" t="t"/>
            <a:pathLst>
              <a:path extrusionOk="0"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88" name="Google Shape;788;p39"/>
          <p:cNvSpPr/>
          <p:nvPr/>
        </p:nvSpPr>
        <p:spPr>
          <a:xfrm>
            <a:off x="6432587" y="2836137"/>
            <a:ext cx="885594" cy="1441015"/>
          </a:xfrm>
          <a:custGeom>
            <a:rect b="b" l="l" r="r" t="t"/>
            <a:pathLst>
              <a:path extrusionOk="0"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89" name="Google Shape;789;p39"/>
          <p:cNvSpPr/>
          <p:nvPr/>
        </p:nvSpPr>
        <p:spPr>
          <a:xfrm>
            <a:off x="5507314" y="3406064"/>
            <a:ext cx="885594" cy="871089"/>
          </a:xfrm>
          <a:custGeom>
            <a:rect b="b" l="l" r="r" t="t"/>
            <a:pathLst>
              <a:path extrusionOk="0"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90" name="Google Shape;790;p39"/>
          <p:cNvSpPr/>
          <p:nvPr/>
        </p:nvSpPr>
        <p:spPr>
          <a:xfrm>
            <a:off x="4015453" y="3809963"/>
            <a:ext cx="1452183" cy="467188"/>
          </a:xfrm>
          <a:custGeom>
            <a:rect b="b" l="l" r="r" t="t"/>
            <a:pathLst>
              <a:path extrusionOk="0"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63" name="Google Shape;763;p39"/>
          <p:cNvSpPr/>
          <p:nvPr/>
        </p:nvSpPr>
        <p:spPr>
          <a:xfrm>
            <a:off x="7692683" y="2281148"/>
            <a:ext cx="215944" cy="215944"/>
          </a:xfrm>
          <a:prstGeom prst="ellipse">
            <a:avLst/>
          </a:prstGeom>
          <a:solidFill>
            <a:srgbClr val="E6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75" name="Google Shape;775;p39"/>
          <p:cNvSpPr/>
          <p:nvPr/>
        </p:nvSpPr>
        <p:spPr>
          <a:xfrm>
            <a:off x="6767412" y="3017021"/>
            <a:ext cx="215944" cy="21594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70" name="Google Shape;770;p39"/>
          <p:cNvSpPr/>
          <p:nvPr/>
        </p:nvSpPr>
        <p:spPr>
          <a:xfrm>
            <a:off x="5842140" y="3496876"/>
            <a:ext cx="215944" cy="215944"/>
          </a:xfrm>
          <a:prstGeom prst="ellipse">
            <a:avLst/>
          </a:prstGeom>
          <a:solidFill>
            <a:srgbClr val="E62A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91" name="Google Shape;791;p39"/>
          <p:cNvSpPr/>
          <p:nvPr/>
        </p:nvSpPr>
        <p:spPr>
          <a:xfrm>
            <a:off x="4633573" y="3922029"/>
            <a:ext cx="215944" cy="21594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chemeClr val="lt1"/>
              </a:solidFill>
              <a:latin typeface="Libre Franklin"/>
              <a:ea typeface="Libre Franklin"/>
              <a:cs typeface="Libre Franklin"/>
              <a:sym typeface="Libre Franklin"/>
            </a:endParaRPr>
          </a:p>
        </p:txBody>
      </p:sp>
      <p:sp>
        <p:nvSpPr>
          <p:cNvPr id="792" name="Google Shape;792;p39"/>
          <p:cNvSpPr/>
          <p:nvPr/>
        </p:nvSpPr>
        <p:spPr>
          <a:xfrm>
            <a:off x="2404577" y="1224200"/>
            <a:ext cx="811800" cy="323100"/>
          </a:xfrm>
          <a:prstGeom prst="rect">
            <a:avLst/>
          </a:prstGeom>
          <a:noFill/>
          <a:ln>
            <a:noFill/>
          </a:ln>
        </p:spPr>
        <p:txBody>
          <a:bodyPr anchorCtr="0" anchor="t" bIns="34275" lIns="68550" spcFirstLastPara="1" rIns="68550" wrap="square" tIns="34275">
            <a:noAutofit/>
          </a:bodyPr>
          <a:lstStyle/>
          <a:p>
            <a:pPr indent="0" lvl="0" marL="0" marR="0" rtl="0" algn="r">
              <a:spcBef>
                <a:spcPts val="0"/>
              </a:spcBef>
              <a:spcAft>
                <a:spcPts val="0"/>
              </a:spcAft>
              <a:buNone/>
            </a:pPr>
            <a:r>
              <a:rPr b="1" lang="tr-TR" sz="1650">
                <a:solidFill>
                  <a:srgbClr val="333333"/>
                </a:solidFill>
                <a:latin typeface="Libre Franklin"/>
                <a:ea typeface="Libre Franklin"/>
                <a:cs typeface="Libre Franklin"/>
                <a:sym typeface="Libre Franklin"/>
              </a:rPr>
              <a:t>Home</a:t>
            </a:r>
            <a:endParaRPr b="1" sz="1650">
              <a:solidFill>
                <a:srgbClr val="333333"/>
              </a:solidFill>
              <a:latin typeface="Libre Franklin"/>
              <a:ea typeface="Libre Franklin"/>
              <a:cs typeface="Libre Franklin"/>
              <a:sym typeface="Libre Franklin"/>
            </a:endParaRPr>
          </a:p>
        </p:txBody>
      </p:sp>
      <p:sp>
        <p:nvSpPr>
          <p:cNvPr id="793" name="Google Shape;793;p39"/>
          <p:cNvSpPr/>
          <p:nvPr/>
        </p:nvSpPr>
        <p:spPr>
          <a:xfrm>
            <a:off x="1294571" y="1509097"/>
            <a:ext cx="1921769" cy="5078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tr-TR" sz="900">
                <a:solidFill>
                  <a:srgbClr val="333333"/>
                </a:solidFill>
                <a:latin typeface="Libre Franklin"/>
                <a:ea typeface="Libre Franklin"/>
                <a:cs typeface="Libre Franklin"/>
                <a:sym typeface="Libre Franklin"/>
              </a:rPr>
              <a:t>Get a modern PowerPoint Presentation that is beautifully designed.</a:t>
            </a:r>
            <a:endParaRPr sz="900">
              <a:solidFill>
                <a:srgbClr val="333333"/>
              </a:solidFill>
              <a:latin typeface="Libre Franklin"/>
              <a:ea typeface="Libre Franklin"/>
              <a:cs typeface="Libre Franklin"/>
              <a:sym typeface="Libre Franklin"/>
            </a:endParaRPr>
          </a:p>
        </p:txBody>
      </p:sp>
      <p:sp>
        <p:nvSpPr>
          <p:cNvPr id="794" name="Google Shape;794;p39"/>
          <p:cNvSpPr/>
          <p:nvPr/>
        </p:nvSpPr>
        <p:spPr>
          <a:xfrm>
            <a:off x="2330753" y="2050350"/>
            <a:ext cx="885600" cy="323100"/>
          </a:xfrm>
          <a:prstGeom prst="rect">
            <a:avLst/>
          </a:prstGeom>
          <a:noFill/>
          <a:ln>
            <a:noFill/>
          </a:ln>
        </p:spPr>
        <p:txBody>
          <a:bodyPr anchorCtr="0" anchor="t" bIns="34275" lIns="68550" spcFirstLastPara="1" rIns="68550" wrap="square" tIns="34275">
            <a:noAutofit/>
          </a:bodyPr>
          <a:lstStyle/>
          <a:p>
            <a:pPr indent="0" lvl="0" marL="0" marR="0" rtl="0" algn="r">
              <a:spcBef>
                <a:spcPts val="0"/>
              </a:spcBef>
              <a:spcAft>
                <a:spcPts val="0"/>
              </a:spcAft>
              <a:buNone/>
            </a:pPr>
            <a:r>
              <a:rPr b="1" lang="tr-TR" sz="1650">
                <a:solidFill>
                  <a:srgbClr val="333333"/>
                </a:solidFill>
                <a:latin typeface="Libre Franklin"/>
                <a:ea typeface="Libre Franklin"/>
                <a:cs typeface="Libre Franklin"/>
                <a:sym typeface="Libre Franklin"/>
              </a:rPr>
              <a:t>Power</a:t>
            </a:r>
            <a:endParaRPr b="1" sz="1650">
              <a:solidFill>
                <a:srgbClr val="333333"/>
              </a:solidFill>
              <a:latin typeface="Libre Franklin"/>
              <a:ea typeface="Libre Franklin"/>
              <a:cs typeface="Libre Franklin"/>
              <a:sym typeface="Libre Franklin"/>
            </a:endParaRPr>
          </a:p>
        </p:txBody>
      </p:sp>
      <p:sp>
        <p:nvSpPr>
          <p:cNvPr id="795" name="Google Shape;795;p39"/>
          <p:cNvSpPr/>
          <p:nvPr/>
        </p:nvSpPr>
        <p:spPr>
          <a:xfrm>
            <a:off x="1294571" y="2335248"/>
            <a:ext cx="1921769" cy="5078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tr-TR" sz="900">
                <a:solidFill>
                  <a:srgbClr val="333333"/>
                </a:solidFill>
                <a:latin typeface="Libre Franklin"/>
                <a:ea typeface="Libre Franklin"/>
                <a:cs typeface="Libre Franklin"/>
                <a:sym typeface="Libre Franklin"/>
              </a:rPr>
              <a:t>Get a modern PowerPoint Presentation that is beautifully designed.</a:t>
            </a:r>
            <a:endParaRPr sz="900">
              <a:solidFill>
                <a:srgbClr val="333333"/>
              </a:solidFill>
              <a:latin typeface="Libre Franklin"/>
              <a:ea typeface="Libre Franklin"/>
              <a:cs typeface="Libre Franklin"/>
              <a:sym typeface="Libre Franklin"/>
            </a:endParaRPr>
          </a:p>
        </p:txBody>
      </p:sp>
      <p:sp>
        <p:nvSpPr>
          <p:cNvPr id="796" name="Google Shape;796;p39"/>
          <p:cNvSpPr/>
          <p:nvPr/>
        </p:nvSpPr>
        <p:spPr>
          <a:xfrm>
            <a:off x="2176927" y="2876500"/>
            <a:ext cx="1039500" cy="323100"/>
          </a:xfrm>
          <a:prstGeom prst="rect">
            <a:avLst/>
          </a:prstGeom>
          <a:noFill/>
          <a:ln>
            <a:noFill/>
          </a:ln>
        </p:spPr>
        <p:txBody>
          <a:bodyPr anchorCtr="0" anchor="t" bIns="34275" lIns="68550" spcFirstLastPara="1" rIns="68550" wrap="square" tIns="34275">
            <a:noAutofit/>
          </a:bodyPr>
          <a:lstStyle/>
          <a:p>
            <a:pPr indent="0" lvl="0" marL="0" marR="0" rtl="0" algn="r">
              <a:spcBef>
                <a:spcPts val="0"/>
              </a:spcBef>
              <a:spcAft>
                <a:spcPts val="0"/>
              </a:spcAft>
              <a:buNone/>
            </a:pPr>
            <a:r>
              <a:rPr b="1" lang="tr-TR" sz="1650">
                <a:solidFill>
                  <a:srgbClr val="333333"/>
                </a:solidFill>
                <a:latin typeface="Libre Franklin"/>
                <a:ea typeface="Libre Franklin"/>
                <a:cs typeface="Libre Franklin"/>
                <a:sym typeface="Libre Franklin"/>
              </a:rPr>
              <a:t>Security</a:t>
            </a:r>
            <a:endParaRPr b="1" sz="1650">
              <a:solidFill>
                <a:srgbClr val="333333"/>
              </a:solidFill>
              <a:latin typeface="Libre Franklin"/>
              <a:ea typeface="Libre Franklin"/>
              <a:cs typeface="Libre Franklin"/>
              <a:sym typeface="Libre Franklin"/>
            </a:endParaRPr>
          </a:p>
        </p:txBody>
      </p:sp>
      <p:sp>
        <p:nvSpPr>
          <p:cNvPr id="797" name="Google Shape;797;p39"/>
          <p:cNvSpPr/>
          <p:nvPr/>
        </p:nvSpPr>
        <p:spPr>
          <a:xfrm>
            <a:off x="1294571" y="3161398"/>
            <a:ext cx="1921769" cy="5078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tr-TR" sz="900">
                <a:solidFill>
                  <a:srgbClr val="333333"/>
                </a:solidFill>
                <a:latin typeface="Libre Franklin"/>
                <a:ea typeface="Libre Franklin"/>
                <a:cs typeface="Libre Franklin"/>
                <a:sym typeface="Libre Franklin"/>
              </a:rPr>
              <a:t>Get a modern PowerPoint Presentation that is beautifully designed.</a:t>
            </a:r>
            <a:endParaRPr sz="900">
              <a:solidFill>
                <a:srgbClr val="333333"/>
              </a:solidFill>
              <a:latin typeface="Libre Franklin"/>
              <a:ea typeface="Libre Franklin"/>
              <a:cs typeface="Libre Franklin"/>
              <a:sym typeface="Libre Franklin"/>
            </a:endParaRPr>
          </a:p>
        </p:txBody>
      </p:sp>
      <p:sp>
        <p:nvSpPr>
          <p:cNvPr id="798" name="Google Shape;798;p39"/>
          <p:cNvSpPr/>
          <p:nvPr/>
        </p:nvSpPr>
        <p:spPr>
          <a:xfrm>
            <a:off x="2176852" y="3702650"/>
            <a:ext cx="1039500" cy="323100"/>
          </a:xfrm>
          <a:prstGeom prst="rect">
            <a:avLst/>
          </a:prstGeom>
          <a:noFill/>
          <a:ln>
            <a:noFill/>
          </a:ln>
        </p:spPr>
        <p:txBody>
          <a:bodyPr anchorCtr="0" anchor="t" bIns="34275" lIns="68550" spcFirstLastPara="1" rIns="68550" wrap="square" tIns="34275">
            <a:noAutofit/>
          </a:bodyPr>
          <a:lstStyle/>
          <a:p>
            <a:pPr indent="0" lvl="0" marL="0" marR="0" rtl="0" algn="r">
              <a:spcBef>
                <a:spcPts val="0"/>
              </a:spcBef>
              <a:spcAft>
                <a:spcPts val="0"/>
              </a:spcAft>
              <a:buNone/>
            </a:pPr>
            <a:r>
              <a:rPr b="1" lang="tr-TR" sz="1650">
                <a:solidFill>
                  <a:srgbClr val="333333"/>
                </a:solidFill>
                <a:latin typeface="Libre Franklin"/>
                <a:ea typeface="Libre Franklin"/>
                <a:cs typeface="Libre Franklin"/>
                <a:sym typeface="Libre Franklin"/>
              </a:rPr>
              <a:t>Support</a:t>
            </a:r>
            <a:endParaRPr b="1" sz="1650">
              <a:solidFill>
                <a:srgbClr val="333333"/>
              </a:solidFill>
              <a:latin typeface="Libre Franklin"/>
              <a:ea typeface="Libre Franklin"/>
              <a:cs typeface="Libre Franklin"/>
              <a:sym typeface="Libre Franklin"/>
            </a:endParaRPr>
          </a:p>
        </p:txBody>
      </p:sp>
      <p:sp>
        <p:nvSpPr>
          <p:cNvPr id="799" name="Google Shape;799;p39"/>
          <p:cNvSpPr/>
          <p:nvPr/>
        </p:nvSpPr>
        <p:spPr>
          <a:xfrm>
            <a:off x="1294571" y="3987549"/>
            <a:ext cx="1921769" cy="5078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tr-TR" sz="900">
                <a:solidFill>
                  <a:srgbClr val="333333"/>
                </a:solidFill>
                <a:latin typeface="Libre Franklin"/>
                <a:ea typeface="Libre Franklin"/>
                <a:cs typeface="Libre Franklin"/>
                <a:sym typeface="Libre Franklin"/>
              </a:rPr>
              <a:t>Get a modern PowerPoint Presentation that is beautifully designed.</a:t>
            </a:r>
            <a:endParaRPr sz="900">
              <a:solidFill>
                <a:srgbClr val="333333"/>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200"/>
                                        <p:tgtEl>
                                          <p:spTgt spid="790"/>
                                        </p:tgtEl>
                                      </p:cBhvr>
                                    </p:animEffect>
                                  </p:childTnLst>
                                </p:cTn>
                              </p:par>
                              <p:par>
                                <p:cTn fill="hold" nodeType="with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400"/>
                                        <p:tgtEl>
                                          <p:spTgt spid="789"/>
                                        </p:tgtEl>
                                      </p:cBhvr>
                                    </p:animEffect>
                                  </p:childTnLst>
                                </p:cTn>
                              </p:par>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600"/>
                                        <p:tgtEl>
                                          <p:spTgt spid="788"/>
                                        </p:tgtEl>
                                      </p:cBhvr>
                                    </p:animEffect>
                                  </p:childTnLst>
                                </p:cTn>
                              </p:par>
                              <p:par>
                                <p:cTn fill="hold" nodeType="with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900"/>
                                        <p:tgtEl>
                                          <p:spTgt spid="787"/>
                                        </p:tgtEl>
                                      </p:cBhvr>
                                    </p:animEffect>
                                  </p:childTnLst>
                                </p:cTn>
                              </p:par>
                              <p:par>
                                <p:cTn fill="hold" nodeType="withEffect" presetClass="entr" presetID="10" presetSubtype="0">
                                  <p:stCondLst>
                                    <p:cond delay="500"/>
                                  </p:stCondLst>
                                  <p:childTnLst>
                                    <p:set>
                                      <p:cBhvr>
                                        <p:cTn dur="1" fill="hold">
                                          <p:stCondLst>
                                            <p:cond delay="0"/>
                                          </p:stCondLst>
                                        </p:cTn>
                                        <p:tgtEl>
                                          <p:spTgt spid="791"/>
                                        </p:tgtEl>
                                        <p:attrNameLst>
                                          <p:attrName>style.visibility</p:attrName>
                                        </p:attrNameLst>
                                      </p:cBhvr>
                                      <p:to>
                                        <p:strVal val="visible"/>
                                      </p:to>
                                    </p:set>
                                    <p:animEffect filter="fade" transition="in">
                                      <p:cBhvr>
                                        <p:cTn dur="250"/>
                                        <p:tgtEl>
                                          <p:spTgt spid="791"/>
                                        </p:tgtEl>
                                      </p:cBhvr>
                                    </p:animEffect>
                                  </p:childTnLst>
                                </p:cTn>
                              </p:par>
                              <p:par>
                                <p:cTn fill="hold" nodeType="withEffect" presetClass="entr" presetID="10" presetSubtype="0">
                                  <p:stCondLst>
                                    <p:cond delay="750"/>
                                  </p:stCondLst>
                                  <p:childTnLst>
                                    <p:set>
                                      <p:cBhvr>
                                        <p:cTn dur="1" fill="hold">
                                          <p:stCondLst>
                                            <p:cond delay="0"/>
                                          </p:stCondLst>
                                        </p:cTn>
                                        <p:tgtEl>
                                          <p:spTgt spid="770"/>
                                        </p:tgtEl>
                                        <p:attrNameLst>
                                          <p:attrName>style.visibility</p:attrName>
                                        </p:attrNameLst>
                                      </p:cBhvr>
                                      <p:to>
                                        <p:strVal val="visible"/>
                                      </p:to>
                                    </p:set>
                                    <p:animEffect filter="fade" transition="in">
                                      <p:cBhvr>
                                        <p:cTn dur="250"/>
                                        <p:tgtEl>
                                          <p:spTgt spid="770"/>
                                        </p:tgtEl>
                                      </p:cBhvr>
                                    </p:animEffect>
                                  </p:childTnLst>
                                </p:cTn>
                              </p:par>
                              <p:par>
                                <p:cTn fill="hold" nodeType="withEffect" presetClass="entr" presetID="10" presetSubtype="0">
                                  <p:stCondLst>
                                    <p:cond delay="1000"/>
                                  </p:stCondLst>
                                  <p:childTnLst>
                                    <p:set>
                                      <p:cBhvr>
                                        <p:cTn dur="1" fill="hold">
                                          <p:stCondLst>
                                            <p:cond delay="0"/>
                                          </p:stCondLst>
                                        </p:cTn>
                                        <p:tgtEl>
                                          <p:spTgt spid="775"/>
                                        </p:tgtEl>
                                        <p:attrNameLst>
                                          <p:attrName>style.visibility</p:attrName>
                                        </p:attrNameLst>
                                      </p:cBhvr>
                                      <p:to>
                                        <p:strVal val="visible"/>
                                      </p:to>
                                    </p:set>
                                    <p:animEffect filter="fade" transition="in">
                                      <p:cBhvr>
                                        <p:cTn dur="250"/>
                                        <p:tgtEl>
                                          <p:spTgt spid="775"/>
                                        </p:tgtEl>
                                      </p:cBhvr>
                                    </p:animEffect>
                                  </p:childTnLst>
                                </p:cTn>
                              </p:par>
                              <p:par>
                                <p:cTn fill="hold" nodeType="withEffect" presetClass="entr" presetID="10" presetSubtype="0">
                                  <p:stCondLst>
                                    <p:cond delay="1250"/>
                                  </p:stCondLst>
                                  <p:childTnLst>
                                    <p:set>
                                      <p:cBhvr>
                                        <p:cTn dur="1" fill="hold">
                                          <p:stCondLst>
                                            <p:cond delay="0"/>
                                          </p:stCondLst>
                                        </p:cTn>
                                        <p:tgtEl>
                                          <p:spTgt spid="763"/>
                                        </p:tgtEl>
                                        <p:attrNameLst>
                                          <p:attrName>style.visibility</p:attrName>
                                        </p:attrNameLst>
                                      </p:cBhvr>
                                      <p:to>
                                        <p:strVal val="visible"/>
                                      </p:to>
                                    </p:set>
                                    <p:animEffect filter="fade" transition="in">
                                      <p:cBhvr>
                                        <p:cTn dur="250"/>
                                        <p:tgtEl>
                                          <p:spTgt spid="763"/>
                                        </p:tgtEl>
                                      </p:cBhvr>
                                    </p:animEffec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250"/>
                                        <p:tgtEl>
                                          <p:spTgt spid="781"/>
                                        </p:tgtEl>
                                      </p:cBhvr>
                                    </p:animEffect>
                                  </p:childTnLst>
                                </p:cTn>
                              </p:par>
                            </p:childTnLst>
                          </p:cTn>
                        </p:par>
                        <p:par>
                          <p:cTn fill="hold">
                            <p:stCondLst>
                              <p:cond delay="1150"/>
                            </p:stCondLst>
                            <p:childTnLst>
                              <p:par>
                                <p:cTn fill="hold" nodeType="after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par>
                          <p:cTn fill="hold">
                            <p:stCondLst>
                              <p:cond delay="1650"/>
                            </p:stCondLst>
                            <p:childTnLst>
                              <p:par>
                                <p:cTn fill="hold" nodeType="after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500"/>
                                        <p:tgtEl>
                                          <p:spTgt spid="798"/>
                                        </p:tgtEl>
                                      </p:cBhvr>
                                    </p:animEffec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par>
                          <p:cTn fill="hold">
                            <p:stCondLst>
                              <p:cond delay="2150"/>
                            </p:stCondLst>
                            <p:childTnLst>
                              <p:par>
                                <p:cTn fill="hold" nodeType="after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childTnLst>
                          </p:cTn>
                        </p:par>
                        <p:par>
                          <p:cTn fill="hold">
                            <p:stCondLst>
                              <p:cond delay="2650"/>
                            </p:stCondLst>
                            <p:childTnLst>
                              <p:par>
                                <p:cTn fill="hold" nodeType="after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par>
                          <p:cTn fill="hold">
                            <p:stCondLst>
                              <p:cond delay="3150"/>
                            </p:stCondLst>
                            <p:childTnLst>
                              <p:par>
                                <p:cTn fill="hold" nodeType="after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500"/>
                                        <p:tgtEl>
                                          <p:spTgt spid="797"/>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par>
                          <p:cTn fill="hold">
                            <p:stCondLst>
                              <p:cond delay="3650"/>
                            </p:stCondLst>
                            <p:childTnLst>
                              <p:par>
                                <p:cTn fill="hold" nodeType="after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600"/>
                                        <p:tgtEl>
                                          <p:spTgt spid="773"/>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500"/>
                                        <p:tgtEl>
                                          <p:spTgt spid="794"/>
                                        </p:tgtEl>
                                      </p:cBhvr>
                                    </p:animEffect>
                                  </p:childTnLst>
                                </p:cTn>
                              </p:par>
                              <p:par>
                                <p:cTn fill="hold" nodeType="with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750"/>
                                        <p:tgtEl>
                                          <p:spTgt spid="761"/>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par>
                                <p:cTn fill="hold" nodeType="with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500"/>
                                        <p:tgtEl>
                                          <p:spTgt spid="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40"/>
          <p:cNvSpPr txBox="1"/>
          <p:nvPr>
            <p:ph idx="4294967295" type="sldNum"/>
          </p:nvPr>
        </p:nvSpPr>
        <p:spPr>
          <a:xfrm>
            <a:off x="7086600" y="4767263"/>
            <a:ext cx="2057400" cy="27463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805" name="Google Shape;805;p40"/>
          <p:cNvSpPr/>
          <p:nvPr/>
        </p:nvSpPr>
        <p:spPr>
          <a:xfrm>
            <a:off x="6018734" y="1786828"/>
            <a:ext cx="1772728" cy="1772728"/>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Libre Franklin"/>
              <a:ea typeface="Libre Franklin"/>
              <a:cs typeface="Libre Franklin"/>
              <a:sym typeface="Libre Franklin"/>
            </a:endParaRPr>
          </a:p>
        </p:txBody>
      </p:sp>
      <p:sp>
        <p:nvSpPr>
          <p:cNvPr id="806" name="Google Shape;806;p40"/>
          <p:cNvSpPr/>
          <p:nvPr/>
        </p:nvSpPr>
        <p:spPr>
          <a:xfrm>
            <a:off x="7251284" y="1459514"/>
            <a:ext cx="429816" cy="478631"/>
          </a:xfrm>
          <a:custGeom>
            <a:rect b="b" l="l" r="r" t="t"/>
            <a:pathLst>
              <a:path extrusionOk="0" h="402" w="361">
                <a:moveTo>
                  <a:pt x="12" y="402"/>
                </a:moveTo>
                <a:lnTo>
                  <a:pt x="145" y="13"/>
                </a:lnTo>
                <a:lnTo>
                  <a:pt x="361" y="13"/>
                </a:lnTo>
                <a:lnTo>
                  <a:pt x="361" y="0"/>
                </a:lnTo>
                <a:lnTo>
                  <a:pt x="139" y="0"/>
                </a:lnTo>
                <a:lnTo>
                  <a:pt x="0" y="396"/>
                </a:lnTo>
                <a:lnTo>
                  <a:pt x="12" y="402"/>
                </a:lnTo>
                <a:close/>
              </a:path>
            </a:pathLst>
          </a:custGeom>
          <a:solidFill>
            <a:srgbClr val="BFBFB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807" name="Google Shape;807;p40"/>
          <p:cNvSpPr/>
          <p:nvPr/>
        </p:nvSpPr>
        <p:spPr>
          <a:xfrm>
            <a:off x="7779276" y="2220168"/>
            <a:ext cx="681038" cy="160735"/>
          </a:xfrm>
          <a:custGeom>
            <a:rect b="b" l="l" r="r" t="t"/>
            <a:pathLst>
              <a:path extrusionOk="0" h="135" w="572">
                <a:moveTo>
                  <a:pt x="0" y="135"/>
                </a:moveTo>
                <a:lnTo>
                  <a:pt x="356" y="13"/>
                </a:lnTo>
                <a:lnTo>
                  <a:pt x="572" y="13"/>
                </a:lnTo>
                <a:lnTo>
                  <a:pt x="572" y="0"/>
                </a:lnTo>
                <a:lnTo>
                  <a:pt x="349" y="0"/>
                </a:lnTo>
                <a:lnTo>
                  <a:pt x="0" y="128"/>
                </a:lnTo>
                <a:lnTo>
                  <a:pt x="0" y="135"/>
                </a:lnTo>
                <a:close/>
              </a:path>
            </a:pathLst>
          </a:custGeom>
          <a:solidFill>
            <a:srgbClr val="BFBFB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808" name="Google Shape;808;p40"/>
          <p:cNvSpPr/>
          <p:nvPr/>
        </p:nvSpPr>
        <p:spPr>
          <a:xfrm>
            <a:off x="7574628" y="3164662"/>
            <a:ext cx="551260" cy="471488"/>
          </a:xfrm>
          <a:custGeom>
            <a:rect b="b" l="l" r="r" t="t"/>
            <a:pathLst>
              <a:path extrusionOk="0" h="396" w="463">
                <a:moveTo>
                  <a:pt x="0" y="7"/>
                </a:moveTo>
                <a:lnTo>
                  <a:pt x="196" y="396"/>
                </a:lnTo>
                <a:lnTo>
                  <a:pt x="463" y="396"/>
                </a:lnTo>
                <a:lnTo>
                  <a:pt x="463" y="384"/>
                </a:lnTo>
                <a:lnTo>
                  <a:pt x="203" y="384"/>
                </a:lnTo>
                <a:lnTo>
                  <a:pt x="12" y="0"/>
                </a:lnTo>
                <a:lnTo>
                  <a:pt x="0" y="7"/>
                </a:lnTo>
                <a:close/>
              </a:path>
            </a:pathLst>
          </a:custGeom>
          <a:solidFill>
            <a:srgbClr val="BFBFB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809" name="Google Shape;809;p40"/>
          <p:cNvSpPr txBox="1"/>
          <p:nvPr/>
        </p:nvSpPr>
        <p:spPr>
          <a:xfrm>
            <a:off x="7779276" y="3324821"/>
            <a:ext cx="570990"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500">
                <a:solidFill>
                  <a:schemeClr val="dk1"/>
                </a:solidFill>
                <a:latin typeface="Libre Franklin"/>
                <a:ea typeface="Libre Franklin"/>
                <a:cs typeface="Libre Franklin"/>
                <a:sym typeface="Libre Franklin"/>
              </a:rPr>
              <a:t>20%</a:t>
            </a:r>
            <a:endParaRPr b="1" sz="1500">
              <a:solidFill>
                <a:schemeClr val="dk1"/>
              </a:solidFill>
              <a:latin typeface="Libre Franklin"/>
              <a:ea typeface="Libre Franklin"/>
              <a:cs typeface="Libre Franklin"/>
              <a:sym typeface="Libre Franklin"/>
            </a:endParaRPr>
          </a:p>
        </p:txBody>
      </p:sp>
      <p:sp>
        <p:nvSpPr>
          <p:cNvPr id="810" name="Google Shape;810;p40"/>
          <p:cNvSpPr txBox="1"/>
          <p:nvPr/>
        </p:nvSpPr>
        <p:spPr>
          <a:xfrm>
            <a:off x="7366405" y="1177488"/>
            <a:ext cx="570990"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500">
                <a:solidFill>
                  <a:schemeClr val="dk1"/>
                </a:solidFill>
                <a:latin typeface="Libre Franklin"/>
                <a:ea typeface="Libre Franklin"/>
                <a:cs typeface="Libre Franklin"/>
                <a:sym typeface="Libre Franklin"/>
              </a:rPr>
              <a:t>15%</a:t>
            </a:r>
            <a:endParaRPr b="1" sz="1500">
              <a:solidFill>
                <a:schemeClr val="dk1"/>
              </a:solidFill>
              <a:latin typeface="Libre Franklin"/>
              <a:ea typeface="Libre Franklin"/>
              <a:cs typeface="Libre Franklin"/>
              <a:sym typeface="Libre Franklin"/>
            </a:endParaRPr>
          </a:p>
        </p:txBody>
      </p:sp>
      <p:sp>
        <p:nvSpPr>
          <p:cNvPr id="811" name="Google Shape;811;p40"/>
          <p:cNvSpPr txBox="1"/>
          <p:nvPr/>
        </p:nvSpPr>
        <p:spPr>
          <a:xfrm>
            <a:off x="8113674" y="1946027"/>
            <a:ext cx="463588"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500">
                <a:solidFill>
                  <a:schemeClr val="dk1"/>
                </a:solidFill>
                <a:latin typeface="Libre Franklin"/>
                <a:ea typeface="Libre Franklin"/>
                <a:cs typeface="Libre Franklin"/>
                <a:sym typeface="Libre Franklin"/>
              </a:rPr>
              <a:t>8%</a:t>
            </a:r>
            <a:endParaRPr b="1" sz="1500">
              <a:solidFill>
                <a:schemeClr val="dk1"/>
              </a:solidFill>
              <a:latin typeface="Libre Franklin"/>
              <a:ea typeface="Libre Franklin"/>
              <a:cs typeface="Libre Franklin"/>
              <a:sym typeface="Libre Franklin"/>
            </a:endParaRPr>
          </a:p>
        </p:txBody>
      </p:sp>
      <p:sp>
        <p:nvSpPr>
          <p:cNvPr id="812" name="Google Shape;812;p40"/>
          <p:cNvSpPr/>
          <p:nvPr/>
        </p:nvSpPr>
        <p:spPr>
          <a:xfrm>
            <a:off x="3685637" y="1786828"/>
            <a:ext cx="1772728" cy="1772728"/>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Libre Franklin"/>
              <a:ea typeface="Libre Franklin"/>
              <a:cs typeface="Libre Franklin"/>
              <a:sym typeface="Libre Franklin"/>
            </a:endParaRPr>
          </a:p>
        </p:txBody>
      </p:sp>
      <p:sp>
        <p:nvSpPr>
          <p:cNvPr id="813" name="Google Shape;813;p40"/>
          <p:cNvSpPr/>
          <p:nvPr/>
        </p:nvSpPr>
        <p:spPr>
          <a:xfrm>
            <a:off x="4373048" y="1407457"/>
            <a:ext cx="431006" cy="471488"/>
          </a:xfrm>
          <a:custGeom>
            <a:rect b="b" l="l" r="r" t="t"/>
            <a:pathLst>
              <a:path extrusionOk="0" h="396" w="362">
                <a:moveTo>
                  <a:pt x="6" y="396"/>
                </a:moveTo>
                <a:lnTo>
                  <a:pt x="140" y="6"/>
                </a:lnTo>
                <a:lnTo>
                  <a:pt x="362" y="6"/>
                </a:lnTo>
                <a:lnTo>
                  <a:pt x="362" y="0"/>
                </a:lnTo>
                <a:lnTo>
                  <a:pt x="133" y="0"/>
                </a:lnTo>
                <a:lnTo>
                  <a:pt x="0" y="389"/>
                </a:lnTo>
                <a:lnTo>
                  <a:pt x="6" y="396"/>
                </a:lnTo>
                <a:close/>
              </a:path>
            </a:pathLst>
          </a:custGeom>
          <a:solidFill>
            <a:srgbClr val="BFBFB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814" name="Google Shape;814;p40"/>
          <p:cNvSpPr txBox="1"/>
          <p:nvPr/>
        </p:nvSpPr>
        <p:spPr>
          <a:xfrm>
            <a:off x="4420457" y="1139172"/>
            <a:ext cx="570990"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500">
                <a:solidFill>
                  <a:schemeClr val="dk1"/>
                </a:solidFill>
                <a:latin typeface="Libre Franklin"/>
                <a:ea typeface="Libre Franklin"/>
                <a:cs typeface="Libre Franklin"/>
                <a:sym typeface="Libre Franklin"/>
              </a:rPr>
              <a:t>15%</a:t>
            </a:r>
            <a:endParaRPr b="1" sz="1500">
              <a:solidFill>
                <a:schemeClr val="dk1"/>
              </a:solidFill>
              <a:latin typeface="Libre Franklin"/>
              <a:ea typeface="Libre Franklin"/>
              <a:cs typeface="Libre Franklin"/>
              <a:sym typeface="Libre Franklin"/>
            </a:endParaRPr>
          </a:p>
        </p:txBody>
      </p:sp>
      <p:sp>
        <p:nvSpPr>
          <p:cNvPr id="815" name="Google Shape;815;p40"/>
          <p:cNvSpPr/>
          <p:nvPr/>
        </p:nvSpPr>
        <p:spPr>
          <a:xfrm>
            <a:off x="1352540" y="1786828"/>
            <a:ext cx="1772728" cy="1772728"/>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Libre Franklin"/>
              <a:ea typeface="Libre Franklin"/>
              <a:cs typeface="Libre Franklin"/>
              <a:sym typeface="Libre Franklin"/>
            </a:endParaRPr>
          </a:p>
        </p:txBody>
      </p:sp>
      <p:sp>
        <p:nvSpPr>
          <p:cNvPr id="816" name="Google Shape;816;p40"/>
          <p:cNvSpPr/>
          <p:nvPr/>
        </p:nvSpPr>
        <p:spPr>
          <a:xfrm>
            <a:off x="886948" y="1969129"/>
            <a:ext cx="467916" cy="478631"/>
          </a:xfrm>
          <a:custGeom>
            <a:rect b="b" l="l" r="r" t="t"/>
            <a:pathLst>
              <a:path extrusionOk="0" h="402" w="393">
                <a:moveTo>
                  <a:pt x="393" y="396"/>
                </a:moveTo>
                <a:lnTo>
                  <a:pt x="228" y="0"/>
                </a:lnTo>
                <a:lnTo>
                  <a:pt x="0" y="0"/>
                </a:lnTo>
                <a:lnTo>
                  <a:pt x="0" y="13"/>
                </a:lnTo>
                <a:lnTo>
                  <a:pt x="222" y="13"/>
                </a:lnTo>
                <a:lnTo>
                  <a:pt x="380" y="402"/>
                </a:lnTo>
                <a:lnTo>
                  <a:pt x="393" y="396"/>
                </a:lnTo>
                <a:close/>
              </a:path>
            </a:pathLst>
          </a:custGeom>
          <a:solidFill>
            <a:srgbClr val="BFBFB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817" name="Google Shape;817;p40"/>
          <p:cNvSpPr/>
          <p:nvPr/>
        </p:nvSpPr>
        <p:spPr>
          <a:xfrm>
            <a:off x="815748" y="3089753"/>
            <a:ext cx="627460" cy="471488"/>
          </a:xfrm>
          <a:custGeom>
            <a:rect b="b" l="l" r="r" t="t"/>
            <a:pathLst>
              <a:path extrusionOk="0" h="396" w="527">
                <a:moveTo>
                  <a:pt x="521" y="0"/>
                </a:moveTo>
                <a:lnTo>
                  <a:pt x="292" y="383"/>
                </a:lnTo>
                <a:lnTo>
                  <a:pt x="0" y="383"/>
                </a:lnTo>
                <a:lnTo>
                  <a:pt x="0" y="396"/>
                </a:lnTo>
                <a:lnTo>
                  <a:pt x="298" y="396"/>
                </a:lnTo>
                <a:lnTo>
                  <a:pt x="527" y="7"/>
                </a:lnTo>
                <a:lnTo>
                  <a:pt x="521" y="0"/>
                </a:lnTo>
                <a:close/>
              </a:path>
            </a:pathLst>
          </a:custGeom>
          <a:solidFill>
            <a:srgbClr val="BFBFB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818" name="Google Shape;818;p40"/>
          <p:cNvSpPr txBox="1"/>
          <p:nvPr/>
        </p:nvSpPr>
        <p:spPr>
          <a:xfrm>
            <a:off x="800118" y="1669047"/>
            <a:ext cx="570990"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500">
                <a:solidFill>
                  <a:schemeClr val="dk1"/>
                </a:solidFill>
                <a:latin typeface="Libre Franklin"/>
                <a:ea typeface="Libre Franklin"/>
                <a:cs typeface="Libre Franklin"/>
                <a:sym typeface="Libre Franklin"/>
              </a:rPr>
              <a:t>20%</a:t>
            </a:r>
            <a:endParaRPr b="1" sz="1500">
              <a:solidFill>
                <a:schemeClr val="dk1"/>
              </a:solidFill>
              <a:latin typeface="Libre Franklin"/>
              <a:ea typeface="Libre Franklin"/>
              <a:cs typeface="Libre Franklin"/>
              <a:sym typeface="Libre Franklin"/>
            </a:endParaRPr>
          </a:p>
        </p:txBody>
      </p:sp>
      <p:sp>
        <p:nvSpPr>
          <p:cNvPr id="819" name="Google Shape;819;p40"/>
          <p:cNvSpPr txBox="1"/>
          <p:nvPr/>
        </p:nvSpPr>
        <p:spPr>
          <a:xfrm>
            <a:off x="705159" y="3241726"/>
            <a:ext cx="570990"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1500">
                <a:solidFill>
                  <a:schemeClr val="dk1"/>
                </a:solidFill>
                <a:latin typeface="Libre Franklin"/>
                <a:ea typeface="Libre Franklin"/>
                <a:cs typeface="Libre Franklin"/>
                <a:sym typeface="Libre Franklin"/>
              </a:rPr>
              <a:t>10%</a:t>
            </a:r>
            <a:endParaRPr b="1" sz="1500">
              <a:solidFill>
                <a:schemeClr val="dk1"/>
              </a:solidFill>
              <a:latin typeface="Libre Franklin"/>
              <a:ea typeface="Libre Franklin"/>
              <a:cs typeface="Libre Franklin"/>
              <a:sym typeface="Libre Franklin"/>
            </a:endParaRPr>
          </a:p>
        </p:txBody>
      </p:sp>
      <p:sp>
        <p:nvSpPr>
          <p:cNvPr id="820" name="Google Shape;820;p40"/>
          <p:cNvSpPr txBox="1"/>
          <p:nvPr/>
        </p:nvSpPr>
        <p:spPr>
          <a:xfrm>
            <a:off x="1650475" y="3744200"/>
            <a:ext cx="12732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chemeClr val="dk1"/>
                </a:solidFill>
                <a:latin typeface="Libre Franklin"/>
                <a:ea typeface="Libre Franklin"/>
                <a:cs typeface="Libre Franklin"/>
                <a:sym typeface="Libre Franklin"/>
              </a:rPr>
              <a:t>75.500M</a:t>
            </a:r>
            <a:endParaRPr b="1" sz="1800">
              <a:solidFill>
                <a:schemeClr val="dk1"/>
              </a:solidFill>
              <a:latin typeface="Libre Franklin"/>
              <a:ea typeface="Libre Franklin"/>
              <a:cs typeface="Libre Franklin"/>
              <a:sym typeface="Libre Franklin"/>
            </a:endParaRPr>
          </a:p>
        </p:txBody>
      </p:sp>
      <p:sp>
        <p:nvSpPr>
          <p:cNvPr id="821" name="Google Shape;821;p40"/>
          <p:cNvSpPr/>
          <p:nvPr/>
        </p:nvSpPr>
        <p:spPr>
          <a:xfrm>
            <a:off x="1332051" y="4090449"/>
            <a:ext cx="1813704" cy="7848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consectetuer adipiscing elit, sed diam nonummy nibh euismod tincidunt ut laoreet dolore magna aliquam erat volutpat. </a:t>
            </a:r>
            <a:endParaRPr/>
          </a:p>
        </p:txBody>
      </p:sp>
      <p:sp>
        <p:nvSpPr>
          <p:cNvPr id="822" name="Google Shape;822;p40"/>
          <p:cNvSpPr txBox="1"/>
          <p:nvPr/>
        </p:nvSpPr>
        <p:spPr>
          <a:xfrm>
            <a:off x="3685625" y="3744200"/>
            <a:ext cx="14934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chemeClr val="dk1"/>
                </a:solidFill>
                <a:latin typeface="Libre Franklin"/>
                <a:ea typeface="Libre Franklin"/>
                <a:cs typeface="Libre Franklin"/>
                <a:sym typeface="Libre Franklin"/>
              </a:rPr>
              <a:t>85.420M</a:t>
            </a:r>
            <a:endParaRPr b="1" sz="1800">
              <a:solidFill>
                <a:schemeClr val="dk1"/>
              </a:solidFill>
              <a:latin typeface="Libre Franklin"/>
              <a:ea typeface="Libre Franklin"/>
              <a:cs typeface="Libre Franklin"/>
              <a:sym typeface="Libre Franklin"/>
            </a:endParaRPr>
          </a:p>
        </p:txBody>
      </p:sp>
      <p:sp>
        <p:nvSpPr>
          <p:cNvPr id="823" name="Google Shape;823;p40"/>
          <p:cNvSpPr txBox="1"/>
          <p:nvPr/>
        </p:nvSpPr>
        <p:spPr>
          <a:xfrm>
            <a:off x="6220325" y="3744200"/>
            <a:ext cx="12258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800">
                <a:solidFill>
                  <a:schemeClr val="dk1"/>
                </a:solidFill>
                <a:latin typeface="Libre Franklin"/>
                <a:ea typeface="Libre Franklin"/>
                <a:cs typeface="Libre Franklin"/>
                <a:sym typeface="Libre Franklin"/>
              </a:rPr>
              <a:t>98.130M</a:t>
            </a:r>
            <a:endParaRPr b="1" sz="1800">
              <a:solidFill>
                <a:schemeClr val="dk1"/>
              </a:solidFill>
              <a:latin typeface="Libre Franklin"/>
              <a:ea typeface="Libre Franklin"/>
              <a:cs typeface="Libre Franklin"/>
              <a:sym typeface="Libre Franklin"/>
            </a:endParaRPr>
          </a:p>
        </p:txBody>
      </p:sp>
      <p:sp>
        <p:nvSpPr>
          <p:cNvPr id="824" name="Google Shape;824;p40"/>
          <p:cNvSpPr/>
          <p:nvPr/>
        </p:nvSpPr>
        <p:spPr>
          <a:xfrm>
            <a:off x="3665148" y="4090449"/>
            <a:ext cx="1813704" cy="7848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consectetuer adipiscing elit, sed diam nonummy nibh euismod tincidunt ut laoreet dolore magna aliquam erat volutpat. </a:t>
            </a:r>
            <a:endParaRPr/>
          </a:p>
        </p:txBody>
      </p:sp>
      <p:sp>
        <p:nvSpPr>
          <p:cNvPr id="825" name="Google Shape;825;p40"/>
          <p:cNvSpPr/>
          <p:nvPr/>
        </p:nvSpPr>
        <p:spPr>
          <a:xfrm>
            <a:off x="6005322" y="4090449"/>
            <a:ext cx="1813704" cy="7848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900">
                <a:solidFill>
                  <a:schemeClr val="dk1"/>
                </a:solidFill>
                <a:latin typeface="Libre Franklin"/>
                <a:ea typeface="Libre Franklin"/>
                <a:cs typeface="Libre Franklin"/>
                <a:sym typeface="Libre Franklin"/>
              </a:rPr>
              <a:t>Lorem ipsum dolor sit amet, consectetuer adipiscing elit, sed diam nonummy nibh euismod tincidunt ut laoreet dolore magna aliquam erat volutpat. </a:t>
            </a:r>
            <a:endParaRPr/>
          </a:p>
        </p:txBody>
      </p:sp>
      <p:pic>
        <p:nvPicPr>
          <p:cNvPr id="826" name="Google Shape;826;p40"/>
          <p:cNvPicPr preferRelativeResize="0"/>
          <p:nvPr/>
        </p:nvPicPr>
        <p:blipFill rotWithShape="1">
          <a:blip r:embed="rId3">
            <a:alphaModFix/>
          </a:blip>
          <a:srcRect b="0" l="0" r="0" t="0"/>
          <a:stretch/>
        </p:blipFill>
        <p:spPr>
          <a:xfrm>
            <a:off x="5129135" y="1489216"/>
            <a:ext cx="3551925" cy="2367950"/>
          </a:xfrm>
          <a:prstGeom prst="rect">
            <a:avLst/>
          </a:prstGeom>
          <a:noFill/>
          <a:ln>
            <a:noFill/>
          </a:ln>
        </p:spPr>
      </p:pic>
      <p:pic>
        <p:nvPicPr>
          <p:cNvPr id="827" name="Google Shape;827;p40"/>
          <p:cNvPicPr preferRelativeResize="0"/>
          <p:nvPr/>
        </p:nvPicPr>
        <p:blipFill rotWithShape="1">
          <a:blip r:embed="rId4">
            <a:alphaModFix/>
          </a:blip>
          <a:srcRect b="0" l="0" r="0" t="0"/>
          <a:stretch/>
        </p:blipFill>
        <p:spPr>
          <a:xfrm>
            <a:off x="2796038" y="1489216"/>
            <a:ext cx="3551925" cy="2367950"/>
          </a:xfrm>
          <a:prstGeom prst="rect">
            <a:avLst/>
          </a:prstGeom>
          <a:noFill/>
          <a:ln>
            <a:noFill/>
          </a:ln>
        </p:spPr>
      </p:pic>
      <p:pic>
        <p:nvPicPr>
          <p:cNvPr id="828" name="Google Shape;828;p40"/>
          <p:cNvPicPr preferRelativeResize="0"/>
          <p:nvPr/>
        </p:nvPicPr>
        <p:blipFill rotWithShape="1">
          <a:blip r:embed="rId5">
            <a:alphaModFix/>
          </a:blip>
          <a:srcRect b="0" l="0" r="0" t="0"/>
          <a:stretch/>
        </p:blipFill>
        <p:spPr>
          <a:xfrm>
            <a:off x="462941" y="1489216"/>
            <a:ext cx="3551925" cy="2367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818"/>
                                        </p:tgtEl>
                                        <p:attrNameLst>
                                          <p:attrName>style.visibility</p:attrName>
                                        </p:attrNameLst>
                                      </p:cBhvr>
                                      <p:to>
                                        <p:strVal val="visible"/>
                                      </p:to>
                                    </p:set>
                                    <p:anim calcmode="lin" valueType="num">
                                      <p:cBhvr additive="base">
                                        <p:cTn dur="500"/>
                                        <p:tgtEl>
                                          <p:spTgt spid="818"/>
                                        </p:tgtEl>
                                        <p:attrNameLst>
                                          <p:attrName>ppt_w</p:attrName>
                                        </p:attrNameLst>
                                      </p:cBhvr>
                                      <p:tavLst>
                                        <p:tav fmla="" tm="0">
                                          <p:val>
                                            <p:strVal val="0"/>
                                          </p:val>
                                        </p:tav>
                                        <p:tav fmla="" tm="100000">
                                          <p:val>
                                            <p:strVal val="#ppt_w"/>
                                          </p:val>
                                        </p:tav>
                                      </p:tavLst>
                                    </p:anim>
                                    <p:anim calcmode="lin" valueType="num">
                                      <p:cBhvr additive="base">
                                        <p:cTn dur="500"/>
                                        <p:tgtEl>
                                          <p:spTgt spid="81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819"/>
                                        </p:tgtEl>
                                        <p:attrNameLst>
                                          <p:attrName>style.visibility</p:attrName>
                                        </p:attrNameLst>
                                      </p:cBhvr>
                                      <p:to>
                                        <p:strVal val="visible"/>
                                      </p:to>
                                    </p:set>
                                    <p:anim calcmode="lin" valueType="num">
                                      <p:cBhvr additive="base">
                                        <p:cTn dur="500"/>
                                        <p:tgtEl>
                                          <p:spTgt spid="819"/>
                                        </p:tgtEl>
                                        <p:attrNameLst>
                                          <p:attrName>ppt_w</p:attrName>
                                        </p:attrNameLst>
                                      </p:cBhvr>
                                      <p:tavLst>
                                        <p:tav fmla="" tm="0">
                                          <p:val>
                                            <p:strVal val="0"/>
                                          </p:val>
                                        </p:tav>
                                        <p:tav fmla="" tm="100000">
                                          <p:val>
                                            <p:strVal val="#ppt_w"/>
                                          </p:val>
                                        </p:tav>
                                      </p:tavLst>
                                    </p:anim>
                                    <p:anim calcmode="lin" valueType="num">
                                      <p:cBhvr additive="base">
                                        <p:cTn dur="500"/>
                                        <p:tgtEl>
                                          <p:spTgt spid="81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814"/>
                                        </p:tgtEl>
                                        <p:attrNameLst>
                                          <p:attrName>style.visibility</p:attrName>
                                        </p:attrNameLst>
                                      </p:cBhvr>
                                      <p:to>
                                        <p:strVal val="visible"/>
                                      </p:to>
                                    </p:set>
                                    <p:anim calcmode="lin" valueType="num">
                                      <p:cBhvr additive="base">
                                        <p:cTn dur="500"/>
                                        <p:tgtEl>
                                          <p:spTgt spid="814"/>
                                        </p:tgtEl>
                                        <p:attrNameLst>
                                          <p:attrName>ppt_w</p:attrName>
                                        </p:attrNameLst>
                                      </p:cBhvr>
                                      <p:tavLst>
                                        <p:tav fmla="" tm="0">
                                          <p:val>
                                            <p:strVal val="0"/>
                                          </p:val>
                                        </p:tav>
                                        <p:tav fmla="" tm="100000">
                                          <p:val>
                                            <p:strVal val="#ppt_w"/>
                                          </p:val>
                                        </p:tav>
                                      </p:tavLst>
                                    </p:anim>
                                    <p:anim calcmode="lin" valueType="num">
                                      <p:cBhvr additive="base">
                                        <p:cTn dur="500"/>
                                        <p:tgtEl>
                                          <p:spTgt spid="814"/>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810"/>
                                        </p:tgtEl>
                                        <p:attrNameLst>
                                          <p:attrName>style.visibility</p:attrName>
                                        </p:attrNameLst>
                                      </p:cBhvr>
                                      <p:to>
                                        <p:strVal val="visible"/>
                                      </p:to>
                                    </p:set>
                                    <p:anim calcmode="lin" valueType="num">
                                      <p:cBhvr additive="base">
                                        <p:cTn dur="500"/>
                                        <p:tgtEl>
                                          <p:spTgt spid="810"/>
                                        </p:tgtEl>
                                        <p:attrNameLst>
                                          <p:attrName>ppt_w</p:attrName>
                                        </p:attrNameLst>
                                      </p:cBhvr>
                                      <p:tavLst>
                                        <p:tav fmla="" tm="0">
                                          <p:val>
                                            <p:strVal val="0"/>
                                          </p:val>
                                        </p:tav>
                                        <p:tav fmla="" tm="100000">
                                          <p:val>
                                            <p:strVal val="#ppt_w"/>
                                          </p:val>
                                        </p:tav>
                                      </p:tavLst>
                                    </p:anim>
                                    <p:anim calcmode="lin" valueType="num">
                                      <p:cBhvr additive="base">
                                        <p:cTn dur="500"/>
                                        <p:tgtEl>
                                          <p:spTgt spid="810"/>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811"/>
                                        </p:tgtEl>
                                        <p:attrNameLst>
                                          <p:attrName>style.visibility</p:attrName>
                                        </p:attrNameLst>
                                      </p:cBhvr>
                                      <p:to>
                                        <p:strVal val="visible"/>
                                      </p:to>
                                    </p:set>
                                    <p:anim calcmode="lin" valueType="num">
                                      <p:cBhvr additive="base">
                                        <p:cTn dur="500"/>
                                        <p:tgtEl>
                                          <p:spTgt spid="811"/>
                                        </p:tgtEl>
                                        <p:attrNameLst>
                                          <p:attrName>ppt_w</p:attrName>
                                        </p:attrNameLst>
                                      </p:cBhvr>
                                      <p:tavLst>
                                        <p:tav fmla="" tm="0">
                                          <p:val>
                                            <p:strVal val="0"/>
                                          </p:val>
                                        </p:tav>
                                        <p:tav fmla="" tm="100000">
                                          <p:val>
                                            <p:strVal val="#ppt_w"/>
                                          </p:val>
                                        </p:tav>
                                      </p:tavLst>
                                    </p:anim>
                                    <p:anim calcmode="lin" valueType="num">
                                      <p:cBhvr additive="base">
                                        <p:cTn dur="500"/>
                                        <p:tgtEl>
                                          <p:spTgt spid="811"/>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809"/>
                                        </p:tgtEl>
                                        <p:attrNameLst>
                                          <p:attrName>style.visibility</p:attrName>
                                        </p:attrNameLst>
                                      </p:cBhvr>
                                      <p:to>
                                        <p:strVal val="visible"/>
                                      </p:to>
                                    </p:set>
                                    <p:anim calcmode="lin" valueType="num">
                                      <p:cBhvr additive="base">
                                        <p:cTn dur="500"/>
                                        <p:tgtEl>
                                          <p:spTgt spid="809"/>
                                        </p:tgtEl>
                                        <p:attrNameLst>
                                          <p:attrName>ppt_w</p:attrName>
                                        </p:attrNameLst>
                                      </p:cBhvr>
                                      <p:tavLst>
                                        <p:tav fmla="" tm="0">
                                          <p:val>
                                            <p:strVal val="0"/>
                                          </p:val>
                                        </p:tav>
                                        <p:tav fmla="" tm="100000">
                                          <p:val>
                                            <p:strVal val="#ppt_w"/>
                                          </p:val>
                                        </p:tav>
                                      </p:tavLst>
                                    </p:anim>
                                    <p:anim calcmode="lin" valueType="num">
                                      <p:cBhvr additive="base">
                                        <p:cTn dur="500"/>
                                        <p:tgtEl>
                                          <p:spTgt spid="809"/>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par>
                          <p:cTn fill="hold">
                            <p:stCondLst>
                              <p:cond delay="6500"/>
                            </p:stCondLst>
                            <p:childTnLst>
                              <p:par>
                                <p:cTn fill="hold" nodeType="afterEffect" presetClass="entr" presetID="2" presetSubtype="4">
                                  <p:stCondLst>
                                    <p:cond delay="0"/>
                                  </p:stCondLst>
                                  <p:childTnLst>
                                    <p:set>
                                      <p:cBhvr>
                                        <p:cTn dur="1" fill="hold">
                                          <p:stCondLst>
                                            <p:cond delay="0"/>
                                          </p:stCondLst>
                                        </p:cTn>
                                        <p:tgtEl>
                                          <p:spTgt spid="827"/>
                                        </p:tgtEl>
                                        <p:attrNameLst>
                                          <p:attrName>style.visibility</p:attrName>
                                        </p:attrNameLst>
                                      </p:cBhvr>
                                      <p:to>
                                        <p:strVal val="visible"/>
                                      </p:to>
                                    </p:set>
                                    <p:anim calcmode="lin" valueType="num">
                                      <p:cBhvr additive="base">
                                        <p:cTn dur="500"/>
                                        <p:tgtEl>
                                          <p:spTgt spid="827"/>
                                        </p:tgtEl>
                                        <p:attrNameLst>
                                          <p:attrName>ppt_y</p:attrName>
                                        </p:attrNameLst>
                                      </p:cBhvr>
                                      <p:tavLst>
                                        <p:tav fmla="" tm="0">
                                          <p:val>
                                            <p:strVal val="#ppt_y+1"/>
                                          </p:val>
                                        </p:tav>
                                        <p:tav fmla="" tm="100000">
                                          <p:val>
                                            <p:strVal val="#ppt_y"/>
                                          </p:val>
                                        </p:tav>
                                      </p:tavLst>
                                    </p:anim>
                                  </p:childTnLst>
                                </p:cTn>
                              </p:par>
                            </p:childTnLst>
                          </p:cTn>
                        </p:par>
                        <p:par>
                          <p:cTn fill="hold">
                            <p:stCondLst>
                              <p:cond delay="7000"/>
                            </p:stCondLst>
                            <p:childTnLst>
                              <p:par>
                                <p:cTn fill="hold" nodeType="afterEffect" presetClass="entr" presetID="2" presetSubtype="4">
                                  <p:stCondLst>
                                    <p:cond delay="0"/>
                                  </p:stCondLst>
                                  <p:childTnLst>
                                    <p:set>
                                      <p:cBhvr>
                                        <p:cTn dur="1" fill="hold">
                                          <p:stCondLst>
                                            <p:cond delay="0"/>
                                          </p:stCondLst>
                                        </p:cTn>
                                        <p:tgtEl>
                                          <p:spTgt spid="826"/>
                                        </p:tgtEl>
                                        <p:attrNameLst>
                                          <p:attrName>style.visibility</p:attrName>
                                        </p:attrNameLst>
                                      </p:cBhvr>
                                      <p:to>
                                        <p:strVal val="visible"/>
                                      </p:to>
                                    </p:set>
                                    <p:anim calcmode="lin" valueType="num">
                                      <p:cBhvr additive="base">
                                        <p:cTn dur="500"/>
                                        <p:tgtEl>
                                          <p:spTgt spid="8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pic>
        <p:nvPicPr>
          <p:cNvPr id="834" name="Google Shape;834;p41"/>
          <p:cNvPicPr preferRelativeResize="0"/>
          <p:nvPr/>
        </p:nvPicPr>
        <p:blipFill rotWithShape="1">
          <a:blip r:embed="rId3">
            <a:alphaModFix/>
          </a:blip>
          <a:srcRect b="0" l="0" r="0" t="0"/>
          <a:stretch/>
        </p:blipFill>
        <p:spPr>
          <a:xfrm>
            <a:off x="0" y="-1"/>
            <a:ext cx="9141291" cy="5143500"/>
          </a:xfrm>
          <a:prstGeom prst="rect">
            <a:avLst/>
          </a:prstGeom>
          <a:noFill/>
          <a:ln>
            <a:noFill/>
          </a:ln>
        </p:spPr>
      </p:pic>
      <p:pic>
        <p:nvPicPr>
          <p:cNvPr id="835" name="Google Shape;835;p41"/>
          <p:cNvPicPr preferRelativeResize="0"/>
          <p:nvPr/>
        </p:nvPicPr>
        <p:blipFill rotWithShape="1">
          <a:blip r:embed="rId4">
            <a:alphaModFix/>
          </a:blip>
          <a:srcRect b="0" l="0" r="0" t="0"/>
          <a:stretch/>
        </p:blipFill>
        <p:spPr>
          <a:xfrm>
            <a:off x="1588914" y="395109"/>
            <a:ext cx="6266170" cy="4748391"/>
          </a:xfrm>
          <a:prstGeom prst="rect">
            <a:avLst/>
          </a:prstGeom>
          <a:noFill/>
          <a:ln>
            <a:noFill/>
          </a:ln>
        </p:spPr>
      </p:pic>
      <p:pic>
        <p:nvPicPr>
          <p:cNvPr id="836" name="Google Shape;836;p41"/>
          <p:cNvPicPr preferRelativeResize="0"/>
          <p:nvPr/>
        </p:nvPicPr>
        <p:blipFill rotWithShape="1">
          <a:blip r:embed="rId5">
            <a:alphaModFix/>
          </a:blip>
          <a:srcRect b="0" l="0" r="0" t="0"/>
          <a:stretch/>
        </p:blipFill>
        <p:spPr>
          <a:xfrm>
            <a:off x="221508" y="988765"/>
            <a:ext cx="8919783" cy="4012964"/>
          </a:xfrm>
          <a:prstGeom prst="rect">
            <a:avLst/>
          </a:prstGeom>
          <a:noFill/>
          <a:ln>
            <a:noFill/>
          </a:ln>
        </p:spPr>
      </p:pic>
      <p:pic>
        <p:nvPicPr>
          <p:cNvPr id="837" name="Google Shape;837;p41"/>
          <p:cNvPicPr preferRelativeResize="0"/>
          <p:nvPr/>
        </p:nvPicPr>
        <p:blipFill rotWithShape="1">
          <a:blip r:embed="rId6">
            <a:alphaModFix/>
          </a:blip>
          <a:srcRect b="0" l="0" r="0" t="0"/>
          <a:stretch/>
        </p:blipFill>
        <p:spPr>
          <a:xfrm>
            <a:off x="-101601" y="3744686"/>
            <a:ext cx="9443665" cy="1398814"/>
          </a:xfrm>
          <a:prstGeom prst="rect">
            <a:avLst/>
          </a:prstGeom>
          <a:noFill/>
          <a:ln>
            <a:noFill/>
          </a:ln>
        </p:spPr>
      </p:pic>
      <p:sp>
        <p:nvSpPr>
          <p:cNvPr id="838" name="Google Shape;838;p41"/>
          <p:cNvSpPr txBox="1"/>
          <p:nvPr/>
        </p:nvSpPr>
        <p:spPr>
          <a:xfrm>
            <a:off x="1981210" y="2013692"/>
            <a:ext cx="587387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5400">
                <a:solidFill>
                  <a:schemeClr val="lt1"/>
                </a:solidFill>
                <a:latin typeface="Libre Franklin"/>
                <a:ea typeface="Libre Franklin"/>
                <a:cs typeface="Libre Franklin"/>
                <a:sym typeface="Libre Franklin"/>
              </a:rPr>
              <a:t>Thanks for slides</a:t>
            </a:r>
            <a:endParaRPr b="1" sz="5400">
              <a:solidFill>
                <a:schemeClr val="lt1"/>
              </a:solidFill>
              <a:latin typeface="Libre Franklin"/>
              <a:ea typeface="Libre Franklin"/>
              <a:cs typeface="Libre Franklin"/>
              <a:sym typeface="Libre Franklin"/>
            </a:endParaRPr>
          </a:p>
        </p:txBody>
      </p:sp>
      <p:sp>
        <p:nvSpPr>
          <p:cNvPr id="839" name="Google Shape;839;p41"/>
          <p:cNvSpPr txBox="1"/>
          <p:nvPr/>
        </p:nvSpPr>
        <p:spPr>
          <a:xfrm>
            <a:off x="2682396" y="1359917"/>
            <a:ext cx="4219425"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400">
                <a:solidFill>
                  <a:schemeClr val="lt1"/>
                </a:solidFill>
                <a:latin typeface="Teko"/>
                <a:ea typeface="Teko"/>
                <a:cs typeface="Teko"/>
                <a:sym typeface="Teko"/>
              </a:rPr>
              <a:t>Cosmetic Presentation</a:t>
            </a:r>
            <a:endParaRPr sz="4400">
              <a:solidFill>
                <a:schemeClr val="lt1"/>
              </a:solidFill>
              <a:latin typeface="Teko"/>
              <a:ea typeface="Teko"/>
              <a:cs typeface="Teko"/>
              <a:sym typeface="Teko"/>
            </a:endParaRPr>
          </a:p>
        </p:txBody>
      </p:sp>
      <p:sp>
        <p:nvSpPr>
          <p:cNvPr id="840" name="Google Shape;840;p41"/>
          <p:cNvSpPr txBox="1"/>
          <p:nvPr/>
        </p:nvSpPr>
        <p:spPr>
          <a:xfrm>
            <a:off x="2523685" y="2947537"/>
            <a:ext cx="3846823"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1600">
                <a:solidFill>
                  <a:schemeClr val="lt1"/>
                </a:solidFill>
                <a:latin typeface="Libre Franklin"/>
                <a:ea typeface="Libre Franklin"/>
                <a:cs typeface="Libre Franklin"/>
                <a:sym typeface="Libre Franklin"/>
              </a:rPr>
              <a:t>Presentation template by GoogleSlides.org</a:t>
            </a:r>
            <a:endParaRPr sz="1600">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1000"/>
                                        <p:tgtEl>
                                          <p:spTgt spid="8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37"/>
                                        </p:tgtEl>
                                        <p:attrNameLst>
                                          <p:attrName>style.visibility</p:attrName>
                                        </p:attrNameLst>
                                      </p:cBhvr>
                                      <p:to>
                                        <p:strVal val="visible"/>
                                      </p:to>
                                    </p:set>
                                    <p:animEffect filter="fade" transition="in">
                                      <p:cBhvr>
                                        <p:cTn dur="1000"/>
                                        <p:tgtEl>
                                          <p:spTgt spid="83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1000"/>
                                        <p:tgtEl>
                                          <p:spTgt spid="839"/>
                                        </p:tgtEl>
                                      </p:cBhvr>
                                    </p:animEffect>
                                  </p:childTnLst>
                                </p:cTn>
                              </p:par>
                              <p:par>
                                <p:cTn fill="hold" nodeType="with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000"/>
                                        <p:tgtEl>
                                          <p:spTgt spid="838"/>
                                        </p:tgtEl>
                                      </p:cBhvr>
                                    </p:animEffect>
                                  </p:childTnLst>
                                </p:cTn>
                              </p:par>
                              <p:par>
                                <p:cTn fill="hold" nodeType="withEffect" presetClass="entr" presetID="10" presetSubtype="0">
                                  <p:stCondLst>
                                    <p:cond delay="0"/>
                                  </p:stCondLst>
                                  <p:childTnLst>
                                    <p:set>
                                      <p:cBhvr>
                                        <p:cTn dur="1" fill="hold">
                                          <p:stCondLst>
                                            <p:cond delay="0"/>
                                          </p:stCondLst>
                                        </p:cTn>
                                        <p:tgtEl>
                                          <p:spTgt spid="840"/>
                                        </p:tgtEl>
                                        <p:attrNameLst>
                                          <p:attrName>style.visibility</p:attrName>
                                        </p:attrNameLst>
                                      </p:cBhvr>
                                      <p:to>
                                        <p:strVal val="visible"/>
                                      </p:to>
                                    </p:set>
                                    <p:animEffect filter="fade" transition="in">
                                      <p:cBhvr>
                                        <p:cTn dur="1000"/>
                                        <p:tgtEl>
                                          <p:spTgt spid="8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42"/>
          <p:cNvSpPr/>
          <p:nvPr/>
        </p:nvSpPr>
        <p:spPr>
          <a:xfrm>
            <a:off x="931114" y="3194124"/>
            <a:ext cx="7431506" cy="1948709"/>
          </a:xfrm>
          <a:prstGeom prst="rect">
            <a:avLst/>
          </a:prstGeom>
          <a:noFill/>
          <a:ln>
            <a:noFill/>
          </a:ln>
        </p:spPr>
        <p:txBody>
          <a:bodyPr anchorCtr="0" anchor="ctr" bIns="34250" lIns="68550" spcFirstLastPara="1" rIns="68550" wrap="square" tIns="34250">
            <a:noAutofit/>
          </a:bodyPr>
          <a:lstStyle/>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Free Powerpoint Templates:			</a:t>
            </a:r>
            <a:r>
              <a:rPr lang="tr-TR" sz="675" u="sng">
                <a:solidFill>
                  <a:schemeClr val="hlink"/>
                </a:solidFill>
                <a:latin typeface="Libre Franklin Medium"/>
                <a:ea typeface="Libre Franklin Medium"/>
                <a:cs typeface="Libre Franklin Medium"/>
                <a:sym typeface="Libre Franklin Medium"/>
                <a:hlinkClick r:id="rId3"/>
              </a:rPr>
              <a:t>https://googleslides.org/free-templates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Abstract Google Slides:			</a:t>
            </a:r>
            <a:r>
              <a:rPr lang="tr-TR" sz="675" u="sng">
                <a:solidFill>
                  <a:schemeClr val="hlink"/>
                </a:solidFill>
                <a:latin typeface="Libre Franklin Medium"/>
                <a:ea typeface="Libre Franklin Medium"/>
                <a:cs typeface="Libre Franklin Medium"/>
                <a:sym typeface="Libre Franklin Medium"/>
                <a:hlinkClick r:id="rId4"/>
              </a:rPr>
              <a:t>https://googleslides.org/free-templates/abstract-google-slides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Animal and Wildlife Presentation:			</a:t>
            </a:r>
            <a:r>
              <a:rPr lang="tr-TR" sz="675" u="sng">
                <a:solidFill>
                  <a:schemeClr val="hlink"/>
                </a:solidFill>
                <a:latin typeface="Libre Franklin Medium"/>
                <a:ea typeface="Libre Franklin Medium"/>
                <a:cs typeface="Libre Franklin Medium"/>
                <a:sym typeface="Libre Franklin Medium"/>
                <a:hlinkClick r:id="rId5"/>
              </a:rPr>
              <a:t>https://googleslides.org/free-templates/animal-wildlife-presentation-template</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Biology Powerpoint Templates:			</a:t>
            </a:r>
            <a:r>
              <a:rPr lang="tr-TR" sz="675" u="sng">
                <a:solidFill>
                  <a:schemeClr val="hlink"/>
                </a:solidFill>
                <a:latin typeface="Libre Franklin Medium"/>
                <a:ea typeface="Libre Franklin Medium"/>
                <a:cs typeface="Libre Franklin Medium"/>
                <a:sym typeface="Libre Franklin Medium"/>
                <a:hlinkClick r:id="rId6"/>
              </a:rPr>
              <a:t>https://googleslides.org/free-templates/biology-presentation-slides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Business &amp; Finance Google Slides:		</a:t>
            </a:r>
            <a:r>
              <a:rPr lang="tr-TR" sz="675" u="sng">
                <a:solidFill>
                  <a:schemeClr val="hlink"/>
                </a:solidFill>
                <a:latin typeface="Libre Franklin Medium"/>
                <a:ea typeface="Libre Franklin Medium"/>
                <a:cs typeface="Libre Franklin Medium"/>
                <a:sym typeface="Libre Franklin Medium"/>
                <a:hlinkClick r:id="rId7"/>
              </a:rPr>
              <a:t>https://googleslides.org/free-templates/business-finance-templates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Chemistry Powerpoint Slides:			</a:t>
            </a:r>
            <a:r>
              <a:rPr lang="tr-TR" sz="675" u="sng">
                <a:solidFill>
                  <a:schemeClr val="hlink"/>
                </a:solidFill>
                <a:latin typeface="Libre Franklin Medium"/>
                <a:ea typeface="Libre Franklin Medium"/>
                <a:cs typeface="Libre Franklin Medium"/>
                <a:sym typeface="Libre Franklin Medium"/>
                <a:hlinkClick r:id="rId8"/>
              </a:rPr>
              <a:t>https://googleslides.org/free-templates/chemistry-google-slides-template</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Christmas Google Slides:			</a:t>
            </a:r>
            <a:r>
              <a:rPr lang="tr-TR" sz="675" u="sng">
                <a:solidFill>
                  <a:schemeClr val="hlink"/>
                </a:solidFill>
                <a:latin typeface="Libre Franklin Medium"/>
                <a:ea typeface="Libre Franklin Medium"/>
                <a:cs typeface="Libre Franklin Medium"/>
                <a:sym typeface="Libre Franklin Medium"/>
                <a:hlinkClick r:id="rId9"/>
              </a:rPr>
              <a:t>https://googleslides.org/free-templates/christmas-new-year-templates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Education Google Slides:			</a:t>
            </a:r>
            <a:r>
              <a:rPr lang="tr-TR" sz="675" u="sng">
                <a:solidFill>
                  <a:schemeClr val="hlink"/>
                </a:solidFill>
                <a:latin typeface="Libre Franklin Medium"/>
                <a:ea typeface="Libre Franklin Medium"/>
                <a:cs typeface="Libre Franklin Medium"/>
                <a:sym typeface="Libre Franklin Medium"/>
                <a:hlinkClick r:id="rId10"/>
              </a:rPr>
              <a:t>https://googleslides.org/free-templates/education-google-slides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Flowers Powerpoint Templates:			</a:t>
            </a:r>
            <a:r>
              <a:rPr lang="tr-TR" sz="675" u="sng">
                <a:solidFill>
                  <a:schemeClr val="hlink"/>
                </a:solidFill>
                <a:latin typeface="Libre Franklin Medium"/>
                <a:ea typeface="Libre Franklin Medium"/>
                <a:cs typeface="Libre Franklin Medium"/>
                <a:sym typeface="Libre Franklin Medium"/>
                <a:hlinkClick r:id="rId11"/>
              </a:rPr>
              <a:t>https://googleslides.org/free-templates/flowers-powerpoint-templates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Food and Drinks Slides:			</a:t>
            </a:r>
            <a:r>
              <a:rPr lang="tr-TR" sz="675" u="sng">
                <a:solidFill>
                  <a:schemeClr val="hlink"/>
                </a:solidFill>
                <a:latin typeface="Libre Franklin Medium"/>
                <a:ea typeface="Libre Franklin Medium"/>
                <a:cs typeface="Libre Franklin Medium"/>
                <a:sym typeface="Libre Franklin Medium"/>
                <a:hlinkClick r:id="rId12"/>
              </a:rPr>
              <a:t>https://googleslides.org/free-templates/food-drinks-powerpoint-templates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Games Powerpoint Templates:			</a:t>
            </a:r>
            <a:r>
              <a:rPr lang="tr-TR" sz="675" u="sng">
                <a:solidFill>
                  <a:schemeClr val="hlink"/>
                </a:solidFill>
                <a:latin typeface="Libre Franklin Medium"/>
                <a:ea typeface="Libre Franklin Medium"/>
                <a:cs typeface="Libre Franklin Medium"/>
                <a:sym typeface="Libre Franklin Medium"/>
                <a:hlinkClick r:id="rId13"/>
              </a:rPr>
              <a:t>https://googleslides.org/free-templates/games-powerpoint-templates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Medical Google Slides:				</a:t>
            </a:r>
            <a:r>
              <a:rPr lang="tr-TR" sz="675" u="sng">
                <a:solidFill>
                  <a:schemeClr val="hlink"/>
                </a:solidFill>
                <a:latin typeface="Libre Franklin Medium"/>
                <a:ea typeface="Libre Franklin Medium"/>
                <a:cs typeface="Libre Franklin Medium"/>
                <a:sym typeface="Libre Franklin Medium"/>
                <a:hlinkClick r:id="rId14"/>
              </a:rPr>
              <a:t>https://googleslides.org/free-templates/medical-powerpoint-templates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Nature Powerpoint Templates:			</a:t>
            </a:r>
            <a:r>
              <a:rPr lang="tr-TR" sz="675" u="sng">
                <a:solidFill>
                  <a:schemeClr val="hlink"/>
                </a:solidFill>
                <a:latin typeface="Libre Franklin Medium"/>
                <a:ea typeface="Libre Franklin Medium"/>
                <a:cs typeface="Libre Franklin Medium"/>
                <a:sym typeface="Libre Franklin Medium"/>
                <a:hlinkClick r:id="rId15"/>
              </a:rPr>
              <a:t>https://googleslides.org/free-templates/nature-google-slide-templates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Religious Google Slides:			</a:t>
            </a:r>
            <a:r>
              <a:rPr lang="tr-TR" sz="675" u="sng">
                <a:solidFill>
                  <a:schemeClr val="hlink"/>
                </a:solidFill>
                <a:latin typeface="Libre Franklin Medium"/>
                <a:ea typeface="Libre Franklin Medium"/>
                <a:cs typeface="Libre Franklin Medium"/>
                <a:sym typeface="Libre Franklin Medium"/>
                <a:hlinkClick r:id="rId16"/>
              </a:rPr>
              <a:t>https://googleslides.org/free-templates/religion-powerpoint-templates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Sports Powerpoint Slides:			</a:t>
            </a:r>
            <a:r>
              <a:rPr lang="tr-TR" sz="675" u="sng">
                <a:solidFill>
                  <a:schemeClr val="hlink"/>
                </a:solidFill>
                <a:latin typeface="Libre Franklin Medium"/>
                <a:ea typeface="Libre Franklin Medium"/>
                <a:cs typeface="Libre Franklin Medium"/>
                <a:sym typeface="Libre Franklin Medium"/>
                <a:hlinkClick r:id="rId17"/>
              </a:rPr>
              <a:t>https://googleslides.org/free-templates/sports-presentation-slides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Technology Google Slides:			</a:t>
            </a:r>
            <a:r>
              <a:rPr lang="tr-TR" sz="675" u="sng">
                <a:solidFill>
                  <a:schemeClr val="hlink"/>
                </a:solidFill>
                <a:latin typeface="Libre Franklin Medium"/>
                <a:ea typeface="Libre Franklin Medium"/>
                <a:cs typeface="Libre Franklin Medium"/>
                <a:sym typeface="Libre Franklin Medium"/>
                <a:hlinkClick r:id="rId18"/>
              </a:rPr>
              <a:t>https://googleslides.org/free-templates/technology-powerpoint-templates</a:t>
            </a:r>
            <a:endParaRPr sz="675">
              <a:solidFill>
                <a:srgbClr val="494429"/>
              </a:solidFill>
              <a:latin typeface="Libre Franklin Medium"/>
              <a:ea typeface="Libre Franklin Medium"/>
              <a:cs typeface="Libre Franklin Medium"/>
              <a:sym typeface="Libre Franklin Medium"/>
            </a:endParaRPr>
          </a:p>
          <a:p>
            <a:pPr indent="0" lvl="0" marL="0" marR="0" rtl="0" algn="l">
              <a:spcBef>
                <a:spcPts val="0"/>
              </a:spcBef>
              <a:spcAft>
                <a:spcPts val="0"/>
              </a:spcAft>
              <a:buNone/>
            </a:pPr>
            <a:r>
              <a:rPr lang="tr-TR" sz="675">
                <a:solidFill>
                  <a:srgbClr val="494429"/>
                </a:solidFill>
                <a:latin typeface="Libre Franklin Medium"/>
                <a:ea typeface="Libre Franklin Medium"/>
                <a:cs typeface="Libre Franklin Medium"/>
                <a:sym typeface="Libre Franklin Medium"/>
              </a:rPr>
              <a:t>Transportation Powerpoint Templates:		</a:t>
            </a:r>
            <a:r>
              <a:rPr lang="tr-TR" sz="675" u="sng">
                <a:solidFill>
                  <a:schemeClr val="hlink"/>
                </a:solidFill>
                <a:latin typeface="Libre Franklin Medium"/>
                <a:ea typeface="Libre Franklin Medium"/>
                <a:cs typeface="Libre Franklin Medium"/>
                <a:sym typeface="Libre Franklin Medium"/>
                <a:hlinkClick r:id="rId19"/>
              </a:rPr>
              <a:t>https://googleslides.org/free-templates/transportation-google-slides</a:t>
            </a:r>
            <a:endParaRPr sz="675">
              <a:solidFill>
                <a:srgbClr val="494429"/>
              </a:solidFill>
              <a:latin typeface="Libre Franklin Medium"/>
              <a:ea typeface="Libre Franklin Medium"/>
              <a:cs typeface="Libre Franklin Medium"/>
              <a:sym typeface="Libre Franklin Medium"/>
            </a:endParaRPr>
          </a:p>
        </p:txBody>
      </p:sp>
      <p:sp>
        <p:nvSpPr>
          <p:cNvPr id="846" name="Google Shape;846;p42"/>
          <p:cNvSpPr/>
          <p:nvPr/>
        </p:nvSpPr>
        <p:spPr>
          <a:xfrm>
            <a:off x="1191" y="1778862"/>
            <a:ext cx="9141620" cy="1364081"/>
          </a:xfrm>
          <a:prstGeom prst="rect">
            <a:avLst/>
          </a:prstGeom>
          <a:solidFill>
            <a:srgbClr val="DD6572"/>
          </a:solidFill>
          <a:ln>
            <a:noFill/>
          </a:ln>
        </p:spPr>
        <p:txBody>
          <a:bodyPr anchorCtr="0" anchor="ctr" bIns="34250" lIns="68550" spcFirstLastPara="1" rIns="68550" wrap="square" tIns="34250">
            <a:noAutofit/>
          </a:bodyPr>
          <a:lstStyle/>
          <a:p>
            <a:pPr indent="0" lvl="0" marL="0" marR="0" rtl="0" algn="l">
              <a:spcBef>
                <a:spcPts val="0"/>
              </a:spcBef>
              <a:spcAft>
                <a:spcPts val="0"/>
              </a:spcAft>
              <a:buNone/>
            </a:pPr>
            <a:r>
              <a:t/>
            </a:r>
            <a:endParaRPr sz="1349">
              <a:solidFill>
                <a:srgbClr val="47984B"/>
              </a:solidFill>
              <a:highlight>
                <a:srgbClr val="47984B"/>
              </a:highlight>
              <a:latin typeface="Arial"/>
              <a:ea typeface="Arial"/>
              <a:cs typeface="Arial"/>
              <a:sym typeface="Arial"/>
            </a:endParaRPr>
          </a:p>
        </p:txBody>
      </p:sp>
      <p:sp>
        <p:nvSpPr>
          <p:cNvPr id="847" name="Google Shape;847;p42"/>
          <p:cNvSpPr/>
          <p:nvPr/>
        </p:nvSpPr>
        <p:spPr>
          <a:xfrm>
            <a:off x="707730" y="1975168"/>
            <a:ext cx="3975118" cy="896580"/>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1499">
                <a:solidFill>
                  <a:srgbClr val="FFFFFF"/>
                </a:solidFill>
                <a:latin typeface="Libre Franklin Medium"/>
                <a:ea typeface="Libre Franklin Medium"/>
                <a:cs typeface="Libre Franklin Medium"/>
                <a:sym typeface="Libre Franklin Medium"/>
              </a:rPr>
              <a:t>Google Slides</a:t>
            </a:r>
            <a:endParaRPr b="1" sz="900">
              <a:solidFill>
                <a:srgbClr val="FFFFFF"/>
              </a:solidFill>
              <a:latin typeface="Libre Franklin Medium"/>
              <a:ea typeface="Libre Franklin Medium"/>
              <a:cs typeface="Libre Franklin Medium"/>
              <a:sym typeface="Libre Franklin Medium"/>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Libre Franklin Medium"/>
                <a:ea typeface="Libre Franklin Medium"/>
                <a:cs typeface="Libre Franklin Medium"/>
                <a:sym typeface="Libre Franklin Medium"/>
              </a:rPr>
              <a:t> Select slide and edit your presentation</a:t>
            </a:r>
            <a:endParaRPr sz="900">
              <a:solidFill>
                <a:srgbClr val="FFFFFF"/>
              </a:solidFill>
              <a:latin typeface="Libre Franklin Medium"/>
              <a:ea typeface="Libre Franklin Medium"/>
              <a:cs typeface="Libre Franklin Medium"/>
              <a:sym typeface="Libre Franklin Medium"/>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Libre Franklin Medium"/>
                <a:ea typeface="Libre Franklin Medium"/>
                <a:cs typeface="Libre Franklin Medium"/>
                <a:sym typeface="Libre Franklin Medium"/>
              </a:rPr>
              <a:t> You can download and share your presentation!</a:t>
            </a:r>
            <a:endParaRPr sz="900">
              <a:solidFill>
                <a:srgbClr val="FFFFFF"/>
              </a:solidFill>
              <a:latin typeface="Libre Franklin Medium"/>
              <a:ea typeface="Libre Franklin Medium"/>
              <a:cs typeface="Libre Franklin Medium"/>
              <a:sym typeface="Libre Franklin Medium"/>
            </a:endParaRPr>
          </a:p>
        </p:txBody>
      </p:sp>
      <p:sp>
        <p:nvSpPr>
          <p:cNvPr id="848" name="Google Shape;848;p42"/>
          <p:cNvSpPr/>
          <p:nvPr/>
        </p:nvSpPr>
        <p:spPr>
          <a:xfrm>
            <a:off x="5040191" y="1993841"/>
            <a:ext cx="3975119" cy="896580"/>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1499">
                <a:solidFill>
                  <a:srgbClr val="FFFFFF"/>
                </a:solidFill>
                <a:latin typeface="Libre Franklin Medium"/>
                <a:ea typeface="Libre Franklin Medium"/>
                <a:cs typeface="Libre Franklin Medium"/>
                <a:sym typeface="Libre Franklin Medium"/>
              </a:rPr>
              <a:t>Powerpoint Templates</a:t>
            </a:r>
            <a:endParaRPr b="1" sz="788">
              <a:solidFill>
                <a:srgbClr val="FFFFFF"/>
              </a:solidFill>
              <a:latin typeface="Libre Franklin Medium"/>
              <a:ea typeface="Libre Franklin Medium"/>
              <a:cs typeface="Libre Franklin Medium"/>
              <a:sym typeface="Libre Franklin Medium"/>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Libre Franklin Medium"/>
                <a:ea typeface="Libre Franklin Medium"/>
                <a:cs typeface="Libre Franklin Medium"/>
                <a:sym typeface="Libre Franklin Medium"/>
              </a:rPr>
              <a:t> Free Powerpoint Presentation Template (.pptx)</a:t>
            </a:r>
            <a:endParaRPr sz="900">
              <a:solidFill>
                <a:srgbClr val="FFFFFF"/>
              </a:solidFill>
              <a:latin typeface="Libre Franklin Medium"/>
              <a:ea typeface="Libre Franklin Medium"/>
              <a:cs typeface="Libre Franklin Medium"/>
              <a:sym typeface="Libre Franklin Medium"/>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Libre Franklin Medium"/>
                <a:ea typeface="Libre Franklin Medium"/>
                <a:cs typeface="Libre Franklin Medium"/>
                <a:sym typeface="Libre Franklin Medium"/>
              </a:rPr>
              <a:t> You can upload Google Slides..</a:t>
            </a:r>
            <a:endParaRPr sz="900">
              <a:solidFill>
                <a:srgbClr val="FFFFFF"/>
              </a:solidFill>
              <a:latin typeface="Libre Franklin Medium"/>
              <a:ea typeface="Libre Franklin Medium"/>
              <a:cs typeface="Libre Franklin Medium"/>
              <a:sym typeface="Libre Franklin Medium"/>
            </a:endParaRPr>
          </a:p>
        </p:txBody>
      </p:sp>
      <p:sp>
        <p:nvSpPr>
          <p:cNvPr id="849" name="Google Shape;849;p42"/>
          <p:cNvSpPr txBox="1"/>
          <p:nvPr/>
        </p:nvSpPr>
        <p:spPr>
          <a:xfrm>
            <a:off x="2010553" y="802775"/>
            <a:ext cx="5439729" cy="761549"/>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4499">
                <a:solidFill>
                  <a:schemeClr val="dk1"/>
                </a:solidFill>
                <a:latin typeface="Libre Franklin Medium"/>
                <a:ea typeface="Libre Franklin Medium"/>
                <a:cs typeface="Libre Franklin Medium"/>
                <a:sym typeface="Libre Franklin Medium"/>
              </a:rPr>
              <a:t>GoogleSlides</a:t>
            </a:r>
            <a:r>
              <a:rPr lang="tr-TR" sz="4499">
                <a:solidFill>
                  <a:schemeClr val="dk1"/>
                </a:solidFill>
                <a:latin typeface="Libre Franklin Medium"/>
                <a:ea typeface="Libre Franklin Medium"/>
                <a:cs typeface="Libre Franklin Medium"/>
                <a:sym typeface="Libre Franklin Medium"/>
              </a:rPr>
              <a:t>.org</a:t>
            </a:r>
            <a:endParaRPr sz="4499">
              <a:solidFill>
                <a:schemeClr val="dk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49"/>
                                        </p:tgtEl>
                                        <p:attrNameLst>
                                          <p:attrName>style.visibility</p:attrName>
                                        </p:attrNameLst>
                                      </p:cBhvr>
                                      <p:to>
                                        <p:strVal val="visible"/>
                                      </p:to>
                                    </p:set>
                                    <p:anim calcmode="lin" valueType="num">
                                      <p:cBhvr additive="base">
                                        <p:cTn dur="500"/>
                                        <p:tgtEl>
                                          <p:spTgt spid="8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7"/>
          <p:cNvPicPr preferRelativeResize="0"/>
          <p:nvPr/>
        </p:nvPicPr>
        <p:blipFill rotWithShape="1">
          <a:blip r:embed="rId3">
            <a:alphaModFix/>
          </a:blip>
          <a:srcRect b="0" l="0" r="0" t="0"/>
          <a:stretch/>
        </p:blipFill>
        <p:spPr>
          <a:xfrm>
            <a:off x="0" y="-1"/>
            <a:ext cx="9141291" cy="5143500"/>
          </a:xfrm>
          <a:prstGeom prst="rect">
            <a:avLst/>
          </a:prstGeom>
          <a:noFill/>
          <a:ln>
            <a:noFill/>
          </a:ln>
        </p:spPr>
      </p:pic>
      <p:pic>
        <p:nvPicPr>
          <p:cNvPr id="117" name="Google Shape;117;p17"/>
          <p:cNvPicPr preferRelativeResize="0"/>
          <p:nvPr/>
        </p:nvPicPr>
        <p:blipFill rotWithShape="1">
          <a:blip r:embed="rId4">
            <a:alphaModFix/>
          </a:blip>
          <a:srcRect b="0" l="0" r="0" t="0"/>
          <a:stretch/>
        </p:blipFill>
        <p:spPr>
          <a:xfrm>
            <a:off x="1588914" y="395109"/>
            <a:ext cx="6266170" cy="4748391"/>
          </a:xfrm>
          <a:prstGeom prst="rect">
            <a:avLst/>
          </a:prstGeom>
          <a:noFill/>
          <a:ln>
            <a:noFill/>
          </a:ln>
        </p:spPr>
      </p:pic>
      <p:pic>
        <p:nvPicPr>
          <p:cNvPr id="118" name="Google Shape;118;p17"/>
          <p:cNvPicPr preferRelativeResize="0"/>
          <p:nvPr/>
        </p:nvPicPr>
        <p:blipFill rotWithShape="1">
          <a:blip r:embed="rId5">
            <a:alphaModFix/>
          </a:blip>
          <a:srcRect b="9984" l="0" r="2205" t="0"/>
          <a:stretch/>
        </p:blipFill>
        <p:spPr>
          <a:xfrm>
            <a:off x="-1" y="1358055"/>
            <a:ext cx="9141291" cy="3785444"/>
          </a:xfrm>
          <a:prstGeom prst="rect">
            <a:avLst/>
          </a:prstGeom>
          <a:noFill/>
          <a:ln>
            <a:noFill/>
          </a:ln>
        </p:spPr>
      </p:pic>
      <p:sp>
        <p:nvSpPr>
          <p:cNvPr id="119" name="Google Shape;119;p17"/>
          <p:cNvSpPr/>
          <p:nvPr/>
        </p:nvSpPr>
        <p:spPr>
          <a:xfrm>
            <a:off x="3236201" y="1636650"/>
            <a:ext cx="270000" cy="270000"/>
          </a:xfrm>
          <a:prstGeom prst="roundRect">
            <a:avLst>
              <a:gd fmla="val 50000" name="adj"/>
            </a:avLst>
          </a:prstGeom>
          <a:solidFill>
            <a:srgbClr val="FFC000"/>
          </a:solidFill>
          <a:ln cap="flat" cmpd="sng" w="349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Libre Franklin"/>
                <a:ea typeface="Libre Franklin"/>
                <a:cs typeface="Libre Franklin"/>
                <a:sym typeface="Libre Franklin"/>
              </a:rPr>
              <a:t>1</a:t>
            </a:r>
            <a:endParaRPr b="1" sz="1800">
              <a:solidFill>
                <a:schemeClr val="lt1"/>
              </a:solidFill>
              <a:latin typeface="Libre Franklin"/>
              <a:ea typeface="Libre Franklin"/>
              <a:cs typeface="Libre Franklin"/>
              <a:sym typeface="Libre Franklin"/>
            </a:endParaRPr>
          </a:p>
        </p:txBody>
      </p:sp>
      <p:sp>
        <p:nvSpPr>
          <p:cNvPr id="120" name="Google Shape;120;p17"/>
          <p:cNvSpPr txBox="1"/>
          <p:nvPr/>
        </p:nvSpPr>
        <p:spPr>
          <a:xfrm>
            <a:off x="3648928" y="1479948"/>
            <a:ext cx="3092053" cy="583406"/>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rPr lang="tr-TR" sz="2400">
                <a:solidFill>
                  <a:schemeClr val="lt1"/>
                </a:solidFill>
                <a:latin typeface="Libre Franklin"/>
                <a:ea typeface="Libre Franklin"/>
                <a:cs typeface="Libre Franklin"/>
                <a:sym typeface="Libre Franklin"/>
              </a:rPr>
              <a:t>Product Introduction</a:t>
            </a:r>
            <a:endParaRPr sz="2400">
              <a:solidFill>
                <a:schemeClr val="lt1"/>
              </a:solidFill>
              <a:latin typeface="Libre Franklin"/>
              <a:ea typeface="Libre Franklin"/>
              <a:cs typeface="Libre Franklin"/>
              <a:sym typeface="Libre Franklin"/>
            </a:endParaRPr>
          </a:p>
        </p:txBody>
      </p:sp>
      <p:sp>
        <p:nvSpPr>
          <p:cNvPr id="121" name="Google Shape;121;p17"/>
          <p:cNvSpPr/>
          <p:nvPr/>
        </p:nvSpPr>
        <p:spPr>
          <a:xfrm>
            <a:off x="3235949" y="2293188"/>
            <a:ext cx="270272" cy="270272"/>
          </a:xfrm>
          <a:prstGeom prst="roundRect">
            <a:avLst>
              <a:gd fmla="val 50000" name="adj"/>
            </a:avLst>
          </a:prstGeom>
          <a:solidFill>
            <a:srgbClr val="92D050"/>
          </a:solidFill>
          <a:ln cap="flat" cmpd="sng" w="349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Libre Franklin"/>
                <a:ea typeface="Libre Franklin"/>
                <a:cs typeface="Libre Franklin"/>
                <a:sym typeface="Libre Franklin"/>
              </a:rPr>
              <a:t>2</a:t>
            </a:r>
            <a:endParaRPr b="1" sz="1800">
              <a:solidFill>
                <a:schemeClr val="lt1"/>
              </a:solidFill>
              <a:latin typeface="Libre Franklin"/>
              <a:ea typeface="Libre Franklin"/>
              <a:cs typeface="Libre Franklin"/>
              <a:sym typeface="Libre Franklin"/>
            </a:endParaRPr>
          </a:p>
        </p:txBody>
      </p:sp>
      <p:sp>
        <p:nvSpPr>
          <p:cNvPr id="122" name="Google Shape;122;p17"/>
          <p:cNvSpPr txBox="1"/>
          <p:nvPr/>
        </p:nvSpPr>
        <p:spPr>
          <a:xfrm>
            <a:off x="3648928" y="2135982"/>
            <a:ext cx="3092053" cy="583406"/>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rPr lang="tr-TR" sz="2400">
                <a:solidFill>
                  <a:schemeClr val="lt1"/>
                </a:solidFill>
                <a:latin typeface="Libre Franklin"/>
                <a:ea typeface="Libre Franklin"/>
                <a:cs typeface="Libre Franklin"/>
                <a:sym typeface="Libre Franklin"/>
              </a:rPr>
              <a:t>Product Features</a:t>
            </a:r>
            <a:endParaRPr sz="2400">
              <a:solidFill>
                <a:schemeClr val="lt1"/>
              </a:solidFill>
              <a:latin typeface="Libre Franklin"/>
              <a:ea typeface="Libre Franklin"/>
              <a:cs typeface="Libre Franklin"/>
              <a:sym typeface="Libre Franklin"/>
            </a:endParaRPr>
          </a:p>
        </p:txBody>
      </p:sp>
      <p:sp>
        <p:nvSpPr>
          <p:cNvPr id="123" name="Google Shape;123;p17"/>
          <p:cNvSpPr/>
          <p:nvPr/>
        </p:nvSpPr>
        <p:spPr>
          <a:xfrm>
            <a:off x="3236201" y="2949998"/>
            <a:ext cx="270000" cy="270000"/>
          </a:xfrm>
          <a:prstGeom prst="roundRect">
            <a:avLst>
              <a:gd fmla="val 50000" name="adj"/>
            </a:avLst>
          </a:prstGeom>
          <a:solidFill>
            <a:srgbClr val="58ACF2"/>
          </a:solidFill>
          <a:ln cap="flat" cmpd="sng" w="349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Libre Franklin"/>
                <a:ea typeface="Libre Franklin"/>
                <a:cs typeface="Libre Franklin"/>
                <a:sym typeface="Libre Franklin"/>
              </a:rPr>
              <a:t>3</a:t>
            </a:r>
            <a:endParaRPr b="1" sz="1800">
              <a:solidFill>
                <a:schemeClr val="lt1"/>
              </a:solidFill>
              <a:latin typeface="Libre Franklin"/>
              <a:ea typeface="Libre Franklin"/>
              <a:cs typeface="Libre Franklin"/>
              <a:sym typeface="Libre Franklin"/>
            </a:endParaRPr>
          </a:p>
        </p:txBody>
      </p:sp>
      <p:sp>
        <p:nvSpPr>
          <p:cNvPr id="124" name="Google Shape;124;p17"/>
          <p:cNvSpPr txBox="1"/>
          <p:nvPr/>
        </p:nvSpPr>
        <p:spPr>
          <a:xfrm>
            <a:off x="3648928" y="2792016"/>
            <a:ext cx="3092053" cy="584597"/>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rPr lang="tr-TR" sz="2400">
                <a:solidFill>
                  <a:schemeClr val="lt1"/>
                </a:solidFill>
                <a:latin typeface="Libre Franklin"/>
                <a:ea typeface="Libre Franklin"/>
                <a:cs typeface="Libre Franklin"/>
                <a:sym typeface="Libre Franklin"/>
              </a:rPr>
              <a:t>Product Analysis</a:t>
            </a:r>
            <a:endParaRPr sz="2400">
              <a:solidFill>
                <a:schemeClr val="lt1"/>
              </a:solidFill>
              <a:latin typeface="Libre Franklin"/>
              <a:ea typeface="Libre Franklin"/>
              <a:cs typeface="Libre Franklin"/>
              <a:sym typeface="Libre Franklin"/>
            </a:endParaRPr>
          </a:p>
        </p:txBody>
      </p:sp>
      <p:sp>
        <p:nvSpPr>
          <p:cNvPr id="125" name="Google Shape;125;p17"/>
          <p:cNvSpPr/>
          <p:nvPr/>
        </p:nvSpPr>
        <p:spPr>
          <a:xfrm>
            <a:off x="3236201" y="3606537"/>
            <a:ext cx="270000" cy="270000"/>
          </a:xfrm>
          <a:prstGeom prst="roundRect">
            <a:avLst>
              <a:gd fmla="val 50000" name="adj"/>
            </a:avLst>
          </a:prstGeom>
          <a:solidFill>
            <a:srgbClr val="F878BB"/>
          </a:solidFill>
          <a:ln cap="flat" cmpd="sng" w="349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chemeClr val="lt1"/>
                </a:solidFill>
                <a:latin typeface="Libre Franklin"/>
                <a:ea typeface="Libre Franklin"/>
                <a:cs typeface="Libre Franklin"/>
                <a:sym typeface="Libre Franklin"/>
              </a:rPr>
              <a:t>4</a:t>
            </a:r>
            <a:endParaRPr b="1" sz="1800">
              <a:solidFill>
                <a:schemeClr val="lt1"/>
              </a:solidFill>
              <a:latin typeface="Libre Franklin"/>
              <a:ea typeface="Libre Franklin"/>
              <a:cs typeface="Libre Franklin"/>
              <a:sym typeface="Libre Franklin"/>
            </a:endParaRPr>
          </a:p>
        </p:txBody>
      </p:sp>
      <p:sp>
        <p:nvSpPr>
          <p:cNvPr id="126" name="Google Shape;126;p17"/>
          <p:cNvSpPr txBox="1"/>
          <p:nvPr/>
        </p:nvSpPr>
        <p:spPr>
          <a:xfrm>
            <a:off x="3648925" y="3449250"/>
            <a:ext cx="3550500" cy="5847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None/>
            </a:pPr>
            <a:r>
              <a:rPr lang="tr-TR" sz="2400">
                <a:solidFill>
                  <a:schemeClr val="lt1"/>
                </a:solidFill>
                <a:latin typeface="Libre Franklin"/>
                <a:ea typeface="Libre Franklin"/>
                <a:cs typeface="Libre Franklin"/>
                <a:sym typeface="Libre Franklin"/>
              </a:rPr>
              <a:t>Advertising Campaign</a:t>
            </a:r>
            <a:endParaRPr sz="2400">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750"/>
                                        <p:tgtEl>
                                          <p:spTgt spid="119"/>
                                        </p:tgtEl>
                                        <p:attrNameLst>
                                          <p:attrName>ppt_w</p:attrName>
                                        </p:attrNameLst>
                                      </p:cBhvr>
                                      <p:tavLst>
                                        <p:tav fmla="" tm="0">
                                          <p:val>
                                            <p:strVal val="0"/>
                                          </p:val>
                                        </p:tav>
                                        <p:tav fmla="" tm="100000">
                                          <p:val>
                                            <p:strVal val="#ppt_w"/>
                                          </p:val>
                                        </p:tav>
                                      </p:tavLst>
                                    </p:anim>
                                    <p:anim calcmode="lin" valueType="num">
                                      <p:cBhvr additive="base">
                                        <p:cTn dur="750"/>
                                        <p:tgtEl>
                                          <p:spTgt spid="1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p:tgtEl>
                                          <p:spTgt spid="121"/>
                                        </p:tgtEl>
                                        <p:attrNameLst>
                                          <p:attrName>ppt_w</p:attrName>
                                        </p:attrNameLst>
                                      </p:cBhvr>
                                      <p:tavLst>
                                        <p:tav fmla="" tm="0">
                                          <p:val>
                                            <p:strVal val="0"/>
                                          </p:val>
                                        </p:tav>
                                        <p:tav fmla="" tm="100000">
                                          <p:val>
                                            <p:strVal val="#ppt_w"/>
                                          </p:val>
                                        </p:tav>
                                      </p:tavLst>
                                    </p:anim>
                                    <p:anim calcmode="lin" valueType="num">
                                      <p:cBhvr additive="base">
                                        <p:cTn dur="750"/>
                                        <p:tgtEl>
                                          <p:spTgt spid="1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p:tgtEl>
                                          <p:spTgt spid="123"/>
                                        </p:tgtEl>
                                        <p:attrNameLst>
                                          <p:attrName>ppt_w</p:attrName>
                                        </p:attrNameLst>
                                      </p:cBhvr>
                                      <p:tavLst>
                                        <p:tav fmla="" tm="0">
                                          <p:val>
                                            <p:strVal val="0"/>
                                          </p:val>
                                        </p:tav>
                                        <p:tav fmla="" tm="100000">
                                          <p:val>
                                            <p:strVal val="#ppt_w"/>
                                          </p:val>
                                        </p:tav>
                                      </p:tavLst>
                                    </p:anim>
                                    <p:anim calcmode="lin" valueType="num">
                                      <p:cBhvr additive="base">
                                        <p:cTn dur="750"/>
                                        <p:tgtEl>
                                          <p:spTgt spid="1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750"/>
                                        <p:tgtEl>
                                          <p:spTgt spid="125"/>
                                        </p:tgtEl>
                                        <p:attrNameLst>
                                          <p:attrName>ppt_w</p:attrName>
                                        </p:attrNameLst>
                                      </p:cBhvr>
                                      <p:tavLst>
                                        <p:tav fmla="" tm="0">
                                          <p:val>
                                            <p:strVal val="0"/>
                                          </p:val>
                                        </p:tav>
                                        <p:tav fmla="" tm="100000">
                                          <p:val>
                                            <p:strVal val="#ppt_w"/>
                                          </p:val>
                                        </p:tav>
                                      </p:tavLst>
                                    </p:anim>
                                    <p:anim calcmode="lin" valueType="num">
                                      <p:cBhvr additive="base">
                                        <p:cTn dur="750"/>
                                        <p:tgtEl>
                                          <p:spTgt spid="125"/>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75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75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75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75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8"/>
          <p:cNvPicPr preferRelativeResize="0"/>
          <p:nvPr/>
        </p:nvPicPr>
        <p:blipFill rotWithShape="1">
          <a:blip r:embed="rId3">
            <a:alphaModFix/>
          </a:blip>
          <a:srcRect b="0" l="0" r="0" t="0"/>
          <a:stretch/>
        </p:blipFill>
        <p:spPr>
          <a:xfrm>
            <a:off x="0" y="-1"/>
            <a:ext cx="9141291" cy="5143500"/>
          </a:xfrm>
          <a:prstGeom prst="rect">
            <a:avLst/>
          </a:prstGeom>
          <a:noFill/>
          <a:ln>
            <a:noFill/>
          </a:ln>
        </p:spPr>
      </p:pic>
      <p:pic>
        <p:nvPicPr>
          <p:cNvPr id="133" name="Google Shape;133;p18"/>
          <p:cNvPicPr preferRelativeResize="0"/>
          <p:nvPr/>
        </p:nvPicPr>
        <p:blipFill rotWithShape="1">
          <a:blip r:embed="rId4">
            <a:alphaModFix/>
          </a:blip>
          <a:srcRect b="0" l="0" r="0" t="0"/>
          <a:stretch/>
        </p:blipFill>
        <p:spPr>
          <a:xfrm>
            <a:off x="1588914" y="395109"/>
            <a:ext cx="6266170" cy="4748391"/>
          </a:xfrm>
          <a:prstGeom prst="rect">
            <a:avLst/>
          </a:prstGeom>
          <a:noFill/>
          <a:ln>
            <a:noFill/>
          </a:ln>
        </p:spPr>
      </p:pic>
      <p:pic>
        <p:nvPicPr>
          <p:cNvPr id="134" name="Google Shape;134;p18"/>
          <p:cNvPicPr preferRelativeResize="0"/>
          <p:nvPr/>
        </p:nvPicPr>
        <p:blipFill rotWithShape="1">
          <a:blip r:embed="rId5">
            <a:alphaModFix/>
          </a:blip>
          <a:srcRect b="9984" l="0" r="2205" t="0"/>
          <a:stretch/>
        </p:blipFill>
        <p:spPr>
          <a:xfrm>
            <a:off x="-1" y="1358055"/>
            <a:ext cx="9141291" cy="3785444"/>
          </a:xfrm>
          <a:prstGeom prst="rect">
            <a:avLst/>
          </a:prstGeom>
          <a:noFill/>
          <a:ln>
            <a:noFill/>
          </a:ln>
        </p:spPr>
      </p:pic>
      <p:grpSp>
        <p:nvGrpSpPr>
          <p:cNvPr id="135" name="Google Shape;135;p18"/>
          <p:cNvGrpSpPr/>
          <p:nvPr/>
        </p:nvGrpSpPr>
        <p:grpSpPr>
          <a:xfrm>
            <a:off x="3464168" y="1490587"/>
            <a:ext cx="765244" cy="1012253"/>
            <a:chOff x="3464168" y="1490587"/>
            <a:chExt cx="765244" cy="1012253"/>
          </a:xfrm>
        </p:grpSpPr>
        <p:grpSp>
          <p:nvGrpSpPr>
            <p:cNvPr id="136" name="Google Shape;136;p18"/>
            <p:cNvGrpSpPr/>
            <p:nvPr/>
          </p:nvGrpSpPr>
          <p:grpSpPr>
            <a:xfrm>
              <a:off x="3464168" y="1490587"/>
              <a:ext cx="765244" cy="1012253"/>
              <a:chOff x="2611314" y="1802422"/>
              <a:chExt cx="852855" cy="1128144"/>
            </a:xfrm>
          </p:grpSpPr>
          <p:sp>
            <p:nvSpPr>
              <p:cNvPr id="137" name="Google Shape;137;p18"/>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138" name="Google Shape;138;p18"/>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139" name="Google Shape;139;p18"/>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140" name="Google Shape;140;p18"/>
            <p:cNvSpPr txBox="1"/>
            <p:nvPr/>
          </p:nvSpPr>
          <p:spPr>
            <a:xfrm>
              <a:off x="3546708" y="1679130"/>
              <a:ext cx="600164" cy="6232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ibre Franklin"/>
                <a:ea typeface="Libre Franklin"/>
                <a:cs typeface="Libre Franklin"/>
                <a:sym typeface="Libre Franklin"/>
              </a:endParaRPr>
            </a:p>
          </p:txBody>
        </p:sp>
      </p:grpSp>
      <p:grpSp>
        <p:nvGrpSpPr>
          <p:cNvPr id="141" name="Google Shape;141;p18"/>
          <p:cNvGrpSpPr/>
          <p:nvPr/>
        </p:nvGrpSpPr>
        <p:grpSpPr>
          <a:xfrm>
            <a:off x="4166298" y="1490587"/>
            <a:ext cx="765244" cy="1012253"/>
            <a:chOff x="4166298" y="1490587"/>
            <a:chExt cx="765244" cy="1012253"/>
          </a:xfrm>
        </p:grpSpPr>
        <p:grpSp>
          <p:nvGrpSpPr>
            <p:cNvPr id="142" name="Google Shape;142;p18"/>
            <p:cNvGrpSpPr/>
            <p:nvPr/>
          </p:nvGrpSpPr>
          <p:grpSpPr>
            <a:xfrm>
              <a:off x="4166298" y="1490587"/>
              <a:ext cx="765244" cy="1012253"/>
              <a:chOff x="2611314" y="1802422"/>
              <a:chExt cx="852855" cy="1128144"/>
            </a:xfrm>
          </p:grpSpPr>
          <p:sp>
            <p:nvSpPr>
              <p:cNvPr id="143" name="Google Shape;143;p18"/>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Medium"/>
                  <a:ea typeface="Libre Franklin Medium"/>
                  <a:cs typeface="Libre Franklin Medium"/>
                  <a:sym typeface="Libre Franklin Medium"/>
                </a:endParaRPr>
              </a:p>
            </p:txBody>
          </p:sp>
          <p:sp>
            <p:nvSpPr>
              <p:cNvPr id="144" name="Google Shape;144;p18"/>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Medium"/>
                  <a:ea typeface="Libre Franklin Medium"/>
                  <a:cs typeface="Libre Franklin Medium"/>
                  <a:sym typeface="Libre Franklin Medium"/>
                </a:endParaRPr>
              </a:p>
            </p:txBody>
          </p:sp>
          <p:sp>
            <p:nvSpPr>
              <p:cNvPr id="145" name="Google Shape;145;p18"/>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Medium"/>
                  <a:ea typeface="Libre Franklin Medium"/>
                  <a:cs typeface="Libre Franklin Medium"/>
                  <a:sym typeface="Libre Franklin Medium"/>
                </a:endParaRPr>
              </a:p>
            </p:txBody>
          </p:sp>
        </p:grpSp>
        <p:sp>
          <p:nvSpPr>
            <p:cNvPr id="146" name="Google Shape;146;p18"/>
            <p:cNvSpPr txBox="1"/>
            <p:nvPr/>
          </p:nvSpPr>
          <p:spPr>
            <a:xfrm>
              <a:off x="4349827" y="1621812"/>
              <a:ext cx="398186" cy="692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tr-TR" sz="4050">
                  <a:solidFill>
                    <a:schemeClr val="lt1"/>
                  </a:solidFill>
                  <a:latin typeface="Libre Franklin Medium"/>
                  <a:ea typeface="Libre Franklin Medium"/>
                  <a:cs typeface="Libre Franklin Medium"/>
                  <a:sym typeface="Libre Franklin Medium"/>
                </a:rPr>
                <a:t>1</a:t>
              </a:r>
              <a:endParaRPr sz="4050">
                <a:solidFill>
                  <a:schemeClr val="lt1"/>
                </a:solidFill>
                <a:latin typeface="Libre Franklin Medium"/>
                <a:ea typeface="Libre Franklin Medium"/>
                <a:cs typeface="Libre Franklin Medium"/>
                <a:sym typeface="Libre Franklin Medium"/>
              </a:endParaRPr>
            </a:p>
          </p:txBody>
        </p:sp>
      </p:grpSp>
      <p:grpSp>
        <p:nvGrpSpPr>
          <p:cNvPr id="147" name="Google Shape;147;p18"/>
          <p:cNvGrpSpPr/>
          <p:nvPr/>
        </p:nvGrpSpPr>
        <p:grpSpPr>
          <a:xfrm>
            <a:off x="4868427" y="1490587"/>
            <a:ext cx="765244" cy="1012253"/>
            <a:chOff x="4868427" y="1490587"/>
            <a:chExt cx="765244" cy="1012253"/>
          </a:xfrm>
        </p:grpSpPr>
        <p:grpSp>
          <p:nvGrpSpPr>
            <p:cNvPr id="148" name="Google Shape;148;p18"/>
            <p:cNvGrpSpPr/>
            <p:nvPr/>
          </p:nvGrpSpPr>
          <p:grpSpPr>
            <a:xfrm>
              <a:off x="4868427" y="1490587"/>
              <a:ext cx="765244" cy="1012253"/>
              <a:chOff x="2611314" y="1802422"/>
              <a:chExt cx="852855" cy="1128144"/>
            </a:xfrm>
          </p:grpSpPr>
          <p:sp>
            <p:nvSpPr>
              <p:cNvPr id="149" name="Google Shape;149;p18"/>
              <p:cNvSpPr/>
              <p:nvPr/>
            </p:nvSpPr>
            <p:spPr>
              <a:xfrm>
                <a:off x="2691684" y="1872127"/>
                <a:ext cx="692115" cy="988735"/>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150" name="Google Shape;150;p18"/>
              <p:cNvSpPr/>
              <p:nvPr/>
            </p:nvSpPr>
            <p:spPr>
              <a:xfrm>
                <a:off x="2648941" y="1837294"/>
                <a:ext cx="777600" cy="1058400"/>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151" name="Google Shape;151;p18"/>
              <p:cNvSpPr/>
              <p:nvPr/>
            </p:nvSpPr>
            <p:spPr>
              <a:xfrm>
                <a:off x="2611314" y="1802422"/>
                <a:ext cx="852855" cy="1128144"/>
              </a:xfrm>
              <a:prstGeom prst="roundRect">
                <a:avLst>
                  <a:gd fmla="val 50000" name="adj"/>
                </a:avLst>
              </a:prstGeom>
              <a:noFill/>
              <a:ln cap="flat" cmpd="sng" w="12700">
                <a:solidFill>
                  <a:srgbClr val="F2B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grpSp>
        <p:sp>
          <p:nvSpPr>
            <p:cNvPr id="152" name="Google Shape;152;p18"/>
            <p:cNvSpPr txBox="1"/>
            <p:nvPr/>
          </p:nvSpPr>
          <p:spPr>
            <a:xfrm>
              <a:off x="4950967" y="1679130"/>
              <a:ext cx="600164" cy="6232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ibre Franklin"/>
                <a:ea typeface="Libre Franklin"/>
                <a:cs typeface="Libre Franklin"/>
                <a:sym typeface="Libre Franklin"/>
              </a:endParaRPr>
            </a:p>
          </p:txBody>
        </p:sp>
      </p:grpSp>
      <p:sp>
        <p:nvSpPr>
          <p:cNvPr id="153" name="Google Shape;153;p18"/>
          <p:cNvSpPr txBox="1"/>
          <p:nvPr/>
        </p:nvSpPr>
        <p:spPr>
          <a:xfrm>
            <a:off x="3073455" y="2973894"/>
            <a:ext cx="3010278" cy="429348"/>
          </a:xfrm>
          <a:prstGeom prst="rect">
            <a:avLst/>
          </a:prstGeom>
          <a:noFill/>
          <a:ln>
            <a:noFill/>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b="1" lang="tr-TR" sz="2000">
                <a:solidFill>
                  <a:schemeClr val="lt1"/>
                </a:solidFill>
                <a:latin typeface="Libre Franklin Medium"/>
                <a:ea typeface="Libre Franklin Medium"/>
                <a:cs typeface="Libre Franklin Medium"/>
                <a:sym typeface="Libre Franklin Medium"/>
              </a:rPr>
              <a:t>Product Introduction</a:t>
            </a:r>
            <a:endParaRPr b="1" sz="2000">
              <a:solidFill>
                <a:schemeClr val="lt1"/>
              </a:solidFill>
              <a:latin typeface="Libre Franklin Medium"/>
              <a:ea typeface="Libre Franklin Medium"/>
              <a:cs typeface="Libre Franklin Medium"/>
              <a:sym typeface="Libre Franklin Medium"/>
            </a:endParaRPr>
          </a:p>
        </p:txBody>
      </p:sp>
      <p:cxnSp>
        <p:nvCxnSpPr>
          <p:cNvPr id="154" name="Google Shape;154;p18"/>
          <p:cNvCxnSpPr/>
          <p:nvPr/>
        </p:nvCxnSpPr>
        <p:spPr>
          <a:xfrm>
            <a:off x="2989385" y="2868490"/>
            <a:ext cx="3178419" cy="0"/>
          </a:xfrm>
          <a:prstGeom prst="straightConnector1">
            <a:avLst/>
          </a:prstGeom>
          <a:noFill/>
          <a:ln cap="flat" cmpd="sng" w="12700">
            <a:solidFill>
              <a:srgbClr val="F2BE00"/>
            </a:solidFill>
            <a:prstDash val="solid"/>
            <a:miter lim="800000"/>
            <a:headEnd len="sm" w="sm" type="none"/>
            <a:tailEnd len="sm" w="sm" type="none"/>
          </a:ln>
        </p:spPr>
      </p:cxnSp>
      <p:cxnSp>
        <p:nvCxnSpPr>
          <p:cNvPr id="155" name="Google Shape;155;p18"/>
          <p:cNvCxnSpPr/>
          <p:nvPr/>
        </p:nvCxnSpPr>
        <p:spPr>
          <a:xfrm>
            <a:off x="2989385" y="3534507"/>
            <a:ext cx="3178419" cy="0"/>
          </a:xfrm>
          <a:prstGeom prst="straightConnector1">
            <a:avLst/>
          </a:prstGeom>
          <a:noFill/>
          <a:ln cap="flat" cmpd="sng" w="12700">
            <a:solidFill>
              <a:srgbClr val="F2BE00"/>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20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50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p:nvPr/>
        </p:nvSpPr>
        <p:spPr>
          <a:xfrm>
            <a:off x="7565232" y="2904777"/>
            <a:ext cx="740569" cy="144198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75">
              <a:solidFill>
                <a:srgbClr val="FFFFFF"/>
              </a:solidFill>
              <a:latin typeface="Libre Franklin"/>
              <a:ea typeface="Libre Franklin"/>
              <a:cs typeface="Libre Franklin"/>
              <a:sym typeface="Libre Franklin"/>
            </a:endParaRPr>
          </a:p>
        </p:txBody>
      </p:sp>
      <p:sp>
        <p:nvSpPr>
          <p:cNvPr id="162" name="Google Shape;162;p19"/>
          <p:cNvSpPr/>
          <p:nvPr/>
        </p:nvSpPr>
        <p:spPr>
          <a:xfrm>
            <a:off x="3680222" y="2904777"/>
            <a:ext cx="3748088" cy="1441986"/>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75">
              <a:solidFill>
                <a:srgbClr val="FFFFFF"/>
              </a:solidFill>
              <a:latin typeface="Libre Franklin"/>
              <a:ea typeface="Libre Franklin"/>
              <a:cs typeface="Libre Franklin"/>
              <a:sym typeface="Libre Franklin"/>
            </a:endParaRPr>
          </a:p>
        </p:txBody>
      </p:sp>
      <p:sp>
        <p:nvSpPr>
          <p:cNvPr id="163" name="Google Shape;163;p19"/>
          <p:cNvSpPr/>
          <p:nvPr/>
        </p:nvSpPr>
        <p:spPr>
          <a:xfrm>
            <a:off x="823912" y="1334605"/>
            <a:ext cx="1814513" cy="1441742"/>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75">
              <a:solidFill>
                <a:srgbClr val="FF8607"/>
              </a:solidFill>
              <a:latin typeface="Libre Franklin"/>
              <a:ea typeface="Libre Franklin"/>
              <a:cs typeface="Libre Franklin"/>
              <a:sym typeface="Libre Franklin"/>
            </a:endParaRPr>
          </a:p>
        </p:txBody>
      </p:sp>
      <p:sp>
        <p:nvSpPr>
          <p:cNvPr id="164" name="Google Shape;164;p19"/>
          <p:cNvSpPr/>
          <p:nvPr/>
        </p:nvSpPr>
        <p:spPr>
          <a:xfrm>
            <a:off x="823913" y="2911920"/>
            <a:ext cx="2745581" cy="144009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75">
              <a:solidFill>
                <a:srgbClr val="FF8607"/>
              </a:solidFill>
              <a:latin typeface="Libre Franklin"/>
              <a:ea typeface="Libre Franklin"/>
              <a:cs typeface="Libre Franklin"/>
              <a:sym typeface="Libre Franklin"/>
            </a:endParaRPr>
          </a:p>
        </p:txBody>
      </p:sp>
      <p:sp>
        <p:nvSpPr>
          <p:cNvPr id="165" name="Google Shape;165;p19"/>
          <p:cNvSpPr/>
          <p:nvPr/>
        </p:nvSpPr>
        <p:spPr>
          <a:xfrm>
            <a:off x="2771776" y="1335794"/>
            <a:ext cx="2727722" cy="1440797"/>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75">
              <a:solidFill>
                <a:srgbClr val="FF8607"/>
              </a:solidFill>
              <a:latin typeface="Libre Franklin"/>
              <a:ea typeface="Libre Franklin"/>
              <a:cs typeface="Libre Franklin"/>
              <a:sym typeface="Libre Franklin"/>
            </a:endParaRPr>
          </a:p>
        </p:txBody>
      </p:sp>
      <p:sp>
        <p:nvSpPr>
          <p:cNvPr id="166" name="Google Shape;166;p19"/>
          <p:cNvSpPr/>
          <p:nvPr/>
        </p:nvSpPr>
        <p:spPr>
          <a:xfrm>
            <a:off x="5628085" y="1335794"/>
            <a:ext cx="2677715" cy="1440797"/>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75">
              <a:solidFill>
                <a:srgbClr val="FF8607"/>
              </a:solidFill>
              <a:latin typeface="Libre Franklin"/>
              <a:ea typeface="Libre Franklin"/>
              <a:cs typeface="Libre Franklin"/>
              <a:sym typeface="Libre Franklin"/>
            </a:endParaRPr>
          </a:p>
        </p:txBody>
      </p:sp>
      <p:sp>
        <p:nvSpPr>
          <p:cNvPr id="167" name="Google Shape;167;p19"/>
          <p:cNvSpPr/>
          <p:nvPr/>
        </p:nvSpPr>
        <p:spPr>
          <a:xfrm>
            <a:off x="955776" y="1435862"/>
            <a:ext cx="1565548"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Big concept</a:t>
            </a:r>
            <a:endParaRPr b="1" sz="1200">
              <a:solidFill>
                <a:schemeClr val="lt1"/>
              </a:solidFill>
              <a:latin typeface="Libre Franklin"/>
              <a:ea typeface="Libre Franklin"/>
              <a:cs typeface="Libre Franklin"/>
              <a:sym typeface="Libre Franklin"/>
            </a:endParaRPr>
          </a:p>
        </p:txBody>
      </p:sp>
      <p:sp>
        <p:nvSpPr>
          <p:cNvPr id="168" name="Google Shape;168;p19"/>
          <p:cNvSpPr txBox="1"/>
          <p:nvPr/>
        </p:nvSpPr>
        <p:spPr>
          <a:xfrm>
            <a:off x="955776" y="1775485"/>
            <a:ext cx="1565548" cy="99309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800">
                <a:solidFill>
                  <a:schemeClr val="lt1"/>
                </a:solidFill>
                <a:latin typeface="Libre Franklin"/>
                <a:ea typeface="Libre Franklin"/>
                <a:cs typeface="Libre Franklin"/>
                <a:sym typeface="Libre Franklin"/>
              </a:rPr>
              <a:t>A complex idea can be conveyed with just a single still image, namely making it possible to absorb large amounts of data quickly.</a:t>
            </a:r>
            <a:endParaRPr sz="800">
              <a:solidFill>
                <a:schemeClr val="lt1"/>
              </a:solidFill>
              <a:latin typeface="Libre Franklin"/>
              <a:ea typeface="Libre Franklin"/>
              <a:cs typeface="Libre Franklin"/>
              <a:sym typeface="Libre Franklin"/>
            </a:endParaRPr>
          </a:p>
        </p:txBody>
      </p:sp>
      <p:sp>
        <p:nvSpPr>
          <p:cNvPr id="169" name="Google Shape;169;p19"/>
          <p:cNvSpPr/>
          <p:nvPr/>
        </p:nvSpPr>
        <p:spPr>
          <a:xfrm>
            <a:off x="3789226" y="3002897"/>
            <a:ext cx="1565548"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Strategy concept</a:t>
            </a:r>
            <a:endParaRPr b="1" sz="1200">
              <a:solidFill>
                <a:schemeClr val="lt1"/>
              </a:solidFill>
              <a:latin typeface="Libre Franklin"/>
              <a:ea typeface="Libre Franklin"/>
              <a:cs typeface="Libre Franklin"/>
              <a:sym typeface="Libre Franklin"/>
            </a:endParaRPr>
          </a:p>
        </p:txBody>
      </p:sp>
      <p:sp>
        <p:nvSpPr>
          <p:cNvPr id="170" name="Google Shape;170;p19"/>
          <p:cNvSpPr txBox="1"/>
          <p:nvPr/>
        </p:nvSpPr>
        <p:spPr>
          <a:xfrm>
            <a:off x="3789226" y="3342520"/>
            <a:ext cx="3514191" cy="80842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800">
                <a:solidFill>
                  <a:schemeClr val="lt1"/>
                </a:solidFill>
                <a:latin typeface="Libre Franklin"/>
                <a:ea typeface="Libre Franklin"/>
                <a:cs typeface="Libre Franklin"/>
                <a:sym typeface="Libre Franklin"/>
              </a:rPr>
              <a:t>Click on the button under the presentation preview that says "</a:t>
            </a:r>
            <a:r>
              <a:rPr b="1" lang="tr-TR" sz="800">
                <a:solidFill>
                  <a:schemeClr val="lt1"/>
                </a:solidFill>
                <a:latin typeface="Libre Franklin"/>
                <a:ea typeface="Libre Franklin"/>
                <a:cs typeface="Libre Franklin"/>
                <a:sym typeface="Libre Franklin"/>
              </a:rPr>
              <a:t>Download as PowerPoint template</a:t>
            </a:r>
            <a:r>
              <a:rPr lang="tr-TR" sz="800">
                <a:solidFill>
                  <a:schemeClr val="lt1"/>
                </a:solidFill>
                <a:latin typeface="Libre Franklin"/>
                <a:ea typeface="Libre Franklin"/>
                <a:cs typeface="Libre Franklin"/>
                <a:sym typeface="Libre Franklin"/>
              </a:rPr>
              <a:t>". You will get a .pptx file that you can edit in PowerPoint. </a:t>
            </a:r>
            <a:endParaRPr/>
          </a:p>
          <a:p>
            <a:pPr indent="0" lvl="0" marL="0" marR="0" rtl="0" algn="l">
              <a:lnSpc>
                <a:spcPct val="150000"/>
              </a:lnSpc>
              <a:spcBef>
                <a:spcPts val="0"/>
              </a:spcBef>
              <a:spcAft>
                <a:spcPts val="0"/>
              </a:spcAft>
              <a:buNone/>
            </a:pPr>
            <a:r>
              <a:rPr lang="tr-TR" sz="800">
                <a:solidFill>
                  <a:schemeClr val="lt1"/>
                </a:solidFill>
                <a:latin typeface="Libre Franklin"/>
                <a:ea typeface="Libre Franklin"/>
                <a:cs typeface="Libre Franklin"/>
                <a:sym typeface="Libre Franklin"/>
              </a:rPr>
              <a:t>Remember to download and install the fonts used in this presentation (you’ll find the links to the font files needed in the Presentation design slide)</a:t>
            </a:r>
            <a:endParaRPr sz="800">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ppt_w</p:attrName>
                                        </p:attrNameLst>
                                      </p:cBhvr>
                                      <p:tavLst>
                                        <p:tav fmla="" tm="0">
                                          <p:val>
                                            <p:strVal val="0"/>
                                          </p:val>
                                        </p:tav>
                                        <p:tav fmla="" tm="100000">
                                          <p:val>
                                            <p:strVal val="#ppt_w"/>
                                          </p:val>
                                        </p:tav>
                                      </p:tavLst>
                                    </p:anim>
                                    <p:anim calcmode="lin" valueType="num">
                                      <p:cBhvr additive="base">
                                        <p:cTn dur="500"/>
                                        <p:tgtEl>
                                          <p:spTgt spid="1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ppt_w</p:attrName>
                                        </p:attrNameLst>
                                      </p:cBhvr>
                                      <p:tavLst>
                                        <p:tav fmla="" tm="0">
                                          <p:val>
                                            <p:strVal val="0"/>
                                          </p:val>
                                        </p:tav>
                                        <p:tav fmla="" tm="100000">
                                          <p:val>
                                            <p:strVal val="#ppt_w"/>
                                          </p:val>
                                        </p:tav>
                                      </p:tavLst>
                                    </p:anim>
                                    <p:anim calcmode="lin" valueType="num">
                                      <p:cBhvr additive="base">
                                        <p:cTn dur="500"/>
                                        <p:tgtEl>
                                          <p:spTgt spid="1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ppt_w</p:attrName>
                                        </p:attrNameLst>
                                      </p:cBhvr>
                                      <p:tavLst>
                                        <p:tav fmla="" tm="0">
                                          <p:val>
                                            <p:strVal val="0"/>
                                          </p:val>
                                        </p:tav>
                                        <p:tav fmla="" tm="100000">
                                          <p:val>
                                            <p:strVal val="#ppt_w"/>
                                          </p:val>
                                        </p:tav>
                                      </p:tavLst>
                                    </p:anim>
                                    <p:anim calcmode="lin" valueType="num">
                                      <p:cBhvr additive="base">
                                        <p:cTn dur="500"/>
                                        <p:tgtEl>
                                          <p:spTgt spid="1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ppt_w</p:attrName>
                                        </p:attrNameLst>
                                      </p:cBhvr>
                                      <p:tavLst>
                                        <p:tav fmla="" tm="0">
                                          <p:val>
                                            <p:strVal val="0"/>
                                          </p:val>
                                        </p:tav>
                                        <p:tav fmla="" tm="100000">
                                          <p:val>
                                            <p:strVal val="#ppt_w"/>
                                          </p:val>
                                        </p:tav>
                                      </p:tavLst>
                                    </p:anim>
                                    <p:anim calcmode="lin" valueType="num">
                                      <p:cBhvr additive="base">
                                        <p:cTn dur="500"/>
                                        <p:tgtEl>
                                          <p:spTgt spid="1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ppt_w</p:attrName>
                                        </p:attrNameLst>
                                      </p:cBhvr>
                                      <p:tavLst>
                                        <p:tav fmla="" tm="0">
                                          <p:val>
                                            <p:strVal val="0"/>
                                          </p:val>
                                        </p:tav>
                                        <p:tav fmla="" tm="100000">
                                          <p:val>
                                            <p:strVal val="#ppt_w"/>
                                          </p:val>
                                        </p:tav>
                                      </p:tavLst>
                                    </p:anim>
                                    <p:anim calcmode="lin" valueType="num">
                                      <p:cBhvr additive="base">
                                        <p:cTn dur="500"/>
                                        <p:tgtEl>
                                          <p:spTgt spid="1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ppt_w</p:attrName>
                                        </p:attrNameLst>
                                      </p:cBhvr>
                                      <p:tavLst>
                                        <p:tav fmla="" tm="0">
                                          <p:val>
                                            <p:strVal val="0"/>
                                          </p:val>
                                        </p:tav>
                                        <p:tav fmla="" tm="100000">
                                          <p:val>
                                            <p:strVal val="#ppt_w"/>
                                          </p:val>
                                        </p:tav>
                                      </p:tavLst>
                                    </p:anim>
                                    <p:anim calcmode="lin" valueType="num">
                                      <p:cBhvr additive="base">
                                        <p:cTn dur="500"/>
                                        <p:tgtEl>
                                          <p:spTgt spid="1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ppt_w</p:attrName>
                                        </p:attrNameLst>
                                      </p:cBhvr>
                                      <p:tavLst>
                                        <p:tav fmla="" tm="0">
                                          <p:val>
                                            <p:strVal val="0"/>
                                          </p:val>
                                        </p:tav>
                                        <p:tav fmla="" tm="100000">
                                          <p:val>
                                            <p:strVal val="#ppt_w"/>
                                          </p:val>
                                        </p:tav>
                                      </p:tavLst>
                                    </p:anim>
                                    <p:anim calcmode="lin" valueType="num">
                                      <p:cBhvr additive="base">
                                        <p:cTn dur="500"/>
                                        <p:tgtEl>
                                          <p:spTgt spid="1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ppt_w</p:attrName>
                                        </p:attrNameLst>
                                      </p:cBhvr>
                                      <p:tavLst>
                                        <p:tav fmla="" tm="0">
                                          <p:val>
                                            <p:strVal val="0"/>
                                          </p:val>
                                        </p:tav>
                                        <p:tav fmla="" tm="100000">
                                          <p:val>
                                            <p:strVal val="#ppt_w"/>
                                          </p:val>
                                        </p:tav>
                                      </p:tavLst>
                                    </p:anim>
                                    <p:anim calcmode="lin" valueType="num">
                                      <p:cBhvr additive="base">
                                        <p:cTn dur="500"/>
                                        <p:tgtEl>
                                          <p:spTgt spid="1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ppt_w</p:attrName>
                                        </p:attrNameLst>
                                      </p:cBhvr>
                                      <p:tavLst>
                                        <p:tav fmla="" tm="0">
                                          <p:val>
                                            <p:strVal val="0"/>
                                          </p:val>
                                        </p:tav>
                                        <p:tav fmla="" tm="100000">
                                          <p:val>
                                            <p:strVal val="#ppt_w"/>
                                          </p:val>
                                        </p:tav>
                                      </p:tavLst>
                                    </p:anim>
                                    <p:anim calcmode="lin" valueType="num">
                                      <p:cBhvr additive="base">
                                        <p:cTn dur="500"/>
                                        <p:tgtEl>
                                          <p:spTgt spid="1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ppt_w</p:attrName>
                                        </p:attrNameLst>
                                      </p:cBhvr>
                                      <p:tavLst>
                                        <p:tav fmla="" tm="0">
                                          <p:val>
                                            <p:strVal val="0"/>
                                          </p:val>
                                        </p:tav>
                                        <p:tav fmla="" tm="100000">
                                          <p:val>
                                            <p:strVal val="#ppt_w"/>
                                          </p:val>
                                        </p:tav>
                                      </p:tavLst>
                                    </p:anim>
                                    <p:anim calcmode="lin" valueType="num">
                                      <p:cBhvr additive="base">
                                        <p:cTn dur="500"/>
                                        <p:tgtEl>
                                          <p:spTgt spid="1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p:nvPr/>
        </p:nvSpPr>
        <p:spPr>
          <a:xfrm rot="8624524">
            <a:off x="901634" y="2995612"/>
            <a:ext cx="132160" cy="195263"/>
          </a:xfrm>
          <a:custGeom>
            <a:rect b="b" l="l" r="r" t="t"/>
            <a:pathLst>
              <a:path extrusionOk="0" h="248064" w="169030">
                <a:moveTo>
                  <a:pt x="169030" y="248064"/>
                </a:moveTo>
                <a:lnTo>
                  <a:pt x="0" y="90924"/>
                </a:lnTo>
                <a:lnTo>
                  <a:pt x="148400" y="0"/>
                </a:lnTo>
                <a:lnTo>
                  <a:pt x="169030" y="24806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77" name="Google Shape;177;p20"/>
          <p:cNvSpPr/>
          <p:nvPr/>
        </p:nvSpPr>
        <p:spPr>
          <a:xfrm flipH="1" rot="-8624524">
            <a:off x="2282759" y="2995612"/>
            <a:ext cx="132160" cy="195263"/>
          </a:xfrm>
          <a:custGeom>
            <a:rect b="b" l="l" r="r" t="t"/>
            <a:pathLst>
              <a:path extrusionOk="0" h="248064" w="169030">
                <a:moveTo>
                  <a:pt x="169030" y="248064"/>
                </a:moveTo>
                <a:lnTo>
                  <a:pt x="0" y="90924"/>
                </a:lnTo>
                <a:lnTo>
                  <a:pt x="148400" y="0"/>
                </a:lnTo>
                <a:lnTo>
                  <a:pt x="169030" y="24806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78" name="Google Shape;178;p20"/>
          <p:cNvSpPr/>
          <p:nvPr/>
        </p:nvSpPr>
        <p:spPr>
          <a:xfrm flipH="1" rot="-8905259">
            <a:off x="924256" y="4420790"/>
            <a:ext cx="232172" cy="138113"/>
          </a:xfrm>
          <a:custGeom>
            <a:rect b="b" l="l" r="r" t="t"/>
            <a:pathLst>
              <a:path extrusionOk="0" h="178158" w="292031">
                <a:moveTo>
                  <a:pt x="169030" y="178158"/>
                </a:moveTo>
                <a:lnTo>
                  <a:pt x="0" y="21018"/>
                </a:lnTo>
                <a:lnTo>
                  <a:pt x="292031" y="0"/>
                </a:lnTo>
                <a:lnTo>
                  <a:pt x="169030" y="178158"/>
                </a:ln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79" name="Google Shape;179;p20"/>
          <p:cNvSpPr/>
          <p:nvPr/>
        </p:nvSpPr>
        <p:spPr>
          <a:xfrm>
            <a:off x="914731" y="2571751"/>
            <a:ext cx="1482328" cy="1906190"/>
          </a:xfrm>
          <a:prstGeom prst="rect">
            <a:avLst/>
          </a:prstGeom>
          <a:solidFill>
            <a:srgbClr val="D8D8D8"/>
          </a:solidFill>
          <a:ln>
            <a:noFill/>
          </a:ln>
        </p:spPr>
        <p:txBody>
          <a:bodyPr anchorCtr="0" anchor="t" bIns="0" lIns="70775" spcFirstLastPara="1" rIns="70775" wrap="square" tIns="651250">
            <a:noAutofit/>
          </a:bodyPr>
          <a:lstStyle/>
          <a:p>
            <a:pPr indent="0" lvl="0" marL="0" marR="0" rtl="0" algn="ctr">
              <a:lnSpc>
                <a:spcPct val="130000"/>
              </a:lnSpc>
              <a:spcBef>
                <a:spcPts val="0"/>
              </a:spcBef>
              <a:spcAft>
                <a:spcPts val="0"/>
              </a:spcAft>
              <a:buNone/>
            </a:pPr>
            <a:r>
              <a:t/>
            </a:r>
            <a:endParaRPr sz="900">
              <a:solidFill>
                <a:srgbClr val="262626"/>
              </a:solidFill>
              <a:latin typeface="Libre Franklin"/>
              <a:ea typeface="Libre Franklin"/>
              <a:cs typeface="Libre Franklin"/>
              <a:sym typeface="Libre Franklin"/>
            </a:endParaRPr>
          </a:p>
        </p:txBody>
      </p:sp>
      <p:sp>
        <p:nvSpPr>
          <p:cNvPr id="180" name="Google Shape;180;p20"/>
          <p:cNvSpPr/>
          <p:nvPr/>
        </p:nvSpPr>
        <p:spPr>
          <a:xfrm>
            <a:off x="852819" y="2762250"/>
            <a:ext cx="1606153" cy="300038"/>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tr-TR" sz="1374">
                <a:solidFill>
                  <a:srgbClr val="FFFFFF"/>
                </a:solidFill>
                <a:latin typeface="Libre Franklin"/>
                <a:ea typeface="Libre Franklin"/>
                <a:cs typeface="Libre Franklin"/>
                <a:sym typeface="Libre Franklin"/>
              </a:rPr>
              <a:t>Image &amp; Content</a:t>
            </a:r>
            <a:endParaRPr sz="1374">
              <a:solidFill>
                <a:srgbClr val="FFFFFF"/>
              </a:solidFill>
              <a:latin typeface="Libre Franklin"/>
              <a:ea typeface="Libre Franklin"/>
              <a:cs typeface="Libre Franklin"/>
              <a:sym typeface="Libre Franklin"/>
            </a:endParaRPr>
          </a:p>
        </p:txBody>
      </p:sp>
      <p:sp>
        <p:nvSpPr>
          <p:cNvPr id="181" name="Google Shape;181;p20"/>
          <p:cNvSpPr/>
          <p:nvPr/>
        </p:nvSpPr>
        <p:spPr>
          <a:xfrm>
            <a:off x="852819" y="1462068"/>
            <a:ext cx="1606153" cy="1027645"/>
          </a:xfrm>
          <a:prstGeom prst="rect">
            <a:avLst/>
          </a:prstGeom>
          <a:blipFill rotWithShape="1">
            <a:blip r:embed="rId3">
              <a:alphaModFix/>
            </a:blip>
            <a:stretch>
              <a:fillRect b="0" l="0" r="0" t="0"/>
            </a:stretch>
          </a:blipFill>
          <a:ln>
            <a:noFill/>
          </a:ln>
        </p:spPr>
        <p:txBody>
          <a:bodyPr anchorCtr="0" anchor="t" bIns="0" lIns="70775" spcFirstLastPara="1" rIns="70775" wrap="square" tIns="651250">
            <a:noAutofit/>
          </a:bodyPr>
          <a:lstStyle/>
          <a:p>
            <a:pPr indent="0" lvl="0" marL="0" marR="0" rtl="0" algn="ctr">
              <a:lnSpc>
                <a:spcPct val="130000"/>
              </a:lnSpc>
              <a:spcBef>
                <a:spcPts val="0"/>
              </a:spcBef>
              <a:spcAft>
                <a:spcPts val="0"/>
              </a:spcAft>
              <a:buNone/>
            </a:pPr>
            <a:r>
              <a:t/>
            </a:r>
            <a:endParaRPr sz="1099">
              <a:solidFill>
                <a:srgbClr val="262626"/>
              </a:solidFill>
              <a:latin typeface="Libre Franklin"/>
              <a:ea typeface="Libre Franklin"/>
              <a:cs typeface="Libre Franklin"/>
              <a:sym typeface="Libre Franklin"/>
            </a:endParaRPr>
          </a:p>
        </p:txBody>
      </p:sp>
      <p:sp>
        <p:nvSpPr>
          <p:cNvPr id="182" name="Google Shape;182;p20"/>
          <p:cNvSpPr txBox="1"/>
          <p:nvPr/>
        </p:nvSpPr>
        <p:spPr>
          <a:xfrm>
            <a:off x="967714" y="3157125"/>
            <a:ext cx="1371557" cy="113107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Google Slide Presentations. </a:t>
            </a:r>
            <a:endParaRPr sz="900">
              <a:solidFill>
                <a:schemeClr val="dk1"/>
              </a:solidFill>
              <a:latin typeface="Libre Franklin"/>
              <a:ea typeface="Libre Franklin"/>
              <a:cs typeface="Libre Franklin"/>
              <a:sym typeface="Libre Franklin"/>
            </a:endParaRPr>
          </a:p>
        </p:txBody>
      </p:sp>
      <p:sp>
        <p:nvSpPr>
          <p:cNvPr id="183" name="Google Shape;183;p20"/>
          <p:cNvSpPr/>
          <p:nvPr/>
        </p:nvSpPr>
        <p:spPr>
          <a:xfrm rot="8624524">
            <a:off x="2845704" y="2995612"/>
            <a:ext cx="132160" cy="195263"/>
          </a:xfrm>
          <a:custGeom>
            <a:rect b="b" l="l" r="r" t="t"/>
            <a:pathLst>
              <a:path extrusionOk="0" h="248064" w="169030">
                <a:moveTo>
                  <a:pt x="169030" y="248064"/>
                </a:moveTo>
                <a:lnTo>
                  <a:pt x="0" y="90924"/>
                </a:lnTo>
                <a:lnTo>
                  <a:pt x="148400" y="0"/>
                </a:lnTo>
                <a:lnTo>
                  <a:pt x="169030" y="24806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84" name="Google Shape;184;p20"/>
          <p:cNvSpPr/>
          <p:nvPr/>
        </p:nvSpPr>
        <p:spPr>
          <a:xfrm flipH="1" rot="-8624524">
            <a:off x="4226829" y="2995612"/>
            <a:ext cx="132160" cy="195263"/>
          </a:xfrm>
          <a:custGeom>
            <a:rect b="b" l="l" r="r" t="t"/>
            <a:pathLst>
              <a:path extrusionOk="0" h="248064" w="169030">
                <a:moveTo>
                  <a:pt x="169030" y="248064"/>
                </a:moveTo>
                <a:lnTo>
                  <a:pt x="0" y="90924"/>
                </a:lnTo>
                <a:lnTo>
                  <a:pt x="148400" y="0"/>
                </a:lnTo>
                <a:lnTo>
                  <a:pt x="169030" y="24806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85" name="Google Shape;185;p20"/>
          <p:cNvSpPr/>
          <p:nvPr/>
        </p:nvSpPr>
        <p:spPr>
          <a:xfrm flipH="1" rot="-8905259">
            <a:off x="2868325" y="4420790"/>
            <a:ext cx="232172" cy="138113"/>
          </a:xfrm>
          <a:custGeom>
            <a:rect b="b" l="l" r="r" t="t"/>
            <a:pathLst>
              <a:path extrusionOk="0" h="178158" w="292031">
                <a:moveTo>
                  <a:pt x="169030" y="178158"/>
                </a:moveTo>
                <a:lnTo>
                  <a:pt x="0" y="21018"/>
                </a:lnTo>
                <a:lnTo>
                  <a:pt x="292031" y="0"/>
                </a:lnTo>
                <a:lnTo>
                  <a:pt x="169030" y="178158"/>
                </a:ln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86" name="Google Shape;186;p20"/>
          <p:cNvSpPr/>
          <p:nvPr/>
        </p:nvSpPr>
        <p:spPr>
          <a:xfrm>
            <a:off x="2858801" y="2571751"/>
            <a:ext cx="1482328" cy="1906190"/>
          </a:xfrm>
          <a:prstGeom prst="rect">
            <a:avLst/>
          </a:prstGeom>
          <a:solidFill>
            <a:srgbClr val="D8D8D8"/>
          </a:solidFill>
          <a:ln>
            <a:noFill/>
          </a:ln>
        </p:spPr>
        <p:txBody>
          <a:bodyPr anchorCtr="0" anchor="t" bIns="0" lIns="70775" spcFirstLastPara="1" rIns="70775" wrap="square" tIns="651250">
            <a:noAutofit/>
          </a:bodyPr>
          <a:lstStyle/>
          <a:p>
            <a:pPr indent="0" lvl="0" marL="0" marR="0" rtl="0" algn="ctr">
              <a:lnSpc>
                <a:spcPct val="130000"/>
              </a:lnSpc>
              <a:spcBef>
                <a:spcPts val="0"/>
              </a:spcBef>
              <a:spcAft>
                <a:spcPts val="0"/>
              </a:spcAft>
              <a:buNone/>
            </a:pPr>
            <a:r>
              <a:t/>
            </a:r>
            <a:endParaRPr sz="900">
              <a:solidFill>
                <a:srgbClr val="262626"/>
              </a:solidFill>
              <a:latin typeface="Libre Franklin"/>
              <a:ea typeface="Libre Franklin"/>
              <a:cs typeface="Libre Franklin"/>
              <a:sym typeface="Libre Franklin"/>
            </a:endParaRPr>
          </a:p>
        </p:txBody>
      </p:sp>
      <p:sp>
        <p:nvSpPr>
          <p:cNvPr id="187" name="Google Shape;187;p20"/>
          <p:cNvSpPr/>
          <p:nvPr/>
        </p:nvSpPr>
        <p:spPr>
          <a:xfrm>
            <a:off x="2796888" y="2762250"/>
            <a:ext cx="1606153" cy="300038"/>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tr-TR" sz="1374">
                <a:solidFill>
                  <a:srgbClr val="FFFFFF"/>
                </a:solidFill>
                <a:latin typeface="Libre Franklin"/>
                <a:ea typeface="Libre Franklin"/>
                <a:cs typeface="Libre Franklin"/>
                <a:sym typeface="Libre Franklin"/>
              </a:rPr>
              <a:t>Image &amp; Content</a:t>
            </a:r>
            <a:endParaRPr sz="1374">
              <a:solidFill>
                <a:srgbClr val="FFFFFF"/>
              </a:solidFill>
              <a:latin typeface="Libre Franklin"/>
              <a:ea typeface="Libre Franklin"/>
              <a:cs typeface="Libre Franklin"/>
              <a:sym typeface="Libre Franklin"/>
            </a:endParaRPr>
          </a:p>
        </p:txBody>
      </p:sp>
      <p:sp>
        <p:nvSpPr>
          <p:cNvPr id="188" name="Google Shape;188;p20"/>
          <p:cNvSpPr/>
          <p:nvPr/>
        </p:nvSpPr>
        <p:spPr>
          <a:xfrm>
            <a:off x="2796888" y="1462068"/>
            <a:ext cx="1606153" cy="1027645"/>
          </a:xfrm>
          <a:prstGeom prst="rect">
            <a:avLst/>
          </a:prstGeom>
          <a:blipFill rotWithShape="1">
            <a:blip r:embed="rId4">
              <a:alphaModFix/>
            </a:blip>
            <a:stretch>
              <a:fillRect b="0" l="0" r="0" t="0"/>
            </a:stretch>
          </a:blipFill>
          <a:ln>
            <a:noFill/>
          </a:ln>
        </p:spPr>
        <p:txBody>
          <a:bodyPr anchorCtr="0" anchor="t" bIns="0" lIns="70775" spcFirstLastPara="1" rIns="70775" wrap="square" tIns="651250">
            <a:noAutofit/>
          </a:bodyPr>
          <a:lstStyle/>
          <a:p>
            <a:pPr indent="0" lvl="0" marL="0" marR="0" rtl="0" algn="ctr">
              <a:lnSpc>
                <a:spcPct val="130000"/>
              </a:lnSpc>
              <a:spcBef>
                <a:spcPts val="0"/>
              </a:spcBef>
              <a:spcAft>
                <a:spcPts val="0"/>
              </a:spcAft>
              <a:buNone/>
            </a:pPr>
            <a:r>
              <a:t/>
            </a:r>
            <a:endParaRPr sz="1099">
              <a:solidFill>
                <a:srgbClr val="262626"/>
              </a:solidFill>
              <a:latin typeface="Libre Franklin"/>
              <a:ea typeface="Libre Franklin"/>
              <a:cs typeface="Libre Franklin"/>
              <a:sym typeface="Libre Franklin"/>
            </a:endParaRPr>
          </a:p>
        </p:txBody>
      </p:sp>
      <p:sp>
        <p:nvSpPr>
          <p:cNvPr id="189" name="Google Shape;189;p20"/>
          <p:cNvSpPr txBox="1"/>
          <p:nvPr/>
        </p:nvSpPr>
        <p:spPr>
          <a:xfrm>
            <a:off x="2911783" y="3157125"/>
            <a:ext cx="1371557" cy="113107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Google Slide Presentations. </a:t>
            </a:r>
            <a:endParaRPr sz="900">
              <a:solidFill>
                <a:schemeClr val="dk1"/>
              </a:solidFill>
              <a:latin typeface="Libre Franklin"/>
              <a:ea typeface="Libre Franklin"/>
              <a:cs typeface="Libre Franklin"/>
              <a:sym typeface="Libre Franklin"/>
            </a:endParaRPr>
          </a:p>
        </p:txBody>
      </p:sp>
      <p:sp>
        <p:nvSpPr>
          <p:cNvPr id="190" name="Google Shape;190;p20"/>
          <p:cNvSpPr/>
          <p:nvPr/>
        </p:nvSpPr>
        <p:spPr>
          <a:xfrm rot="8624524">
            <a:off x="4789773" y="2995612"/>
            <a:ext cx="132160" cy="195263"/>
          </a:xfrm>
          <a:custGeom>
            <a:rect b="b" l="l" r="r" t="t"/>
            <a:pathLst>
              <a:path extrusionOk="0" h="248064" w="169030">
                <a:moveTo>
                  <a:pt x="169030" y="248064"/>
                </a:moveTo>
                <a:lnTo>
                  <a:pt x="0" y="90924"/>
                </a:lnTo>
                <a:lnTo>
                  <a:pt x="148400" y="0"/>
                </a:lnTo>
                <a:lnTo>
                  <a:pt x="169030" y="24806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91" name="Google Shape;191;p20"/>
          <p:cNvSpPr/>
          <p:nvPr/>
        </p:nvSpPr>
        <p:spPr>
          <a:xfrm flipH="1" rot="-8624524">
            <a:off x="6170898" y="2995612"/>
            <a:ext cx="132160" cy="195263"/>
          </a:xfrm>
          <a:custGeom>
            <a:rect b="b" l="l" r="r" t="t"/>
            <a:pathLst>
              <a:path extrusionOk="0" h="248064" w="169030">
                <a:moveTo>
                  <a:pt x="169030" y="248064"/>
                </a:moveTo>
                <a:lnTo>
                  <a:pt x="0" y="90924"/>
                </a:lnTo>
                <a:lnTo>
                  <a:pt x="148400" y="0"/>
                </a:lnTo>
                <a:lnTo>
                  <a:pt x="169030" y="24806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92" name="Google Shape;192;p20"/>
          <p:cNvSpPr/>
          <p:nvPr/>
        </p:nvSpPr>
        <p:spPr>
          <a:xfrm flipH="1" rot="-8905259">
            <a:off x="4812395" y="4420790"/>
            <a:ext cx="232172" cy="138113"/>
          </a:xfrm>
          <a:custGeom>
            <a:rect b="b" l="l" r="r" t="t"/>
            <a:pathLst>
              <a:path extrusionOk="0" h="178158" w="292031">
                <a:moveTo>
                  <a:pt x="169030" y="178158"/>
                </a:moveTo>
                <a:lnTo>
                  <a:pt x="0" y="21018"/>
                </a:lnTo>
                <a:lnTo>
                  <a:pt x="292031" y="0"/>
                </a:lnTo>
                <a:lnTo>
                  <a:pt x="169030" y="178158"/>
                </a:ln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93" name="Google Shape;193;p20"/>
          <p:cNvSpPr/>
          <p:nvPr/>
        </p:nvSpPr>
        <p:spPr>
          <a:xfrm>
            <a:off x="4802871" y="2571751"/>
            <a:ext cx="1482328" cy="1906190"/>
          </a:xfrm>
          <a:prstGeom prst="rect">
            <a:avLst/>
          </a:prstGeom>
          <a:solidFill>
            <a:srgbClr val="D8D8D8"/>
          </a:solidFill>
          <a:ln>
            <a:noFill/>
          </a:ln>
        </p:spPr>
        <p:txBody>
          <a:bodyPr anchorCtr="0" anchor="t" bIns="0" lIns="70775" spcFirstLastPara="1" rIns="70775" wrap="square" tIns="651250">
            <a:noAutofit/>
          </a:bodyPr>
          <a:lstStyle/>
          <a:p>
            <a:pPr indent="0" lvl="0" marL="0" marR="0" rtl="0" algn="ctr">
              <a:lnSpc>
                <a:spcPct val="130000"/>
              </a:lnSpc>
              <a:spcBef>
                <a:spcPts val="0"/>
              </a:spcBef>
              <a:spcAft>
                <a:spcPts val="0"/>
              </a:spcAft>
              <a:buNone/>
            </a:pPr>
            <a:r>
              <a:t/>
            </a:r>
            <a:endParaRPr sz="900">
              <a:solidFill>
                <a:srgbClr val="262626"/>
              </a:solidFill>
              <a:latin typeface="Libre Franklin"/>
              <a:ea typeface="Libre Franklin"/>
              <a:cs typeface="Libre Franklin"/>
              <a:sym typeface="Libre Franklin"/>
            </a:endParaRPr>
          </a:p>
        </p:txBody>
      </p:sp>
      <p:sp>
        <p:nvSpPr>
          <p:cNvPr id="194" name="Google Shape;194;p20"/>
          <p:cNvSpPr/>
          <p:nvPr/>
        </p:nvSpPr>
        <p:spPr>
          <a:xfrm>
            <a:off x="4740958" y="2762250"/>
            <a:ext cx="1606153" cy="300038"/>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tr-TR" sz="1374">
                <a:solidFill>
                  <a:srgbClr val="FFFFFF"/>
                </a:solidFill>
                <a:latin typeface="Libre Franklin"/>
                <a:ea typeface="Libre Franklin"/>
                <a:cs typeface="Libre Franklin"/>
                <a:sym typeface="Libre Franklin"/>
              </a:rPr>
              <a:t>Image &amp; Content</a:t>
            </a:r>
            <a:endParaRPr sz="1374">
              <a:solidFill>
                <a:srgbClr val="FFFFFF"/>
              </a:solidFill>
              <a:latin typeface="Libre Franklin"/>
              <a:ea typeface="Libre Franklin"/>
              <a:cs typeface="Libre Franklin"/>
              <a:sym typeface="Libre Franklin"/>
            </a:endParaRPr>
          </a:p>
        </p:txBody>
      </p:sp>
      <p:sp>
        <p:nvSpPr>
          <p:cNvPr id="195" name="Google Shape;195;p20"/>
          <p:cNvSpPr/>
          <p:nvPr/>
        </p:nvSpPr>
        <p:spPr>
          <a:xfrm>
            <a:off x="4740958" y="1462068"/>
            <a:ext cx="1606153" cy="1027645"/>
          </a:xfrm>
          <a:prstGeom prst="rect">
            <a:avLst/>
          </a:prstGeom>
          <a:blipFill rotWithShape="1">
            <a:blip r:embed="rId5">
              <a:alphaModFix/>
            </a:blip>
            <a:stretch>
              <a:fillRect b="0" l="0" r="0" t="0"/>
            </a:stretch>
          </a:blipFill>
          <a:ln>
            <a:noFill/>
          </a:ln>
        </p:spPr>
        <p:txBody>
          <a:bodyPr anchorCtr="0" anchor="t" bIns="0" lIns="70775" spcFirstLastPara="1" rIns="70775" wrap="square" tIns="651250">
            <a:noAutofit/>
          </a:bodyPr>
          <a:lstStyle/>
          <a:p>
            <a:pPr indent="0" lvl="0" marL="0" marR="0" rtl="0" algn="ctr">
              <a:lnSpc>
                <a:spcPct val="130000"/>
              </a:lnSpc>
              <a:spcBef>
                <a:spcPts val="0"/>
              </a:spcBef>
              <a:spcAft>
                <a:spcPts val="0"/>
              </a:spcAft>
              <a:buNone/>
            </a:pPr>
            <a:r>
              <a:t/>
            </a:r>
            <a:endParaRPr sz="1099">
              <a:solidFill>
                <a:srgbClr val="262626"/>
              </a:solidFill>
              <a:latin typeface="Libre Franklin"/>
              <a:ea typeface="Libre Franklin"/>
              <a:cs typeface="Libre Franklin"/>
              <a:sym typeface="Libre Franklin"/>
            </a:endParaRPr>
          </a:p>
        </p:txBody>
      </p:sp>
      <p:sp>
        <p:nvSpPr>
          <p:cNvPr id="196" name="Google Shape;196;p20"/>
          <p:cNvSpPr txBox="1"/>
          <p:nvPr/>
        </p:nvSpPr>
        <p:spPr>
          <a:xfrm>
            <a:off x="4855853" y="3157125"/>
            <a:ext cx="1371557" cy="113107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Google Slide Presentations. </a:t>
            </a:r>
            <a:endParaRPr sz="900">
              <a:solidFill>
                <a:schemeClr val="dk1"/>
              </a:solidFill>
              <a:latin typeface="Libre Franklin"/>
              <a:ea typeface="Libre Franklin"/>
              <a:cs typeface="Libre Franklin"/>
              <a:sym typeface="Libre Franklin"/>
            </a:endParaRPr>
          </a:p>
        </p:txBody>
      </p:sp>
      <p:sp>
        <p:nvSpPr>
          <p:cNvPr id="197" name="Google Shape;197;p20"/>
          <p:cNvSpPr/>
          <p:nvPr/>
        </p:nvSpPr>
        <p:spPr>
          <a:xfrm rot="8624524">
            <a:off x="6733842" y="2995612"/>
            <a:ext cx="132160" cy="195263"/>
          </a:xfrm>
          <a:custGeom>
            <a:rect b="b" l="l" r="r" t="t"/>
            <a:pathLst>
              <a:path extrusionOk="0" h="248064" w="169030">
                <a:moveTo>
                  <a:pt x="169030" y="248064"/>
                </a:moveTo>
                <a:lnTo>
                  <a:pt x="0" y="90924"/>
                </a:lnTo>
                <a:lnTo>
                  <a:pt x="148400" y="0"/>
                </a:lnTo>
                <a:lnTo>
                  <a:pt x="169030" y="24806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98" name="Google Shape;198;p20"/>
          <p:cNvSpPr/>
          <p:nvPr/>
        </p:nvSpPr>
        <p:spPr>
          <a:xfrm flipH="1" rot="-8624524">
            <a:off x="8114967" y="2995612"/>
            <a:ext cx="132160" cy="195263"/>
          </a:xfrm>
          <a:custGeom>
            <a:rect b="b" l="l" r="r" t="t"/>
            <a:pathLst>
              <a:path extrusionOk="0" h="248064" w="169030">
                <a:moveTo>
                  <a:pt x="169030" y="248064"/>
                </a:moveTo>
                <a:lnTo>
                  <a:pt x="0" y="90924"/>
                </a:lnTo>
                <a:lnTo>
                  <a:pt x="148400" y="0"/>
                </a:lnTo>
                <a:lnTo>
                  <a:pt x="169030" y="24806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199" name="Google Shape;199;p20"/>
          <p:cNvSpPr/>
          <p:nvPr/>
        </p:nvSpPr>
        <p:spPr>
          <a:xfrm flipH="1" rot="-8905259">
            <a:off x="6756464" y="4420790"/>
            <a:ext cx="232172" cy="138113"/>
          </a:xfrm>
          <a:custGeom>
            <a:rect b="b" l="l" r="r" t="t"/>
            <a:pathLst>
              <a:path extrusionOk="0" h="178158" w="292031">
                <a:moveTo>
                  <a:pt x="169030" y="178158"/>
                </a:moveTo>
                <a:lnTo>
                  <a:pt x="0" y="21018"/>
                </a:lnTo>
                <a:lnTo>
                  <a:pt x="292031" y="0"/>
                </a:lnTo>
                <a:lnTo>
                  <a:pt x="169030" y="178158"/>
                </a:lnTo>
                <a:close/>
              </a:path>
            </a:pathLst>
          </a:cu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10">
              <a:solidFill>
                <a:schemeClr val="lt1"/>
              </a:solidFill>
              <a:latin typeface="Libre Franklin"/>
              <a:ea typeface="Libre Franklin"/>
              <a:cs typeface="Libre Franklin"/>
              <a:sym typeface="Libre Franklin"/>
            </a:endParaRPr>
          </a:p>
        </p:txBody>
      </p:sp>
      <p:sp>
        <p:nvSpPr>
          <p:cNvPr id="200" name="Google Shape;200;p20"/>
          <p:cNvSpPr/>
          <p:nvPr/>
        </p:nvSpPr>
        <p:spPr>
          <a:xfrm>
            <a:off x="6746940" y="2571751"/>
            <a:ext cx="1482328" cy="1906190"/>
          </a:xfrm>
          <a:prstGeom prst="rect">
            <a:avLst/>
          </a:prstGeom>
          <a:solidFill>
            <a:srgbClr val="D8D8D8"/>
          </a:solidFill>
          <a:ln>
            <a:noFill/>
          </a:ln>
        </p:spPr>
        <p:txBody>
          <a:bodyPr anchorCtr="0" anchor="t" bIns="0" lIns="70775" spcFirstLastPara="1" rIns="70775" wrap="square" tIns="651250">
            <a:noAutofit/>
          </a:bodyPr>
          <a:lstStyle/>
          <a:p>
            <a:pPr indent="0" lvl="0" marL="0" marR="0" rtl="0" algn="ctr">
              <a:lnSpc>
                <a:spcPct val="130000"/>
              </a:lnSpc>
              <a:spcBef>
                <a:spcPts val="0"/>
              </a:spcBef>
              <a:spcAft>
                <a:spcPts val="0"/>
              </a:spcAft>
              <a:buNone/>
            </a:pPr>
            <a:r>
              <a:t/>
            </a:r>
            <a:endParaRPr sz="900">
              <a:solidFill>
                <a:srgbClr val="262626"/>
              </a:solidFill>
              <a:latin typeface="Libre Franklin"/>
              <a:ea typeface="Libre Franklin"/>
              <a:cs typeface="Libre Franklin"/>
              <a:sym typeface="Libre Franklin"/>
            </a:endParaRPr>
          </a:p>
        </p:txBody>
      </p:sp>
      <p:sp>
        <p:nvSpPr>
          <p:cNvPr id="201" name="Google Shape;201;p20"/>
          <p:cNvSpPr/>
          <p:nvPr/>
        </p:nvSpPr>
        <p:spPr>
          <a:xfrm>
            <a:off x="6685027" y="2762250"/>
            <a:ext cx="1606153" cy="300038"/>
          </a:xfrm>
          <a:prstGeom prst="rect">
            <a:avLst/>
          </a:prstGeom>
          <a:solidFill>
            <a:srgbClr val="DD6572"/>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tr-TR" sz="1374">
                <a:solidFill>
                  <a:srgbClr val="FFFFFF"/>
                </a:solidFill>
                <a:latin typeface="Libre Franklin"/>
                <a:ea typeface="Libre Franklin"/>
                <a:cs typeface="Libre Franklin"/>
                <a:sym typeface="Libre Franklin"/>
              </a:rPr>
              <a:t>Image &amp; Content</a:t>
            </a:r>
            <a:endParaRPr sz="1374">
              <a:solidFill>
                <a:srgbClr val="FFFFFF"/>
              </a:solidFill>
              <a:latin typeface="Libre Franklin"/>
              <a:ea typeface="Libre Franklin"/>
              <a:cs typeface="Libre Franklin"/>
              <a:sym typeface="Libre Franklin"/>
            </a:endParaRPr>
          </a:p>
        </p:txBody>
      </p:sp>
      <p:sp>
        <p:nvSpPr>
          <p:cNvPr id="202" name="Google Shape;202;p20"/>
          <p:cNvSpPr/>
          <p:nvPr/>
        </p:nvSpPr>
        <p:spPr>
          <a:xfrm>
            <a:off x="6685027" y="1462068"/>
            <a:ext cx="1606153" cy="1027645"/>
          </a:xfrm>
          <a:prstGeom prst="rect">
            <a:avLst/>
          </a:prstGeom>
          <a:blipFill rotWithShape="1">
            <a:blip r:embed="rId6">
              <a:alphaModFix/>
            </a:blip>
            <a:stretch>
              <a:fillRect b="0" l="0" r="0" t="0"/>
            </a:stretch>
          </a:blipFill>
          <a:ln>
            <a:noFill/>
          </a:ln>
        </p:spPr>
        <p:txBody>
          <a:bodyPr anchorCtr="0" anchor="t" bIns="0" lIns="70775" spcFirstLastPara="1" rIns="70775" wrap="square" tIns="651250">
            <a:noAutofit/>
          </a:bodyPr>
          <a:lstStyle/>
          <a:p>
            <a:pPr indent="0" lvl="0" marL="0" marR="0" rtl="0" algn="ctr">
              <a:lnSpc>
                <a:spcPct val="130000"/>
              </a:lnSpc>
              <a:spcBef>
                <a:spcPts val="0"/>
              </a:spcBef>
              <a:spcAft>
                <a:spcPts val="0"/>
              </a:spcAft>
              <a:buNone/>
            </a:pPr>
            <a:r>
              <a:t/>
            </a:r>
            <a:endParaRPr sz="1099">
              <a:solidFill>
                <a:srgbClr val="262626"/>
              </a:solidFill>
              <a:latin typeface="Libre Franklin"/>
              <a:ea typeface="Libre Franklin"/>
              <a:cs typeface="Libre Franklin"/>
              <a:sym typeface="Libre Franklin"/>
            </a:endParaRPr>
          </a:p>
        </p:txBody>
      </p:sp>
      <p:sp>
        <p:nvSpPr>
          <p:cNvPr id="203" name="Google Shape;203;p20"/>
          <p:cNvSpPr txBox="1"/>
          <p:nvPr/>
        </p:nvSpPr>
        <p:spPr>
          <a:xfrm>
            <a:off x="6799922" y="3157125"/>
            <a:ext cx="1371557" cy="113107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Google Slide Presentations. </a:t>
            </a:r>
            <a:endParaRPr sz="900">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500"/>
                                        <p:tgtEl>
                                          <p:spTgt spid="176"/>
                                        </p:tgtEl>
                                        <p:attrNameLst>
                                          <p:attrName>ppt_w</p:attrName>
                                        </p:attrNameLst>
                                      </p:cBhvr>
                                      <p:tavLst>
                                        <p:tav fmla="" tm="0">
                                          <p:val>
                                            <p:strVal val="0"/>
                                          </p:val>
                                        </p:tav>
                                        <p:tav fmla="" tm="100000">
                                          <p:val>
                                            <p:strVal val="#ppt_w"/>
                                          </p:val>
                                        </p:tav>
                                      </p:tavLst>
                                    </p:anim>
                                    <p:anim calcmode="lin" valueType="num">
                                      <p:cBhvr additive="base">
                                        <p:cTn dur="500"/>
                                        <p:tgtEl>
                                          <p:spTgt spid="17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ppt_w</p:attrName>
                                        </p:attrNameLst>
                                      </p:cBhvr>
                                      <p:tavLst>
                                        <p:tav fmla="" tm="0">
                                          <p:val>
                                            <p:strVal val="0"/>
                                          </p:val>
                                        </p:tav>
                                        <p:tav fmla="" tm="100000">
                                          <p:val>
                                            <p:strVal val="#ppt_w"/>
                                          </p:val>
                                        </p:tav>
                                      </p:tavLst>
                                    </p:anim>
                                    <p:anim calcmode="lin" valueType="num">
                                      <p:cBhvr additive="base">
                                        <p:cTn dur="500"/>
                                        <p:tgtEl>
                                          <p:spTgt spid="1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ppt_w</p:attrName>
                                        </p:attrNameLst>
                                      </p:cBhvr>
                                      <p:tavLst>
                                        <p:tav fmla="" tm="0">
                                          <p:val>
                                            <p:strVal val="0"/>
                                          </p:val>
                                        </p:tav>
                                        <p:tav fmla="" tm="100000">
                                          <p:val>
                                            <p:strVal val="#ppt_w"/>
                                          </p:val>
                                        </p:tav>
                                      </p:tavLst>
                                    </p:anim>
                                    <p:anim calcmode="lin" valueType="num">
                                      <p:cBhvr additive="base">
                                        <p:cTn dur="500"/>
                                        <p:tgtEl>
                                          <p:spTgt spid="1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ppt_w</p:attrName>
                                        </p:attrNameLst>
                                      </p:cBhvr>
                                      <p:tavLst>
                                        <p:tav fmla="" tm="0">
                                          <p:val>
                                            <p:strVal val="0"/>
                                          </p:val>
                                        </p:tav>
                                        <p:tav fmla="" tm="100000">
                                          <p:val>
                                            <p:strVal val="#ppt_w"/>
                                          </p:val>
                                        </p:tav>
                                      </p:tavLst>
                                    </p:anim>
                                    <p:anim calcmode="lin" valueType="num">
                                      <p:cBhvr additive="base">
                                        <p:cTn dur="500"/>
                                        <p:tgtEl>
                                          <p:spTgt spid="17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ppt_w</p:attrName>
                                        </p:attrNameLst>
                                      </p:cBhvr>
                                      <p:tavLst>
                                        <p:tav fmla="" tm="0">
                                          <p:val>
                                            <p:strVal val="0"/>
                                          </p:val>
                                        </p:tav>
                                        <p:tav fmla="" tm="100000">
                                          <p:val>
                                            <p:strVal val="#ppt_w"/>
                                          </p:val>
                                        </p:tav>
                                      </p:tavLst>
                                    </p:anim>
                                    <p:anim calcmode="lin" valueType="num">
                                      <p:cBhvr additive="base">
                                        <p:cTn dur="500"/>
                                        <p:tgtEl>
                                          <p:spTgt spid="18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ppt_w</p:attrName>
                                        </p:attrNameLst>
                                      </p:cBhvr>
                                      <p:tavLst>
                                        <p:tav fmla="" tm="0">
                                          <p:val>
                                            <p:strVal val="0"/>
                                          </p:val>
                                        </p:tav>
                                        <p:tav fmla="" tm="100000">
                                          <p:val>
                                            <p:strVal val="#ppt_w"/>
                                          </p:val>
                                        </p:tav>
                                      </p:tavLst>
                                    </p:anim>
                                    <p:anim calcmode="lin" valueType="num">
                                      <p:cBhvr additive="base">
                                        <p:cTn dur="500"/>
                                        <p:tgtEl>
                                          <p:spTgt spid="1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ppt_w</p:attrName>
                                        </p:attrNameLst>
                                      </p:cBhvr>
                                      <p:tavLst>
                                        <p:tav fmla="" tm="0">
                                          <p:val>
                                            <p:strVal val="0"/>
                                          </p:val>
                                        </p:tav>
                                        <p:tav fmla="" tm="100000">
                                          <p:val>
                                            <p:strVal val="#ppt_w"/>
                                          </p:val>
                                        </p:tav>
                                      </p:tavLst>
                                    </p:anim>
                                    <p:anim calcmode="lin" valueType="num">
                                      <p:cBhvr additive="base">
                                        <p:cTn dur="500"/>
                                        <p:tgtEl>
                                          <p:spTgt spid="1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ppt_w</p:attrName>
                                        </p:attrNameLst>
                                      </p:cBhvr>
                                      <p:tavLst>
                                        <p:tav fmla="" tm="0">
                                          <p:val>
                                            <p:strVal val="0"/>
                                          </p:val>
                                        </p:tav>
                                        <p:tav fmla="" tm="100000">
                                          <p:val>
                                            <p:strVal val="#ppt_w"/>
                                          </p:val>
                                        </p:tav>
                                      </p:tavLst>
                                    </p:anim>
                                    <p:anim calcmode="lin" valueType="num">
                                      <p:cBhvr additive="base">
                                        <p:cTn dur="500"/>
                                        <p:tgtEl>
                                          <p:spTgt spid="1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ppt_w</p:attrName>
                                        </p:attrNameLst>
                                      </p:cBhvr>
                                      <p:tavLst>
                                        <p:tav fmla="" tm="0">
                                          <p:val>
                                            <p:strVal val="0"/>
                                          </p:val>
                                        </p:tav>
                                        <p:tav fmla="" tm="100000">
                                          <p:val>
                                            <p:strVal val="#ppt_w"/>
                                          </p:val>
                                        </p:tav>
                                      </p:tavLst>
                                    </p:anim>
                                    <p:anim calcmode="lin" valueType="num">
                                      <p:cBhvr additive="base">
                                        <p:cTn dur="500"/>
                                        <p:tgtEl>
                                          <p:spTgt spid="1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500"/>
                                        <p:tgtEl>
                                          <p:spTgt spid="185"/>
                                        </p:tgtEl>
                                        <p:attrNameLst>
                                          <p:attrName>ppt_w</p:attrName>
                                        </p:attrNameLst>
                                      </p:cBhvr>
                                      <p:tavLst>
                                        <p:tav fmla="" tm="0">
                                          <p:val>
                                            <p:strVal val="0"/>
                                          </p:val>
                                        </p:tav>
                                        <p:tav fmla="" tm="100000">
                                          <p:val>
                                            <p:strVal val="#ppt_w"/>
                                          </p:val>
                                        </p:tav>
                                      </p:tavLst>
                                    </p:anim>
                                    <p:anim calcmode="lin" valueType="num">
                                      <p:cBhvr additive="base">
                                        <p:cTn dur="500"/>
                                        <p:tgtEl>
                                          <p:spTgt spid="1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ppt_w</p:attrName>
                                        </p:attrNameLst>
                                      </p:cBhvr>
                                      <p:tavLst>
                                        <p:tav fmla="" tm="0">
                                          <p:val>
                                            <p:strVal val="0"/>
                                          </p:val>
                                        </p:tav>
                                        <p:tav fmla="" tm="100000">
                                          <p:val>
                                            <p:strVal val="#ppt_w"/>
                                          </p:val>
                                        </p:tav>
                                      </p:tavLst>
                                    </p:anim>
                                    <p:anim calcmode="lin" valueType="num">
                                      <p:cBhvr additive="base">
                                        <p:cTn dur="500"/>
                                        <p:tgtEl>
                                          <p:spTgt spid="1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ppt_w</p:attrName>
                                        </p:attrNameLst>
                                      </p:cBhvr>
                                      <p:tavLst>
                                        <p:tav fmla="" tm="0">
                                          <p:val>
                                            <p:strVal val="0"/>
                                          </p:val>
                                        </p:tav>
                                        <p:tav fmla="" tm="100000">
                                          <p:val>
                                            <p:strVal val="#ppt_w"/>
                                          </p:val>
                                        </p:tav>
                                      </p:tavLst>
                                    </p:anim>
                                    <p:anim calcmode="lin" valueType="num">
                                      <p:cBhvr additive="base">
                                        <p:cTn dur="500"/>
                                        <p:tgtEl>
                                          <p:spTgt spid="1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ppt_w</p:attrName>
                                        </p:attrNameLst>
                                      </p:cBhvr>
                                      <p:tavLst>
                                        <p:tav fmla="" tm="0">
                                          <p:val>
                                            <p:strVal val="0"/>
                                          </p:val>
                                        </p:tav>
                                        <p:tav fmla="" tm="100000">
                                          <p:val>
                                            <p:strVal val="#ppt_w"/>
                                          </p:val>
                                        </p:tav>
                                      </p:tavLst>
                                    </p:anim>
                                    <p:anim calcmode="lin" valueType="num">
                                      <p:cBhvr additive="base">
                                        <p:cTn dur="500"/>
                                        <p:tgtEl>
                                          <p:spTgt spid="1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ppt_w</p:attrName>
                                        </p:attrNameLst>
                                      </p:cBhvr>
                                      <p:tavLst>
                                        <p:tav fmla="" tm="0">
                                          <p:val>
                                            <p:strVal val="0"/>
                                          </p:val>
                                        </p:tav>
                                        <p:tav fmla="" tm="100000">
                                          <p:val>
                                            <p:strVal val="#ppt_w"/>
                                          </p:val>
                                        </p:tav>
                                      </p:tavLst>
                                    </p:anim>
                                    <p:anim calcmode="lin" valueType="num">
                                      <p:cBhvr additive="base">
                                        <p:cTn dur="500"/>
                                        <p:tgtEl>
                                          <p:spTgt spid="1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ppt_w</p:attrName>
                                        </p:attrNameLst>
                                      </p:cBhvr>
                                      <p:tavLst>
                                        <p:tav fmla="" tm="0">
                                          <p:val>
                                            <p:strVal val="0"/>
                                          </p:val>
                                        </p:tav>
                                        <p:tav fmla="" tm="100000">
                                          <p:val>
                                            <p:strVal val="#ppt_w"/>
                                          </p:val>
                                        </p:tav>
                                      </p:tavLst>
                                    </p:anim>
                                    <p:anim calcmode="lin" valueType="num">
                                      <p:cBhvr additive="base">
                                        <p:cTn dur="500"/>
                                        <p:tgtEl>
                                          <p:spTgt spid="1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ppt_w</p:attrName>
                                        </p:attrNameLst>
                                      </p:cBhvr>
                                      <p:tavLst>
                                        <p:tav fmla="" tm="0">
                                          <p:val>
                                            <p:strVal val="0"/>
                                          </p:val>
                                        </p:tav>
                                        <p:tav fmla="" tm="100000">
                                          <p:val>
                                            <p:strVal val="#ppt_w"/>
                                          </p:val>
                                        </p:tav>
                                      </p:tavLst>
                                    </p:anim>
                                    <p:anim calcmode="lin" valueType="num">
                                      <p:cBhvr additive="base">
                                        <p:cTn dur="500"/>
                                        <p:tgtEl>
                                          <p:spTgt spid="1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ppt_w</p:attrName>
                                        </p:attrNameLst>
                                      </p:cBhvr>
                                      <p:tavLst>
                                        <p:tav fmla="" tm="0">
                                          <p:val>
                                            <p:strVal val="0"/>
                                          </p:val>
                                        </p:tav>
                                        <p:tav fmla="" tm="100000">
                                          <p:val>
                                            <p:strVal val="#ppt_w"/>
                                          </p:val>
                                        </p:tav>
                                      </p:tavLst>
                                    </p:anim>
                                    <p:anim calcmode="lin" valueType="num">
                                      <p:cBhvr additive="base">
                                        <p:cTn dur="500"/>
                                        <p:tgtEl>
                                          <p:spTgt spid="1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500"/>
                                        <p:tgtEl>
                                          <p:spTgt spid="193"/>
                                        </p:tgtEl>
                                        <p:attrNameLst>
                                          <p:attrName>ppt_w</p:attrName>
                                        </p:attrNameLst>
                                      </p:cBhvr>
                                      <p:tavLst>
                                        <p:tav fmla="" tm="0">
                                          <p:val>
                                            <p:strVal val="0"/>
                                          </p:val>
                                        </p:tav>
                                        <p:tav fmla="" tm="100000">
                                          <p:val>
                                            <p:strVal val="#ppt_w"/>
                                          </p:val>
                                        </p:tav>
                                      </p:tavLst>
                                    </p:anim>
                                    <p:anim calcmode="lin" valueType="num">
                                      <p:cBhvr additive="base">
                                        <p:cTn dur="500"/>
                                        <p:tgtEl>
                                          <p:spTgt spid="1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ppt_w</p:attrName>
                                        </p:attrNameLst>
                                      </p:cBhvr>
                                      <p:tavLst>
                                        <p:tav fmla="" tm="0">
                                          <p:val>
                                            <p:strVal val="0"/>
                                          </p:val>
                                        </p:tav>
                                        <p:tav fmla="" tm="100000">
                                          <p:val>
                                            <p:strVal val="#ppt_w"/>
                                          </p:val>
                                        </p:tav>
                                      </p:tavLst>
                                    </p:anim>
                                    <p:anim calcmode="lin" valueType="num">
                                      <p:cBhvr additive="base">
                                        <p:cTn dur="500"/>
                                        <p:tgtEl>
                                          <p:spTgt spid="1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ppt_w</p:attrName>
                                        </p:attrNameLst>
                                      </p:cBhvr>
                                      <p:tavLst>
                                        <p:tav fmla="" tm="0">
                                          <p:val>
                                            <p:strVal val="0"/>
                                          </p:val>
                                        </p:tav>
                                        <p:tav fmla="" tm="100000">
                                          <p:val>
                                            <p:strVal val="#ppt_w"/>
                                          </p:val>
                                        </p:tav>
                                      </p:tavLst>
                                    </p:anim>
                                    <p:anim calcmode="lin" valueType="num">
                                      <p:cBhvr additive="base">
                                        <p:cTn dur="500"/>
                                        <p:tgtEl>
                                          <p:spTgt spid="1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ppt_w</p:attrName>
                                        </p:attrNameLst>
                                      </p:cBhvr>
                                      <p:tavLst>
                                        <p:tav fmla="" tm="0">
                                          <p:val>
                                            <p:strVal val="0"/>
                                          </p:val>
                                        </p:tav>
                                        <p:tav fmla="" tm="100000">
                                          <p:val>
                                            <p:strVal val="#ppt_w"/>
                                          </p:val>
                                        </p:tav>
                                      </p:tavLst>
                                    </p:anim>
                                    <p:anim calcmode="lin" valueType="num">
                                      <p:cBhvr additive="base">
                                        <p:cTn dur="500"/>
                                        <p:tgtEl>
                                          <p:spTgt spid="1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ppt_w</p:attrName>
                                        </p:attrNameLst>
                                      </p:cBhvr>
                                      <p:tavLst>
                                        <p:tav fmla="" tm="0">
                                          <p:val>
                                            <p:strVal val="0"/>
                                          </p:val>
                                        </p:tav>
                                        <p:tav fmla="" tm="100000">
                                          <p:val>
                                            <p:strVal val="#ppt_w"/>
                                          </p:val>
                                        </p:tav>
                                      </p:tavLst>
                                    </p:anim>
                                    <p:anim calcmode="lin" valueType="num">
                                      <p:cBhvr additive="base">
                                        <p:cTn dur="500"/>
                                        <p:tgtEl>
                                          <p:spTgt spid="1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ppt_w</p:attrName>
                                        </p:attrNameLst>
                                      </p:cBhvr>
                                      <p:tavLst>
                                        <p:tav fmla="" tm="0">
                                          <p:val>
                                            <p:strVal val="0"/>
                                          </p:val>
                                        </p:tav>
                                        <p:tav fmla="" tm="100000">
                                          <p:val>
                                            <p:strVal val="#ppt_w"/>
                                          </p:val>
                                        </p:tav>
                                      </p:tavLst>
                                    </p:anim>
                                    <p:anim calcmode="lin" valueType="num">
                                      <p:cBhvr additive="base">
                                        <p:cTn dur="500"/>
                                        <p:tgtEl>
                                          <p:spTgt spid="1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ppt_w</p:attrName>
                                        </p:attrNameLst>
                                      </p:cBhvr>
                                      <p:tavLst>
                                        <p:tav fmla="" tm="0">
                                          <p:val>
                                            <p:strVal val="0"/>
                                          </p:val>
                                        </p:tav>
                                        <p:tav fmla="" tm="100000">
                                          <p:val>
                                            <p:strVal val="#ppt_w"/>
                                          </p:val>
                                        </p:tav>
                                      </p:tavLst>
                                    </p:anim>
                                    <p:anim calcmode="lin" valueType="num">
                                      <p:cBhvr additive="base">
                                        <p:cTn dur="500"/>
                                        <p:tgtEl>
                                          <p:spTgt spid="1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ppt_w</p:attrName>
                                        </p:attrNameLst>
                                      </p:cBhvr>
                                      <p:tavLst>
                                        <p:tav fmla="" tm="0">
                                          <p:val>
                                            <p:strVal val="0"/>
                                          </p:val>
                                        </p:tav>
                                        <p:tav fmla="" tm="100000">
                                          <p:val>
                                            <p:strVal val="#ppt_w"/>
                                          </p:val>
                                        </p:tav>
                                      </p:tavLst>
                                    </p:anim>
                                    <p:anim calcmode="lin" valueType="num">
                                      <p:cBhvr additive="base">
                                        <p:cTn dur="500"/>
                                        <p:tgtEl>
                                          <p:spTgt spid="2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ppt_w</p:attrName>
                                        </p:attrNameLst>
                                      </p:cBhvr>
                                      <p:tavLst>
                                        <p:tav fmla="" tm="0">
                                          <p:val>
                                            <p:strVal val="0"/>
                                          </p:val>
                                        </p:tav>
                                        <p:tav fmla="" tm="100000">
                                          <p:val>
                                            <p:strVal val="#ppt_w"/>
                                          </p:val>
                                        </p:tav>
                                      </p:tavLst>
                                    </p:anim>
                                    <p:anim calcmode="lin" valueType="num">
                                      <p:cBhvr additive="base">
                                        <p:cTn dur="500"/>
                                        <p:tgtEl>
                                          <p:spTgt spid="2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ppt_w</p:attrName>
                                        </p:attrNameLst>
                                      </p:cBhvr>
                                      <p:tavLst>
                                        <p:tav fmla="" tm="0">
                                          <p:val>
                                            <p:strVal val="0"/>
                                          </p:val>
                                        </p:tav>
                                        <p:tav fmla="" tm="100000">
                                          <p:val>
                                            <p:strVal val="#ppt_w"/>
                                          </p:val>
                                        </p:tav>
                                      </p:tavLst>
                                    </p:anim>
                                    <p:anim calcmode="lin" valueType="num">
                                      <p:cBhvr additive="base">
                                        <p:cTn dur="500"/>
                                        <p:tgtEl>
                                          <p:spTgt spid="2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ppt_w</p:attrName>
                                        </p:attrNameLst>
                                      </p:cBhvr>
                                      <p:tavLst>
                                        <p:tav fmla="" tm="0">
                                          <p:val>
                                            <p:strVal val="0"/>
                                          </p:val>
                                        </p:tav>
                                        <p:tav fmla="" tm="100000">
                                          <p:val>
                                            <p:strVal val="#ppt_w"/>
                                          </p:val>
                                        </p:tav>
                                      </p:tavLst>
                                    </p:anim>
                                    <p:anim calcmode="lin" valueType="num">
                                      <p:cBhvr additive="base">
                                        <p:cTn dur="500"/>
                                        <p:tgtEl>
                                          <p:spTgt spid="2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1"/>
          <p:cNvSpPr/>
          <p:nvPr/>
        </p:nvSpPr>
        <p:spPr>
          <a:xfrm>
            <a:off x="1191334" y="1649795"/>
            <a:ext cx="1307783" cy="1302423"/>
          </a:xfrm>
          <a:prstGeom prst="ellipse">
            <a:avLst/>
          </a:prstGeom>
          <a:solidFill>
            <a:srgbClr val="B2B2B2">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10" name="Google Shape;210;p21"/>
          <p:cNvSpPr/>
          <p:nvPr/>
        </p:nvSpPr>
        <p:spPr>
          <a:xfrm>
            <a:off x="1314207" y="1770583"/>
            <a:ext cx="1062038" cy="1060847"/>
          </a:xfrm>
          <a:prstGeom prst="ellipse">
            <a:avLst/>
          </a:prstGeom>
          <a:noFill/>
          <a:ln cap="flat" cmpd="sng" w="9525">
            <a:solidFill>
              <a:srgbClr val="DD65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211" name="Google Shape;211;p21"/>
          <p:cNvSpPr/>
          <p:nvPr/>
        </p:nvSpPr>
        <p:spPr>
          <a:xfrm>
            <a:off x="1409457" y="1867025"/>
            <a:ext cx="871500" cy="867900"/>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rgbClr val="FFFFFF"/>
                </a:solidFill>
                <a:latin typeface="Libre Franklin"/>
                <a:ea typeface="Libre Franklin"/>
                <a:cs typeface="Libre Franklin"/>
                <a:sym typeface="Libre Franklin"/>
              </a:rPr>
              <a:t>15%</a:t>
            </a:r>
            <a:endParaRPr/>
          </a:p>
        </p:txBody>
      </p:sp>
      <p:sp>
        <p:nvSpPr>
          <p:cNvPr id="212" name="Google Shape;212;p21"/>
          <p:cNvSpPr/>
          <p:nvPr/>
        </p:nvSpPr>
        <p:spPr>
          <a:xfrm rot="9000000">
            <a:off x="1273726" y="1729507"/>
            <a:ext cx="1143000" cy="1143000"/>
          </a:xfrm>
          <a:prstGeom prst="blockArc">
            <a:avLst>
              <a:gd fmla="val 10800000" name="adj1"/>
              <a:gd fmla="val 14261531" name="adj2"/>
              <a:gd fmla="val 8185" name="adj3"/>
            </a:avLst>
          </a:prstGeom>
          <a:solidFill>
            <a:srgbClr val="DD6572"/>
          </a:solidFill>
          <a:ln cap="flat" cmpd="sng" w="12700">
            <a:solidFill>
              <a:srgbClr val="000000">
                <a:alpha val="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213" name="Google Shape;213;p21"/>
          <p:cNvSpPr/>
          <p:nvPr/>
        </p:nvSpPr>
        <p:spPr>
          <a:xfrm>
            <a:off x="1169547" y="3048660"/>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a:t>
            </a:r>
            <a:endParaRPr b="1" sz="1200">
              <a:solidFill>
                <a:schemeClr val="lt1"/>
              </a:solidFill>
              <a:latin typeface="Libre Franklin"/>
              <a:ea typeface="Libre Franklin"/>
              <a:cs typeface="Libre Franklin"/>
              <a:sym typeface="Libre Franklin"/>
            </a:endParaRPr>
          </a:p>
        </p:txBody>
      </p:sp>
      <p:sp>
        <p:nvSpPr>
          <p:cNvPr id="214" name="Google Shape;214;p21"/>
          <p:cNvSpPr txBox="1"/>
          <p:nvPr/>
        </p:nvSpPr>
        <p:spPr>
          <a:xfrm>
            <a:off x="678916" y="3358390"/>
            <a:ext cx="2332619"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Google Slide Presentations. </a:t>
            </a:r>
            <a:endParaRPr sz="900">
              <a:solidFill>
                <a:schemeClr val="dk1"/>
              </a:solidFill>
              <a:latin typeface="Libre Franklin"/>
              <a:ea typeface="Libre Franklin"/>
              <a:cs typeface="Libre Franklin"/>
              <a:sym typeface="Libre Franklin"/>
            </a:endParaRPr>
          </a:p>
        </p:txBody>
      </p:sp>
      <p:sp>
        <p:nvSpPr>
          <p:cNvPr id="215" name="Google Shape;215;p21"/>
          <p:cNvSpPr/>
          <p:nvPr/>
        </p:nvSpPr>
        <p:spPr>
          <a:xfrm>
            <a:off x="3919252" y="1649795"/>
            <a:ext cx="1307783" cy="1302423"/>
          </a:xfrm>
          <a:prstGeom prst="ellipse">
            <a:avLst/>
          </a:prstGeom>
          <a:solidFill>
            <a:srgbClr val="B2B2B2">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16" name="Google Shape;216;p21"/>
          <p:cNvSpPr/>
          <p:nvPr/>
        </p:nvSpPr>
        <p:spPr>
          <a:xfrm>
            <a:off x="4042124" y="1770583"/>
            <a:ext cx="1062038" cy="1060847"/>
          </a:xfrm>
          <a:prstGeom prst="ellipse">
            <a:avLst/>
          </a:prstGeom>
          <a:noFill/>
          <a:ln cap="flat" cmpd="sng" w="9525">
            <a:solidFill>
              <a:srgbClr val="DD65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217" name="Google Shape;217;p21"/>
          <p:cNvSpPr/>
          <p:nvPr/>
        </p:nvSpPr>
        <p:spPr>
          <a:xfrm>
            <a:off x="4137374" y="1867025"/>
            <a:ext cx="871538" cy="867965"/>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rgbClr val="FFFFFF"/>
                </a:solidFill>
                <a:latin typeface="Libre Franklin"/>
                <a:ea typeface="Libre Franklin"/>
                <a:cs typeface="Libre Franklin"/>
                <a:sym typeface="Libre Franklin"/>
              </a:rPr>
              <a:t>50%</a:t>
            </a:r>
            <a:endParaRPr/>
          </a:p>
        </p:txBody>
      </p:sp>
      <p:sp>
        <p:nvSpPr>
          <p:cNvPr id="218" name="Google Shape;218;p21"/>
          <p:cNvSpPr/>
          <p:nvPr/>
        </p:nvSpPr>
        <p:spPr>
          <a:xfrm rot="9000000">
            <a:off x="4001643" y="1729507"/>
            <a:ext cx="1143000" cy="1143000"/>
          </a:xfrm>
          <a:prstGeom prst="blockArc">
            <a:avLst>
              <a:gd fmla="val 3083979" name="adj1"/>
              <a:gd fmla="val 14261531" name="adj2"/>
              <a:gd fmla="val 8185" name="adj3"/>
            </a:avLst>
          </a:prstGeom>
          <a:solidFill>
            <a:srgbClr val="DD6572"/>
          </a:solidFill>
          <a:ln cap="flat" cmpd="sng" w="12700">
            <a:solidFill>
              <a:srgbClr val="DD6572">
                <a:alpha val="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219" name="Google Shape;219;p21"/>
          <p:cNvSpPr/>
          <p:nvPr/>
        </p:nvSpPr>
        <p:spPr>
          <a:xfrm>
            <a:off x="3897464" y="3048660"/>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a:t>
            </a:r>
            <a:endParaRPr b="1" sz="1200">
              <a:solidFill>
                <a:schemeClr val="lt1"/>
              </a:solidFill>
              <a:latin typeface="Libre Franklin"/>
              <a:ea typeface="Libre Franklin"/>
              <a:cs typeface="Libre Franklin"/>
              <a:sym typeface="Libre Franklin"/>
            </a:endParaRPr>
          </a:p>
        </p:txBody>
      </p:sp>
      <p:sp>
        <p:nvSpPr>
          <p:cNvPr id="220" name="Google Shape;220;p21"/>
          <p:cNvSpPr txBox="1"/>
          <p:nvPr/>
        </p:nvSpPr>
        <p:spPr>
          <a:xfrm>
            <a:off x="3406834" y="3358390"/>
            <a:ext cx="2332619"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Google Slide Presentations. </a:t>
            </a:r>
            <a:endParaRPr sz="900">
              <a:solidFill>
                <a:schemeClr val="dk1"/>
              </a:solidFill>
              <a:latin typeface="Libre Franklin"/>
              <a:ea typeface="Libre Franklin"/>
              <a:cs typeface="Libre Franklin"/>
              <a:sym typeface="Libre Franklin"/>
            </a:endParaRPr>
          </a:p>
        </p:txBody>
      </p:sp>
      <p:sp>
        <p:nvSpPr>
          <p:cNvPr id="221" name="Google Shape;221;p21"/>
          <p:cNvSpPr/>
          <p:nvPr/>
        </p:nvSpPr>
        <p:spPr>
          <a:xfrm>
            <a:off x="6647168" y="1649795"/>
            <a:ext cx="1307783" cy="1302423"/>
          </a:xfrm>
          <a:prstGeom prst="ellipse">
            <a:avLst/>
          </a:prstGeom>
          <a:solidFill>
            <a:srgbClr val="B2B2B2">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Franklin"/>
              <a:ea typeface="Libre Franklin"/>
              <a:cs typeface="Libre Franklin"/>
              <a:sym typeface="Libre Franklin"/>
            </a:endParaRPr>
          </a:p>
        </p:txBody>
      </p:sp>
      <p:sp>
        <p:nvSpPr>
          <p:cNvPr id="222" name="Google Shape;222;p21"/>
          <p:cNvSpPr/>
          <p:nvPr/>
        </p:nvSpPr>
        <p:spPr>
          <a:xfrm>
            <a:off x="6770041" y="1770583"/>
            <a:ext cx="1062038" cy="1060847"/>
          </a:xfrm>
          <a:prstGeom prst="ellipse">
            <a:avLst/>
          </a:prstGeom>
          <a:noFill/>
          <a:ln cap="flat" cmpd="sng" w="9525">
            <a:solidFill>
              <a:srgbClr val="DD65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Libre Franklin"/>
              <a:ea typeface="Libre Franklin"/>
              <a:cs typeface="Libre Franklin"/>
              <a:sym typeface="Libre Franklin"/>
            </a:endParaRPr>
          </a:p>
        </p:txBody>
      </p:sp>
      <p:sp>
        <p:nvSpPr>
          <p:cNvPr id="223" name="Google Shape;223;p21"/>
          <p:cNvSpPr/>
          <p:nvPr/>
        </p:nvSpPr>
        <p:spPr>
          <a:xfrm>
            <a:off x="6865291" y="1867025"/>
            <a:ext cx="871538" cy="867965"/>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tr-TR" sz="1800">
                <a:solidFill>
                  <a:srgbClr val="FFFFFF"/>
                </a:solidFill>
                <a:latin typeface="Libre Franklin"/>
                <a:ea typeface="Libre Franklin"/>
                <a:cs typeface="Libre Franklin"/>
                <a:sym typeface="Libre Franklin"/>
              </a:rPr>
              <a:t>75%</a:t>
            </a:r>
            <a:endParaRPr/>
          </a:p>
        </p:txBody>
      </p:sp>
      <p:sp>
        <p:nvSpPr>
          <p:cNvPr id="224" name="Google Shape;224;p21"/>
          <p:cNvSpPr/>
          <p:nvPr/>
        </p:nvSpPr>
        <p:spPr>
          <a:xfrm rot="9000000">
            <a:off x="6729560" y="1729507"/>
            <a:ext cx="1143000" cy="1143000"/>
          </a:xfrm>
          <a:prstGeom prst="blockArc">
            <a:avLst>
              <a:gd fmla="val 20469158" name="adj1"/>
              <a:gd fmla="val 14261531" name="adj2"/>
              <a:gd fmla="val 8185" name="adj3"/>
            </a:avLst>
          </a:prstGeom>
          <a:solidFill>
            <a:srgbClr val="DD6572"/>
          </a:solidFill>
          <a:ln cap="flat" cmpd="sng" w="12700">
            <a:solidFill>
              <a:srgbClr val="000000">
                <a:alpha val="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Libre Franklin"/>
              <a:ea typeface="Libre Franklin"/>
              <a:cs typeface="Libre Franklin"/>
              <a:sym typeface="Libre Franklin"/>
            </a:endParaRPr>
          </a:p>
        </p:txBody>
      </p:sp>
      <p:sp>
        <p:nvSpPr>
          <p:cNvPr id="225" name="Google Shape;225;p21"/>
          <p:cNvSpPr/>
          <p:nvPr/>
        </p:nvSpPr>
        <p:spPr>
          <a:xfrm>
            <a:off x="6625380" y="3048660"/>
            <a:ext cx="1351360" cy="276999"/>
          </a:xfrm>
          <a:prstGeom prst="rect">
            <a:avLst/>
          </a:prstGeom>
          <a:solidFill>
            <a:srgbClr val="DD6572"/>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lt1"/>
                </a:solidFill>
                <a:latin typeface="Libre Franklin"/>
                <a:ea typeface="Libre Franklin"/>
                <a:cs typeface="Libre Franklin"/>
                <a:sym typeface="Libre Franklin"/>
              </a:rPr>
              <a:t>NAME</a:t>
            </a:r>
            <a:endParaRPr b="1" sz="1200">
              <a:solidFill>
                <a:schemeClr val="lt1"/>
              </a:solidFill>
              <a:latin typeface="Libre Franklin"/>
              <a:ea typeface="Libre Franklin"/>
              <a:cs typeface="Libre Franklin"/>
              <a:sym typeface="Libre Franklin"/>
            </a:endParaRPr>
          </a:p>
        </p:txBody>
      </p:sp>
      <p:sp>
        <p:nvSpPr>
          <p:cNvPr id="226" name="Google Shape;226;p21"/>
          <p:cNvSpPr txBox="1"/>
          <p:nvPr/>
        </p:nvSpPr>
        <p:spPr>
          <a:xfrm>
            <a:off x="6134750" y="3358390"/>
            <a:ext cx="2332619" cy="71558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You can simply impress your audience and add a unique zing and appeal to your Google Slide Presentations. </a:t>
            </a:r>
            <a:endParaRPr sz="900">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ppt_w</p:attrName>
                                        </p:attrNameLst>
                                      </p:cBhvr>
                                      <p:tavLst>
                                        <p:tav fmla="" tm="0">
                                          <p:val>
                                            <p:strVal val="0"/>
                                          </p:val>
                                        </p:tav>
                                        <p:tav fmla="" tm="100000">
                                          <p:val>
                                            <p:strVal val="#ppt_w"/>
                                          </p:val>
                                        </p:tav>
                                      </p:tavLst>
                                    </p:anim>
                                    <p:anim calcmode="lin" valueType="num">
                                      <p:cBhvr additive="base">
                                        <p:cTn dur="500"/>
                                        <p:tgtEl>
                                          <p:spTgt spid="2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ppt_w</p:attrName>
                                        </p:attrNameLst>
                                      </p:cBhvr>
                                      <p:tavLst>
                                        <p:tav fmla="" tm="0">
                                          <p:val>
                                            <p:strVal val="0"/>
                                          </p:val>
                                        </p:tav>
                                        <p:tav fmla="" tm="100000">
                                          <p:val>
                                            <p:strVal val="#ppt_w"/>
                                          </p:val>
                                        </p:tav>
                                      </p:tavLst>
                                    </p:anim>
                                    <p:anim calcmode="lin" valueType="num">
                                      <p:cBhvr additive="base">
                                        <p:cTn dur="500"/>
                                        <p:tgtEl>
                                          <p:spTgt spid="2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ppt_w</p:attrName>
                                        </p:attrNameLst>
                                      </p:cBhvr>
                                      <p:tavLst>
                                        <p:tav fmla="" tm="0">
                                          <p:val>
                                            <p:strVal val="0"/>
                                          </p:val>
                                        </p:tav>
                                        <p:tav fmla="" tm="100000">
                                          <p:val>
                                            <p:strVal val="#ppt_w"/>
                                          </p:val>
                                        </p:tav>
                                      </p:tavLst>
                                    </p:anim>
                                    <p:anim calcmode="lin" valueType="num">
                                      <p:cBhvr additive="base">
                                        <p:cTn dur="500"/>
                                        <p:tgtEl>
                                          <p:spTgt spid="2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ppt_w</p:attrName>
                                        </p:attrNameLst>
                                      </p:cBhvr>
                                      <p:tavLst>
                                        <p:tav fmla="" tm="0">
                                          <p:val>
                                            <p:strVal val="0"/>
                                          </p:val>
                                        </p:tav>
                                        <p:tav fmla="" tm="100000">
                                          <p:val>
                                            <p:strVal val="#ppt_w"/>
                                          </p:val>
                                        </p:tav>
                                      </p:tavLst>
                                    </p:anim>
                                    <p:anim calcmode="lin" valueType="num">
                                      <p:cBhvr additive="base">
                                        <p:cTn dur="500"/>
                                        <p:tgtEl>
                                          <p:spTgt spid="2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ppt_w</p:attrName>
                                        </p:attrNameLst>
                                      </p:cBhvr>
                                      <p:tavLst>
                                        <p:tav fmla="" tm="0">
                                          <p:val>
                                            <p:strVal val="0"/>
                                          </p:val>
                                        </p:tav>
                                        <p:tav fmla="" tm="100000">
                                          <p:val>
                                            <p:strVal val="#ppt_w"/>
                                          </p:val>
                                        </p:tav>
                                      </p:tavLst>
                                    </p:anim>
                                    <p:anim calcmode="lin" valueType="num">
                                      <p:cBhvr additive="base">
                                        <p:cTn dur="500"/>
                                        <p:tgtEl>
                                          <p:spTgt spid="2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ppt_w</p:attrName>
                                        </p:attrNameLst>
                                      </p:cBhvr>
                                      <p:tavLst>
                                        <p:tav fmla="" tm="0">
                                          <p:val>
                                            <p:strVal val="0"/>
                                          </p:val>
                                        </p:tav>
                                        <p:tav fmla="" tm="100000">
                                          <p:val>
                                            <p:strVal val="#ppt_w"/>
                                          </p:val>
                                        </p:tav>
                                      </p:tavLst>
                                    </p:anim>
                                    <p:anim calcmode="lin" valueType="num">
                                      <p:cBhvr additive="base">
                                        <p:cTn dur="500"/>
                                        <p:tgtEl>
                                          <p:spTgt spid="2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ppt_w</p:attrName>
                                        </p:attrNameLst>
                                      </p:cBhvr>
                                      <p:tavLst>
                                        <p:tav fmla="" tm="0">
                                          <p:val>
                                            <p:strVal val="0"/>
                                          </p:val>
                                        </p:tav>
                                        <p:tav fmla="" tm="100000">
                                          <p:val>
                                            <p:strVal val="#ppt_w"/>
                                          </p:val>
                                        </p:tav>
                                      </p:tavLst>
                                    </p:anim>
                                    <p:anim calcmode="lin" valueType="num">
                                      <p:cBhvr additive="base">
                                        <p:cTn dur="500"/>
                                        <p:tgtEl>
                                          <p:spTgt spid="2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ppt_w</p:attrName>
                                        </p:attrNameLst>
                                      </p:cBhvr>
                                      <p:tavLst>
                                        <p:tav fmla="" tm="0">
                                          <p:val>
                                            <p:strVal val="0"/>
                                          </p:val>
                                        </p:tav>
                                        <p:tav fmla="" tm="100000">
                                          <p:val>
                                            <p:strVal val="#ppt_w"/>
                                          </p:val>
                                        </p:tav>
                                      </p:tavLst>
                                    </p:anim>
                                    <p:anim calcmode="lin" valueType="num">
                                      <p:cBhvr additive="base">
                                        <p:cTn dur="500"/>
                                        <p:tgtEl>
                                          <p:spTgt spid="2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ppt_w</p:attrName>
                                        </p:attrNameLst>
                                      </p:cBhvr>
                                      <p:tavLst>
                                        <p:tav fmla="" tm="0">
                                          <p:val>
                                            <p:strVal val="0"/>
                                          </p:val>
                                        </p:tav>
                                        <p:tav fmla="" tm="100000">
                                          <p:val>
                                            <p:strVal val="#ppt_w"/>
                                          </p:val>
                                        </p:tav>
                                      </p:tavLst>
                                    </p:anim>
                                    <p:anim calcmode="lin" valueType="num">
                                      <p:cBhvr additive="base">
                                        <p:cTn dur="500"/>
                                        <p:tgtEl>
                                          <p:spTgt spid="2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ppt_w</p:attrName>
                                        </p:attrNameLst>
                                      </p:cBhvr>
                                      <p:tavLst>
                                        <p:tav fmla="" tm="0">
                                          <p:val>
                                            <p:strVal val="0"/>
                                          </p:val>
                                        </p:tav>
                                        <p:tav fmla="" tm="100000">
                                          <p:val>
                                            <p:strVal val="#ppt_w"/>
                                          </p:val>
                                        </p:tav>
                                      </p:tavLst>
                                    </p:anim>
                                    <p:anim calcmode="lin" valueType="num">
                                      <p:cBhvr additive="base">
                                        <p:cTn dur="500"/>
                                        <p:tgtEl>
                                          <p:spTgt spid="2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ppt_w</p:attrName>
                                        </p:attrNameLst>
                                      </p:cBhvr>
                                      <p:tavLst>
                                        <p:tav fmla="" tm="0">
                                          <p:val>
                                            <p:strVal val="0"/>
                                          </p:val>
                                        </p:tav>
                                        <p:tav fmla="" tm="100000">
                                          <p:val>
                                            <p:strVal val="#ppt_w"/>
                                          </p:val>
                                        </p:tav>
                                      </p:tavLst>
                                    </p:anim>
                                    <p:anim calcmode="lin" valueType="num">
                                      <p:cBhvr additive="base">
                                        <p:cTn dur="500"/>
                                        <p:tgtEl>
                                          <p:spTgt spid="2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ppt_w</p:attrName>
                                        </p:attrNameLst>
                                      </p:cBhvr>
                                      <p:tavLst>
                                        <p:tav fmla="" tm="0">
                                          <p:val>
                                            <p:strVal val="0"/>
                                          </p:val>
                                        </p:tav>
                                        <p:tav fmla="" tm="100000">
                                          <p:val>
                                            <p:strVal val="#ppt_w"/>
                                          </p:val>
                                        </p:tav>
                                      </p:tavLst>
                                    </p:anim>
                                    <p:anim calcmode="lin" valueType="num">
                                      <p:cBhvr additive="base">
                                        <p:cTn dur="500"/>
                                        <p:tgtEl>
                                          <p:spTgt spid="2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ppt_w</p:attrName>
                                        </p:attrNameLst>
                                      </p:cBhvr>
                                      <p:tavLst>
                                        <p:tav fmla="" tm="0">
                                          <p:val>
                                            <p:strVal val="0"/>
                                          </p:val>
                                        </p:tav>
                                        <p:tav fmla="" tm="100000">
                                          <p:val>
                                            <p:strVal val="#ppt_w"/>
                                          </p:val>
                                        </p:tav>
                                      </p:tavLst>
                                    </p:anim>
                                    <p:anim calcmode="lin" valueType="num">
                                      <p:cBhvr additive="base">
                                        <p:cTn dur="500"/>
                                        <p:tgtEl>
                                          <p:spTgt spid="2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ppt_w</p:attrName>
                                        </p:attrNameLst>
                                      </p:cBhvr>
                                      <p:tavLst>
                                        <p:tav fmla="" tm="0">
                                          <p:val>
                                            <p:strVal val="0"/>
                                          </p:val>
                                        </p:tav>
                                        <p:tav fmla="" tm="100000">
                                          <p:val>
                                            <p:strVal val="#ppt_w"/>
                                          </p:val>
                                        </p:tav>
                                      </p:tavLst>
                                    </p:anim>
                                    <p:anim calcmode="lin" valueType="num">
                                      <p:cBhvr additive="base">
                                        <p:cTn dur="500"/>
                                        <p:tgtEl>
                                          <p:spTgt spid="2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ppt_w</p:attrName>
                                        </p:attrNameLst>
                                      </p:cBhvr>
                                      <p:tavLst>
                                        <p:tav fmla="" tm="0">
                                          <p:val>
                                            <p:strVal val="0"/>
                                          </p:val>
                                        </p:tav>
                                        <p:tav fmla="" tm="100000">
                                          <p:val>
                                            <p:strVal val="#ppt_w"/>
                                          </p:val>
                                        </p:tav>
                                      </p:tavLst>
                                    </p:anim>
                                    <p:anim calcmode="lin" valueType="num">
                                      <p:cBhvr additive="base">
                                        <p:cTn dur="500"/>
                                        <p:tgtEl>
                                          <p:spTgt spid="2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ppt_w</p:attrName>
                                        </p:attrNameLst>
                                      </p:cBhvr>
                                      <p:tavLst>
                                        <p:tav fmla="" tm="0">
                                          <p:val>
                                            <p:strVal val="0"/>
                                          </p:val>
                                        </p:tav>
                                        <p:tav fmla="" tm="100000">
                                          <p:val>
                                            <p:strVal val="#ppt_w"/>
                                          </p:val>
                                        </p:tav>
                                      </p:tavLst>
                                    </p:anim>
                                    <p:anim calcmode="lin" valueType="num">
                                      <p:cBhvr additive="base">
                                        <p:cTn dur="500"/>
                                        <p:tgtEl>
                                          <p:spTgt spid="2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ppt_w</p:attrName>
                                        </p:attrNameLst>
                                      </p:cBhvr>
                                      <p:tavLst>
                                        <p:tav fmla="" tm="0">
                                          <p:val>
                                            <p:strVal val="0"/>
                                          </p:val>
                                        </p:tav>
                                        <p:tav fmla="" tm="100000">
                                          <p:val>
                                            <p:strVal val="#ppt_w"/>
                                          </p:val>
                                        </p:tav>
                                      </p:tavLst>
                                    </p:anim>
                                    <p:anim calcmode="lin" valueType="num">
                                      <p:cBhvr additive="base">
                                        <p:cTn dur="500"/>
                                        <p:tgtEl>
                                          <p:spTgt spid="2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ppt_w</p:attrName>
                                        </p:attrNameLst>
                                      </p:cBhvr>
                                      <p:tavLst>
                                        <p:tav fmla="" tm="0">
                                          <p:val>
                                            <p:strVal val="0"/>
                                          </p:val>
                                        </p:tav>
                                        <p:tav fmla="" tm="100000">
                                          <p:val>
                                            <p:strVal val="#ppt_w"/>
                                          </p:val>
                                        </p:tav>
                                      </p:tavLst>
                                    </p:anim>
                                    <p:anim calcmode="lin" valueType="num">
                                      <p:cBhvr additive="base">
                                        <p:cTn dur="500"/>
                                        <p:tgtEl>
                                          <p:spTgt spid="2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p:nvPr/>
        </p:nvSpPr>
        <p:spPr>
          <a:xfrm>
            <a:off x="5332810" y="2938462"/>
            <a:ext cx="261938" cy="26312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cap="flat" cmpd="sng" w="12700">
            <a:solidFill>
              <a:srgbClr val="DD6572"/>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33" name="Google Shape;233;p22"/>
          <p:cNvSpPr/>
          <p:nvPr/>
        </p:nvSpPr>
        <p:spPr>
          <a:xfrm rot="-5400000">
            <a:off x="4135637" y="1707952"/>
            <a:ext cx="895350" cy="1753790"/>
          </a:xfrm>
          <a:custGeom>
            <a:rect b="b" l="l" r="r" t="t"/>
            <a:pathLst>
              <a:path extrusionOk="0" h="21600" w="21600">
                <a:moveTo>
                  <a:pt x="0" y="21600"/>
                </a:moveTo>
                <a:cubicBezTo>
                  <a:pt x="11925" y="21600"/>
                  <a:pt x="21600" y="16767"/>
                  <a:pt x="21600" y="10804"/>
                </a:cubicBezTo>
                <a:cubicBezTo>
                  <a:pt x="21600" y="4840"/>
                  <a:pt x="11925" y="0"/>
                  <a:pt x="0" y="0"/>
                </a:cubicBezTo>
              </a:path>
            </a:pathLst>
          </a:custGeom>
          <a:noFill/>
          <a:ln cap="flat" cmpd="sng" w="12700">
            <a:solidFill>
              <a:srgbClr val="DD657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34" name="Google Shape;234;p22"/>
          <p:cNvSpPr/>
          <p:nvPr/>
        </p:nvSpPr>
        <p:spPr>
          <a:xfrm>
            <a:off x="3575448" y="2938462"/>
            <a:ext cx="263128" cy="26312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lt1"/>
          </a:solidFill>
          <a:ln cap="flat" cmpd="sng" w="12700">
            <a:solidFill>
              <a:srgbClr val="DD6572"/>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35" name="Google Shape;235;p22"/>
          <p:cNvSpPr/>
          <p:nvPr/>
        </p:nvSpPr>
        <p:spPr>
          <a:xfrm>
            <a:off x="3636169" y="2995613"/>
            <a:ext cx="142875" cy="142875"/>
          </a:xfrm>
          <a:custGeom>
            <a:rect b="b" l="l" r="r" t="t"/>
            <a:pathLst>
              <a:path extrusionOk="0" h="21600" w="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36" name="Google Shape;236;p22"/>
          <p:cNvSpPr/>
          <p:nvPr/>
        </p:nvSpPr>
        <p:spPr>
          <a:xfrm>
            <a:off x="3888581" y="2234804"/>
            <a:ext cx="263129" cy="26431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lt1"/>
          </a:solidFill>
          <a:ln cap="flat" cmpd="sng" w="12700">
            <a:solidFill>
              <a:srgbClr val="DD6572"/>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37" name="Google Shape;237;p22"/>
          <p:cNvSpPr/>
          <p:nvPr/>
        </p:nvSpPr>
        <p:spPr>
          <a:xfrm>
            <a:off x="3951685" y="2286000"/>
            <a:ext cx="142875" cy="142875"/>
          </a:xfrm>
          <a:custGeom>
            <a:rect b="b" l="l" r="r" t="t"/>
            <a:pathLst>
              <a:path extrusionOk="0" h="21600" w="21376">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38" name="Google Shape;238;p22"/>
          <p:cNvSpPr/>
          <p:nvPr/>
        </p:nvSpPr>
        <p:spPr>
          <a:xfrm>
            <a:off x="5012531" y="2234804"/>
            <a:ext cx="263129" cy="264319"/>
          </a:xfrm>
          <a:custGeom>
            <a:rect b="b" l="l" r="r" t="t"/>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cap="flat" cmpd="sng" w="12700">
            <a:solidFill>
              <a:srgbClr val="404040"/>
            </a:solidFill>
            <a:prstDash val="solid"/>
            <a:bevel/>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39" name="Google Shape;239;p22"/>
          <p:cNvSpPr/>
          <p:nvPr/>
        </p:nvSpPr>
        <p:spPr>
          <a:xfrm>
            <a:off x="5064919" y="2296716"/>
            <a:ext cx="142875" cy="142875"/>
          </a:xfrm>
          <a:custGeom>
            <a:rect b="b" l="l" r="r" t="t"/>
            <a:pathLst>
              <a:path extrusionOk="0" h="21600" w="21564">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40" name="Google Shape;240;p22"/>
          <p:cNvSpPr/>
          <p:nvPr/>
        </p:nvSpPr>
        <p:spPr>
          <a:xfrm>
            <a:off x="5386388" y="2990850"/>
            <a:ext cx="142875" cy="142875"/>
          </a:xfrm>
          <a:custGeom>
            <a:rect b="b" l="l" r="r" t="t"/>
            <a:pathLst>
              <a:path extrusionOk="0" h="21600" w="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Libre Franklin"/>
              <a:ea typeface="Libre Franklin"/>
              <a:cs typeface="Libre Franklin"/>
              <a:sym typeface="Libre Franklin"/>
            </a:endParaRPr>
          </a:p>
        </p:txBody>
      </p:sp>
      <p:sp>
        <p:nvSpPr>
          <p:cNvPr id="241" name="Google Shape;241;p22"/>
          <p:cNvSpPr/>
          <p:nvPr/>
        </p:nvSpPr>
        <p:spPr>
          <a:xfrm>
            <a:off x="5313760" y="3413523"/>
            <a:ext cx="1351359"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dk1"/>
                </a:solidFill>
                <a:latin typeface="Libre Franklin"/>
                <a:ea typeface="Libre Franklin"/>
                <a:cs typeface="Libre Franklin"/>
                <a:sym typeface="Libre Franklin"/>
              </a:rPr>
              <a:t>successful</a:t>
            </a:r>
            <a:endParaRPr b="1" sz="1200">
              <a:solidFill>
                <a:schemeClr val="dk1"/>
              </a:solidFill>
              <a:latin typeface="Libre Franklin"/>
              <a:ea typeface="Libre Franklin"/>
              <a:cs typeface="Libre Franklin"/>
              <a:sym typeface="Libre Franklin"/>
            </a:endParaRPr>
          </a:p>
        </p:txBody>
      </p:sp>
      <p:sp>
        <p:nvSpPr>
          <p:cNvPr id="242" name="Google Shape;242;p22"/>
          <p:cNvSpPr txBox="1"/>
          <p:nvPr/>
        </p:nvSpPr>
        <p:spPr>
          <a:xfrm>
            <a:off x="5313760" y="3689748"/>
            <a:ext cx="3390900" cy="483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a:p>
        </p:txBody>
      </p:sp>
      <p:sp>
        <p:nvSpPr>
          <p:cNvPr id="243" name="Google Shape;243;p22"/>
          <p:cNvSpPr/>
          <p:nvPr/>
        </p:nvSpPr>
        <p:spPr>
          <a:xfrm>
            <a:off x="5499497" y="1691879"/>
            <a:ext cx="1351359"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dk1"/>
                </a:solidFill>
                <a:latin typeface="Libre Franklin"/>
                <a:ea typeface="Libre Franklin"/>
                <a:cs typeface="Libre Franklin"/>
                <a:sym typeface="Libre Franklin"/>
              </a:rPr>
              <a:t>shopping</a:t>
            </a:r>
            <a:endParaRPr b="1" sz="1200">
              <a:solidFill>
                <a:schemeClr val="dk1"/>
              </a:solidFill>
              <a:latin typeface="Libre Franklin"/>
              <a:ea typeface="Libre Franklin"/>
              <a:cs typeface="Libre Franklin"/>
              <a:sym typeface="Libre Franklin"/>
            </a:endParaRPr>
          </a:p>
        </p:txBody>
      </p:sp>
      <p:sp>
        <p:nvSpPr>
          <p:cNvPr id="244" name="Google Shape;244;p22"/>
          <p:cNvSpPr txBox="1"/>
          <p:nvPr/>
        </p:nvSpPr>
        <p:spPr>
          <a:xfrm>
            <a:off x="5499498" y="1968104"/>
            <a:ext cx="2968228" cy="483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a:p>
        </p:txBody>
      </p:sp>
      <p:sp>
        <p:nvSpPr>
          <p:cNvPr id="245" name="Google Shape;245;p22"/>
          <p:cNvSpPr/>
          <p:nvPr/>
        </p:nvSpPr>
        <p:spPr>
          <a:xfrm>
            <a:off x="2514600" y="3413523"/>
            <a:ext cx="1351360"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dk1"/>
                </a:solidFill>
                <a:latin typeface="Libre Franklin"/>
                <a:ea typeface="Libre Franklin"/>
                <a:cs typeface="Libre Franklin"/>
                <a:sym typeface="Libre Franklin"/>
              </a:rPr>
              <a:t>settings</a:t>
            </a:r>
            <a:endParaRPr b="1" sz="1200">
              <a:solidFill>
                <a:schemeClr val="dk1"/>
              </a:solidFill>
              <a:latin typeface="Libre Franklin"/>
              <a:ea typeface="Libre Franklin"/>
              <a:cs typeface="Libre Franklin"/>
              <a:sym typeface="Libre Franklin"/>
            </a:endParaRPr>
          </a:p>
        </p:txBody>
      </p:sp>
      <p:sp>
        <p:nvSpPr>
          <p:cNvPr id="246" name="Google Shape;246;p22"/>
          <p:cNvSpPr txBox="1"/>
          <p:nvPr/>
        </p:nvSpPr>
        <p:spPr>
          <a:xfrm>
            <a:off x="475060" y="3689748"/>
            <a:ext cx="3390900" cy="4830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a:p>
        </p:txBody>
      </p:sp>
      <p:sp>
        <p:nvSpPr>
          <p:cNvPr id="247" name="Google Shape;247;p22"/>
          <p:cNvSpPr/>
          <p:nvPr/>
        </p:nvSpPr>
        <p:spPr>
          <a:xfrm>
            <a:off x="2294335" y="1691879"/>
            <a:ext cx="1351359" cy="2769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200">
                <a:solidFill>
                  <a:schemeClr val="dk1"/>
                </a:solidFill>
                <a:latin typeface="Libre Franklin"/>
                <a:ea typeface="Libre Franklin"/>
                <a:cs typeface="Libre Franklin"/>
                <a:sym typeface="Libre Franklin"/>
              </a:rPr>
              <a:t>upgrade</a:t>
            </a:r>
            <a:endParaRPr b="1" sz="1200">
              <a:solidFill>
                <a:schemeClr val="dk1"/>
              </a:solidFill>
              <a:latin typeface="Libre Franklin"/>
              <a:ea typeface="Libre Franklin"/>
              <a:cs typeface="Libre Franklin"/>
              <a:sym typeface="Libre Franklin"/>
            </a:endParaRPr>
          </a:p>
        </p:txBody>
      </p:sp>
      <p:sp>
        <p:nvSpPr>
          <p:cNvPr id="248" name="Google Shape;248;p22"/>
          <p:cNvSpPr txBox="1"/>
          <p:nvPr/>
        </p:nvSpPr>
        <p:spPr>
          <a:xfrm>
            <a:off x="678656" y="1968104"/>
            <a:ext cx="2967038" cy="483081"/>
          </a:xfrm>
          <a:prstGeom prst="rect">
            <a:avLst/>
          </a:prstGeom>
          <a:noFill/>
          <a:ln>
            <a:noFill/>
          </a:ln>
        </p:spPr>
        <p:txBody>
          <a:bodyPr anchorCtr="0" anchor="t" bIns="45700" lIns="91425" spcFirstLastPara="1" rIns="91425" wrap="square" tIns="45700">
            <a:noAutofit/>
          </a:bodyPr>
          <a:lstStyle/>
          <a:p>
            <a:pPr indent="0" lvl="0" marL="0" marR="0" rtl="0" algn="r">
              <a:lnSpc>
                <a:spcPct val="150000"/>
              </a:lnSpc>
              <a:spcBef>
                <a:spcPts val="0"/>
              </a:spcBef>
              <a:spcAft>
                <a:spcPts val="0"/>
              </a:spcAft>
              <a:buNone/>
            </a:pPr>
            <a:r>
              <a:rPr lang="tr-TR" sz="900">
                <a:solidFill>
                  <a:schemeClr val="dk1"/>
                </a:solidFill>
                <a:latin typeface="Libre Franklin"/>
                <a:ea typeface="Libre Franklin"/>
                <a:cs typeface="Libre Franklin"/>
                <a:sym typeface="Libre Franklin"/>
              </a:rPr>
              <a:t>Is the color of milk and fresh snow, the color produced by the combination of all the colors of the visible spectrum.</a:t>
            </a:r>
            <a:endParaRPr/>
          </a:p>
        </p:txBody>
      </p:sp>
      <p:grpSp>
        <p:nvGrpSpPr>
          <p:cNvPr id="249" name="Google Shape;249;p22"/>
          <p:cNvGrpSpPr/>
          <p:nvPr/>
        </p:nvGrpSpPr>
        <p:grpSpPr>
          <a:xfrm>
            <a:off x="4355902" y="2571394"/>
            <a:ext cx="468377" cy="1930004"/>
            <a:chOff x="5412" y="2834"/>
            <a:chExt cx="1013" cy="4160"/>
          </a:xfrm>
        </p:grpSpPr>
        <p:sp>
          <p:nvSpPr>
            <p:cNvPr id="250" name="Google Shape;250;p22"/>
            <p:cNvSpPr/>
            <p:nvPr/>
          </p:nvSpPr>
          <p:spPr>
            <a:xfrm>
              <a:off x="5412" y="2834"/>
              <a:ext cx="1013" cy="4160"/>
            </a:xfrm>
            <a:custGeom>
              <a:rect b="b" l="l" r="r" t="t"/>
              <a:pathLst>
                <a:path extrusionOk="0" h="21600" w="21346">
                  <a:moveTo>
                    <a:pt x="10270" y="0"/>
                  </a:moveTo>
                  <a:cubicBezTo>
                    <a:pt x="12100" y="0"/>
                    <a:pt x="13809" y="422"/>
                    <a:pt x="14175" y="845"/>
                  </a:cubicBezTo>
                  <a:cubicBezTo>
                    <a:pt x="14541" y="1267"/>
                    <a:pt x="14785" y="1237"/>
                    <a:pt x="14785" y="1478"/>
                  </a:cubicBezTo>
                  <a:cubicBezTo>
                    <a:pt x="14785" y="1689"/>
                    <a:pt x="15151" y="1961"/>
                    <a:pt x="15395" y="2323"/>
                  </a:cubicBezTo>
                  <a:cubicBezTo>
                    <a:pt x="15639" y="2685"/>
                    <a:pt x="15761" y="2926"/>
                    <a:pt x="16494" y="3168"/>
                  </a:cubicBezTo>
                  <a:cubicBezTo>
                    <a:pt x="17226" y="3379"/>
                    <a:pt x="17104" y="3590"/>
                    <a:pt x="17104" y="3590"/>
                  </a:cubicBezTo>
                  <a:cubicBezTo>
                    <a:pt x="17104" y="3590"/>
                    <a:pt x="19544" y="3620"/>
                    <a:pt x="20277" y="4042"/>
                  </a:cubicBezTo>
                  <a:cubicBezTo>
                    <a:pt x="20887" y="4465"/>
                    <a:pt x="21009" y="5189"/>
                    <a:pt x="21253" y="5641"/>
                  </a:cubicBezTo>
                  <a:cubicBezTo>
                    <a:pt x="21497" y="6124"/>
                    <a:pt x="21253" y="6697"/>
                    <a:pt x="20643" y="7059"/>
                  </a:cubicBezTo>
                  <a:cubicBezTo>
                    <a:pt x="19911" y="7421"/>
                    <a:pt x="18446" y="7451"/>
                    <a:pt x="18446" y="7451"/>
                  </a:cubicBezTo>
                  <a:cubicBezTo>
                    <a:pt x="18446" y="7451"/>
                    <a:pt x="18202" y="8206"/>
                    <a:pt x="19056" y="8839"/>
                  </a:cubicBezTo>
                  <a:cubicBezTo>
                    <a:pt x="19911" y="9503"/>
                    <a:pt x="20521" y="9835"/>
                    <a:pt x="19789" y="9865"/>
                  </a:cubicBezTo>
                  <a:cubicBezTo>
                    <a:pt x="19056" y="9895"/>
                    <a:pt x="18690" y="9925"/>
                    <a:pt x="18690" y="9925"/>
                  </a:cubicBezTo>
                  <a:cubicBezTo>
                    <a:pt x="18690" y="9925"/>
                    <a:pt x="18690" y="10770"/>
                    <a:pt x="18202" y="11313"/>
                  </a:cubicBezTo>
                  <a:cubicBezTo>
                    <a:pt x="17714" y="11856"/>
                    <a:pt x="16494" y="13244"/>
                    <a:pt x="16494" y="13606"/>
                  </a:cubicBezTo>
                  <a:cubicBezTo>
                    <a:pt x="16494" y="13937"/>
                    <a:pt x="16494" y="13877"/>
                    <a:pt x="15883" y="13877"/>
                  </a:cubicBezTo>
                  <a:cubicBezTo>
                    <a:pt x="15395" y="13877"/>
                    <a:pt x="15029" y="13877"/>
                    <a:pt x="15029" y="13877"/>
                  </a:cubicBezTo>
                  <a:cubicBezTo>
                    <a:pt x="15029" y="13877"/>
                    <a:pt x="15151" y="14420"/>
                    <a:pt x="14907" y="14571"/>
                  </a:cubicBezTo>
                  <a:cubicBezTo>
                    <a:pt x="14663" y="14692"/>
                    <a:pt x="15029" y="15325"/>
                    <a:pt x="14297" y="15989"/>
                  </a:cubicBezTo>
                  <a:cubicBezTo>
                    <a:pt x="13443" y="16653"/>
                    <a:pt x="11856" y="17739"/>
                    <a:pt x="11856" y="18221"/>
                  </a:cubicBezTo>
                  <a:cubicBezTo>
                    <a:pt x="11856" y="18704"/>
                    <a:pt x="12589" y="19277"/>
                    <a:pt x="13565" y="19518"/>
                  </a:cubicBezTo>
                  <a:cubicBezTo>
                    <a:pt x="14419" y="19730"/>
                    <a:pt x="15639" y="20212"/>
                    <a:pt x="15029" y="20333"/>
                  </a:cubicBezTo>
                  <a:cubicBezTo>
                    <a:pt x="14297" y="20454"/>
                    <a:pt x="13443" y="20423"/>
                    <a:pt x="12711" y="20393"/>
                  </a:cubicBezTo>
                  <a:cubicBezTo>
                    <a:pt x="12100" y="20333"/>
                    <a:pt x="11734" y="20182"/>
                    <a:pt x="11734" y="20182"/>
                  </a:cubicBezTo>
                  <a:cubicBezTo>
                    <a:pt x="11734" y="20182"/>
                    <a:pt x="11734" y="20423"/>
                    <a:pt x="11978" y="20604"/>
                  </a:cubicBezTo>
                  <a:cubicBezTo>
                    <a:pt x="12344" y="20816"/>
                    <a:pt x="11978" y="21600"/>
                    <a:pt x="10758" y="21600"/>
                  </a:cubicBezTo>
                  <a:cubicBezTo>
                    <a:pt x="10514" y="21600"/>
                    <a:pt x="10392" y="21600"/>
                    <a:pt x="10270" y="21600"/>
                  </a:cubicBezTo>
                  <a:cubicBezTo>
                    <a:pt x="10270" y="15174"/>
                    <a:pt x="10270" y="15174"/>
                    <a:pt x="10270" y="15174"/>
                  </a:cubicBezTo>
                  <a:cubicBezTo>
                    <a:pt x="10270" y="15054"/>
                    <a:pt x="10392" y="14903"/>
                    <a:pt x="10514" y="14812"/>
                  </a:cubicBezTo>
                  <a:cubicBezTo>
                    <a:pt x="10758" y="14661"/>
                    <a:pt x="10514" y="14330"/>
                    <a:pt x="10514" y="13847"/>
                  </a:cubicBezTo>
                  <a:cubicBezTo>
                    <a:pt x="10514" y="13847"/>
                    <a:pt x="10392" y="14028"/>
                    <a:pt x="10270" y="14209"/>
                  </a:cubicBezTo>
                  <a:lnTo>
                    <a:pt x="10270" y="0"/>
                  </a:lnTo>
                  <a:close/>
                  <a:moveTo>
                    <a:pt x="10148" y="0"/>
                  </a:moveTo>
                  <a:cubicBezTo>
                    <a:pt x="10270" y="0"/>
                    <a:pt x="10270" y="0"/>
                    <a:pt x="10270" y="0"/>
                  </a:cubicBezTo>
                  <a:cubicBezTo>
                    <a:pt x="10270" y="14209"/>
                    <a:pt x="10270" y="14209"/>
                    <a:pt x="10270" y="14209"/>
                  </a:cubicBezTo>
                  <a:cubicBezTo>
                    <a:pt x="10148" y="14360"/>
                    <a:pt x="10026" y="14511"/>
                    <a:pt x="9904" y="14601"/>
                  </a:cubicBezTo>
                  <a:cubicBezTo>
                    <a:pt x="9782" y="14782"/>
                    <a:pt x="10026" y="14933"/>
                    <a:pt x="10026" y="15054"/>
                  </a:cubicBezTo>
                  <a:cubicBezTo>
                    <a:pt x="10026" y="15204"/>
                    <a:pt x="10148" y="15385"/>
                    <a:pt x="10148" y="15385"/>
                  </a:cubicBezTo>
                  <a:cubicBezTo>
                    <a:pt x="10148" y="15385"/>
                    <a:pt x="10148" y="15295"/>
                    <a:pt x="10270" y="15174"/>
                  </a:cubicBezTo>
                  <a:cubicBezTo>
                    <a:pt x="10270" y="21600"/>
                    <a:pt x="10270" y="21600"/>
                    <a:pt x="10270" y="21600"/>
                  </a:cubicBezTo>
                  <a:cubicBezTo>
                    <a:pt x="9172" y="21509"/>
                    <a:pt x="8439" y="21178"/>
                    <a:pt x="8439" y="20725"/>
                  </a:cubicBezTo>
                  <a:cubicBezTo>
                    <a:pt x="8561" y="20212"/>
                    <a:pt x="8073" y="20122"/>
                    <a:pt x="8439" y="19820"/>
                  </a:cubicBezTo>
                  <a:cubicBezTo>
                    <a:pt x="8805" y="19518"/>
                    <a:pt x="8317" y="19307"/>
                    <a:pt x="7707" y="18825"/>
                  </a:cubicBezTo>
                  <a:cubicBezTo>
                    <a:pt x="7097" y="18372"/>
                    <a:pt x="4778" y="16321"/>
                    <a:pt x="4900" y="15808"/>
                  </a:cubicBezTo>
                  <a:cubicBezTo>
                    <a:pt x="5022" y="15265"/>
                    <a:pt x="5266" y="14812"/>
                    <a:pt x="5022" y="14480"/>
                  </a:cubicBezTo>
                  <a:cubicBezTo>
                    <a:pt x="4900" y="14118"/>
                    <a:pt x="4778" y="13817"/>
                    <a:pt x="4778" y="13817"/>
                  </a:cubicBezTo>
                  <a:cubicBezTo>
                    <a:pt x="4778" y="13817"/>
                    <a:pt x="3192" y="13968"/>
                    <a:pt x="3192" y="13485"/>
                  </a:cubicBezTo>
                  <a:cubicBezTo>
                    <a:pt x="3192" y="12972"/>
                    <a:pt x="2948" y="11524"/>
                    <a:pt x="2704" y="11072"/>
                  </a:cubicBezTo>
                  <a:cubicBezTo>
                    <a:pt x="2582" y="10649"/>
                    <a:pt x="2948" y="9774"/>
                    <a:pt x="2948" y="9774"/>
                  </a:cubicBezTo>
                  <a:cubicBezTo>
                    <a:pt x="2948" y="9774"/>
                    <a:pt x="1483" y="9744"/>
                    <a:pt x="995" y="9714"/>
                  </a:cubicBezTo>
                  <a:cubicBezTo>
                    <a:pt x="507" y="9654"/>
                    <a:pt x="2216" y="8899"/>
                    <a:pt x="2582" y="8598"/>
                  </a:cubicBezTo>
                  <a:cubicBezTo>
                    <a:pt x="2948" y="8296"/>
                    <a:pt x="2826" y="7753"/>
                    <a:pt x="2826" y="7753"/>
                  </a:cubicBezTo>
                  <a:cubicBezTo>
                    <a:pt x="2826" y="7753"/>
                    <a:pt x="263" y="7723"/>
                    <a:pt x="141" y="7180"/>
                  </a:cubicBezTo>
                  <a:cubicBezTo>
                    <a:pt x="19" y="6667"/>
                    <a:pt x="-103" y="5883"/>
                    <a:pt x="141" y="5551"/>
                  </a:cubicBezTo>
                  <a:cubicBezTo>
                    <a:pt x="263" y="5249"/>
                    <a:pt x="385" y="5279"/>
                    <a:pt x="629" y="4857"/>
                  </a:cubicBezTo>
                  <a:cubicBezTo>
                    <a:pt x="751" y="4435"/>
                    <a:pt x="1605" y="3680"/>
                    <a:pt x="2582" y="3650"/>
                  </a:cubicBezTo>
                  <a:cubicBezTo>
                    <a:pt x="3436" y="3620"/>
                    <a:pt x="4534" y="3439"/>
                    <a:pt x="4534" y="3439"/>
                  </a:cubicBezTo>
                  <a:cubicBezTo>
                    <a:pt x="4534" y="3439"/>
                    <a:pt x="3680" y="3198"/>
                    <a:pt x="4778" y="2987"/>
                  </a:cubicBezTo>
                  <a:cubicBezTo>
                    <a:pt x="5877" y="2775"/>
                    <a:pt x="6487" y="2685"/>
                    <a:pt x="5999" y="2383"/>
                  </a:cubicBezTo>
                  <a:cubicBezTo>
                    <a:pt x="5511" y="2112"/>
                    <a:pt x="5877" y="1901"/>
                    <a:pt x="6121" y="1508"/>
                  </a:cubicBezTo>
                  <a:cubicBezTo>
                    <a:pt x="6365" y="1146"/>
                    <a:pt x="7097" y="0"/>
                    <a:pt x="10148" y="0"/>
                  </a:cubicBezTo>
                  <a:close/>
                  <a:moveTo>
                    <a:pt x="10148" y="0"/>
                  </a:moveTo>
                </a:path>
              </a:pathLst>
            </a:custGeom>
            <a:solidFill>
              <a:srgbClr val="DD65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251" name="Google Shape;251;p22"/>
            <p:cNvSpPr/>
            <p:nvPr/>
          </p:nvSpPr>
          <p:spPr>
            <a:xfrm>
              <a:off x="5825" y="3420"/>
              <a:ext cx="239" cy="452"/>
            </a:xfrm>
            <a:custGeom>
              <a:rect b="b" l="l" r="r" t="t"/>
              <a:pathLst>
                <a:path extrusionOk="0" h="20729" w="21314">
                  <a:moveTo>
                    <a:pt x="0" y="533"/>
                  </a:moveTo>
                  <a:cubicBezTo>
                    <a:pt x="0" y="533"/>
                    <a:pt x="5657" y="2933"/>
                    <a:pt x="5657" y="4800"/>
                  </a:cubicBezTo>
                  <a:cubicBezTo>
                    <a:pt x="5657" y="6933"/>
                    <a:pt x="8229" y="13333"/>
                    <a:pt x="9257" y="15200"/>
                  </a:cubicBezTo>
                  <a:cubicBezTo>
                    <a:pt x="10800" y="17067"/>
                    <a:pt x="11314" y="12800"/>
                    <a:pt x="13371" y="10933"/>
                  </a:cubicBezTo>
                  <a:cubicBezTo>
                    <a:pt x="15429" y="9067"/>
                    <a:pt x="15943" y="7200"/>
                    <a:pt x="14914" y="5867"/>
                  </a:cubicBezTo>
                  <a:cubicBezTo>
                    <a:pt x="13886" y="4267"/>
                    <a:pt x="18000" y="3733"/>
                    <a:pt x="21086" y="0"/>
                  </a:cubicBezTo>
                  <a:cubicBezTo>
                    <a:pt x="21600" y="1333"/>
                    <a:pt x="21086" y="2400"/>
                    <a:pt x="21086" y="4000"/>
                  </a:cubicBezTo>
                  <a:cubicBezTo>
                    <a:pt x="21086" y="5333"/>
                    <a:pt x="16457" y="12267"/>
                    <a:pt x="14914" y="13600"/>
                  </a:cubicBezTo>
                  <a:cubicBezTo>
                    <a:pt x="13886" y="14933"/>
                    <a:pt x="10286" y="19200"/>
                    <a:pt x="10286" y="20533"/>
                  </a:cubicBezTo>
                  <a:cubicBezTo>
                    <a:pt x="9771" y="21600"/>
                    <a:pt x="6686" y="18133"/>
                    <a:pt x="4629" y="14133"/>
                  </a:cubicBezTo>
                  <a:cubicBezTo>
                    <a:pt x="3086" y="10133"/>
                    <a:pt x="0" y="4267"/>
                    <a:pt x="0" y="533"/>
                  </a:cubicBezTo>
                  <a:close/>
                  <a:moveTo>
                    <a:pt x="0" y="533"/>
                  </a:move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sp>
          <p:nvSpPr>
            <p:cNvPr id="252" name="Google Shape;252;p22"/>
            <p:cNvSpPr/>
            <p:nvPr/>
          </p:nvSpPr>
          <p:spPr>
            <a:xfrm>
              <a:off x="6038" y="4281"/>
              <a:ext cx="54" cy="93"/>
            </a:xfrm>
            <a:custGeom>
              <a:rect b="b" l="l" r="r" t="t"/>
              <a:pathLst>
                <a:path extrusionOk="0" h="18933" w="21600">
                  <a:moveTo>
                    <a:pt x="4800" y="0"/>
                  </a:moveTo>
                  <a:cubicBezTo>
                    <a:pt x="4800" y="0"/>
                    <a:pt x="2400" y="13200"/>
                    <a:pt x="0" y="16800"/>
                  </a:cubicBezTo>
                  <a:cubicBezTo>
                    <a:pt x="0" y="21600"/>
                    <a:pt x="21600" y="16800"/>
                    <a:pt x="21600" y="16800"/>
                  </a:cubicBezTo>
                  <a:cubicBezTo>
                    <a:pt x="21600" y="0"/>
                    <a:pt x="21600" y="0"/>
                    <a:pt x="21600" y="0"/>
                  </a:cubicBezTo>
                  <a:lnTo>
                    <a:pt x="4800" y="0"/>
                  </a:lnTo>
                  <a:close/>
                  <a:moveTo>
                    <a:pt x="4800" y="0"/>
                  </a:move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3">
                <a:solidFill>
                  <a:schemeClr val="dk1"/>
                </a:solidFill>
                <a:latin typeface="Libre Franklin"/>
                <a:ea typeface="Libre Franklin"/>
                <a:cs typeface="Libre Franklin"/>
                <a:sym typeface="Libre Frankli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3"/>
          <p:cNvSpPr/>
          <p:nvPr/>
        </p:nvSpPr>
        <p:spPr>
          <a:xfrm rot="-8100000">
            <a:off x="1320734" y="1826751"/>
            <a:ext cx="1604538" cy="1604537"/>
          </a:xfrm>
          <a:custGeom>
            <a:rect b="b" l="l" r="r" t="t"/>
            <a:pathLst>
              <a:path extrusionOk="0"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DD657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259" name="Google Shape;259;p23"/>
          <p:cNvSpPr/>
          <p:nvPr/>
        </p:nvSpPr>
        <p:spPr>
          <a:xfrm rot="-8100000">
            <a:off x="3072679" y="1822724"/>
            <a:ext cx="1604538" cy="1604537"/>
          </a:xfrm>
          <a:custGeom>
            <a:rect b="b" l="l" r="r" t="t"/>
            <a:pathLst>
              <a:path extrusionOk="0"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DD657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260" name="Google Shape;260;p23"/>
          <p:cNvSpPr/>
          <p:nvPr/>
        </p:nvSpPr>
        <p:spPr>
          <a:xfrm rot="2700000">
            <a:off x="2194253" y="960352"/>
            <a:ext cx="1604538" cy="1604538"/>
          </a:xfrm>
          <a:custGeom>
            <a:rect b="b" l="l" r="r" t="t"/>
            <a:pathLst>
              <a:path extrusionOk="0"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DD657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grpSp>
        <p:nvGrpSpPr>
          <p:cNvPr id="261" name="Google Shape;261;p23"/>
          <p:cNvGrpSpPr/>
          <p:nvPr/>
        </p:nvGrpSpPr>
        <p:grpSpPr>
          <a:xfrm>
            <a:off x="1444912" y="1886540"/>
            <a:ext cx="522120" cy="522121"/>
            <a:chOff x="7780259" y="3362731"/>
            <a:chExt cx="696342" cy="696342"/>
          </a:xfrm>
        </p:grpSpPr>
        <p:sp>
          <p:nvSpPr>
            <p:cNvPr id="262" name="Google Shape;262;p23"/>
            <p:cNvSpPr/>
            <p:nvPr/>
          </p:nvSpPr>
          <p:spPr>
            <a:xfrm rot="2700000">
              <a:off x="7882236" y="3464708"/>
              <a:ext cx="492388" cy="492388"/>
            </a:xfrm>
            <a:prstGeom prst="ellipse">
              <a:avLst/>
            </a:prstGeom>
            <a:solidFill>
              <a:srgbClr val="F9F9F9"/>
            </a:solidFill>
            <a:ln cap="flat" cmpd="sng" w="133350">
              <a:solidFill>
                <a:srgbClr val="E62A2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C00000"/>
                </a:solidFill>
                <a:latin typeface="Libre Franklin"/>
                <a:ea typeface="Libre Franklin"/>
                <a:cs typeface="Libre Franklin"/>
                <a:sym typeface="Libre Franklin"/>
              </a:endParaRPr>
            </a:p>
          </p:txBody>
        </p:sp>
        <p:sp>
          <p:nvSpPr>
            <p:cNvPr id="263" name="Google Shape;263;p23"/>
            <p:cNvSpPr txBox="1"/>
            <p:nvPr/>
          </p:nvSpPr>
          <p:spPr>
            <a:xfrm>
              <a:off x="7836195" y="3536805"/>
              <a:ext cx="599208" cy="3308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012">
                  <a:solidFill>
                    <a:srgbClr val="C00000"/>
                  </a:solidFill>
                  <a:latin typeface="Libre Franklin"/>
                  <a:ea typeface="Libre Franklin"/>
                  <a:cs typeface="Libre Franklin"/>
                  <a:sym typeface="Libre Franklin"/>
                </a:rPr>
                <a:t>01</a:t>
              </a:r>
              <a:endParaRPr/>
            </a:p>
          </p:txBody>
        </p:sp>
      </p:grpSp>
      <p:grpSp>
        <p:nvGrpSpPr>
          <p:cNvPr id="264" name="Google Shape;264;p23"/>
          <p:cNvGrpSpPr/>
          <p:nvPr/>
        </p:nvGrpSpPr>
        <p:grpSpPr>
          <a:xfrm>
            <a:off x="2735460" y="755003"/>
            <a:ext cx="522120" cy="522121"/>
            <a:chOff x="9501439" y="1853622"/>
            <a:chExt cx="696342" cy="696342"/>
          </a:xfrm>
        </p:grpSpPr>
        <p:sp>
          <p:nvSpPr>
            <p:cNvPr id="265" name="Google Shape;265;p23"/>
            <p:cNvSpPr/>
            <p:nvPr/>
          </p:nvSpPr>
          <p:spPr>
            <a:xfrm rot="2700000">
              <a:off x="9603416" y="1955599"/>
              <a:ext cx="492388" cy="492388"/>
            </a:xfrm>
            <a:prstGeom prst="ellipse">
              <a:avLst/>
            </a:prstGeom>
            <a:solidFill>
              <a:schemeClr val="lt1"/>
            </a:solidFill>
            <a:ln cap="flat" cmpd="sng" w="1333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2F5496"/>
                </a:solidFill>
                <a:latin typeface="Libre Franklin"/>
                <a:ea typeface="Libre Franklin"/>
                <a:cs typeface="Libre Franklin"/>
                <a:sym typeface="Libre Franklin"/>
              </a:endParaRPr>
            </a:p>
          </p:txBody>
        </p:sp>
        <p:sp>
          <p:nvSpPr>
            <p:cNvPr id="266" name="Google Shape;266;p23"/>
            <p:cNvSpPr txBox="1"/>
            <p:nvPr/>
          </p:nvSpPr>
          <p:spPr>
            <a:xfrm>
              <a:off x="9545610" y="2019602"/>
              <a:ext cx="599208" cy="3308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012">
                  <a:solidFill>
                    <a:srgbClr val="C00000"/>
                  </a:solidFill>
                  <a:latin typeface="Libre Franklin"/>
                  <a:ea typeface="Libre Franklin"/>
                  <a:cs typeface="Libre Franklin"/>
                  <a:sym typeface="Libre Franklin"/>
                </a:rPr>
                <a:t>02</a:t>
              </a:r>
              <a:endParaRPr/>
            </a:p>
          </p:txBody>
        </p:sp>
      </p:grpSp>
      <p:grpSp>
        <p:nvGrpSpPr>
          <p:cNvPr id="267" name="Google Shape;267;p23"/>
          <p:cNvGrpSpPr/>
          <p:nvPr/>
        </p:nvGrpSpPr>
        <p:grpSpPr>
          <a:xfrm>
            <a:off x="4049983" y="1894465"/>
            <a:ext cx="522120" cy="522121"/>
            <a:chOff x="10672978" y="5006114"/>
            <a:chExt cx="696342" cy="696342"/>
          </a:xfrm>
        </p:grpSpPr>
        <p:sp>
          <p:nvSpPr>
            <p:cNvPr id="268" name="Google Shape;268;p23"/>
            <p:cNvSpPr/>
            <p:nvPr/>
          </p:nvSpPr>
          <p:spPr>
            <a:xfrm rot="2700000">
              <a:off x="10774955" y="5108091"/>
              <a:ext cx="492388" cy="492388"/>
            </a:xfrm>
            <a:prstGeom prst="ellipse">
              <a:avLst/>
            </a:prstGeom>
            <a:solidFill>
              <a:srgbClr val="F9F9F9"/>
            </a:solidFill>
            <a:ln cap="flat" cmpd="sng" w="133350">
              <a:solidFill>
                <a:srgbClr val="E62A2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2">
                <a:solidFill>
                  <a:srgbClr val="C00000"/>
                </a:solidFill>
                <a:latin typeface="Libre Franklin"/>
                <a:ea typeface="Libre Franklin"/>
                <a:cs typeface="Libre Franklin"/>
                <a:sym typeface="Libre Franklin"/>
              </a:endParaRPr>
            </a:p>
          </p:txBody>
        </p:sp>
        <p:sp>
          <p:nvSpPr>
            <p:cNvPr id="269" name="Google Shape;269;p23"/>
            <p:cNvSpPr txBox="1"/>
            <p:nvPr/>
          </p:nvSpPr>
          <p:spPr>
            <a:xfrm>
              <a:off x="10716797" y="5178591"/>
              <a:ext cx="599208" cy="3308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1012">
                  <a:solidFill>
                    <a:srgbClr val="C00000"/>
                  </a:solidFill>
                  <a:latin typeface="Libre Franklin"/>
                  <a:ea typeface="Libre Franklin"/>
                  <a:cs typeface="Libre Franklin"/>
                  <a:sym typeface="Libre Franklin"/>
                </a:rPr>
                <a:t>03</a:t>
              </a:r>
              <a:endParaRPr/>
            </a:p>
          </p:txBody>
        </p:sp>
      </p:grpSp>
      <p:sp>
        <p:nvSpPr>
          <p:cNvPr id="270" name="Google Shape;270;p23"/>
          <p:cNvSpPr/>
          <p:nvPr/>
        </p:nvSpPr>
        <p:spPr>
          <a:xfrm>
            <a:off x="2821280" y="1571688"/>
            <a:ext cx="343890" cy="332069"/>
          </a:xfrm>
          <a:custGeom>
            <a:rect b="b" l="l" r="r" t="t"/>
            <a:pathLst>
              <a:path extrusionOk="0"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rgbClr val="55735B"/>
              </a:solidFill>
              <a:latin typeface="Libre Franklin"/>
              <a:ea typeface="Libre Franklin"/>
              <a:cs typeface="Libre Franklin"/>
              <a:sym typeface="Libre Franklin"/>
            </a:endParaRPr>
          </a:p>
        </p:txBody>
      </p:sp>
      <p:sp>
        <p:nvSpPr>
          <p:cNvPr id="271" name="Google Shape;271;p23"/>
          <p:cNvSpPr/>
          <p:nvPr/>
        </p:nvSpPr>
        <p:spPr>
          <a:xfrm>
            <a:off x="1952578" y="2553319"/>
            <a:ext cx="332070" cy="251470"/>
          </a:xfrm>
          <a:custGeom>
            <a:rect b="b" l="l" r="r" t="t"/>
            <a:pathLst>
              <a:path extrusionOk="0"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grpSp>
        <p:nvGrpSpPr>
          <p:cNvPr id="272" name="Google Shape;272;p23"/>
          <p:cNvGrpSpPr/>
          <p:nvPr/>
        </p:nvGrpSpPr>
        <p:grpSpPr>
          <a:xfrm>
            <a:off x="3702128" y="2511882"/>
            <a:ext cx="338517" cy="332070"/>
            <a:chOff x="6786562" y="796925"/>
            <a:chExt cx="500063" cy="490538"/>
          </a:xfrm>
        </p:grpSpPr>
        <p:sp>
          <p:nvSpPr>
            <p:cNvPr id="273" name="Google Shape;273;p23"/>
            <p:cNvSpPr/>
            <p:nvPr/>
          </p:nvSpPr>
          <p:spPr>
            <a:xfrm>
              <a:off x="6786562" y="796925"/>
              <a:ext cx="500063" cy="490538"/>
            </a:xfrm>
            <a:custGeom>
              <a:rect b="b" l="l" r="r" t="t"/>
              <a:pathLst>
                <a:path extrusionOk="0"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E62A2A"/>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274" name="Google Shape;274;p23"/>
            <p:cNvSpPr/>
            <p:nvPr/>
          </p:nvSpPr>
          <p:spPr>
            <a:xfrm>
              <a:off x="6967538" y="969963"/>
              <a:ext cx="134938" cy="138113"/>
            </a:xfrm>
            <a:custGeom>
              <a:rect b="b" l="l" r="r" t="t"/>
              <a:pathLst>
                <a:path extrusionOk="0"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E62A2A"/>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275" name="Google Shape;275;p23"/>
            <p:cNvSpPr/>
            <p:nvPr/>
          </p:nvSpPr>
          <p:spPr>
            <a:xfrm>
              <a:off x="6956425" y="1135063"/>
              <a:ext cx="73025" cy="79375"/>
            </a:xfrm>
            <a:custGeom>
              <a:rect b="b" l="l" r="r" t="t"/>
              <a:pathLst>
                <a:path extrusionOk="0"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E62A2A"/>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sp>
          <p:nvSpPr>
            <p:cNvPr id="276" name="Google Shape;276;p23"/>
            <p:cNvSpPr/>
            <p:nvPr/>
          </p:nvSpPr>
          <p:spPr>
            <a:xfrm>
              <a:off x="7043738" y="873125"/>
              <a:ext cx="77788" cy="80963"/>
            </a:xfrm>
            <a:custGeom>
              <a:rect b="b" l="l" r="r" t="t"/>
              <a:pathLst>
                <a:path extrusionOk="0"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E62A2A"/>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012">
                <a:solidFill>
                  <a:schemeClr val="dk1"/>
                </a:solidFill>
                <a:latin typeface="Libre Franklin"/>
                <a:ea typeface="Libre Franklin"/>
                <a:cs typeface="Libre Franklin"/>
                <a:sym typeface="Libre Franklin"/>
              </a:endParaRPr>
            </a:p>
          </p:txBody>
        </p:sp>
      </p:grpSp>
      <p:sp>
        <p:nvSpPr>
          <p:cNvPr id="277" name="Google Shape;277;p23"/>
          <p:cNvSpPr/>
          <p:nvPr/>
        </p:nvSpPr>
        <p:spPr>
          <a:xfrm>
            <a:off x="5074379" y="1433049"/>
            <a:ext cx="432354" cy="432476"/>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200">
                <a:solidFill>
                  <a:schemeClr val="lt1"/>
                </a:solidFill>
                <a:latin typeface="Libre Franklin"/>
                <a:ea typeface="Libre Franklin"/>
                <a:cs typeface="Libre Franklin"/>
                <a:sym typeface="Libre Franklin"/>
              </a:rPr>
              <a:t>1</a:t>
            </a:r>
            <a:endParaRPr sz="1200">
              <a:solidFill>
                <a:schemeClr val="lt1"/>
              </a:solidFill>
              <a:latin typeface="Libre Franklin"/>
              <a:ea typeface="Libre Franklin"/>
              <a:cs typeface="Libre Franklin"/>
              <a:sym typeface="Libre Franklin"/>
            </a:endParaRPr>
          </a:p>
        </p:txBody>
      </p:sp>
      <p:sp>
        <p:nvSpPr>
          <p:cNvPr id="278" name="Google Shape;278;p23"/>
          <p:cNvSpPr/>
          <p:nvPr/>
        </p:nvSpPr>
        <p:spPr>
          <a:xfrm>
            <a:off x="5074380" y="1972968"/>
            <a:ext cx="432354" cy="432476"/>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200">
                <a:solidFill>
                  <a:schemeClr val="lt1"/>
                </a:solidFill>
                <a:latin typeface="Libre Franklin"/>
                <a:ea typeface="Libre Franklin"/>
                <a:cs typeface="Libre Franklin"/>
                <a:sym typeface="Libre Franklin"/>
              </a:rPr>
              <a:t>2</a:t>
            </a:r>
            <a:endParaRPr sz="1200">
              <a:solidFill>
                <a:schemeClr val="lt1"/>
              </a:solidFill>
              <a:latin typeface="Libre Franklin"/>
              <a:ea typeface="Libre Franklin"/>
              <a:cs typeface="Libre Franklin"/>
              <a:sym typeface="Libre Franklin"/>
            </a:endParaRPr>
          </a:p>
        </p:txBody>
      </p:sp>
      <p:sp>
        <p:nvSpPr>
          <p:cNvPr id="279" name="Google Shape;279;p23"/>
          <p:cNvSpPr/>
          <p:nvPr/>
        </p:nvSpPr>
        <p:spPr>
          <a:xfrm>
            <a:off x="5074380" y="2525484"/>
            <a:ext cx="432354" cy="432476"/>
          </a:xfrm>
          <a:prstGeom prst="ellipse">
            <a:avLst/>
          </a:prstGeom>
          <a:solidFill>
            <a:srgbClr val="DD65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tr-TR" sz="1200">
                <a:solidFill>
                  <a:schemeClr val="lt1"/>
                </a:solidFill>
                <a:latin typeface="Libre Franklin"/>
                <a:ea typeface="Libre Franklin"/>
                <a:cs typeface="Libre Franklin"/>
                <a:sym typeface="Libre Franklin"/>
              </a:rPr>
              <a:t>3</a:t>
            </a:r>
            <a:endParaRPr sz="1200">
              <a:solidFill>
                <a:schemeClr val="lt1"/>
              </a:solidFill>
              <a:latin typeface="Libre Franklin"/>
              <a:ea typeface="Libre Franklin"/>
              <a:cs typeface="Libre Franklin"/>
              <a:sym typeface="Libre Franklin"/>
            </a:endParaRPr>
          </a:p>
        </p:txBody>
      </p:sp>
      <p:sp>
        <p:nvSpPr>
          <p:cNvPr id="280" name="Google Shape;280;p23"/>
          <p:cNvSpPr txBox="1"/>
          <p:nvPr/>
        </p:nvSpPr>
        <p:spPr>
          <a:xfrm>
            <a:off x="5506734" y="1484159"/>
            <a:ext cx="2358774" cy="5973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7F7F7F"/>
              </a:buClr>
              <a:buSzPts val="900"/>
              <a:buFont typeface="Libre Franklin"/>
              <a:buNone/>
            </a:pPr>
            <a:r>
              <a:rPr lang="tr-TR" sz="900">
                <a:solidFill>
                  <a:srgbClr val="7F7F7F"/>
                </a:solidFill>
                <a:latin typeface="Libre Franklin"/>
                <a:ea typeface="Libre Franklin"/>
                <a:cs typeface="Libre Franklin"/>
                <a:sym typeface="Libre Franklin"/>
              </a:rPr>
              <a:t>Bring the attention of your audience over a key concept using icons or illustrations</a:t>
            </a:r>
            <a:endParaRPr sz="900">
              <a:solidFill>
                <a:srgbClr val="7F7F7F"/>
              </a:solidFill>
              <a:latin typeface="Libre Franklin"/>
              <a:ea typeface="Libre Franklin"/>
              <a:cs typeface="Libre Franklin"/>
              <a:sym typeface="Libre Franklin"/>
            </a:endParaRPr>
          </a:p>
        </p:txBody>
      </p:sp>
      <p:sp>
        <p:nvSpPr>
          <p:cNvPr id="281" name="Google Shape;281;p23"/>
          <p:cNvSpPr txBox="1"/>
          <p:nvPr/>
        </p:nvSpPr>
        <p:spPr>
          <a:xfrm>
            <a:off x="5506735" y="2024079"/>
            <a:ext cx="2358774" cy="5973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7F7F7F"/>
              </a:buClr>
              <a:buSzPts val="900"/>
              <a:buFont typeface="Libre Franklin"/>
              <a:buNone/>
            </a:pPr>
            <a:r>
              <a:rPr lang="tr-TR" sz="900">
                <a:solidFill>
                  <a:srgbClr val="7F7F7F"/>
                </a:solidFill>
                <a:latin typeface="Libre Franklin"/>
                <a:ea typeface="Libre Franklin"/>
                <a:cs typeface="Libre Franklin"/>
                <a:sym typeface="Libre Franklin"/>
              </a:rPr>
              <a:t>Bring the attention of your audience over a key concept using icons or illustrations</a:t>
            </a:r>
            <a:endParaRPr sz="900">
              <a:solidFill>
                <a:srgbClr val="7F7F7F"/>
              </a:solidFill>
              <a:latin typeface="Libre Franklin"/>
              <a:ea typeface="Libre Franklin"/>
              <a:cs typeface="Libre Franklin"/>
              <a:sym typeface="Libre Franklin"/>
            </a:endParaRPr>
          </a:p>
        </p:txBody>
      </p:sp>
      <p:sp>
        <p:nvSpPr>
          <p:cNvPr id="282" name="Google Shape;282;p23"/>
          <p:cNvSpPr txBox="1"/>
          <p:nvPr/>
        </p:nvSpPr>
        <p:spPr>
          <a:xfrm>
            <a:off x="5506735" y="2576595"/>
            <a:ext cx="2358774" cy="5973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7F7F7F"/>
              </a:buClr>
              <a:buSzPts val="900"/>
              <a:buFont typeface="Libre Franklin"/>
              <a:buNone/>
            </a:pPr>
            <a:r>
              <a:rPr lang="tr-TR" sz="900">
                <a:solidFill>
                  <a:srgbClr val="7F7F7F"/>
                </a:solidFill>
                <a:latin typeface="Libre Franklin"/>
                <a:ea typeface="Libre Franklin"/>
                <a:cs typeface="Libre Franklin"/>
                <a:sym typeface="Libre Franklin"/>
              </a:rPr>
              <a:t>Bring the attention of your audience over a key concept using icons or illustrations</a:t>
            </a:r>
            <a:endParaRPr sz="900">
              <a:solidFill>
                <a:srgbClr val="7F7F7F"/>
              </a:solidFill>
              <a:latin typeface="Libre Franklin"/>
              <a:ea typeface="Libre Franklin"/>
              <a:cs typeface="Libre Franklin"/>
              <a:sym typeface="Libre Franklin"/>
            </a:endParaRPr>
          </a:p>
        </p:txBody>
      </p:sp>
      <p:sp>
        <p:nvSpPr>
          <p:cNvPr id="283" name="Google Shape;283;p23"/>
          <p:cNvSpPr txBox="1"/>
          <p:nvPr/>
        </p:nvSpPr>
        <p:spPr>
          <a:xfrm>
            <a:off x="930303" y="4062642"/>
            <a:ext cx="7378810" cy="276999"/>
          </a:xfrm>
          <a:prstGeom prst="rect">
            <a:avLst/>
          </a:prstGeom>
          <a:noFill/>
          <a:ln>
            <a:noFill/>
          </a:ln>
        </p:spPr>
        <p:txBody>
          <a:bodyPr anchorCtr="0" anchor="t" bIns="0" lIns="0" spcFirstLastPara="1" rIns="0" wrap="square" tIns="0">
            <a:noAutofit/>
          </a:bodyPr>
          <a:lstStyle/>
          <a:p>
            <a:pPr indent="0" lvl="0" marL="0" marR="0" rtl="0" algn="just">
              <a:spcBef>
                <a:spcPts val="0"/>
              </a:spcBef>
              <a:spcAft>
                <a:spcPts val="0"/>
              </a:spcAft>
              <a:buNone/>
            </a:pPr>
            <a:r>
              <a:rPr lang="tr-TR" sz="900">
                <a:solidFill>
                  <a:srgbClr val="7F7F7F"/>
                </a:solidFill>
                <a:latin typeface="Libre Franklin"/>
                <a:ea typeface="Libre Franklin"/>
                <a:cs typeface="Libre Franklin"/>
                <a:sym typeface="Libre Franklin"/>
              </a:rPr>
              <a:t>Click on the button under the presentation preview that says "Download as PowerPoint template". You will get a .pptx file that you can edit in PowerPoint. </a:t>
            </a:r>
            <a:endParaRPr/>
          </a:p>
          <a:p>
            <a:pPr indent="0" lvl="0" marL="0" marR="0" rtl="0" algn="just">
              <a:spcBef>
                <a:spcPts val="0"/>
              </a:spcBef>
              <a:spcAft>
                <a:spcPts val="0"/>
              </a:spcAft>
              <a:buNone/>
            </a:pPr>
            <a:r>
              <a:rPr lang="tr-TR" sz="900">
                <a:solidFill>
                  <a:srgbClr val="7F7F7F"/>
                </a:solidFill>
                <a:latin typeface="Libre Franklin"/>
                <a:ea typeface="Libre Franklin"/>
                <a:cs typeface="Libre Franklin"/>
                <a:sym typeface="Libre Franklin"/>
              </a:rPr>
              <a:t>Remember to download and install the fonts used in this presentation (you’ll find the links to the font files needed in the Presentation design slide)</a:t>
            </a:r>
            <a:endParaRPr sz="900">
              <a:solidFill>
                <a:srgbClr val="7F7F7F"/>
              </a:solidFill>
              <a:latin typeface="Libre Franklin"/>
              <a:ea typeface="Libre Franklin"/>
              <a:cs typeface="Libre Franklin"/>
              <a:sym typeface="Libre Franklin"/>
            </a:endParaRPr>
          </a:p>
        </p:txBody>
      </p:sp>
      <p:sp>
        <p:nvSpPr>
          <p:cNvPr id="284" name="Google Shape;284;p23"/>
          <p:cNvSpPr txBox="1"/>
          <p:nvPr/>
        </p:nvSpPr>
        <p:spPr>
          <a:xfrm>
            <a:off x="3538724" y="3704700"/>
            <a:ext cx="2216700" cy="21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tr-TR" sz="1400">
                <a:solidFill>
                  <a:srgbClr val="3F3F3F"/>
                </a:solidFill>
                <a:latin typeface="Libre Franklin Medium"/>
                <a:ea typeface="Libre Franklin Medium"/>
                <a:cs typeface="Libre Franklin Medium"/>
                <a:sym typeface="Libre Franklin Medium"/>
              </a:rPr>
              <a:t>EDIT IN POWERPOINT®</a:t>
            </a:r>
            <a:endParaRPr b="1" sz="1400">
              <a:solidFill>
                <a:srgbClr val="3F3F3F"/>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150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200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250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250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250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ppt_w</p:attrName>
                                        </p:attrNameLst>
                                      </p:cBhvr>
                                      <p:tavLst>
                                        <p:tav fmla="" tm="0">
                                          <p:val>
                                            <p:strVal val="0"/>
                                          </p:val>
                                        </p:tav>
                                        <p:tav fmla="" tm="100000">
                                          <p:val>
                                            <p:strVal val="#ppt_w"/>
                                          </p:val>
                                        </p:tav>
                                      </p:tavLst>
                                    </p:anim>
                                    <p:anim calcmode="lin" valueType="num">
                                      <p:cBhvr additive="base">
                                        <p:cTn dur="500"/>
                                        <p:tgtEl>
                                          <p:spTgt spid="280"/>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ppt_w</p:attrName>
                                        </p:attrNameLst>
                                      </p:cBhvr>
                                      <p:tavLst>
                                        <p:tav fmla="" tm="0">
                                          <p:val>
                                            <p:strVal val="0"/>
                                          </p:val>
                                        </p:tav>
                                        <p:tav fmla="" tm="100000">
                                          <p:val>
                                            <p:strVal val="#ppt_w"/>
                                          </p:val>
                                        </p:tav>
                                      </p:tavLst>
                                    </p:anim>
                                    <p:anim calcmode="lin" valueType="num">
                                      <p:cBhvr additive="base">
                                        <p:cTn dur="500"/>
                                        <p:tgtEl>
                                          <p:spTgt spid="281"/>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300"/>
                                        <p:tgtEl>
                                          <p:spTgt spid="284"/>
                                        </p:tgtEl>
                                        <p:attrNameLst>
                                          <p:attrName>ppt_x</p:attrName>
                                        </p:attrNameLst>
                                      </p:cBhvr>
                                      <p:tavLst>
                                        <p:tav fmla="" tm="0">
                                          <p:val>
                                            <p:strVal val="#ppt_x+1"/>
                                          </p:val>
                                        </p:tav>
                                        <p:tav fmla="" tm="100000">
                                          <p:val>
                                            <p:strVal val="#ppt_x"/>
                                          </p:val>
                                        </p:tav>
                                      </p:tavLst>
                                    </p:anim>
                                  </p:childTnLst>
                                </p:cTn>
                              </p:par>
                            </p:childTnLst>
                          </p:cTn>
                        </p:par>
                        <p:par>
                          <p:cTn fill="hold">
                            <p:stCondLst>
                              <p:cond delay="5300"/>
                            </p:stCondLst>
                            <p:childTnLst>
                              <p:par>
                                <p:cTn fill="hold" nodeType="afterEffect" presetClass="entr" presetID="2" presetSubtype="2">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300"/>
                                        <p:tgtEl>
                                          <p:spTgt spid="2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osmetic Powerpoint Template - www.GoogleSlides.org">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