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iA/iUolBXFQusncW0EopOWdnau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6.xml"/><Relationship Id="rId10" Type="http://schemas.openxmlformats.org/officeDocument/2006/relationships/slideLayout" Target="../slideLayouts/slideLayout5.xml"/><Relationship Id="rId13" Type="http://schemas.openxmlformats.org/officeDocument/2006/relationships/slideLayout" Target="../slideLayouts/slideLayout8.xml"/><Relationship Id="rId12" Type="http://schemas.openxmlformats.org/officeDocument/2006/relationships/slideLayout" Target="../slideLayouts/slideLayout7.xml"/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slideLayout" Target="../slideLayouts/slideLayout4.xml"/><Relationship Id="rId15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9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8288000" cy="719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9608541"/>
            <a:ext cx="18288000" cy="678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876300"/>
            <a:ext cx="2712815" cy="14901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51267" y="9081319"/>
            <a:ext cx="1785466" cy="5272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849600" y="5304589"/>
            <a:ext cx="2265971" cy="499294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81000" y="2959161"/>
            <a:ext cx="1752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5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EM ARIAL, FONTE </a:t>
            </a:r>
            <a:r>
              <a:rPr b="1" lang="pt-BR" sz="5400"/>
              <a:t>54</a:t>
            </a:r>
            <a:r>
              <a:rPr b="1" lang="pt-BR" sz="5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CENTRALIZADO, NEGRITO E </a:t>
            </a:r>
            <a:r>
              <a:rPr b="1" lang="pt-BR" sz="5400"/>
              <a:t>CAIXA ALTA (MAIÚSCULO)</a:t>
            </a:r>
            <a:endParaRPr sz="5400"/>
          </a:p>
        </p:txBody>
      </p:sp>
      <p:sp>
        <p:nvSpPr>
          <p:cNvPr id="85" name="Google Shape;85;p1"/>
          <p:cNvSpPr txBox="1"/>
          <p:nvPr/>
        </p:nvSpPr>
        <p:spPr>
          <a:xfrm>
            <a:off x="1905000" y="6032256"/>
            <a:ext cx="138684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Autor1 (</a:t>
            </a:r>
            <a:r>
              <a:rPr lang="pt-BR" sz="2800">
                <a:solidFill>
                  <a:schemeClr val="dk1"/>
                </a:solidFill>
              </a:rPr>
              <a:t>Universidade Federal/Estadual Xxxx</a:t>
            </a: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Autor2 (</a:t>
            </a:r>
            <a:r>
              <a:rPr lang="pt-BR" sz="2800">
                <a:solidFill>
                  <a:schemeClr val="dk1"/>
                </a:solidFill>
              </a:rPr>
              <a:t>Universidade Federal/Estadual Xxxx</a:t>
            </a: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8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Autor3 (</a:t>
            </a:r>
            <a:r>
              <a:rPr lang="pt-BR" sz="2800">
                <a:solidFill>
                  <a:schemeClr val="dk1"/>
                </a:solidFill>
              </a:rPr>
              <a:t>Universidade Federal/Estadual Xxxx</a:t>
            </a:r>
            <a:r>
              <a:rPr lang="pt-B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</a:rPr>
              <a:t>Fonte: 28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3505200" y="940950"/>
            <a:ext cx="9144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4800"/>
          </a:p>
        </p:txBody>
      </p:sp>
      <p:sp>
        <p:nvSpPr>
          <p:cNvPr id="91" name="Google Shape;91;p2"/>
          <p:cNvSpPr txBox="1"/>
          <p:nvPr/>
        </p:nvSpPr>
        <p:spPr>
          <a:xfrm>
            <a:off x="838200" y="2597475"/>
            <a:ext cx="144780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Apresentação do tema, com objetivos e relevância, a partir do que consta no trabalho submetido. </a:t>
            </a:r>
            <a:endParaRPr sz="3200"/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Recomenda-se usar a fonte Arial </a:t>
            </a:r>
            <a:r>
              <a:rPr b="1" lang="pt-BR" sz="3200">
                <a:solidFill>
                  <a:schemeClr val="dk1"/>
                </a:solidFill>
              </a:rPr>
              <a:t>com o tamanho da 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letra </a:t>
            </a:r>
            <a:r>
              <a:rPr b="1" lang="pt-BR" sz="3200">
                <a:solidFill>
                  <a:schemeClr val="dk1"/>
                </a:solidFill>
              </a:rPr>
              <a:t>entre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pt-BR" sz="3200">
                <a:solidFill>
                  <a:schemeClr val="dk1"/>
                </a:solidFill>
              </a:rPr>
              <a:t>24 e 32 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 todo o texto, e com tamanho da letra </a:t>
            </a:r>
            <a:r>
              <a:rPr b="1" lang="pt-BR" sz="3200">
                <a:solidFill>
                  <a:schemeClr val="dk1"/>
                </a:solidFill>
              </a:rPr>
              <a:t>48</a:t>
            </a:r>
            <a:r>
              <a:rPr b="1"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para títulos. </a:t>
            </a:r>
            <a:endParaRPr b="1"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3505200" y="952500"/>
            <a:ext cx="9144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MÉTODO</a:t>
            </a:r>
            <a:endParaRPr sz="4800"/>
          </a:p>
        </p:txBody>
      </p:sp>
      <p:sp>
        <p:nvSpPr>
          <p:cNvPr id="97" name="Google Shape;97;p3"/>
          <p:cNvSpPr txBox="1"/>
          <p:nvPr/>
        </p:nvSpPr>
        <p:spPr>
          <a:xfrm>
            <a:off x="1046300" y="2595406"/>
            <a:ext cx="14478000" cy="42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 partir do trabalho enviado, descrever os procedimentos utilizados durante a realização do projeto ou programa, quem foram os participantes, o ambiente de realização da pesquisa e os procedimentos utilizados.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</a:rPr>
              <a:t>	Recomenda-se usar a fonte Arial com o tamanho da letra entre 24 e 32 para todo o texto, e com tamanho da letra 48 para títulos. 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/>
        </p:nvSpPr>
        <p:spPr>
          <a:xfrm>
            <a:off x="3505200" y="952500"/>
            <a:ext cx="16383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sz="4800"/>
          </a:p>
        </p:txBody>
      </p:sp>
      <p:sp>
        <p:nvSpPr>
          <p:cNvPr id="103" name="Google Shape;103;p4"/>
          <p:cNvSpPr txBox="1"/>
          <p:nvPr/>
        </p:nvSpPr>
        <p:spPr>
          <a:xfrm>
            <a:off x="1066800" y="2615881"/>
            <a:ext cx="14478000" cy="52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Descrição e análise das atividades desenvolvidas – contextualizar a experiência à luz do aporte teórico utilizado no trabalho de pesquisa, evidenciar a análise e discussão dos dados obtidos, indicando sua relevância, vantagens e possíveis limitações. 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</a:rPr>
              <a:t>	Recomenda-se usar a fonte Arial com o tamanho da letra entre 24 e 32 para todo o texto, e com tamanho da letra 48 para títulos. 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/>
        </p:nvSpPr>
        <p:spPr>
          <a:xfrm>
            <a:off x="3505200" y="952500"/>
            <a:ext cx="128778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sz="4800"/>
          </a:p>
        </p:txBody>
      </p:sp>
      <p:sp>
        <p:nvSpPr>
          <p:cNvPr id="109" name="Google Shape;109;p5"/>
          <p:cNvSpPr txBox="1"/>
          <p:nvPr/>
        </p:nvSpPr>
        <p:spPr>
          <a:xfrm>
            <a:off x="1025825" y="2636406"/>
            <a:ext cx="144780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Escrever as considerações finais a partir do que consta no trabalho submetido.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</a:rPr>
              <a:t>	Recomenda-se usar a fonte Arial com o tamanho da letra entre 24 e 32 para todo o texto, e com tamanho da letra 48 para títulos. 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/>
        </p:nvSpPr>
        <p:spPr>
          <a:xfrm>
            <a:off x="3505200" y="952500"/>
            <a:ext cx="16383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4800"/>
          </a:p>
        </p:txBody>
      </p:sp>
      <p:sp>
        <p:nvSpPr>
          <p:cNvPr id="115" name="Google Shape;115;p6"/>
          <p:cNvSpPr txBox="1"/>
          <p:nvPr/>
        </p:nvSpPr>
        <p:spPr>
          <a:xfrm>
            <a:off x="984825" y="2656856"/>
            <a:ext cx="14478000" cy="46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Seguindo normas ABNT-NBR 6023/2002). Elencar apenas as referências usadas durante a apresentação deste silde.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pt-BR" sz="3200">
                <a:solidFill>
                  <a:schemeClr val="dk1"/>
                </a:solidFill>
              </a:rPr>
              <a:t>	Recomenda-se usar a fonte Arial com o tamanho da letra entre 24 e 32 para todo o texto, e com tamanho da letra 48 para títulos. </a:t>
            </a:r>
            <a:endParaRPr b="1" sz="3200">
              <a:solidFill>
                <a:schemeClr val="dk1"/>
              </a:solidFill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</a:rPr>
              <a:t>	</a:t>
            </a:r>
            <a:endParaRPr b="1" sz="32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rgbClr val="FF0000"/>
                </a:solidFill>
              </a:rPr>
              <a:t>Baixe esse template para pode editar</a:t>
            </a:r>
            <a:endParaRPr b="1" sz="3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Jade Gomes</dc:creator>
</cp:coreProperties>
</file>