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8"/>
  </p:notesMasterIdLst>
  <p:sldIdLst>
    <p:sldId id="256" r:id="rId2"/>
    <p:sldId id="259" r:id="rId3"/>
    <p:sldId id="260" r:id="rId4"/>
    <p:sldId id="262" r:id="rId5"/>
    <p:sldId id="264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08-06-2025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பள்ளத்தாக்கில்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என் </a:t>
            </a:r>
            <a:r>
              <a:rPr lang="ta-IN" dirty="0" err="1"/>
              <a:t>ஹக்கோர்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/>
              <a:t>இருள் நிறைந்த</a:t>
            </a:r>
          </a:p>
          <a:p>
            <a:r>
              <a:rPr lang="en-IN" dirty="0"/>
              <a:t>Slide 4 - </a:t>
            </a:r>
            <a:r>
              <a:rPr lang="ta-IN" dirty="0"/>
              <a:t>சோர்ந்து போகும்</a:t>
            </a:r>
          </a:p>
          <a:p>
            <a:r>
              <a:rPr lang="en-IN" dirty="0"/>
              <a:t>Slide 5 - </a:t>
            </a:r>
            <a:r>
              <a:rPr lang="ta-IN" dirty="0" err="1"/>
              <a:t>பெலனடைந்திடுவேன்</a:t>
            </a:r>
            <a:r>
              <a:rPr lang="ta-IN" dirty="0"/>
              <a:t>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பள்ளத்தாக்கில்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என் </a:t>
            </a:r>
            <a:r>
              <a:rPr lang="ta-IN" dirty="0" err="1"/>
              <a:t>ஹக்கோர்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/>
              <a:t>இருள் நிறைந்த</a:t>
            </a:r>
          </a:p>
          <a:p>
            <a:r>
              <a:rPr lang="en-IN" dirty="0"/>
              <a:t>Slide 4 - </a:t>
            </a:r>
            <a:r>
              <a:rPr lang="ta-IN" dirty="0"/>
              <a:t>சோர்ந்து போகும்</a:t>
            </a:r>
          </a:p>
          <a:p>
            <a:r>
              <a:rPr lang="en-IN" dirty="0"/>
              <a:t>Slide 5 - </a:t>
            </a:r>
            <a:r>
              <a:rPr lang="ta-IN" dirty="0" err="1"/>
              <a:t>பெலனடைந்திடுவேன்</a:t>
            </a:r>
            <a:r>
              <a:rPr lang="ta-IN" dirty="0"/>
              <a:t>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பள்ளத்தாக்கில்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என் </a:t>
            </a:r>
            <a:r>
              <a:rPr lang="ta-IN" dirty="0" err="1"/>
              <a:t>ஹக்கோர்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/>
              <a:t>இருள் நிறைந்த</a:t>
            </a:r>
          </a:p>
          <a:p>
            <a:r>
              <a:rPr lang="en-IN" dirty="0"/>
              <a:t>Slide 4 - </a:t>
            </a:r>
            <a:r>
              <a:rPr lang="ta-IN" dirty="0"/>
              <a:t>சோர்ந்து போகும்</a:t>
            </a:r>
          </a:p>
          <a:p>
            <a:r>
              <a:rPr lang="en-IN" dirty="0"/>
              <a:t>Slide 5 - </a:t>
            </a:r>
            <a:r>
              <a:rPr lang="ta-IN" dirty="0" err="1"/>
              <a:t>பெலனடைந்திடுவேன்</a:t>
            </a:r>
            <a:r>
              <a:rPr lang="ta-IN" dirty="0"/>
              <a:t>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பள்ளத்தாக்கில்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என் </a:t>
            </a:r>
            <a:r>
              <a:rPr lang="ta-IN" dirty="0" err="1"/>
              <a:t>ஹக்கோர்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/>
              <a:t>இருள் நிறைந்த</a:t>
            </a:r>
          </a:p>
          <a:p>
            <a:r>
              <a:rPr lang="en-IN" dirty="0"/>
              <a:t>Slide 4 - </a:t>
            </a:r>
            <a:r>
              <a:rPr lang="ta-IN" dirty="0"/>
              <a:t>சோர்ந்து போகும்</a:t>
            </a:r>
          </a:p>
          <a:p>
            <a:r>
              <a:rPr lang="en-IN" dirty="0"/>
              <a:t>Slide 5 - </a:t>
            </a:r>
            <a:r>
              <a:rPr lang="ta-IN" dirty="0" err="1"/>
              <a:t>பெலனடைந்திடுவேன்</a:t>
            </a:r>
            <a:r>
              <a:rPr lang="ta-IN" dirty="0"/>
              <a:t>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பள்ளத்தாக்கில்</a:t>
            </a:r>
            <a:endParaRPr lang="ta-IN" dirty="0"/>
          </a:p>
          <a:p>
            <a:r>
              <a:rPr lang="en-IN" dirty="0"/>
              <a:t>Slide 2 - </a:t>
            </a:r>
            <a:r>
              <a:rPr lang="ta-IN" dirty="0"/>
              <a:t>என் </a:t>
            </a:r>
            <a:r>
              <a:rPr lang="ta-IN" dirty="0" err="1"/>
              <a:t>ஹக்கோர்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/>
              <a:t>இருள் நிறைந்த</a:t>
            </a:r>
          </a:p>
          <a:p>
            <a:r>
              <a:rPr lang="en-IN" dirty="0"/>
              <a:t>Slide 4 - </a:t>
            </a:r>
            <a:r>
              <a:rPr lang="ta-IN" dirty="0"/>
              <a:t>சோர்ந்து போகும்</a:t>
            </a:r>
          </a:p>
          <a:p>
            <a:r>
              <a:rPr lang="en-IN" dirty="0"/>
              <a:t>Slide 5 - </a:t>
            </a:r>
            <a:r>
              <a:rPr lang="ta-IN" dirty="0" err="1"/>
              <a:t>பெலனடைந்திடுவேன்</a:t>
            </a:r>
            <a:r>
              <a:rPr lang="ta-IN" dirty="0"/>
              <a:t> 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5B04EA-11F0-743A-4B9A-E33F5D51B7D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22C862C0-7227-4ED1-E9BF-71AE8E54FEB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1DB5E2ED-6153-89BB-D778-396EBFEF84C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267FEAE4-A0A3-188B-E3DB-1DEA734A591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25242CD6-1E7A-C458-74BB-C6127130F4C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416E5384-F476-BFD5-E899-0417DFCC8D1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4E0BEC-6A34-1D64-3CCE-7893377BAB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97C51AF-DA62-562C-C1FA-78D0E38548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15</TotalTime>
  <Words>120</Words>
  <Application>Microsoft Office PowerPoint</Application>
  <PresentationFormat>On-screen Show (4:3)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20</cp:revision>
  <dcterms:created xsi:type="dcterms:W3CDTF">2024-03-09T15:16:34Z</dcterms:created>
  <dcterms:modified xsi:type="dcterms:W3CDTF">2025-06-08T04:27:31Z</dcterms:modified>
</cp:coreProperties>
</file>