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E30CC-F49F-EA2C-37DD-B3AE00D6B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think-cell data - do not delete" hidden="1">
            <a:extLst>
              <a:ext uri="{FF2B5EF4-FFF2-40B4-BE49-F238E27FC236}">
                <a16:creationId xmlns:a16="http://schemas.microsoft.com/office/drawing/2014/main" id="{039ECD2D-5085-DB9B-4A5C-C46961E0290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39ECD2D-5085-DB9B-4A5C-C46961E029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4951975-DA26-C839-AD78-74A0456E7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85ED5D-E096-9FBA-34EC-91A314A7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1" name="Freeform 26">
            <a:extLst>
              <a:ext uri="{FF2B5EF4-FFF2-40B4-BE49-F238E27FC236}">
                <a16:creationId xmlns:a16="http://schemas.microsoft.com/office/drawing/2014/main" id="{5586131D-3D80-8943-41DE-434B0C612B7C}"/>
              </a:ext>
            </a:extLst>
          </p:cNvPr>
          <p:cNvSpPr/>
          <p:nvPr/>
        </p:nvSpPr>
        <p:spPr>
          <a:xfrm rot="21060606">
            <a:off x="3834761" y="955352"/>
            <a:ext cx="2623202" cy="1837241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Freeform 27">
            <a:extLst>
              <a:ext uri="{FF2B5EF4-FFF2-40B4-BE49-F238E27FC236}">
                <a16:creationId xmlns:a16="http://schemas.microsoft.com/office/drawing/2014/main" id="{B37961AD-0EC9-E846-7C34-6679D2D47A22}"/>
              </a:ext>
            </a:extLst>
          </p:cNvPr>
          <p:cNvSpPr/>
          <p:nvPr/>
        </p:nvSpPr>
        <p:spPr>
          <a:xfrm rot="3040685">
            <a:off x="5777526" y="990924"/>
            <a:ext cx="2623202" cy="1837242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Freeform 24">
            <a:extLst>
              <a:ext uri="{FF2B5EF4-FFF2-40B4-BE49-F238E27FC236}">
                <a16:creationId xmlns:a16="http://schemas.microsoft.com/office/drawing/2014/main" id="{0C861994-073E-7A41-5AA5-8257EAD6E9CF}"/>
              </a:ext>
            </a:extLst>
          </p:cNvPr>
          <p:cNvSpPr/>
          <p:nvPr/>
        </p:nvSpPr>
        <p:spPr>
          <a:xfrm rot="6624934">
            <a:off x="6745779" y="2706363"/>
            <a:ext cx="2623202" cy="1837241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Freeform 25">
            <a:extLst>
              <a:ext uri="{FF2B5EF4-FFF2-40B4-BE49-F238E27FC236}">
                <a16:creationId xmlns:a16="http://schemas.microsoft.com/office/drawing/2014/main" id="{B4F7D022-3F15-A27A-1DB4-CC77E1366E67}"/>
              </a:ext>
            </a:extLst>
          </p:cNvPr>
          <p:cNvSpPr/>
          <p:nvPr/>
        </p:nvSpPr>
        <p:spPr>
          <a:xfrm rot="10341217">
            <a:off x="5725140" y="4404927"/>
            <a:ext cx="2623202" cy="1837242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4383F976-FFF3-FB2E-02D7-691B31B3149F}"/>
              </a:ext>
            </a:extLst>
          </p:cNvPr>
          <p:cNvSpPr/>
          <p:nvPr/>
        </p:nvSpPr>
        <p:spPr>
          <a:xfrm rot="13883841">
            <a:off x="3770201" y="4329640"/>
            <a:ext cx="2623202" cy="1837241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FE89DCD5-B2B3-A0FC-7DB0-2BC5599685A0}"/>
              </a:ext>
            </a:extLst>
          </p:cNvPr>
          <p:cNvSpPr/>
          <p:nvPr/>
        </p:nvSpPr>
        <p:spPr>
          <a:xfrm rot="17448745">
            <a:off x="2823020" y="2634879"/>
            <a:ext cx="2623202" cy="1837241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A763EBB-116E-605A-1C0E-99DCB2846AAF}"/>
              </a:ext>
            </a:extLst>
          </p:cNvPr>
          <p:cNvSpPr txBox="1"/>
          <p:nvPr/>
        </p:nvSpPr>
        <p:spPr>
          <a:xfrm>
            <a:off x="4843763" y="1302109"/>
            <a:ext cx="922215" cy="912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F72F7CC-B437-88F5-C088-E7D714254D29}"/>
              </a:ext>
            </a:extLst>
          </p:cNvPr>
          <p:cNvSpPr txBox="1"/>
          <p:nvPr/>
        </p:nvSpPr>
        <p:spPr>
          <a:xfrm>
            <a:off x="5612559" y="1160614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263DA6-91A8-DD04-6264-62D7CCD8E9DD}"/>
              </a:ext>
            </a:extLst>
          </p:cNvPr>
          <p:cNvSpPr txBox="1"/>
          <p:nvPr/>
        </p:nvSpPr>
        <p:spPr>
          <a:xfrm>
            <a:off x="6517163" y="1193368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B464FF-A5DB-BF8F-475C-19575BE74281}"/>
              </a:ext>
            </a:extLst>
          </p:cNvPr>
          <p:cNvSpPr txBox="1"/>
          <p:nvPr/>
        </p:nvSpPr>
        <p:spPr>
          <a:xfrm>
            <a:off x="6711418" y="1575421"/>
            <a:ext cx="1291347" cy="70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F97AFF-E1DC-FD62-F994-0541885220CB}"/>
              </a:ext>
            </a:extLst>
          </p:cNvPr>
          <p:cNvSpPr txBox="1"/>
          <p:nvPr/>
        </p:nvSpPr>
        <p:spPr>
          <a:xfrm>
            <a:off x="7778826" y="2962280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815990F-67F5-492D-5D0E-78440AD9E903}"/>
              </a:ext>
            </a:extLst>
          </p:cNvPr>
          <p:cNvSpPr txBox="1"/>
          <p:nvPr/>
        </p:nvSpPr>
        <p:spPr>
          <a:xfrm>
            <a:off x="7452605" y="3439846"/>
            <a:ext cx="1291347" cy="70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759D2D-647C-F14B-78B3-4A7D18B625F6}"/>
              </a:ext>
            </a:extLst>
          </p:cNvPr>
          <p:cNvSpPr txBox="1"/>
          <p:nvPr/>
        </p:nvSpPr>
        <p:spPr>
          <a:xfrm>
            <a:off x="7021182" y="4905761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264D8B8-D3B7-6D02-0E47-4873832D9B1A}"/>
              </a:ext>
            </a:extLst>
          </p:cNvPr>
          <p:cNvSpPr txBox="1"/>
          <p:nvPr/>
        </p:nvSpPr>
        <p:spPr>
          <a:xfrm>
            <a:off x="6260307" y="5024192"/>
            <a:ext cx="922215" cy="912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FCCFA9F-1DA4-F2FE-952A-7503913C787F}"/>
              </a:ext>
            </a:extLst>
          </p:cNvPr>
          <p:cNvSpPr txBox="1"/>
          <p:nvPr/>
        </p:nvSpPr>
        <p:spPr>
          <a:xfrm>
            <a:off x="5076466" y="5365516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490E2C-B61F-9D69-2C8A-AC618380C782}"/>
              </a:ext>
            </a:extLst>
          </p:cNvPr>
          <p:cNvSpPr txBox="1"/>
          <p:nvPr/>
        </p:nvSpPr>
        <p:spPr>
          <a:xfrm>
            <a:off x="3831568" y="3626288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974BA6C-C425-7C50-CE7D-B992030A783A}"/>
              </a:ext>
            </a:extLst>
          </p:cNvPr>
          <p:cNvSpPr txBox="1"/>
          <p:nvPr/>
        </p:nvSpPr>
        <p:spPr>
          <a:xfrm>
            <a:off x="3473052" y="3014883"/>
            <a:ext cx="1291347" cy="70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D17453-F1B9-DB49-86A2-93F90A612AC6}"/>
              </a:ext>
            </a:extLst>
          </p:cNvPr>
          <p:cNvSpPr txBox="1"/>
          <p:nvPr/>
        </p:nvSpPr>
        <p:spPr>
          <a:xfrm>
            <a:off x="5306117" y="3136543"/>
            <a:ext cx="1763770" cy="10474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2800" b="1" dirty="0"/>
              <a:t>EXAMPLE</a:t>
            </a:r>
          </a:p>
          <a:p>
            <a:pPr algn="ctr"/>
            <a:r>
              <a:rPr lang="en-IN" sz="2800" b="1" dirty="0"/>
              <a:t>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F4BD96-7744-048D-9768-AAFFEB25AF66}"/>
              </a:ext>
            </a:extLst>
          </p:cNvPr>
          <p:cNvSpPr txBox="1"/>
          <p:nvPr/>
        </p:nvSpPr>
        <p:spPr>
          <a:xfrm>
            <a:off x="4254723" y="4661400"/>
            <a:ext cx="922215" cy="753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</p:spTree>
    <p:extLst>
      <p:ext uri="{BB962C8B-B14F-4D97-AF65-F5344CB8AC3E}">
        <p14:creationId xmlns:p14="http://schemas.microsoft.com/office/powerpoint/2010/main" val="3806366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8971</TotalTime>
  <Words>76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624</cp:revision>
  <dcterms:created xsi:type="dcterms:W3CDTF">2021-03-31T02:49:57Z</dcterms:created>
  <dcterms:modified xsi:type="dcterms:W3CDTF">2025-10-16T11:36:05Z</dcterms:modified>
  <cp:category/>
</cp:coreProperties>
</file>