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57" r:id="rId3"/>
    <p:sldId id="259" r:id="rId4"/>
    <p:sldId id="261" r:id="rId5"/>
    <p:sldId id="260" r:id="rId6"/>
    <p:sldId id="262" r:id="rId7"/>
    <p:sldId id="263" r:id="rId8"/>
    <p:sldId id="264" r:id="rId9"/>
    <p:sldId id="265" r:id="rId10"/>
    <p:sldId id="267" r:id="rId11"/>
    <p:sldId id="266" r:id="rId12"/>
    <p:sldId id="268" r:id="rId13"/>
    <p:sldId id="269"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99" r:id="rId28"/>
    <p:sldId id="300" r:id="rId29"/>
    <p:sldId id="284" r:id="rId30"/>
    <p:sldId id="30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40" userDrawn="1">
          <p15:clr>
            <a:srgbClr val="A4A3A4"/>
          </p15:clr>
        </p15:guide>
        <p15:guide id="2"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2B3C"/>
    <a:srgbClr val="0D1E25"/>
    <a:srgbClr val="0B74B9"/>
    <a:srgbClr val="23B7BA"/>
    <a:srgbClr val="58C1D0"/>
    <a:srgbClr val="22B7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showGuides="1">
      <p:cViewPr varScale="1">
        <p:scale>
          <a:sx n="74" d="100"/>
          <a:sy n="74" d="100"/>
        </p:scale>
        <p:origin x="576" y="54"/>
      </p:cViewPr>
      <p:guideLst>
        <p:guide orient="horz" pos="2040"/>
        <p:guide pos="38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89C1698-033F-4811-A4DB-3365669AFE9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34D953C2-D1BD-435D-88B9-2DA344CD05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F36D6E4B-C07E-4A0A-9E9A-8A1E3FA8A5CA}"/>
              </a:ext>
            </a:extLst>
          </p:cNvPr>
          <p:cNvSpPr>
            <a:spLocks noGrp="1"/>
          </p:cNvSpPr>
          <p:nvPr>
            <p:ph type="dt" sz="half" idx="10"/>
          </p:nvPr>
        </p:nvSpPr>
        <p:spPr/>
        <p:txBody>
          <a:bodyPr/>
          <a:lstStyle/>
          <a:p>
            <a:fld id="{CCB8D670-0FFB-4F77-B77F-E96657E913BF}" type="datetimeFigureOut">
              <a:rPr lang="en-US" smtClean="0"/>
              <a:t>2/7/2020</a:t>
            </a:fld>
            <a:endParaRPr lang="en-US" dirty="0"/>
          </a:p>
        </p:txBody>
      </p:sp>
      <p:sp>
        <p:nvSpPr>
          <p:cNvPr id="5" name="Footer Placeholder 4">
            <a:extLst>
              <a:ext uri="{FF2B5EF4-FFF2-40B4-BE49-F238E27FC236}">
                <a16:creationId xmlns="" xmlns:a16="http://schemas.microsoft.com/office/drawing/2014/main" id="{2B63E3FF-721F-4B6B-8169-3B4342EC39B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62718999-032F-4E23-AC74-6ED98917506D}"/>
              </a:ext>
            </a:extLst>
          </p:cNvPr>
          <p:cNvSpPr>
            <a:spLocks noGrp="1"/>
          </p:cNvSpPr>
          <p:nvPr>
            <p:ph type="sldNum" sz="quarter" idx="12"/>
          </p:nvPr>
        </p:nvSpPr>
        <p:spPr/>
        <p:txBody>
          <a:bodyPr/>
          <a:lstStyle/>
          <a:p>
            <a:fld id="{D13DE82C-19FF-4122-931F-2BD77445347C}" type="slidenum">
              <a:rPr lang="en-US" smtClean="0"/>
              <a:t>‹Nº›</a:t>
            </a:fld>
            <a:endParaRPr lang="en-US" dirty="0"/>
          </a:p>
        </p:txBody>
      </p:sp>
    </p:spTree>
    <p:extLst>
      <p:ext uri="{BB962C8B-B14F-4D97-AF65-F5344CB8AC3E}">
        <p14:creationId xmlns:p14="http://schemas.microsoft.com/office/powerpoint/2010/main" val="21167522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0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1E2B08A-7404-4B96-9DCB-FBF89786EEB9}"/>
              </a:ext>
            </a:extLst>
          </p:cNvPr>
          <p:cNvSpPr>
            <a:spLocks noGrp="1"/>
          </p:cNvSpPr>
          <p:nvPr>
            <p:ph type="dt" sz="half" idx="10"/>
          </p:nvPr>
        </p:nvSpPr>
        <p:spPr/>
        <p:txBody>
          <a:bodyPr/>
          <a:lstStyle/>
          <a:p>
            <a:fld id="{CCB8D670-0FFB-4F77-B77F-E96657E913BF}" type="datetimeFigureOut">
              <a:rPr lang="en-US" smtClean="0"/>
              <a:t>2/7/2020</a:t>
            </a:fld>
            <a:endParaRPr lang="en-US" dirty="0"/>
          </a:p>
        </p:txBody>
      </p:sp>
      <p:sp>
        <p:nvSpPr>
          <p:cNvPr id="3" name="Footer Placeholder 2">
            <a:extLst>
              <a:ext uri="{FF2B5EF4-FFF2-40B4-BE49-F238E27FC236}">
                <a16:creationId xmlns="" xmlns:a16="http://schemas.microsoft.com/office/drawing/2014/main" id="{D55401EC-FFEB-48AA-9A6D-0C928B71CDB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 xmlns:a16="http://schemas.microsoft.com/office/drawing/2014/main" id="{CA87C97E-889A-476E-98C5-210B15C5DDBA}"/>
              </a:ext>
            </a:extLst>
          </p:cNvPr>
          <p:cNvSpPr>
            <a:spLocks noGrp="1"/>
          </p:cNvSpPr>
          <p:nvPr>
            <p:ph type="sldNum" sz="quarter" idx="12"/>
          </p:nvPr>
        </p:nvSpPr>
        <p:spPr/>
        <p:txBody>
          <a:bodyPr/>
          <a:lstStyle/>
          <a:p>
            <a:fld id="{D13DE82C-19FF-4122-931F-2BD77445347C}" type="slidenum">
              <a:rPr lang="en-US" smtClean="0"/>
              <a:t>‹Nº›</a:t>
            </a:fld>
            <a:endParaRPr lang="en-US" dirty="0"/>
          </a:p>
        </p:txBody>
      </p:sp>
      <p:sp>
        <p:nvSpPr>
          <p:cNvPr id="5" name="Rectangle 4">
            <a:extLst>
              <a:ext uri="{FF2B5EF4-FFF2-40B4-BE49-F238E27FC236}">
                <a16:creationId xmlns="" xmlns:a16="http://schemas.microsoft.com/office/drawing/2014/main" id="{03A4E085-6B40-46A9-8D2D-235FE694E6D3}"/>
              </a:ext>
            </a:extLst>
          </p:cNvPr>
          <p:cNvSpPr/>
          <p:nvPr userDrawn="1"/>
        </p:nvSpPr>
        <p:spPr>
          <a:xfrm>
            <a:off x="0" y="0"/>
            <a:ext cx="12192000" cy="6858000"/>
          </a:xfrm>
          <a:prstGeom prst="rect">
            <a:avLst/>
          </a:prstGeom>
          <a:solidFill>
            <a:srgbClr val="0D1E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Picture Placeholder 6">
            <a:extLst>
              <a:ext uri="{FF2B5EF4-FFF2-40B4-BE49-F238E27FC236}">
                <a16:creationId xmlns="" xmlns:a16="http://schemas.microsoft.com/office/drawing/2014/main" id="{C19BB5ED-022F-4C4A-95C6-B8623FBDB856}"/>
              </a:ext>
            </a:extLst>
          </p:cNvPr>
          <p:cNvSpPr>
            <a:spLocks noGrp="1"/>
          </p:cNvSpPr>
          <p:nvPr>
            <p:ph type="pic" sz="quarter" idx="13"/>
          </p:nvPr>
        </p:nvSpPr>
        <p:spPr>
          <a:xfrm>
            <a:off x="0" y="1200150"/>
            <a:ext cx="4972050" cy="5019675"/>
          </a:xfrm>
        </p:spPr>
        <p:txBody>
          <a:bodyPr/>
          <a:lstStyle/>
          <a:p>
            <a:endParaRPr lang="en-US" dirty="0"/>
          </a:p>
        </p:txBody>
      </p:sp>
    </p:spTree>
    <p:extLst>
      <p:ext uri="{BB962C8B-B14F-4D97-AF65-F5344CB8AC3E}">
        <p14:creationId xmlns:p14="http://schemas.microsoft.com/office/powerpoint/2010/main" val="3749132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9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1E2B08A-7404-4B96-9DCB-FBF89786EEB9}"/>
              </a:ext>
            </a:extLst>
          </p:cNvPr>
          <p:cNvSpPr>
            <a:spLocks noGrp="1"/>
          </p:cNvSpPr>
          <p:nvPr>
            <p:ph type="dt" sz="half" idx="10"/>
          </p:nvPr>
        </p:nvSpPr>
        <p:spPr/>
        <p:txBody>
          <a:bodyPr/>
          <a:lstStyle/>
          <a:p>
            <a:fld id="{CCB8D670-0FFB-4F77-B77F-E96657E913BF}" type="datetimeFigureOut">
              <a:rPr lang="en-US" smtClean="0"/>
              <a:t>2/7/2020</a:t>
            </a:fld>
            <a:endParaRPr lang="en-US" dirty="0"/>
          </a:p>
        </p:txBody>
      </p:sp>
      <p:sp>
        <p:nvSpPr>
          <p:cNvPr id="3" name="Footer Placeholder 2">
            <a:extLst>
              <a:ext uri="{FF2B5EF4-FFF2-40B4-BE49-F238E27FC236}">
                <a16:creationId xmlns="" xmlns:a16="http://schemas.microsoft.com/office/drawing/2014/main" id="{D55401EC-FFEB-48AA-9A6D-0C928B71CDB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 xmlns:a16="http://schemas.microsoft.com/office/drawing/2014/main" id="{CA87C97E-889A-476E-98C5-210B15C5DDBA}"/>
              </a:ext>
            </a:extLst>
          </p:cNvPr>
          <p:cNvSpPr>
            <a:spLocks noGrp="1"/>
          </p:cNvSpPr>
          <p:nvPr>
            <p:ph type="sldNum" sz="quarter" idx="12"/>
          </p:nvPr>
        </p:nvSpPr>
        <p:spPr/>
        <p:txBody>
          <a:bodyPr/>
          <a:lstStyle/>
          <a:p>
            <a:fld id="{D13DE82C-19FF-4122-931F-2BD77445347C}" type="slidenum">
              <a:rPr lang="en-US" smtClean="0"/>
              <a:t>‹Nº›</a:t>
            </a:fld>
            <a:endParaRPr lang="en-US" dirty="0"/>
          </a:p>
        </p:txBody>
      </p:sp>
      <p:sp>
        <p:nvSpPr>
          <p:cNvPr id="5" name="Rectangle 4">
            <a:extLst>
              <a:ext uri="{FF2B5EF4-FFF2-40B4-BE49-F238E27FC236}">
                <a16:creationId xmlns="" xmlns:a16="http://schemas.microsoft.com/office/drawing/2014/main" id="{03A4E085-6B40-46A9-8D2D-235FE694E6D3}"/>
              </a:ext>
            </a:extLst>
          </p:cNvPr>
          <p:cNvSpPr/>
          <p:nvPr userDrawn="1"/>
        </p:nvSpPr>
        <p:spPr>
          <a:xfrm>
            <a:off x="0" y="0"/>
            <a:ext cx="12192000" cy="6858000"/>
          </a:xfrm>
          <a:prstGeom prst="rect">
            <a:avLst/>
          </a:prstGeom>
          <a:solidFill>
            <a:srgbClr val="0D1E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 xmlns:a16="http://schemas.microsoft.com/office/drawing/2014/main" id="{6C23F1CF-E60A-46E1-8767-7298A0944866}"/>
              </a:ext>
            </a:extLst>
          </p:cNvPr>
          <p:cNvSpPr>
            <a:spLocks noGrp="1"/>
          </p:cNvSpPr>
          <p:nvPr>
            <p:ph type="pic" sz="quarter" idx="13"/>
          </p:nvPr>
        </p:nvSpPr>
        <p:spPr>
          <a:xfrm>
            <a:off x="0" y="2677"/>
            <a:ext cx="12192001" cy="6852647"/>
          </a:xfrm>
          <a:custGeom>
            <a:avLst/>
            <a:gdLst>
              <a:gd name="connsiteX0" fmla="*/ 3294982 w 12192001"/>
              <a:gd name="connsiteY0" fmla="*/ 0 h 6852647"/>
              <a:gd name="connsiteX1" fmla="*/ 8019406 w 12192001"/>
              <a:gd name="connsiteY1" fmla="*/ 0 h 6852647"/>
              <a:gd name="connsiteX2" fmla="*/ 12192001 w 12192001"/>
              <a:gd name="connsiteY2" fmla="*/ 4172596 h 6852647"/>
              <a:gd name="connsiteX3" fmla="*/ 12192001 w 12192001"/>
              <a:gd name="connsiteY3" fmla="*/ 6852647 h 6852647"/>
              <a:gd name="connsiteX4" fmla="*/ 10147627 w 12192001"/>
              <a:gd name="connsiteY4" fmla="*/ 6852647 h 6852647"/>
              <a:gd name="connsiteX5" fmla="*/ 6908706 w 12192001"/>
              <a:gd name="connsiteY5" fmla="*/ 3613725 h 6852647"/>
              <a:gd name="connsiteX6" fmla="*/ 0 w 12192001"/>
              <a:gd name="connsiteY6" fmla="*/ 3613725 h 6852647"/>
              <a:gd name="connsiteX7" fmla="*/ 0 w 12192001"/>
              <a:gd name="connsiteY7" fmla="*/ 7233 h 6852647"/>
              <a:gd name="connsiteX8" fmla="*/ 3302215 w 12192001"/>
              <a:gd name="connsiteY8" fmla="*/ 7233 h 685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1" h="6852647">
                <a:moveTo>
                  <a:pt x="3294982" y="0"/>
                </a:moveTo>
                <a:lnTo>
                  <a:pt x="8019406" y="0"/>
                </a:lnTo>
                <a:lnTo>
                  <a:pt x="12192001" y="4172596"/>
                </a:lnTo>
                <a:lnTo>
                  <a:pt x="12192001" y="6852647"/>
                </a:lnTo>
                <a:lnTo>
                  <a:pt x="10147627" y="6852647"/>
                </a:lnTo>
                <a:lnTo>
                  <a:pt x="6908706" y="3613725"/>
                </a:lnTo>
                <a:lnTo>
                  <a:pt x="0" y="3613725"/>
                </a:lnTo>
                <a:lnTo>
                  <a:pt x="0" y="7233"/>
                </a:lnTo>
                <a:lnTo>
                  <a:pt x="3302215" y="7233"/>
                </a:lnTo>
                <a:close/>
              </a:path>
            </a:pathLst>
          </a:custGeom>
        </p:spPr>
        <p:txBody>
          <a:bodyPr wrap="square">
            <a:noAutofit/>
          </a:bodyPr>
          <a:lstStyle/>
          <a:p>
            <a:endParaRPr lang="en-US" dirty="0"/>
          </a:p>
        </p:txBody>
      </p:sp>
    </p:spTree>
    <p:extLst>
      <p:ext uri="{BB962C8B-B14F-4D97-AF65-F5344CB8AC3E}">
        <p14:creationId xmlns:p14="http://schemas.microsoft.com/office/powerpoint/2010/main" val="3255639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8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1E2B08A-7404-4B96-9DCB-FBF89786EEB9}"/>
              </a:ext>
            </a:extLst>
          </p:cNvPr>
          <p:cNvSpPr>
            <a:spLocks noGrp="1"/>
          </p:cNvSpPr>
          <p:nvPr>
            <p:ph type="dt" sz="half" idx="10"/>
          </p:nvPr>
        </p:nvSpPr>
        <p:spPr/>
        <p:txBody>
          <a:bodyPr/>
          <a:lstStyle/>
          <a:p>
            <a:fld id="{CCB8D670-0FFB-4F77-B77F-E96657E913BF}" type="datetimeFigureOut">
              <a:rPr lang="en-US" smtClean="0"/>
              <a:t>2/7/2020</a:t>
            </a:fld>
            <a:endParaRPr lang="en-US" dirty="0"/>
          </a:p>
        </p:txBody>
      </p:sp>
      <p:sp>
        <p:nvSpPr>
          <p:cNvPr id="3" name="Footer Placeholder 2">
            <a:extLst>
              <a:ext uri="{FF2B5EF4-FFF2-40B4-BE49-F238E27FC236}">
                <a16:creationId xmlns="" xmlns:a16="http://schemas.microsoft.com/office/drawing/2014/main" id="{D55401EC-FFEB-48AA-9A6D-0C928B71CDB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 xmlns:a16="http://schemas.microsoft.com/office/drawing/2014/main" id="{CA87C97E-889A-476E-98C5-210B15C5DDBA}"/>
              </a:ext>
            </a:extLst>
          </p:cNvPr>
          <p:cNvSpPr>
            <a:spLocks noGrp="1"/>
          </p:cNvSpPr>
          <p:nvPr>
            <p:ph type="sldNum" sz="quarter" idx="12"/>
          </p:nvPr>
        </p:nvSpPr>
        <p:spPr/>
        <p:txBody>
          <a:bodyPr/>
          <a:lstStyle/>
          <a:p>
            <a:fld id="{D13DE82C-19FF-4122-931F-2BD77445347C}" type="slidenum">
              <a:rPr lang="en-US" smtClean="0"/>
              <a:t>‹Nº›</a:t>
            </a:fld>
            <a:endParaRPr lang="en-US" dirty="0"/>
          </a:p>
        </p:txBody>
      </p:sp>
      <p:sp>
        <p:nvSpPr>
          <p:cNvPr id="5" name="Rectangle 4">
            <a:extLst>
              <a:ext uri="{FF2B5EF4-FFF2-40B4-BE49-F238E27FC236}">
                <a16:creationId xmlns="" xmlns:a16="http://schemas.microsoft.com/office/drawing/2014/main" id="{03A4E085-6B40-46A9-8D2D-235FE694E6D3}"/>
              </a:ext>
            </a:extLst>
          </p:cNvPr>
          <p:cNvSpPr/>
          <p:nvPr userDrawn="1"/>
        </p:nvSpPr>
        <p:spPr>
          <a:xfrm>
            <a:off x="0" y="0"/>
            <a:ext cx="12192000" cy="6858000"/>
          </a:xfrm>
          <a:prstGeom prst="rect">
            <a:avLst/>
          </a:prstGeom>
          <a:solidFill>
            <a:srgbClr val="0D1E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Picture Placeholder 10">
            <a:extLst>
              <a:ext uri="{FF2B5EF4-FFF2-40B4-BE49-F238E27FC236}">
                <a16:creationId xmlns="" xmlns:a16="http://schemas.microsoft.com/office/drawing/2014/main" id="{E2E6A0F2-2C3E-498A-A5CA-B84FC83D5583}"/>
              </a:ext>
            </a:extLst>
          </p:cNvPr>
          <p:cNvSpPr>
            <a:spLocks noGrp="1"/>
          </p:cNvSpPr>
          <p:nvPr>
            <p:ph type="pic" sz="quarter" idx="13"/>
          </p:nvPr>
        </p:nvSpPr>
        <p:spPr>
          <a:xfrm>
            <a:off x="676523" y="709365"/>
            <a:ext cx="5241308" cy="5085471"/>
          </a:xfrm>
          <a:custGeom>
            <a:avLst/>
            <a:gdLst>
              <a:gd name="connsiteX0" fmla="*/ 2345134 w 5241308"/>
              <a:gd name="connsiteY0" fmla="*/ 0 h 5085471"/>
              <a:gd name="connsiteX1" fmla="*/ 2366865 w 5241308"/>
              <a:gd name="connsiteY1" fmla="*/ 103863 h 5085471"/>
              <a:gd name="connsiteX2" fmla="*/ 2437676 w 5241308"/>
              <a:gd name="connsiteY2" fmla="*/ 81554 h 5085471"/>
              <a:gd name="connsiteX3" fmla="*/ 2480147 w 5241308"/>
              <a:gd name="connsiteY3" fmla="*/ 103698 h 5085471"/>
              <a:gd name="connsiteX4" fmla="*/ 2558891 w 5241308"/>
              <a:gd name="connsiteY4" fmla="*/ 50568 h 5085471"/>
              <a:gd name="connsiteX5" fmla="*/ 2566410 w 5241308"/>
              <a:gd name="connsiteY5" fmla="*/ 188804 h 5085471"/>
              <a:gd name="connsiteX6" fmla="*/ 2670603 w 5241308"/>
              <a:gd name="connsiteY6" fmla="*/ 76348 h 5085471"/>
              <a:gd name="connsiteX7" fmla="*/ 2627141 w 5241308"/>
              <a:gd name="connsiteY7" fmla="*/ 222681 h 5085471"/>
              <a:gd name="connsiteX8" fmla="*/ 2637635 w 5241308"/>
              <a:gd name="connsiteY8" fmla="*/ 298451 h 5085471"/>
              <a:gd name="connsiteX9" fmla="*/ 2659118 w 5241308"/>
              <a:gd name="connsiteY9" fmla="*/ 331584 h 5085471"/>
              <a:gd name="connsiteX10" fmla="*/ 2674900 w 5241308"/>
              <a:gd name="connsiteY10" fmla="*/ 346292 h 5085471"/>
              <a:gd name="connsiteX11" fmla="*/ 2694234 w 5241308"/>
              <a:gd name="connsiteY11" fmla="*/ 360173 h 5085471"/>
              <a:gd name="connsiteX12" fmla="*/ 2746372 w 5241308"/>
              <a:gd name="connsiteY12" fmla="*/ 385375 h 5085471"/>
              <a:gd name="connsiteX13" fmla="*/ 2772069 w 5241308"/>
              <a:gd name="connsiteY13" fmla="*/ 398099 h 5085471"/>
              <a:gd name="connsiteX14" fmla="*/ 2799832 w 5241308"/>
              <a:gd name="connsiteY14" fmla="*/ 412146 h 5085471"/>
              <a:gd name="connsiteX15" fmla="*/ 2800080 w 5241308"/>
              <a:gd name="connsiteY15" fmla="*/ 332658 h 5085471"/>
              <a:gd name="connsiteX16" fmla="*/ 2799584 w 5241308"/>
              <a:gd name="connsiteY16" fmla="*/ 253253 h 5085471"/>
              <a:gd name="connsiteX17" fmla="*/ 2809087 w 5241308"/>
              <a:gd name="connsiteY17" fmla="*/ 267796 h 5085471"/>
              <a:gd name="connsiteX18" fmla="*/ 2817680 w 5241308"/>
              <a:gd name="connsiteY18" fmla="*/ 284734 h 5085471"/>
              <a:gd name="connsiteX19" fmla="*/ 2831892 w 5241308"/>
              <a:gd name="connsiteY19" fmla="*/ 322495 h 5085471"/>
              <a:gd name="connsiteX20" fmla="*/ 2856763 w 5241308"/>
              <a:gd name="connsiteY20" fmla="*/ 395042 h 5085471"/>
              <a:gd name="connsiteX21" fmla="*/ 2894110 w 5241308"/>
              <a:gd name="connsiteY21" fmla="*/ 430241 h 5085471"/>
              <a:gd name="connsiteX22" fmla="*/ 2968475 w 5241308"/>
              <a:gd name="connsiteY22" fmla="*/ 388680 h 5085471"/>
              <a:gd name="connsiteX23" fmla="*/ 2940134 w 5241308"/>
              <a:gd name="connsiteY23" fmla="*/ 504110 h 5085471"/>
              <a:gd name="connsiteX24" fmla="*/ 2991941 w 5241308"/>
              <a:gd name="connsiteY24" fmla="*/ 511216 h 5085471"/>
              <a:gd name="connsiteX25" fmla="*/ 3028710 w 5241308"/>
              <a:gd name="connsiteY25" fmla="*/ 460814 h 5085471"/>
              <a:gd name="connsiteX26" fmla="*/ 3060439 w 5241308"/>
              <a:gd name="connsiteY26" fmla="*/ 418343 h 5085471"/>
              <a:gd name="connsiteX27" fmla="*/ 3096300 w 5241308"/>
              <a:gd name="connsiteY27" fmla="*/ 450733 h 5085471"/>
              <a:gd name="connsiteX28" fmla="*/ 3030859 w 5241308"/>
              <a:gd name="connsiteY28" fmla="*/ 529477 h 5085471"/>
              <a:gd name="connsiteX29" fmla="*/ 3122658 w 5241308"/>
              <a:gd name="connsiteY29" fmla="*/ 550630 h 5085471"/>
              <a:gd name="connsiteX30" fmla="*/ 3213217 w 5241308"/>
              <a:gd name="connsiteY30" fmla="*/ 564676 h 5085471"/>
              <a:gd name="connsiteX31" fmla="*/ 3302042 w 5241308"/>
              <a:gd name="connsiteY31" fmla="*/ 577649 h 5085471"/>
              <a:gd name="connsiteX32" fmla="*/ 3387644 w 5241308"/>
              <a:gd name="connsiteY32" fmla="*/ 595001 h 5085471"/>
              <a:gd name="connsiteX33" fmla="*/ 3428545 w 5241308"/>
              <a:gd name="connsiteY33" fmla="*/ 606981 h 5085471"/>
              <a:gd name="connsiteX34" fmla="*/ 3467710 w 5241308"/>
              <a:gd name="connsiteY34" fmla="*/ 622102 h 5085471"/>
              <a:gd name="connsiteX35" fmla="*/ 3538852 w 5241308"/>
              <a:gd name="connsiteY35" fmla="*/ 664077 h 5085471"/>
              <a:gd name="connsiteX36" fmla="*/ 3570003 w 5241308"/>
              <a:gd name="connsiteY36" fmla="*/ 691840 h 5085471"/>
              <a:gd name="connsiteX37" fmla="*/ 3596939 w 5241308"/>
              <a:gd name="connsiteY37" fmla="*/ 725387 h 5085471"/>
              <a:gd name="connsiteX38" fmla="*/ 3619662 w 5241308"/>
              <a:gd name="connsiteY38" fmla="*/ 764469 h 5085471"/>
              <a:gd name="connsiteX39" fmla="*/ 3636931 w 5241308"/>
              <a:gd name="connsiteY39" fmla="*/ 810080 h 5085471"/>
              <a:gd name="connsiteX40" fmla="*/ 3604211 w 5241308"/>
              <a:gd name="connsiteY40" fmla="*/ 844288 h 5085471"/>
              <a:gd name="connsiteX41" fmla="*/ 3640649 w 5241308"/>
              <a:gd name="connsiteY41" fmla="*/ 904192 h 5085471"/>
              <a:gd name="connsiteX42" fmla="*/ 3692870 w 5241308"/>
              <a:gd name="connsiteY42" fmla="*/ 956578 h 5085471"/>
              <a:gd name="connsiteX43" fmla="*/ 3784586 w 5241308"/>
              <a:gd name="connsiteY43" fmla="*/ 1026316 h 5085471"/>
              <a:gd name="connsiteX44" fmla="*/ 3785413 w 5241308"/>
              <a:gd name="connsiteY44" fmla="*/ 992604 h 5085471"/>
              <a:gd name="connsiteX45" fmla="*/ 3854241 w 5241308"/>
              <a:gd name="connsiteY45" fmla="*/ 1051765 h 5085471"/>
              <a:gd name="connsiteX46" fmla="*/ 3920508 w 5241308"/>
              <a:gd name="connsiteY46" fmla="*/ 1114727 h 5085471"/>
              <a:gd name="connsiteX47" fmla="*/ 3857050 w 5241308"/>
              <a:gd name="connsiteY47" fmla="*/ 1172071 h 5085471"/>
              <a:gd name="connsiteX48" fmla="*/ 3954220 w 5241308"/>
              <a:gd name="connsiteY48" fmla="*/ 1253789 h 5085471"/>
              <a:gd name="connsiteX49" fmla="*/ 3896051 w 5241308"/>
              <a:gd name="connsiteY49" fmla="*/ 1286344 h 5085471"/>
              <a:gd name="connsiteX50" fmla="*/ 3901091 w 5241308"/>
              <a:gd name="connsiteY50" fmla="*/ 1332203 h 5085471"/>
              <a:gd name="connsiteX51" fmla="*/ 3911502 w 5241308"/>
              <a:gd name="connsiteY51" fmla="*/ 1373103 h 5085471"/>
              <a:gd name="connsiteX52" fmla="*/ 3927780 w 5241308"/>
              <a:gd name="connsiteY52" fmla="*/ 1409377 h 5085471"/>
              <a:gd name="connsiteX53" fmla="*/ 3948850 w 5241308"/>
              <a:gd name="connsiteY53" fmla="*/ 1442180 h 5085471"/>
              <a:gd name="connsiteX54" fmla="*/ 4005036 w 5241308"/>
              <a:gd name="connsiteY54" fmla="*/ 1499358 h 5085471"/>
              <a:gd name="connsiteX55" fmla="*/ 4039079 w 5241308"/>
              <a:gd name="connsiteY55" fmla="*/ 1524972 h 5085471"/>
              <a:gd name="connsiteX56" fmla="*/ 4076344 w 5241308"/>
              <a:gd name="connsiteY56" fmla="*/ 1549348 h 5085471"/>
              <a:gd name="connsiteX57" fmla="*/ 4088407 w 5241308"/>
              <a:gd name="connsiteY57" fmla="*/ 1524477 h 5085471"/>
              <a:gd name="connsiteX58" fmla="*/ 4099810 w 5241308"/>
              <a:gd name="connsiteY58" fmla="*/ 1499441 h 5085471"/>
              <a:gd name="connsiteX59" fmla="*/ 4237385 w 5241308"/>
              <a:gd name="connsiteY59" fmla="*/ 1492913 h 5085471"/>
              <a:gd name="connsiteX60" fmla="*/ 4461966 w 5241308"/>
              <a:gd name="connsiteY60" fmla="*/ 1456970 h 5085471"/>
              <a:gd name="connsiteX61" fmla="*/ 4500222 w 5241308"/>
              <a:gd name="connsiteY61" fmla="*/ 1506051 h 5085471"/>
              <a:gd name="connsiteX62" fmla="*/ 4547981 w 5241308"/>
              <a:gd name="connsiteY62" fmla="*/ 1522246 h 5085471"/>
              <a:gd name="connsiteX63" fmla="*/ 4584172 w 5241308"/>
              <a:gd name="connsiteY63" fmla="*/ 1551000 h 5085471"/>
              <a:gd name="connsiteX64" fmla="*/ 4583759 w 5241308"/>
              <a:gd name="connsiteY64" fmla="*/ 1637428 h 5085471"/>
              <a:gd name="connsiteX65" fmla="*/ 4433294 w 5241308"/>
              <a:gd name="connsiteY65" fmla="*/ 1650153 h 5085471"/>
              <a:gd name="connsiteX66" fmla="*/ 4471303 w 5241308"/>
              <a:gd name="connsiteY66" fmla="*/ 1692954 h 5085471"/>
              <a:gd name="connsiteX67" fmla="*/ 4495182 w 5241308"/>
              <a:gd name="connsiteY67" fmla="*/ 1723030 h 5085471"/>
              <a:gd name="connsiteX68" fmla="*/ 4526333 w 5241308"/>
              <a:gd name="connsiteY68" fmla="*/ 1756578 h 5085471"/>
              <a:gd name="connsiteX69" fmla="*/ 4571861 w 5241308"/>
              <a:gd name="connsiteY69" fmla="*/ 1779879 h 5085471"/>
              <a:gd name="connsiteX70" fmla="*/ 4673657 w 5241308"/>
              <a:gd name="connsiteY70" fmla="*/ 1828795 h 5085471"/>
              <a:gd name="connsiteX71" fmla="*/ 4460727 w 5241308"/>
              <a:gd name="connsiteY71" fmla="*/ 1838710 h 5085471"/>
              <a:gd name="connsiteX72" fmla="*/ 4381900 w 5241308"/>
              <a:gd name="connsiteY72" fmla="*/ 1905390 h 5085471"/>
              <a:gd name="connsiteX73" fmla="*/ 4329184 w 5241308"/>
              <a:gd name="connsiteY73" fmla="*/ 1995454 h 5085471"/>
              <a:gd name="connsiteX74" fmla="*/ 4346205 w 5241308"/>
              <a:gd name="connsiteY74" fmla="*/ 2081304 h 5085471"/>
              <a:gd name="connsiteX75" fmla="*/ 4357938 w 5241308"/>
              <a:gd name="connsiteY75" fmla="*/ 2117660 h 5085471"/>
              <a:gd name="connsiteX76" fmla="*/ 4370497 w 5241308"/>
              <a:gd name="connsiteY76" fmla="*/ 2150546 h 5085471"/>
              <a:gd name="connsiteX77" fmla="*/ 4398508 w 5241308"/>
              <a:gd name="connsiteY77" fmla="*/ 2208385 h 5085471"/>
              <a:gd name="connsiteX78" fmla="*/ 4425032 w 5241308"/>
              <a:gd name="connsiteY78" fmla="*/ 2259284 h 5085471"/>
              <a:gd name="connsiteX79" fmla="*/ 4445771 w 5241308"/>
              <a:gd name="connsiteY79" fmla="*/ 2307373 h 5085471"/>
              <a:gd name="connsiteX80" fmla="*/ 4454282 w 5241308"/>
              <a:gd name="connsiteY80" fmla="*/ 2356454 h 5085471"/>
              <a:gd name="connsiteX81" fmla="*/ 4445358 w 5241308"/>
              <a:gd name="connsiteY81" fmla="*/ 2409914 h 5085471"/>
              <a:gd name="connsiteX82" fmla="*/ 4411729 w 5241308"/>
              <a:gd name="connsiteY82" fmla="*/ 2470066 h 5085471"/>
              <a:gd name="connsiteX83" fmla="*/ 4330258 w 5241308"/>
              <a:gd name="connsiteY83" fmla="*/ 2501465 h 5085471"/>
              <a:gd name="connsiteX84" fmla="*/ 4707535 w 5241308"/>
              <a:gd name="connsiteY84" fmla="*/ 2537738 h 5085471"/>
              <a:gd name="connsiteX85" fmla="*/ 4848828 w 5241308"/>
              <a:gd name="connsiteY85" fmla="*/ 2643336 h 5085471"/>
              <a:gd name="connsiteX86" fmla="*/ 4918235 w 5241308"/>
              <a:gd name="connsiteY86" fmla="*/ 2700266 h 5085471"/>
              <a:gd name="connsiteX87" fmla="*/ 4985411 w 5241308"/>
              <a:gd name="connsiteY87" fmla="*/ 2759593 h 5085471"/>
              <a:gd name="connsiteX88" fmla="*/ 5051761 w 5241308"/>
              <a:gd name="connsiteY88" fmla="*/ 2821646 h 5085471"/>
              <a:gd name="connsiteX89" fmla="*/ 5116954 w 5241308"/>
              <a:gd name="connsiteY89" fmla="*/ 2886343 h 5085471"/>
              <a:gd name="connsiteX90" fmla="*/ 5241308 w 5241308"/>
              <a:gd name="connsiteY90" fmla="*/ 3023092 h 5085471"/>
              <a:gd name="connsiteX91" fmla="*/ 5216189 w 5241308"/>
              <a:gd name="connsiteY91" fmla="*/ 3004170 h 5085471"/>
              <a:gd name="connsiteX92" fmla="*/ 5185700 w 5241308"/>
              <a:gd name="connsiteY92" fmla="*/ 3029619 h 5085471"/>
              <a:gd name="connsiteX93" fmla="*/ 5161738 w 5241308"/>
              <a:gd name="connsiteY93" fmla="*/ 3056473 h 5085471"/>
              <a:gd name="connsiteX94" fmla="*/ 5132158 w 5241308"/>
              <a:gd name="connsiteY94" fmla="*/ 3115056 h 5085471"/>
              <a:gd name="connsiteX95" fmla="*/ 5124142 w 5241308"/>
              <a:gd name="connsiteY95" fmla="*/ 3146454 h 5085471"/>
              <a:gd name="connsiteX96" fmla="*/ 5118111 w 5241308"/>
              <a:gd name="connsiteY96" fmla="*/ 3178514 h 5085471"/>
              <a:gd name="connsiteX97" fmla="*/ 5110591 w 5241308"/>
              <a:gd name="connsiteY97" fmla="*/ 3244533 h 5085471"/>
              <a:gd name="connsiteX98" fmla="*/ 5106956 w 5241308"/>
              <a:gd name="connsiteY98" fmla="*/ 3277750 h 5085471"/>
              <a:gd name="connsiteX99" fmla="*/ 5101007 w 5241308"/>
              <a:gd name="connsiteY99" fmla="*/ 3309974 h 5085471"/>
              <a:gd name="connsiteX100" fmla="*/ 5080763 w 5241308"/>
              <a:gd name="connsiteY100" fmla="*/ 3370788 h 5085471"/>
              <a:gd name="connsiteX101" fmla="*/ 5064568 w 5241308"/>
              <a:gd name="connsiteY101" fmla="*/ 3398220 h 5085471"/>
              <a:gd name="connsiteX102" fmla="*/ 5042176 w 5241308"/>
              <a:gd name="connsiteY102" fmla="*/ 3422265 h 5085471"/>
              <a:gd name="connsiteX103" fmla="*/ 4977479 w 5241308"/>
              <a:gd name="connsiteY103" fmla="*/ 3458621 h 5085471"/>
              <a:gd name="connsiteX104" fmla="*/ 4992187 w 5241308"/>
              <a:gd name="connsiteY104" fmla="*/ 3468867 h 5085471"/>
              <a:gd name="connsiteX105" fmla="*/ 4938065 w 5241308"/>
              <a:gd name="connsiteY105" fmla="*/ 3454407 h 5085471"/>
              <a:gd name="connsiteX106" fmla="*/ 4908320 w 5241308"/>
              <a:gd name="connsiteY106" fmla="*/ 3479278 h 5085471"/>
              <a:gd name="connsiteX107" fmla="*/ 4885267 w 5241308"/>
              <a:gd name="connsiteY107" fmla="*/ 3598840 h 5085471"/>
              <a:gd name="connsiteX108" fmla="*/ 4854612 w 5241308"/>
              <a:gd name="connsiteY108" fmla="*/ 3727739 h 5085471"/>
              <a:gd name="connsiteX109" fmla="*/ 4765622 w 5241308"/>
              <a:gd name="connsiteY109" fmla="*/ 3754923 h 5085471"/>
              <a:gd name="connsiteX110" fmla="*/ 4721086 w 5241308"/>
              <a:gd name="connsiteY110" fmla="*/ 3779546 h 5085471"/>
              <a:gd name="connsiteX111" fmla="*/ 4694232 w 5241308"/>
              <a:gd name="connsiteY111" fmla="*/ 3813919 h 5085471"/>
              <a:gd name="connsiteX112" fmla="*/ 4677211 w 5241308"/>
              <a:gd name="connsiteY112" fmla="*/ 3905388 h 5085471"/>
              <a:gd name="connsiteX113" fmla="*/ 4676054 w 5241308"/>
              <a:gd name="connsiteY113" fmla="*/ 4006358 h 5085471"/>
              <a:gd name="connsiteX114" fmla="*/ 4671179 w 5241308"/>
              <a:gd name="connsiteY114" fmla="*/ 4052878 h 5085471"/>
              <a:gd name="connsiteX115" fmla="*/ 4665808 w 5241308"/>
              <a:gd name="connsiteY115" fmla="*/ 4073617 h 5085471"/>
              <a:gd name="connsiteX116" fmla="*/ 4661511 w 5241308"/>
              <a:gd name="connsiteY116" fmla="*/ 4083863 h 5085471"/>
              <a:gd name="connsiteX117" fmla="*/ 4590369 w 5241308"/>
              <a:gd name="connsiteY117" fmla="*/ 4049986 h 5085471"/>
              <a:gd name="connsiteX118" fmla="*/ 4528399 w 5241308"/>
              <a:gd name="connsiteY118" fmla="*/ 4058414 h 5085471"/>
              <a:gd name="connsiteX119" fmla="*/ 4499231 w 5241308"/>
              <a:gd name="connsiteY119" fmla="*/ 4121376 h 5085471"/>
              <a:gd name="connsiteX120" fmla="*/ 4506998 w 5241308"/>
              <a:gd name="connsiteY120" fmla="*/ 4266387 h 5085471"/>
              <a:gd name="connsiteX121" fmla="*/ 4503775 w 5241308"/>
              <a:gd name="connsiteY121" fmla="*/ 4311998 h 5085471"/>
              <a:gd name="connsiteX122" fmla="*/ 4491547 w 5241308"/>
              <a:gd name="connsiteY122" fmla="*/ 4349841 h 5085471"/>
              <a:gd name="connsiteX123" fmla="*/ 4429246 w 5241308"/>
              <a:gd name="connsiteY123" fmla="*/ 4379174 h 5085471"/>
              <a:gd name="connsiteX124" fmla="*/ 4385123 w 5241308"/>
              <a:gd name="connsiteY124" fmla="*/ 4378347 h 5085471"/>
              <a:gd name="connsiteX125" fmla="*/ 4344883 w 5241308"/>
              <a:gd name="connsiteY125" fmla="*/ 4389006 h 5085471"/>
              <a:gd name="connsiteX126" fmla="*/ 4307618 w 5241308"/>
              <a:gd name="connsiteY126" fmla="*/ 4408837 h 5085471"/>
              <a:gd name="connsiteX127" fmla="*/ 4272006 w 5241308"/>
              <a:gd name="connsiteY127" fmla="*/ 4434782 h 5085471"/>
              <a:gd name="connsiteX128" fmla="*/ 4201276 w 5241308"/>
              <a:gd name="connsiteY128" fmla="*/ 4493282 h 5085471"/>
              <a:gd name="connsiteX129" fmla="*/ 4126829 w 5241308"/>
              <a:gd name="connsiteY129" fmla="*/ 4541702 h 5085471"/>
              <a:gd name="connsiteX130" fmla="*/ 4172687 w 5241308"/>
              <a:gd name="connsiteY130" fmla="*/ 4581033 h 5085471"/>
              <a:gd name="connsiteX131" fmla="*/ 4092539 w 5241308"/>
              <a:gd name="connsiteY131" fmla="*/ 4614001 h 5085471"/>
              <a:gd name="connsiteX132" fmla="*/ 4012638 w 5241308"/>
              <a:gd name="connsiteY132" fmla="*/ 4648456 h 5085471"/>
              <a:gd name="connsiteX133" fmla="*/ 3973059 w 5241308"/>
              <a:gd name="connsiteY133" fmla="*/ 4666800 h 5085471"/>
              <a:gd name="connsiteX134" fmla="*/ 3933068 w 5241308"/>
              <a:gd name="connsiteY134" fmla="*/ 4684813 h 5085471"/>
              <a:gd name="connsiteX135" fmla="*/ 3853250 w 5241308"/>
              <a:gd name="connsiteY135" fmla="*/ 4721995 h 5085471"/>
              <a:gd name="connsiteX136" fmla="*/ 3526128 w 5241308"/>
              <a:gd name="connsiteY136" fmla="*/ 4858082 h 5085471"/>
              <a:gd name="connsiteX137" fmla="*/ 3358476 w 5241308"/>
              <a:gd name="connsiteY137" fmla="*/ 4907328 h 5085471"/>
              <a:gd name="connsiteX138" fmla="*/ 3337489 w 5241308"/>
              <a:gd name="connsiteY138" fmla="*/ 4912286 h 5085471"/>
              <a:gd name="connsiteX139" fmla="*/ 3316419 w 5241308"/>
              <a:gd name="connsiteY139" fmla="*/ 4916334 h 5085471"/>
              <a:gd name="connsiteX140" fmla="*/ 3274362 w 5241308"/>
              <a:gd name="connsiteY140" fmla="*/ 4923606 h 5085471"/>
              <a:gd name="connsiteX141" fmla="*/ 3190825 w 5241308"/>
              <a:gd name="connsiteY141" fmla="*/ 4934182 h 5085471"/>
              <a:gd name="connsiteX142" fmla="*/ 2873619 w 5241308"/>
              <a:gd name="connsiteY142" fmla="*/ 4895347 h 5085471"/>
              <a:gd name="connsiteX143" fmla="*/ 2888822 w 5241308"/>
              <a:gd name="connsiteY143" fmla="*/ 4845440 h 5085471"/>
              <a:gd name="connsiteX144" fmla="*/ 2858663 w 5241308"/>
              <a:gd name="connsiteY144" fmla="*/ 4906006 h 5085471"/>
              <a:gd name="connsiteX145" fmla="*/ 2828256 w 5241308"/>
              <a:gd name="connsiteY145" fmla="*/ 4960210 h 5085471"/>
              <a:gd name="connsiteX146" fmla="*/ 2848169 w 5241308"/>
              <a:gd name="connsiteY146" fmla="*/ 4891546 h 5085471"/>
              <a:gd name="connsiteX147" fmla="*/ 2811235 w 5241308"/>
              <a:gd name="connsiteY147" fmla="*/ 4887580 h 5085471"/>
              <a:gd name="connsiteX148" fmla="*/ 2774466 w 5241308"/>
              <a:gd name="connsiteY148" fmla="*/ 4883036 h 5085471"/>
              <a:gd name="connsiteX149" fmla="*/ 2701423 w 5241308"/>
              <a:gd name="connsiteY149" fmla="*/ 4871799 h 5085471"/>
              <a:gd name="connsiteX150" fmla="*/ 2694978 w 5241308"/>
              <a:gd name="connsiteY150" fmla="*/ 4903940 h 5085471"/>
              <a:gd name="connsiteX151" fmla="*/ 2553685 w 5241308"/>
              <a:gd name="connsiteY151" fmla="*/ 5055892 h 5085471"/>
              <a:gd name="connsiteX152" fmla="*/ 2515098 w 5241308"/>
              <a:gd name="connsiteY152" fmla="*/ 5080598 h 5085471"/>
              <a:gd name="connsiteX153" fmla="*/ 2495846 w 5241308"/>
              <a:gd name="connsiteY153" fmla="*/ 5085390 h 5085471"/>
              <a:gd name="connsiteX154" fmla="*/ 2476924 w 5241308"/>
              <a:gd name="connsiteY154" fmla="*/ 5083159 h 5085471"/>
              <a:gd name="connsiteX155" fmla="*/ 2408096 w 5241308"/>
              <a:gd name="connsiteY155" fmla="*/ 4990121 h 5085471"/>
              <a:gd name="connsiteX156" fmla="*/ 2392644 w 5241308"/>
              <a:gd name="connsiteY156" fmla="*/ 4922118 h 5085471"/>
              <a:gd name="connsiteX157" fmla="*/ 2371740 w 5241308"/>
              <a:gd name="connsiteY157" fmla="*/ 4921705 h 5085471"/>
              <a:gd name="connsiteX158" fmla="*/ 2348521 w 5241308"/>
              <a:gd name="connsiteY158" fmla="*/ 4930712 h 5085471"/>
              <a:gd name="connsiteX159" fmla="*/ 2333896 w 5241308"/>
              <a:gd name="connsiteY159" fmla="*/ 4887828 h 5085471"/>
              <a:gd name="connsiteX160" fmla="*/ 2252260 w 5241308"/>
              <a:gd name="connsiteY160" fmla="*/ 4922366 h 5085471"/>
              <a:gd name="connsiteX161" fmla="*/ 2232677 w 5241308"/>
              <a:gd name="connsiteY161" fmla="*/ 4928481 h 5085471"/>
              <a:gd name="connsiteX162" fmla="*/ 2223010 w 5241308"/>
              <a:gd name="connsiteY162" fmla="*/ 4931208 h 5085471"/>
              <a:gd name="connsiteX163" fmla="*/ 2212764 w 5241308"/>
              <a:gd name="connsiteY163" fmla="*/ 4933191 h 5085471"/>
              <a:gd name="connsiteX164" fmla="*/ 2172607 w 5241308"/>
              <a:gd name="connsiteY164" fmla="*/ 4939057 h 5085471"/>
              <a:gd name="connsiteX165" fmla="*/ 2096342 w 5241308"/>
              <a:gd name="connsiteY165" fmla="*/ 4940958 h 5085471"/>
              <a:gd name="connsiteX166" fmla="*/ 2025613 w 5241308"/>
              <a:gd name="connsiteY166" fmla="*/ 4929720 h 5085471"/>
              <a:gd name="connsiteX167" fmla="*/ 1959924 w 5241308"/>
              <a:gd name="connsiteY167" fmla="*/ 4909477 h 5085471"/>
              <a:gd name="connsiteX168" fmla="*/ 1898697 w 5241308"/>
              <a:gd name="connsiteY168" fmla="*/ 4881218 h 5085471"/>
              <a:gd name="connsiteX169" fmla="*/ 1785250 w 5241308"/>
              <a:gd name="connsiteY169" fmla="*/ 4811728 h 5085471"/>
              <a:gd name="connsiteX170" fmla="*/ 1554470 w 5241308"/>
              <a:gd name="connsiteY170" fmla="*/ 4671923 h 5085471"/>
              <a:gd name="connsiteX171" fmla="*/ 1485642 w 5241308"/>
              <a:gd name="connsiteY171" fmla="*/ 4645482 h 5085471"/>
              <a:gd name="connsiteX172" fmla="*/ 1447798 w 5241308"/>
              <a:gd name="connsiteY172" fmla="*/ 4634658 h 5085471"/>
              <a:gd name="connsiteX173" fmla="*/ 1427885 w 5241308"/>
              <a:gd name="connsiteY173" fmla="*/ 4629948 h 5085471"/>
              <a:gd name="connsiteX174" fmla="*/ 1407559 w 5241308"/>
              <a:gd name="connsiteY174" fmla="*/ 4625155 h 5085471"/>
              <a:gd name="connsiteX175" fmla="*/ 1317908 w 5241308"/>
              <a:gd name="connsiteY175" fmla="*/ 4610861 h 5085471"/>
              <a:gd name="connsiteX176" fmla="*/ 1267918 w 5241308"/>
              <a:gd name="connsiteY176" fmla="*/ 4605986 h 5085471"/>
              <a:gd name="connsiteX177" fmla="*/ 1213963 w 5241308"/>
              <a:gd name="connsiteY177" fmla="*/ 4602681 h 5085471"/>
              <a:gd name="connsiteX178" fmla="*/ 1255442 w 5241308"/>
              <a:gd name="connsiteY178" fmla="*/ 4597310 h 5085471"/>
              <a:gd name="connsiteX179" fmla="*/ 1177772 w 5241308"/>
              <a:gd name="connsiteY179" fmla="*/ 4509890 h 5085471"/>
              <a:gd name="connsiteX180" fmla="*/ 1119520 w 5241308"/>
              <a:gd name="connsiteY180" fmla="*/ 4650687 h 5085471"/>
              <a:gd name="connsiteX181" fmla="*/ 1086469 w 5241308"/>
              <a:gd name="connsiteY181" fmla="*/ 4575331 h 5085471"/>
              <a:gd name="connsiteX182" fmla="*/ 1005907 w 5241308"/>
              <a:gd name="connsiteY182" fmla="*/ 4534265 h 5085471"/>
              <a:gd name="connsiteX183" fmla="*/ 952943 w 5241308"/>
              <a:gd name="connsiteY183" fmla="*/ 4442549 h 5085471"/>
              <a:gd name="connsiteX184" fmla="*/ 974013 w 5241308"/>
              <a:gd name="connsiteY184" fmla="*/ 4442632 h 5085471"/>
              <a:gd name="connsiteX185" fmla="*/ 994091 w 5241308"/>
              <a:gd name="connsiteY185" fmla="*/ 4330176 h 5085471"/>
              <a:gd name="connsiteX186" fmla="*/ 958148 w 5241308"/>
              <a:gd name="connsiteY186" fmla="*/ 4283904 h 5085471"/>
              <a:gd name="connsiteX187" fmla="*/ 936004 w 5241308"/>
              <a:gd name="connsiteY187" fmla="*/ 4231766 h 5085471"/>
              <a:gd name="connsiteX188" fmla="*/ 888493 w 5241308"/>
              <a:gd name="connsiteY188" fmla="*/ 4318525 h 5085471"/>
              <a:gd name="connsiteX189" fmla="*/ 776450 w 5241308"/>
              <a:gd name="connsiteY189" fmla="*/ 4296959 h 5085471"/>
              <a:gd name="connsiteX190" fmla="*/ 756868 w 5241308"/>
              <a:gd name="connsiteY190" fmla="*/ 4204251 h 5085471"/>
              <a:gd name="connsiteX191" fmla="*/ 719933 w 5241308"/>
              <a:gd name="connsiteY191" fmla="*/ 4128647 h 5085471"/>
              <a:gd name="connsiteX192" fmla="*/ 672009 w 5241308"/>
              <a:gd name="connsiteY192" fmla="*/ 4063619 h 5085471"/>
              <a:gd name="connsiteX193" fmla="*/ 620532 w 5241308"/>
              <a:gd name="connsiteY193" fmla="*/ 4003384 h 5085471"/>
              <a:gd name="connsiteX194" fmla="*/ 535674 w 5241308"/>
              <a:gd name="connsiteY194" fmla="*/ 3881426 h 5085471"/>
              <a:gd name="connsiteX195" fmla="*/ 519148 w 5241308"/>
              <a:gd name="connsiteY195" fmla="*/ 3813175 h 5085471"/>
              <a:gd name="connsiteX196" fmla="*/ 531047 w 5241308"/>
              <a:gd name="connsiteY196" fmla="*/ 3737406 h 5085471"/>
              <a:gd name="connsiteX197" fmla="*/ 406527 w 5241308"/>
              <a:gd name="connsiteY197" fmla="*/ 3734018 h 5085471"/>
              <a:gd name="connsiteX198" fmla="*/ 397356 w 5241308"/>
              <a:gd name="connsiteY198" fmla="*/ 3637096 h 5085471"/>
              <a:gd name="connsiteX199" fmla="*/ 357777 w 5241308"/>
              <a:gd name="connsiteY199" fmla="*/ 3549429 h 5085471"/>
              <a:gd name="connsiteX200" fmla="*/ 300186 w 5241308"/>
              <a:gd name="connsiteY200" fmla="*/ 3464570 h 5085471"/>
              <a:gd name="connsiteX201" fmla="*/ 237472 w 5241308"/>
              <a:gd name="connsiteY201" fmla="*/ 3377811 h 5085471"/>
              <a:gd name="connsiteX202" fmla="*/ 208139 w 5241308"/>
              <a:gd name="connsiteY202" fmla="*/ 3332945 h 5085471"/>
              <a:gd name="connsiteX203" fmla="*/ 183351 w 5241308"/>
              <a:gd name="connsiteY203" fmla="*/ 3286591 h 5085471"/>
              <a:gd name="connsiteX204" fmla="*/ 163850 w 5241308"/>
              <a:gd name="connsiteY204" fmla="*/ 3239162 h 5085471"/>
              <a:gd name="connsiteX205" fmla="*/ 151787 w 5241308"/>
              <a:gd name="connsiteY205" fmla="*/ 3190660 h 5085471"/>
              <a:gd name="connsiteX206" fmla="*/ 156992 w 5241308"/>
              <a:gd name="connsiteY206" fmla="*/ 3091590 h 5085471"/>
              <a:gd name="connsiteX207" fmla="*/ 213262 w 5241308"/>
              <a:gd name="connsiteY207" fmla="*/ 2992850 h 5085471"/>
              <a:gd name="connsiteX208" fmla="*/ 190374 w 5241308"/>
              <a:gd name="connsiteY208" fmla="*/ 2930797 h 5085471"/>
              <a:gd name="connsiteX209" fmla="*/ 169634 w 5241308"/>
              <a:gd name="connsiteY209" fmla="*/ 2870479 h 5085471"/>
              <a:gd name="connsiteX210" fmla="*/ 149886 w 5241308"/>
              <a:gd name="connsiteY210" fmla="*/ 2811813 h 5085471"/>
              <a:gd name="connsiteX211" fmla="*/ 131956 w 5241308"/>
              <a:gd name="connsiteY211" fmla="*/ 2754305 h 5085471"/>
              <a:gd name="connsiteX212" fmla="*/ 114522 w 5241308"/>
              <a:gd name="connsiteY212" fmla="*/ 2697788 h 5085471"/>
              <a:gd name="connsiteX213" fmla="*/ 98988 w 5241308"/>
              <a:gd name="connsiteY213" fmla="*/ 2641849 h 5085471"/>
              <a:gd name="connsiteX214" fmla="*/ 70068 w 5241308"/>
              <a:gd name="connsiteY214" fmla="*/ 2530467 h 5085471"/>
              <a:gd name="connsiteX215" fmla="*/ 0 w 5241308"/>
              <a:gd name="connsiteY215" fmla="*/ 2037016 h 5085471"/>
              <a:gd name="connsiteX216" fmla="*/ 5040 w 5241308"/>
              <a:gd name="connsiteY216" fmla="*/ 2019003 h 5085471"/>
              <a:gd name="connsiteX217" fmla="*/ 10494 w 5241308"/>
              <a:gd name="connsiteY217" fmla="*/ 1999007 h 5085471"/>
              <a:gd name="connsiteX218" fmla="*/ 20905 w 5241308"/>
              <a:gd name="connsiteY218" fmla="*/ 1957363 h 5085471"/>
              <a:gd name="connsiteX219" fmla="*/ 42388 w 5241308"/>
              <a:gd name="connsiteY219" fmla="*/ 1869530 h 5085471"/>
              <a:gd name="connsiteX220" fmla="*/ 68085 w 5241308"/>
              <a:gd name="connsiteY220" fmla="*/ 1779466 h 5085471"/>
              <a:gd name="connsiteX221" fmla="*/ 101384 w 5241308"/>
              <a:gd name="connsiteY221" fmla="*/ 1692376 h 5085471"/>
              <a:gd name="connsiteX222" fmla="*/ 110804 w 5241308"/>
              <a:gd name="connsiteY222" fmla="*/ 1671636 h 5085471"/>
              <a:gd name="connsiteX223" fmla="*/ 121297 w 5241308"/>
              <a:gd name="connsiteY223" fmla="*/ 1651640 h 5085471"/>
              <a:gd name="connsiteX224" fmla="*/ 143937 w 5241308"/>
              <a:gd name="connsiteY224" fmla="*/ 1613797 h 5085471"/>
              <a:gd name="connsiteX225" fmla="*/ 197067 w 5241308"/>
              <a:gd name="connsiteY225" fmla="*/ 1549265 h 5085471"/>
              <a:gd name="connsiteX226" fmla="*/ 262012 w 5241308"/>
              <a:gd name="connsiteY226" fmla="*/ 1504563 h 5085471"/>
              <a:gd name="connsiteX227" fmla="*/ 298864 w 5241308"/>
              <a:gd name="connsiteY227" fmla="*/ 1491178 h 5085471"/>
              <a:gd name="connsiteX228" fmla="*/ 339351 w 5241308"/>
              <a:gd name="connsiteY228" fmla="*/ 1484898 h 5085471"/>
              <a:gd name="connsiteX229" fmla="*/ 379921 w 5241308"/>
              <a:gd name="connsiteY229" fmla="*/ 1442180 h 5085471"/>
              <a:gd name="connsiteX230" fmla="*/ 413385 w 5241308"/>
              <a:gd name="connsiteY230" fmla="*/ 1400618 h 5085471"/>
              <a:gd name="connsiteX231" fmla="*/ 463127 w 5241308"/>
              <a:gd name="connsiteY231" fmla="*/ 1319147 h 5085471"/>
              <a:gd name="connsiteX232" fmla="*/ 496509 w 5241308"/>
              <a:gd name="connsiteY232" fmla="*/ 1238173 h 5085471"/>
              <a:gd name="connsiteX233" fmla="*/ 509233 w 5241308"/>
              <a:gd name="connsiteY233" fmla="*/ 1197437 h 5085471"/>
              <a:gd name="connsiteX234" fmla="*/ 520718 w 5241308"/>
              <a:gd name="connsiteY234" fmla="*/ 1156537 h 5085471"/>
              <a:gd name="connsiteX235" fmla="*/ 571039 w 5241308"/>
              <a:gd name="connsiteY235" fmla="*/ 993017 h 5085471"/>
              <a:gd name="connsiteX236" fmla="*/ 673744 w 5241308"/>
              <a:gd name="connsiteY236" fmla="*/ 842965 h 5085471"/>
              <a:gd name="connsiteX237" fmla="*/ 756372 w 5241308"/>
              <a:gd name="connsiteY237" fmla="*/ 908572 h 5085471"/>
              <a:gd name="connsiteX238" fmla="*/ 787109 w 5241308"/>
              <a:gd name="connsiteY238" fmla="*/ 897665 h 5085471"/>
              <a:gd name="connsiteX239" fmla="*/ 815451 w 5241308"/>
              <a:gd name="connsiteY239" fmla="*/ 870563 h 5085471"/>
              <a:gd name="connsiteX240" fmla="*/ 876099 w 5241308"/>
              <a:gd name="connsiteY240" fmla="*/ 803635 h 5085471"/>
              <a:gd name="connsiteX241" fmla="*/ 956826 w 5241308"/>
              <a:gd name="connsiteY241" fmla="*/ 783887 h 5085471"/>
              <a:gd name="connsiteX242" fmla="*/ 917578 w 5241308"/>
              <a:gd name="connsiteY242" fmla="*/ 705308 h 5085471"/>
              <a:gd name="connsiteX243" fmla="*/ 964263 w 5241308"/>
              <a:gd name="connsiteY243" fmla="*/ 666804 h 5085471"/>
              <a:gd name="connsiteX244" fmla="*/ 1028216 w 5241308"/>
              <a:gd name="connsiteY244" fmla="*/ 549555 h 5085471"/>
              <a:gd name="connsiteX245" fmla="*/ 1100763 w 5241308"/>
              <a:gd name="connsiteY245" fmla="*/ 643751 h 5085471"/>
              <a:gd name="connsiteX246" fmla="*/ 1445320 w 5241308"/>
              <a:gd name="connsiteY246" fmla="*/ 484445 h 5085471"/>
              <a:gd name="connsiteX247" fmla="*/ 1432760 w 5241308"/>
              <a:gd name="connsiteY247" fmla="*/ 523197 h 5085471"/>
              <a:gd name="connsiteX248" fmla="*/ 1481924 w 5241308"/>
              <a:gd name="connsiteY248" fmla="*/ 543110 h 5085471"/>
              <a:gd name="connsiteX249" fmla="*/ 1549265 w 5241308"/>
              <a:gd name="connsiteY249" fmla="*/ 506506 h 5085471"/>
              <a:gd name="connsiteX250" fmla="*/ 1565708 w 5241308"/>
              <a:gd name="connsiteY250" fmla="*/ 347283 h 5085471"/>
              <a:gd name="connsiteX251" fmla="*/ 1598428 w 5241308"/>
              <a:gd name="connsiteY251" fmla="*/ 494195 h 5085471"/>
              <a:gd name="connsiteX252" fmla="*/ 1639411 w 5241308"/>
              <a:gd name="connsiteY252" fmla="*/ 486759 h 5085471"/>
              <a:gd name="connsiteX253" fmla="*/ 1655854 w 5241308"/>
              <a:gd name="connsiteY253" fmla="*/ 446767 h 5085471"/>
              <a:gd name="connsiteX254" fmla="*/ 1664778 w 5241308"/>
              <a:gd name="connsiteY254" fmla="*/ 496178 h 5085471"/>
              <a:gd name="connsiteX255" fmla="*/ 1779630 w 5241308"/>
              <a:gd name="connsiteY255" fmla="*/ 461309 h 5085471"/>
              <a:gd name="connsiteX256" fmla="*/ 1803841 w 5241308"/>
              <a:gd name="connsiteY256" fmla="*/ 303821 h 5085471"/>
              <a:gd name="connsiteX257" fmla="*/ 1884072 w 5241308"/>
              <a:gd name="connsiteY257" fmla="*/ 379508 h 5085471"/>
              <a:gd name="connsiteX258" fmla="*/ 1897375 w 5241308"/>
              <a:gd name="connsiteY258" fmla="*/ 319438 h 5085471"/>
              <a:gd name="connsiteX259" fmla="*/ 1851600 w 5241308"/>
              <a:gd name="connsiteY259" fmla="*/ 264904 h 5085471"/>
              <a:gd name="connsiteX260" fmla="*/ 1906960 w 5241308"/>
              <a:gd name="connsiteY260" fmla="*/ 291179 h 5085471"/>
              <a:gd name="connsiteX261" fmla="*/ 1953645 w 5241308"/>
              <a:gd name="connsiteY261" fmla="*/ 319686 h 5085471"/>
              <a:gd name="connsiteX262" fmla="*/ 2006691 w 5241308"/>
              <a:gd name="connsiteY262" fmla="*/ 329766 h 5085471"/>
              <a:gd name="connsiteX263" fmla="*/ 2082957 w 5241308"/>
              <a:gd name="connsiteY263" fmla="*/ 303656 h 5085471"/>
              <a:gd name="connsiteX264" fmla="*/ 2036685 w 5241308"/>
              <a:gd name="connsiteY264" fmla="*/ 370584 h 5085471"/>
              <a:gd name="connsiteX265" fmla="*/ 2141457 w 5241308"/>
              <a:gd name="connsiteY265" fmla="*/ 375211 h 5085471"/>
              <a:gd name="connsiteX266" fmla="*/ 2196983 w 5241308"/>
              <a:gd name="connsiteY266" fmla="*/ 378517 h 5085471"/>
              <a:gd name="connsiteX267" fmla="*/ 2228381 w 5241308"/>
              <a:gd name="connsiteY267" fmla="*/ 356951 h 5085471"/>
              <a:gd name="connsiteX268" fmla="*/ 2245733 w 5241308"/>
              <a:gd name="connsiteY268" fmla="*/ 337533 h 5085471"/>
              <a:gd name="connsiteX269" fmla="*/ 2264572 w 5241308"/>
              <a:gd name="connsiteY269" fmla="*/ 311754 h 5085471"/>
              <a:gd name="connsiteX270" fmla="*/ 2268290 w 5241308"/>
              <a:gd name="connsiteY270" fmla="*/ 110638 h 5085471"/>
              <a:gd name="connsiteX271" fmla="*/ 2157982 w 5241308"/>
              <a:gd name="connsiteY271" fmla="*/ 204751 h 5085471"/>
              <a:gd name="connsiteX272" fmla="*/ 2201692 w 5241308"/>
              <a:gd name="connsiteY272" fmla="*/ 152283 h 5085471"/>
              <a:gd name="connsiteX273" fmla="*/ 2247468 w 5241308"/>
              <a:gd name="connsiteY273" fmla="*/ 100558 h 5085471"/>
              <a:gd name="connsiteX274" fmla="*/ 2345134 w 5241308"/>
              <a:gd name="connsiteY274" fmla="*/ 0 h 5085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Lst>
            <a:rect l="l" t="t" r="r" b="b"/>
            <a:pathLst>
              <a:path w="5241308" h="5085471">
                <a:moveTo>
                  <a:pt x="2345134" y="0"/>
                </a:moveTo>
                <a:cubicBezTo>
                  <a:pt x="2387687" y="22062"/>
                  <a:pt x="2356371" y="51890"/>
                  <a:pt x="2366865" y="103863"/>
                </a:cubicBezTo>
                <a:cubicBezTo>
                  <a:pt x="2396693" y="82545"/>
                  <a:pt x="2419746" y="78414"/>
                  <a:pt x="2437676" y="81554"/>
                </a:cubicBezTo>
                <a:cubicBezTo>
                  <a:pt x="2455689" y="84776"/>
                  <a:pt x="2468827" y="95104"/>
                  <a:pt x="2480147" y="103698"/>
                </a:cubicBezTo>
                <a:cubicBezTo>
                  <a:pt x="2503117" y="120636"/>
                  <a:pt x="2518486" y="127908"/>
                  <a:pt x="2558891" y="50568"/>
                </a:cubicBezTo>
                <a:cubicBezTo>
                  <a:pt x="2561783" y="96674"/>
                  <a:pt x="2564261" y="142780"/>
                  <a:pt x="2566410" y="188804"/>
                </a:cubicBezTo>
                <a:cubicBezTo>
                  <a:pt x="2599709" y="150300"/>
                  <a:pt x="2634330" y="113365"/>
                  <a:pt x="2670603" y="76348"/>
                </a:cubicBezTo>
                <a:cubicBezTo>
                  <a:pt x="2655482" y="115679"/>
                  <a:pt x="2631438" y="169965"/>
                  <a:pt x="2627141" y="222681"/>
                </a:cubicBezTo>
                <a:cubicBezTo>
                  <a:pt x="2624910" y="249039"/>
                  <a:pt x="2627389" y="274984"/>
                  <a:pt x="2637635" y="298451"/>
                </a:cubicBezTo>
                <a:cubicBezTo>
                  <a:pt x="2642758" y="310184"/>
                  <a:pt x="2649781" y="321338"/>
                  <a:pt x="2659118" y="331584"/>
                </a:cubicBezTo>
                <a:cubicBezTo>
                  <a:pt x="2663828" y="336707"/>
                  <a:pt x="2669033" y="341582"/>
                  <a:pt x="2674900" y="346292"/>
                </a:cubicBezTo>
                <a:cubicBezTo>
                  <a:pt x="2680683" y="351167"/>
                  <a:pt x="2687128" y="355794"/>
                  <a:pt x="2694234" y="360173"/>
                </a:cubicBezTo>
                <a:cubicBezTo>
                  <a:pt x="2711751" y="368519"/>
                  <a:pt x="2729103" y="376947"/>
                  <a:pt x="2746372" y="385375"/>
                </a:cubicBezTo>
                <a:lnTo>
                  <a:pt x="2772069" y="398099"/>
                </a:lnTo>
                <a:lnTo>
                  <a:pt x="2799832" y="412146"/>
                </a:lnTo>
                <a:cubicBezTo>
                  <a:pt x="2800163" y="385623"/>
                  <a:pt x="2800245" y="359182"/>
                  <a:pt x="2800080" y="332658"/>
                </a:cubicBezTo>
                <a:cubicBezTo>
                  <a:pt x="2800080" y="306218"/>
                  <a:pt x="2799337" y="279446"/>
                  <a:pt x="2799584" y="253253"/>
                </a:cubicBezTo>
                <a:cubicBezTo>
                  <a:pt x="2802642" y="257467"/>
                  <a:pt x="2805947" y="262425"/>
                  <a:pt x="2809087" y="267796"/>
                </a:cubicBezTo>
                <a:cubicBezTo>
                  <a:pt x="2812144" y="273084"/>
                  <a:pt x="2815036" y="278785"/>
                  <a:pt x="2817680" y="284734"/>
                </a:cubicBezTo>
                <a:cubicBezTo>
                  <a:pt x="2822968" y="296633"/>
                  <a:pt x="2827595" y="309523"/>
                  <a:pt x="2831892" y="322495"/>
                </a:cubicBezTo>
                <a:cubicBezTo>
                  <a:pt x="2840402" y="348440"/>
                  <a:pt x="2847591" y="374964"/>
                  <a:pt x="2856763" y="395042"/>
                </a:cubicBezTo>
                <a:cubicBezTo>
                  <a:pt x="2865934" y="415038"/>
                  <a:pt x="2877089" y="429002"/>
                  <a:pt x="2894110" y="430241"/>
                </a:cubicBezTo>
                <a:cubicBezTo>
                  <a:pt x="2911297" y="431398"/>
                  <a:pt x="2934267" y="419582"/>
                  <a:pt x="2968475" y="388680"/>
                </a:cubicBezTo>
                <a:lnTo>
                  <a:pt x="2940134" y="504110"/>
                </a:lnTo>
                <a:cubicBezTo>
                  <a:pt x="2961452" y="523197"/>
                  <a:pt x="2977729" y="522123"/>
                  <a:pt x="2991941" y="511216"/>
                </a:cubicBezTo>
                <a:cubicBezTo>
                  <a:pt x="3006070" y="500392"/>
                  <a:pt x="3017804" y="479983"/>
                  <a:pt x="3028710" y="460814"/>
                </a:cubicBezTo>
                <a:cubicBezTo>
                  <a:pt x="3039535" y="441727"/>
                  <a:pt x="3049533" y="423879"/>
                  <a:pt x="3060439" y="418343"/>
                </a:cubicBezTo>
                <a:cubicBezTo>
                  <a:pt x="3071264" y="412724"/>
                  <a:pt x="3083079" y="420078"/>
                  <a:pt x="3096300" y="450733"/>
                </a:cubicBezTo>
                <a:cubicBezTo>
                  <a:pt x="3073907" y="476761"/>
                  <a:pt x="3052094" y="502954"/>
                  <a:pt x="3030859" y="529477"/>
                </a:cubicBezTo>
                <a:cubicBezTo>
                  <a:pt x="3061596" y="538731"/>
                  <a:pt x="3092168" y="545341"/>
                  <a:pt x="3122658" y="550630"/>
                </a:cubicBezTo>
                <a:cubicBezTo>
                  <a:pt x="3152899" y="556496"/>
                  <a:pt x="3183141" y="560875"/>
                  <a:pt x="3213217" y="564676"/>
                </a:cubicBezTo>
                <a:cubicBezTo>
                  <a:pt x="3243542" y="569138"/>
                  <a:pt x="3273040" y="573435"/>
                  <a:pt x="3302042" y="577649"/>
                </a:cubicBezTo>
                <a:cubicBezTo>
                  <a:pt x="3331209" y="582358"/>
                  <a:pt x="3359716" y="588142"/>
                  <a:pt x="3387644" y="595001"/>
                </a:cubicBezTo>
                <a:cubicBezTo>
                  <a:pt x="3401691" y="598306"/>
                  <a:pt x="3415241" y="602354"/>
                  <a:pt x="3428545" y="606981"/>
                </a:cubicBezTo>
                <a:cubicBezTo>
                  <a:pt x="3441847" y="611526"/>
                  <a:pt x="3454985" y="616566"/>
                  <a:pt x="3467710" y="622102"/>
                </a:cubicBezTo>
                <a:cubicBezTo>
                  <a:pt x="3493324" y="633009"/>
                  <a:pt x="3516956" y="647138"/>
                  <a:pt x="3538852" y="664077"/>
                </a:cubicBezTo>
                <a:cubicBezTo>
                  <a:pt x="3549759" y="672588"/>
                  <a:pt x="3560170" y="681759"/>
                  <a:pt x="3570003" y="691840"/>
                </a:cubicBezTo>
                <a:cubicBezTo>
                  <a:pt x="3579588" y="702168"/>
                  <a:pt x="3588677" y="713240"/>
                  <a:pt x="3596939" y="725387"/>
                </a:cubicBezTo>
                <a:cubicBezTo>
                  <a:pt x="3605202" y="737533"/>
                  <a:pt x="3612886" y="750505"/>
                  <a:pt x="3619662" y="764469"/>
                </a:cubicBezTo>
                <a:cubicBezTo>
                  <a:pt x="3626520" y="778433"/>
                  <a:pt x="3632056" y="793885"/>
                  <a:pt x="3636931" y="810080"/>
                </a:cubicBezTo>
                <a:lnTo>
                  <a:pt x="3604211" y="844288"/>
                </a:lnTo>
                <a:cubicBezTo>
                  <a:pt x="3611812" y="865605"/>
                  <a:pt x="3625115" y="885271"/>
                  <a:pt x="3640649" y="904192"/>
                </a:cubicBezTo>
                <a:cubicBezTo>
                  <a:pt x="3656101" y="923197"/>
                  <a:pt x="3674361" y="940796"/>
                  <a:pt x="3692870" y="956578"/>
                </a:cubicBezTo>
                <a:cubicBezTo>
                  <a:pt x="3729061" y="988886"/>
                  <a:pt x="3766986" y="1014087"/>
                  <a:pt x="3784586" y="1026316"/>
                </a:cubicBezTo>
                <a:lnTo>
                  <a:pt x="3785413" y="992604"/>
                </a:lnTo>
                <a:cubicBezTo>
                  <a:pt x="3808466" y="1011856"/>
                  <a:pt x="3831436" y="1031687"/>
                  <a:pt x="3854241" y="1051765"/>
                </a:cubicBezTo>
                <a:cubicBezTo>
                  <a:pt x="3876468" y="1072339"/>
                  <a:pt x="3898612" y="1093327"/>
                  <a:pt x="3920508" y="1114727"/>
                </a:cubicBezTo>
                <a:lnTo>
                  <a:pt x="3857050" y="1172071"/>
                </a:lnTo>
                <a:cubicBezTo>
                  <a:pt x="3889853" y="1198098"/>
                  <a:pt x="3922822" y="1224952"/>
                  <a:pt x="3954220" y="1253789"/>
                </a:cubicBezTo>
                <a:lnTo>
                  <a:pt x="3896051" y="1286344"/>
                </a:lnTo>
                <a:cubicBezTo>
                  <a:pt x="3896629" y="1302622"/>
                  <a:pt x="3898364" y="1317908"/>
                  <a:pt x="3901091" y="1332203"/>
                </a:cubicBezTo>
                <a:cubicBezTo>
                  <a:pt x="3903652" y="1346662"/>
                  <a:pt x="3907040" y="1360296"/>
                  <a:pt x="3911502" y="1373103"/>
                </a:cubicBezTo>
                <a:cubicBezTo>
                  <a:pt x="3915964" y="1385910"/>
                  <a:pt x="3921417" y="1397974"/>
                  <a:pt x="3927780" y="1409377"/>
                </a:cubicBezTo>
                <a:cubicBezTo>
                  <a:pt x="3934142" y="1420779"/>
                  <a:pt x="3940917" y="1431851"/>
                  <a:pt x="3948850" y="1442180"/>
                </a:cubicBezTo>
                <a:cubicBezTo>
                  <a:pt x="3964549" y="1463002"/>
                  <a:pt x="3983966" y="1481510"/>
                  <a:pt x="4005036" y="1499358"/>
                </a:cubicBezTo>
                <a:cubicBezTo>
                  <a:pt x="4015695" y="1508199"/>
                  <a:pt x="4027098" y="1516710"/>
                  <a:pt x="4039079" y="1524972"/>
                </a:cubicBezTo>
                <a:cubicBezTo>
                  <a:pt x="4051142" y="1533235"/>
                  <a:pt x="4063619" y="1541333"/>
                  <a:pt x="4076344" y="1549348"/>
                </a:cubicBezTo>
                <a:lnTo>
                  <a:pt x="4088407" y="1524477"/>
                </a:lnTo>
                <a:lnTo>
                  <a:pt x="4099810" y="1499441"/>
                </a:lnTo>
                <a:cubicBezTo>
                  <a:pt x="4110138" y="1511752"/>
                  <a:pt x="4166325" y="1504481"/>
                  <a:pt x="4237385" y="1492913"/>
                </a:cubicBezTo>
                <a:cubicBezTo>
                  <a:pt x="4308362" y="1481263"/>
                  <a:pt x="4394212" y="1465315"/>
                  <a:pt x="4461966" y="1456970"/>
                </a:cubicBezTo>
                <a:cubicBezTo>
                  <a:pt x="4471551" y="1483659"/>
                  <a:pt x="4484606" y="1497705"/>
                  <a:pt x="4500222" y="1506051"/>
                </a:cubicBezTo>
                <a:cubicBezTo>
                  <a:pt x="4515674" y="1514396"/>
                  <a:pt x="4532778" y="1517288"/>
                  <a:pt x="4547981" y="1522246"/>
                </a:cubicBezTo>
                <a:cubicBezTo>
                  <a:pt x="4563185" y="1527203"/>
                  <a:pt x="4576570" y="1534227"/>
                  <a:pt x="4584172" y="1551000"/>
                </a:cubicBezTo>
                <a:cubicBezTo>
                  <a:pt x="4591361" y="1567774"/>
                  <a:pt x="4592931" y="1594545"/>
                  <a:pt x="4583759" y="1637428"/>
                </a:cubicBezTo>
                <a:cubicBezTo>
                  <a:pt x="4512452" y="1617433"/>
                  <a:pt x="4493447" y="1606030"/>
                  <a:pt x="4433294" y="1650153"/>
                </a:cubicBezTo>
                <a:cubicBezTo>
                  <a:pt x="4448828" y="1666844"/>
                  <a:pt x="4461223" y="1680973"/>
                  <a:pt x="4471303" y="1692954"/>
                </a:cubicBezTo>
                <a:cubicBezTo>
                  <a:pt x="4481136" y="1705018"/>
                  <a:pt x="4488738" y="1714850"/>
                  <a:pt x="4495182" y="1723030"/>
                </a:cubicBezTo>
                <a:cubicBezTo>
                  <a:pt x="4507989" y="1739391"/>
                  <a:pt x="4515922" y="1748894"/>
                  <a:pt x="4526333" y="1756578"/>
                </a:cubicBezTo>
                <a:cubicBezTo>
                  <a:pt x="4536744" y="1764345"/>
                  <a:pt x="4549551" y="1770129"/>
                  <a:pt x="4571861" y="1779879"/>
                </a:cubicBezTo>
                <a:cubicBezTo>
                  <a:pt x="4593922" y="1789794"/>
                  <a:pt x="4625569" y="1803428"/>
                  <a:pt x="4673657" y="1828795"/>
                </a:cubicBezTo>
                <a:cubicBezTo>
                  <a:pt x="4595244" y="1793430"/>
                  <a:pt x="4520879" y="1804667"/>
                  <a:pt x="4460727" y="1838710"/>
                </a:cubicBezTo>
                <a:cubicBezTo>
                  <a:pt x="4430650" y="1855814"/>
                  <a:pt x="4403962" y="1878784"/>
                  <a:pt x="4381900" y="1905390"/>
                </a:cubicBezTo>
                <a:cubicBezTo>
                  <a:pt x="4359921" y="1932079"/>
                  <a:pt x="4341413" y="1962568"/>
                  <a:pt x="4329184" y="1995454"/>
                </a:cubicBezTo>
                <a:cubicBezTo>
                  <a:pt x="4333893" y="2027431"/>
                  <a:pt x="4338851" y="2055772"/>
                  <a:pt x="4346205" y="2081304"/>
                </a:cubicBezTo>
                <a:cubicBezTo>
                  <a:pt x="4349758" y="2094111"/>
                  <a:pt x="4353807" y="2106175"/>
                  <a:pt x="4357938" y="2117660"/>
                </a:cubicBezTo>
                <a:cubicBezTo>
                  <a:pt x="4361822" y="2129145"/>
                  <a:pt x="4366118" y="2140052"/>
                  <a:pt x="4370497" y="2150546"/>
                </a:cubicBezTo>
                <a:cubicBezTo>
                  <a:pt x="4379338" y="2171451"/>
                  <a:pt x="4388924" y="2190537"/>
                  <a:pt x="4398508" y="2208385"/>
                </a:cubicBezTo>
                <a:cubicBezTo>
                  <a:pt x="4407845" y="2226315"/>
                  <a:pt x="4416852" y="2243006"/>
                  <a:pt x="4425032" y="2259284"/>
                </a:cubicBezTo>
                <a:cubicBezTo>
                  <a:pt x="4433129" y="2275561"/>
                  <a:pt x="4440400" y="2291343"/>
                  <a:pt x="4445771" y="2307373"/>
                </a:cubicBezTo>
                <a:cubicBezTo>
                  <a:pt x="4451059" y="2323403"/>
                  <a:pt x="4453951" y="2339515"/>
                  <a:pt x="4454282" y="2356454"/>
                </a:cubicBezTo>
                <a:cubicBezTo>
                  <a:pt x="4454530" y="2373310"/>
                  <a:pt x="4451886" y="2390992"/>
                  <a:pt x="4445358" y="2409914"/>
                </a:cubicBezTo>
                <a:cubicBezTo>
                  <a:pt x="4438665" y="2428753"/>
                  <a:pt x="4427510" y="2448666"/>
                  <a:pt x="4411729" y="2470066"/>
                </a:cubicBezTo>
                <a:cubicBezTo>
                  <a:pt x="4384544" y="2481138"/>
                  <a:pt x="4357525" y="2491549"/>
                  <a:pt x="4330258" y="2501465"/>
                </a:cubicBezTo>
                <a:cubicBezTo>
                  <a:pt x="4455439" y="2516172"/>
                  <a:pt x="4581280" y="2528319"/>
                  <a:pt x="4707535" y="2537738"/>
                </a:cubicBezTo>
                <a:cubicBezTo>
                  <a:pt x="4755046" y="2571037"/>
                  <a:pt x="4802143" y="2606319"/>
                  <a:pt x="4848828" y="2643336"/>
                </a:cubicBezTo>
                <a:cubicBezTo>
                  <a:pt x="4872046" y="2661845"/>
                  <a:pt x="4895595" y="2680931"/>
                  <a:pt x="4918235" y="2700266"/>
                </a:cubicBezTo>
                <a:cubicBezTo>
                  <a:pt x="4940792" y="2719601"/>
                  <a:pt x="4963184" y="2739349"/>
                  <a:pt x="4985411" y="2759593"/>
                </a:cubicBezTo>
                <a:cubicBezTo>
                  <a:pt x="5007721" y="2779837"/>
                  <a:pt x="5029782" y="2800493"/>
                  <a:pt x="5051761" y="2821646"/>
                </a:cubicBezTo>
                <a:cubicBezTo>
                  <a:pt x="5073574" y="2842799"/>
                  <a:pt x="5095884" y="2864447"/>
                  <a:pt x="5116954" y="2886343"/>
                </a:cubicBezTo>
                <a:cubicBezTo>
                  <a:pt x="5159094" y="2930136"/>
                  <a:pt x="5200573" y="2975746"/>
                  <a:pt x="5241308" y="3023092"/>
                </a:cubicBezTo>
                <a:cubicBezTo>
                  <a:pt x="5229823" y="3012515"/>
                  <a:pt x="5216189" y="3004170"/>
                  <a:pt x="5216189" y="3004170"/>
                </a:cubicBezTo>
                <a:cubicBezTo>
                  <a:pt x="5204621" y="3012350"/>
                  <a:pt x="5194541" y="3020861"/>
                  <a:pt x="5185700" y="3029619"/>
                </a:cubicBezTo>
                <a:cubicBezTo>
                  <a:pt x="5176528" y="3038295"/>
                  <a:pt x="5168596" y="3047219"/>
                  <a:pt x="5161738" y="3056473"/>
                </a:cubicBezTo>
                <a:cubicBezTo>
                  <a:pt x="5148105" y="3074899"/>
                  <a:pt x="5138768" y="3094564"/>
                  <a:pt x="5132158" y="3115056"/>
                </a:cubicBezTo>
                <a:cubicBezTo>
                  <a:pt x="5128852" y="3125302"/>
                  <a:pt x="5126291" y="3135796"/>
                  <a:pt x="5124142" y="3146454"/>
                </a:cubicBezTo>
                <a:cubicBezTo>
                  <a:pt x="5121664" y="3156948"/>
                  <a:pt x="5119763" y="3167690"/>
                  <a:pt x="5118111" y="3178514"/>
                </a:cubicBezTo>
                <a:cubicBezTo>
                  <a:pt x="5114805" y="3200162"/>
                  <a:pt x="5112822" y="3222307"/>
                  <a:pt x="5110591" y="3244533"/>
                </a:cubicBezTo>
                <a:cubicBezTo>
                  <a:pt x="5109517" y="3255688"/>
                  <a:pt x="5108361" y="3266760"/>
                  <a:pt x="5106956" y="3277750"/>
                </a:cubicBezTo>
                <a:cubicBezTo>
                  <a:pt x="5105304" y="3288656"/>
                  <a:pt x="5103320" y="3299398"/>
                  <a:pt x="5101007" y="3309974"/>
                </a:cubicBezTo>
                <a:cubicBezTo>
                  <a:pt x="5096297" y="3331210"/>
                  <a:pt x="5090017" y="3351701"/>
                  <a:pt x="5080763" y="3370788"/>
                </a:cubicBezTo>
                <a:cubicBezTo>
                  <a:pt x="5076136" y="3380373"/>
                  <a:pt x="5070765" y="3389545"/>
                  <a:pt x="5064568" y="3398220"/>
                </a:cubicBezTo>
                <a:cubicBezTo>
                  <a:pt x="5058289" y="3406896"/>
                  <a:pt x="5050604" y="3414828"/>
                  <a:pt x="5042176" y="3422265"/>
                </a:cubicBezTo>
                <a:cubicBezTo>
                  <a:pt x="5025155" y="3437138"/>
                  <a:pt x="5004002" y="3449615"/>
                  <a:pt x="4977479" y="3458621"/>
                </a:cubicBezTo>
                <a:lnTo>
                  <a:pt x="4992187" y="3468867"/>
                </a:lnTo>
                <a:cubicBezTo>
                  <a:pt x="4969133" y="3456059"/>
                  <a:pt x="4951451" y="3451928"/>
                  <a:pt x="4938065" y="3454407"/>
                </a:cubicBezTo>
                <a:cubicBezTo>
                  <a:pt x="4924680" y="3456886"/>
                  <a:pt x="4915508" y="3465975"/>
                  <a:pt x="4908320" y="3479278"/>
                </a:cubicBezTo>
                <a:cubicBezTo>
                  <a:pt x="4894190" y="3505967"/>
                  <a:pt x="4890554" y="3551329"/>
                  <a:pt x="4885267" y="3598840"/>
                </a:cubicBezTo>
                <a:cubicBezTo>
                  <a:pt x="4879070" y="3645607"/>
                  <a:pt x="4871716" y="3694935"/>
                  <a:pt x="4854612" y="3727739"/>
                </a:cubicBezTo>
                <a:cubicBezTo>
                  <a:pt x="4836516" y="3759798"/>
                  <a:pt x="4809332" y="3775249"/>
                  <a:pt x="4765622" y="3754923"/>
                </a:cubicBezTo>
                <a:cubicBezTo>
                  <a:pt x="4747031" y="3761120"/>
                  <a:pt x="4732489" y="3769466"/>
                  <a:pt x="4721086" y="3779546"/>
                </a:cubicBezTo>
                <a:cubicBezTo>
                  <a:pt x="4709270" y="3789379"/>
                  <a:pt x="4700594" y="3800947"/>
                  <a:pt x="4694232" y="3813919"/>
                </a:cubicBezTo>
                <a:cubicBezTo>
                  <a:pt x="4681507" y="3839864"/>
                  <a:pt x="4677954" y="3871676"/>
                  <a:pt x="4677211" y="3905388"/>
                </a:cubicBezTo>
                <a:cubicBezTo>
                  <a:pt x="4675971" y="3938604"/>
                  <a:pt x="4677458" y="3973638"/>
                  <a:pt x="4676054" y="4006358"/>
                </a:cubicBezTo>
                <a:cubicBezTo>
                  <a:pt x="4675393" y="4022636"/>
                  <a:pt x="4673988" y="4038418"/>
                  <a:pt x="4671179" y="4052878"/>
                </a:cubicBezTo>
                <a:cubicBezTo>
                  <a:pt x="4669774" y="4060149"/>
                  <a:pt x="4668039" y="4067090"/>
                  <a:pt x="4665808" y="4073617"/>
                </a:cubicBezTo>
                <a:cubicBezTo>
                  <a:pt x="4664569" y="4077170"/>
                  <a:pt x="4663081" y="4080558"/>
                  <a:pt x="4661511" y="4083863"/>
                </a:cubicBezTo>
                <a:cubicBezTo>
                  <a:pt x="4658785" y="4071965"/>
                  <a:pt x="4625651" y="4055108"/>
                  <a:pt x="4590369" y="4049986"/>
                </a:cubicBezTo>
                <a:cubicBezTo>
                  <a:pt x="4568307" y="4046763"/>
                  <a:pt x="4545503" y="4048085"/>
                  <a:pt x="4528399" y="4058414"/>
                </a:cubicBezTo>
                <a:cubicBezTo>
                  <a:pt x="4511295" y="4068825"/>
                  <a:pt x="4499975" y="4088407"/>
                  <a:pt x="4499231" y="4121376"/>
                </a:cubicBezTo>
                <a:cubicBezTo>
                  <a:pt x="4490307" y="4135175"/>
                  <a:pt x="4506420" y="4202516"/>
                  <a:pt x="4506998" y="4266387"/>
                </a:cubicBezTo>
                <a:cubicBezTo>
                  <a:pt x="4507246" y="4282417"/>
                  <a:pt x="4506255" y="4297868"/>
                  <a:pt x="4503775" y="4311998"/>
                </a:cubicBezTo>
                <a:cubicBezTo>
                  <a:pt x="4501379" y="4326127"/>
                  <a:pt x="4497413" y="4339099"/>
                  <a:pt x="4491547" y="4349841"/>
                </a:cubicBezTo>
                <a:cubicBezTo>
                  <a:pt x="4479814" y="4371324"/>
                  <a:pt x="4460148" y="4383884"/>
                  <a:pt x="4429246" y="4379174"/>
                </a:cubicBezTo>
                <a:cubicBezTo>
                  <a:pt x="4413877" y="4376860"/>
                  <a:pt x="4399252" y="4376694"/>
                  <a:pt x="4385123" y="4378347"/>
                </a:cubicBezTo>
                <a:cubicBezTo>
                  <a:pt x="4371076" y="4380083"/>
                  <a:pt x="4357690" y="4383801"/>
                  <a:pt x="4344883" y="4389006"/>
                </a:cubicBezTo>
                <a:cubicBezTo>
                  <a:pt x="4331993" y="4394212"/>
                  <a:pt x="4319682" y="4400987"/>
                  <a:pt x="4307618" y="4408837"/>
                </a:cubicBezTo>
                <a:cubicBezTo>
                  <a:pt x="4295555" y="4416604"/>
                  <a:pt x="4283987" y="4425858"/>
                  <a:pt x="4272006" y="4434782"/>
                </a:cubicBezTo>
                <a:cubicBezTo>
                  <a:pt x="4248291" y="4453043"/>
                  <a:pt x="4225073" y="4473864"/>
                  <a:pt x="4201276" y="4493282"/>
                </a:cubicBezTo>
                <a:cubicBezTo>
                  <a:pt x="4177810" y="4513112"/>
                  <a:pt x="4152526" y="4529638"/>
                  <a:pt x="4126829" y="4541702"/>
                </a:cubicBezTo>
                <a:lnTo>
                  <a:pt x="4172687" y="4581033"/>
                </a:lnTo>
                <a:cubicBezTo>
                  <a:pt x="4145668" y="4591361"/>
                  <a:pt x="4118979" y="4602350"/>
                  <a:pt x="4092539" y="4614001"/>
                </a:cubicBezTo>
                <a:cubicBezTo>
                  <a:pt x="4065850" y="4625155"/>
                  <a:pt x="4039079" y="4636393"/>
                  <a:pt x="4012638" y="4648456"/>
                </a:cubicBezTo>
                <a:cubicBezTo>
                  <a:pt x="3999418" y="4654406"/>
                  <a:pt x="3986197" y="4660603"/>
                  <a:pt x="3973059" y="4666800"/>
                </a:cubicBezTo>
                <a:cubicBezTo>
                  <a:pt x="3959839" y="4673080"/>
                  <a:pt x="3946371" y="4678698"/>
                  <a:pt x="3933068" y="4684813"/>
                </a:cubicBezTo>
                <a:cubicBezTo>
                  <a:pt x="3906379" y="4696876"/>
                  <a:pt x="3879773" y="4709353"/>
                  <a:pt x="3853250" y="4721995"/>
                </a:cubicBezTo>
                <a:cubicBezTo>
                  <a:pt x="3745999" y="4770167"/>
                  <a:pt x="3637675" y="4820487"/>
                  <a:pt x="3526128" y="4858082"/>
                </a:cubicBezTo>
                <a:cubicBezTo>
                  <a:pt x="3470767" y="4878243"/>
                  <a:pt x="3414333" y="4893530"/>
                  <a:pt x="3358476" y="4907328"/>
                </a:cubicBezTo>
                <a:cubicBezTo>
                  <a:pt x="3351453" y="4908981"/>
                  <a:pt x="3344430" y="4910634"/>
                  <a:pt x="3337489" y="4912286"/>
                </a:cubicBezTo>
                <a:cubicBezTo>
                  <a:pt x="3330466" y="4913608"/>
                  <a:pt x="3323442" y="4915013"/>
                  <a:pt x="3316419" y="4916334"/>
                </a:cubicBezTo>
                <a:cubicBezTo>
                  <a:pt x="3302373" y="4918896"/>
                  <a:pt x="3288326" y="4921375"/>
                  <a:pt x="3274362" y="4923606"/>
                </a:cubicBezTo>
                <a:cubicBezTo>
                  <a:pt x="3246351" y="4927902"/>
                  <a:pt x="3218588" y="4932116"/>
                  <a:pt x="3190825" y="4934182"/>
                </a:cubicBezTo>
                <a:cubicBezTo>
                  <a:pt x="3079857" y="4942362"/>
                  <a:pt x="2971615" y="4933108"/>
                  <a:pt x="2873619" y="4895347"/>
                </a:cubicBezTo>
                <a:cubicBezTo>
                  <a:pt x="2891549" y="4847341"/>
                  <a:pt x="2893697" y="4837178"/>
                  <a:pt x="2888822" y="4845440"/>
                </a:cubicBezTo>
                <a:cubicBezTo>
                  <a:pt x="2883947" y="4853703"/>
                  <a:pt x="2871470" y="4880392"/>
                  <a:pt x="2858663" y="4906006"/>
                </a:cubicBezTo>
                <a:cubicBezTo>
                  <a:pt x="2845938" y="4931621"/>
                  <a:pt x="2832801" y="4956161"/>
                  <a:pt x="2828256" y="4960210"/>
                </a:cubicBezTo>
                <a:cubicBezTo>
                  <a:pt x="2823629" y="4964259"/>
                  <a:pt x="2828008" y="4947898"/>
                  <a:pt x="2848169" y="4891546"/>
                </a:cubicBezTo>
                <a:lnTo>
                  <a:pt x="2811235" y="4887580"/>
                </a:lnTo>
                <a:cubicBezTo>
                  <a:pt x="2798923" y="4886176"/>
                  <a:pt x="2786695" y="4885019"/>
                  <a:pt x="2774466" y="4883036"/>
                </a:cubicBezTo>
                <a:lnTo>
                  <a:pt x="2701423" y="4871799"/>
                </a:lnTo>
                <a:cubicBezTo>
                  <a:pt x="2696383" y="4885184"/>
                  <a:pt x="2695143" y="4895347"/>
                  <a:pt x="2694978" y="4903940"/>
                </a:cubicBezTo>
                <a:cubicBezTo>
                  <a:pt x="2652342" y="4933438"/>
                  <a:pt x="2605079" y="5012100"/>
                  <a:pt x="2553685" y="5055892"/>
                </a:cubicBezTo>
                <a:cubicBezTo>
                  <a:pt x="2540878" y="5066799"/>
                  <a:pt x="2527988" y="5075475"/>
                  <a:pt x="2515098" y="5080598"/>
                </a:cubicBezTo>
                <a:cubicBezTo>
                  <a:pt x="2508653" y="5083159"/>
                  <a:pt x="2502208" y="5084812"/>
                  <a:pt x="2495846" y="5085390"/>
                </a:cubicBezTo>
                <a:cubicBezTo>
                  <a:pt x="2489484" y="5085721"/>
                  <a:pt x="2483204" y="5085060"/>
                  <a:pt x="2476924" y="5083159"/>
                </a:cubicBezTo>
                <a:cubicBezTo>
                  <a:pt x="2451971" y="5075475"/>
                  <a:pt x="2427926" y="5048043"/>
                  <a:pt x="2408096" y="4990121"/>
                </a:cubicBezTo>
                <a:cubicBezTo>
                  <a:pt x="2411979" y="4946411"/>
                  <a:pt x="2404708" y="4927820"/>
                  <a:pt x="2392644" y="4922118"/>
                </a:cubicBezTo>
                <a:cubicBezTo>
                  <a:pt x="2386612" y="4919309"/>
                  <a:pt x="2379341" y="4919640"/>
                  <a:pt x="2371740" y="4921705"/>
                </a:cubicBezTo>
                <a:cubicBezTo>
                  <a:pt x="2364138" y="4923606"/>
                  <a:pt x="2356123" y="4926994"/>
                  <a:pt x="2348521" y="4930712"/>
                </a:cubicBezTo>
                <a:cubicBezTo>
                  <a:pt x="2317949" y="4945254"/>
                  <a:pt x="2294566" y="4962854"/>
                  <a:pt x="2333896" y="4887828"/>
                </a:cubicBezTo>
                <a:cubicBezTo>
                  <a:pt x="2305886" y="4902205"/>
                  <a:pt x="2278618" y="4913608"/>
                  <a:pt x="2252260" y="4922366"/>
                </a:cubicBezTo>
                <a:cubicBezTo>
                  <a:pt x="2245733" y="4924597"/>
                  <a:pt x="2239122" y="4926581"/>
                  <a:pt x="2232677" y="4928481"/>
                </a:cubicBezTo>
                <a:cubicBezTo>
                  <a:pt x="2229455" y="4929390"/>
                  <a:pt x="2226233" y="4930298"/>
                  <a:pt x="2223010" y="4931208"/>
                </a:cubicBezTo>
                <a:cubicBezTo>
                  <a:pt x="2219622" y="4931868"/>
                  <a:pt x="2216152" y="4932529"/>
                  <a:pt x="2212764" y="4933191"/>
                </a:cubicBezTo>
                <a:cubicBezTo>
                  <a:pt x="2199213" y="4935752"/>
                  <a:pt x="2185745" y="4937652"/>
                  <a:pt x="2172607" y="4939057"/>
                </a:cubicBezTo>
                <a:cubicBezTo>
                  <a:pt x="2146332" y="4941784"/>
                  <a:pt x="2120883" y="4942279"/>
                  <a:pt x="2096342" y="4940958"/>
                </a:cubicBezTo>
                <a:cubicBezTo>
                  <a:pt x="2071884" y="4939057"/>
                  <a:pt x="2048336" y="4935008"/>
                  <a:pt x="2025613" y="4929720"/>
                </a:cubicBezTo>
                <a:cubicBezTo>
                  <a:pt x="2002973" y="4924267"/>
                  <a:pt x="1980994" y="4917987"/>
                  <a:pt x="1959924" y="4909477"/>
                </a:cubicBezTo>
                <a:cubicBezTo>
                  <a:pt x="1938854" y="4901048"/>
                  <a:pt x="1918528" y="4891464"/>
                  <a:pt x="1898697" y="4881218"/>
                </a:cubicBezTo>
                <a:cubicBezTo>
                  <a:pt x="1858953" y="4861305"/>
                  <a:pt x="1822019" y="4836269"/>
                  <a:pt x="1785250" y="4811728"/>
                </a:cubicBezTo>
                <a:cubicBezTo>
                  <a:pt x="1711710" y="4762317"/>
                  <a:pt x="1641725" y="4709601"/>
                  <a:pt x="1554470" y="4671923"/>
                </a:cubicBezTo>
                <a:cubicBezTo>
                  <a:pt x="1532574" y="4662586"/>
                  <a:pt x="1510099" y="4653166"/>
                  <a:pt x="1485642" y="4645482"/>
                </a:cubicBezTo>
                <a:cubicBezTo>
                  <a:pt x="1473413" y="4641598"/>
                  <a:pt x="1460854" y="4637963"/>
                  <a:pt x="1447798" y="4634658"/>
                </a:cubicBezTo>
                <a:cubicBezTo>
                  <a:pt x="1441271" y="4633005"/>
                  <a:pt x="1434578" y="4631518"/>
                  <a:pt x="1427885" y="4629948"/>
                </a:cubicBezTo>
                <a:cubicBezTo>
                  <a:pt x="1421275" y="4628295"/>
                  <a:pt x="1414500" y="4626643"/>
                  <a:pt x="1407559" y="4625155"/>
                </a:cubicBezTo>
                <a:cubicBezTo>
                  <a:pt x="1379879" y="4619041"/>
                  <a:pt x="1350215" y="4614331"/>
                  <a:pt x="1317908" y="4610861"/>
                </a:cubicBezTo>
                <a:cubicBezTo>
                  <a:pt x="1301630" y="4609291"/>
                  <a:pt x="1285188" y="4607391"/>
                  <a:pt x="1267918" y="4605986"/>
                </a:cubicBezTo>
                <a:cubicBezTo>
                  <a:pt x="1250732" y="4604581"/>
                  <a:pt x="1232719" y="4603507"/>
                  <a:pt x="1213963" y="4602681"/>
                </a:cubicBezTo>
                <a:lnTo>
                  <a:pt x="1255442" y="4597310"/>
                </a:lnTo>
                <a:cubicBezTo>
                  <a:pt x="1228918" y="4568390"/>
                  <a:pt x="1202395" y="4540132"/>
                  <a:pt x="1177772" y="4509890"/>
                </a:cubicBezTo>
                <a:cubicBezTo>
                  <a:pt x="1157776" y="4556409"/>
                  <a:pt x="1138276" y="4603424"/>
                  <a:pt x="1119520" y="4650687"/>
                </a:cubicBezTo>
                <a:cubicBezTo>
                  <a:pt x="1122990" y="4616066"/>
                  <a:pt x="1108778" y="4592765"/>
                  <a:pt x="1086469" y="4575331"/>
                </a:cubicBezTo>
                <a:cubicBezTo>
                  <a:pt x="1064159" y="4557897"/>
                  <a:pt x="1033504" y="4546246"/>
                  <a:pt x="1005907" y="4534265"/>
                </a:cubicBezTo>
                <a:cubicBezTo>
                  <a:pt x="950216" y="4510882"/>
                  <a:pt x="903036" y="4490390"/>
                  <a:pt x="952943" y="4442549"/>
                </a:cubicBezTo>
                <a:cubicBezTo>
                  <a:pt x="959883" y="4442714"/>
                  <a:pt x="966907" y="4442714"/>
                  <a:pt x="974013" y="4442632"/>
                </a:cubicBezTo>
                <a:cubicBezTo>
                  <a:pt x="1022845" y="4394460"/>
                  <a:pt x="1014831" y="4361161"/>
                  <a:pt x="994091" y="4330176"/>
                </a:cubicBezTo>
                <a:cubicBezTo>
                  <a:pt x="983597" y="4314724"/>
                  <a:pt x="969799" y="4299768"/>
                  <a:pt x="958148" y="4283904"/>
                </a:cubicBezTo>
                <a:cubicBezTo>
                  <a:pt x="946498" y="4268040"/>
                  <a:pt x="937574" y="4250688"/>
                  <a:pt x="936004" y="4231766"/>
                </a:cubicBezTo>
                <a:cubicBezTo>
                  <a:pt x="889815" y="4282830"/>
                  <a:pt x="885436" y="4307866"/>
                  <a:pt x="888493" y="4318525"/>
                </a:cubicBezTo>
                <a:cubicBezTo>
                  <a:pt x="877256" y="4312411"/>
                  <a:pt x="847840" y="4303735"/>
                  <a:pt x="776450" y="4296959"/>
                </a:cubicBezTo>
                <a:cubicBezTo>
                  <a:pt x="773145" y="4262669"/>
                  <a:pt x="766783" y="4231766"/>
                  <a:pt x="756868" y="4204251"/>
                </a:cubicBezTo>
                <a:cubicBezTo>
                  <a:pt x="747118" y="4176571"/>
                  <a:pt x="733980" y="4152113"/>
                  <a:pt x="719933" y="4128647"/>
                </a:cubicBezTo>
                <a:cubicBezTo>
                  <a:pt x="705556" y="4105429"/>
                  <a:pt x="689196" y="4084028"/>
                  <a:pt x="672009" y="4063619"/>
                </a:cubicBezTo>
                <a:cubicBezTo>
                  <a:pt x="654905" y="4043128"/>
                  <a:pt x="637802" y="4022967"/>
                  <a:pt x="620532" y="4003384"/>
                </a:cubicBezTo>
                <a:cubicBezTo>
                  <a:pt x="585829" y="3964466"/>
                  <a:pt x="554761" y="3924557"/>
                  <a:pt x="535674" y="3881426"/>
                </a:cubicBezTo>
                <a:cubicBezTo>
                  <a:pt x="525924" y="3860025"/>
                  <a:pt x="520305" y="3837137"/>
                  <a:pt x="519148" y="3813175"/>
                </a:cubicBezTo>
                <a:cubicBezTo>
                  <a:pt x="517992" y="3789213"/>
                  <a:pt x="521462" y="3764012"/>
                  <a:pt x="531047" y="3737406"/>
                </a:cubicBezTo>
                <a:cubicBezTo>
                  <a:pt x="489320" y="3737489"/>
                  <a:pt x="448337" y="3736001"/>
                  <a:pt x="406527" y="3734018"/>
                </a:cubicBezTo>
                <a:cubicBezTo>
                  <a:pt x="410246" y="3699150"/>
                  <a:pt x="406031" y="3667503"/>
                  <a:pt x="397356" y="3637096"/>
                </a:cubicBezTo>
                <a:cubicBezTo>
                  <a:pt x="388928" y="3606524"/>
                  <a:pt x="375046" y="3577687"/>
                  <a:pt x="357777" y="3549429"/>
                </a:cubicBezTo>
                <a:cubicBezTo>
                  <a:pt x="340673" y="3521170"/>
                  <a:pt x="321338" y="3492829"/>
                  <a:pt x="300186" y="3464570"/>
                </a:cubicBezTo>
                <a:cubicBezTo>
                  <a:pt x="278785" y="3436394"/>
                  <a:pt x="257798" y="3407392"/>
                  <a:pt x="237472" y="3377811"/>
                </a:cubicBezTo>
                <a:cubicBezTo>
                  <a:pt x="227308" y="3363021"/>
                  <a:pt x="217476" y="3348066"/>
                  <a:pt x="208139" y="3332945"/>
                </a:cubicBezTo>
                <a:cubicBezTo>
                  <a:pt x="198967" y="3317741"/>
                  <a:pt x="190870" y="3302207"/>
                  <a:pt x="183351" y="3286591"/>
                </a:cubicBezTo>
                <a:cubicBezTo>
                  <a:pt x="175914" y="3270974"/>
                  <a:pt x="169304" y="3255110"/>
                  <a:pt x="163850" y="3239162"/>
                </a:cubicBezTo>
                <a:cubicBezTo>
                  <a:pt x="158397" y="3223215"/>
                  <a:pt x="154018" y="3207103"/>
                  <a:pt x="151787" y="3190660"/>
                </a:cubicBezTo>
                <a:cubicBezTo>
                  <a:pt x="146912" y="3157857"/>
                  <a:pt x="147903" y="3124641"/>
                  <a:pt x="156992" y="3091590"/>
                </a:cubicBezTo>
                <a:cubicBezTo>
                  <a:pt x="166247" y="3058456"/>
                  <a:pt x="184838" y="3025157"/>
                  <a:pt x="213262" y="2992850"/>
                </a:cubicBezTo>
                <a:cubicBezTo>
                  <a:pt x="205495" y="2971780"/>
                  <a:pt x="197232" y="2951206"/>
                  <a:pt x="190374" y="2930797"/>
                </a:cubicBezTo>
                <a:cubicBezTo>
                  <a:pt x="183268" y="2910223"/>
                  <a:pt x="176410" y="2890144"/>
                  <a:pt x="169634" y="2870479"/>
                </a:cubicBezTo>
                <a:cubicBezTo>
                  <a:pt x="163024" y="2850648"/>
                  <a:pt x="155753" y="2831148"/>
                  <a:pt x="149886" y="2811813"/>
                </a:cubicBezTo>
                <a:cubicBezTo>
                  <a:pt x="143772" y="2792313"/>
                  <a:pt x="137823" y="2773144"/>
                  <a:pt x="131956" y="2754305"/>
                </a:cubicBezTo>
                <a:cubicBezTo>
                  <a:pt x="126090" y="2735218"/>
                  <a:pt x="120306" y="2716379"/>
                  <a:pt x="114522" y="2697788"/>
                </a:cubicBezTo>
                <a:cubicBezTo>
                  <a:pt x="109316" y="2678948"/>
                  <a:pt x="104111" y="2660357"/>
                  <a:pt x="98988" y="2641849"/>
                </a:cubicBezTo>
                <a:cubicBezTo>
                  <a:pt x="88825" y="2604666"/>
                  <a:pt x="78414" y="2567732"/>
                  <a:pt x="70068" y="2530467"/>
                </a:cubicBezTo>
                <a:cubicBezTo>
                  <a:pt x="34291" y="2381407"/>
                  <a:pt x="6528" y="2227224"/>
                  <a:pt x="0" y="2037016"/>
                </a:cubicBezTo>
                <a:cubicBezTo>
                  <a:pt x="1653" y="2031067"/>
                  <a:pt x="3388" y="2025117"/>
                  <a:pt x="5040" y="2019003"/>
                </a:cubicBezTo>
                <a:cubicBezTo>
                  <a:pt x="6858" y="2012475"/>
                  <a:pt x="8676" y="2005783"/>
                  <a:pt x="10494" y="1999007"/>
                </a:cubicBezTo>
                <a:cubicBezTo>
                  <a:pt x="14047" y="1985456"/>
                  <a:pt x="17517" y="1971575"/>
                  <a:pt x="20905" y="1957363"/>
                </a:cubicBezTo>
                <a:cubicBezTo>
                  <a:pt x="27680" y="1928939"/>
                  <a:pt x="34125" y="1899441"/>
                  <a:pt x="42388" y="1869530"/>
                </a:cubicBezTo>
                <a:cubicBezTo>
                  <a:pt x="50403" y="1839619"/>
                  <a:pt x="58500" y="1809295"/>
                  <a:pt x="68085" y="1779466"/>
                </a:cubicBezTo>
                <a:cubicBezTo>
                  <a:pt x="78166" y="1749720"/>
                  <a:pt x="89155" y="1720386"/>
                  <a:pt x="101384" y="1692376"/>
                </a:cubicBezTo>
                <a:cubicBezTo>
                  <a:pt x="104441" y="1685352"/>
                  <a:pt x="107581" y="1678412"/>
                  <a:pt x="110804" y="1671636"/>
                </a:cubicBezTo>
                <a:cubicBezTo>
                  <a:pt x="114191" y="1664861"/>
                  <a:pt x="117744" y="1658168"/>
                  <a:pt x="121297" y="1651640"/>
                </a:cubicBezTo>
                <a:cubicBezTo>
                  <a:pt x="128486" y="1638585"/>
                  <a:pt x="136005" y="1625861"/>
                  <a:pt x="143937" y="1613797"/>
                </a:cubicBezTo>
                <a:cubicBezTo>
                  <a:pt x="159884" y="1589670"/>
                  <a:pt x="176988" y="1567608"/>
                  <a:pt x="197067" y="1549265"/>
                </a:cubicBezTo>
                <a:cubicBezTo>
                  <a:pt x="216897" y="1530839"/>
                  <a:pt x="238463" y="1515635"/>
                  <a:pt x="262012" y="1504563"/>
                </a:cubicBezTo>
                <a:cubicBezTo>
                  <a:pt x="273745" y="1499027"/>
                  <a:pt x="285974" y="1494483"/>
                  <a:pt x="298864" y="1491178"/>
                </a:cubicBezTo>
                <a:cubicBezTo>
                  <a:pt x="311836" y="1487955"/>
                  <a:pt x="325305" y="1485807"/>
                  <a:pt x="339351" y="1484898"/>
                </a:cubicBezTo>
                <a:cubicBezTo>
                  <a:pt x="354307" y="1470438"/>
                  <a:pt x="367692" y="1456226"/>
                  <a:pt x="379921" y="1442180"/>
                </a:cubicBezTo>
                <a:cubicBezTo>
                  <a:pt x="392067" y="1428050"/>
                  <a:pt x="402974" y="1414169"/>
                  <a:pt x="413385" y="1400618"/>
                </a:cubicBezTo>
                <a:cubicBezTo>
                  <a:pt x="433877" y="1373351"/>
                  <a:pt x="449741" y="1346167"/>
                  <a:pt x="463127" y="1319147"/>
                </a:cubicBezTo>
                <a:cubicBezTo>
                  <a:pt x="476926" y="1292376"/>
                  <a:pt x="487585" y="1265440"/>
                  <a:pt x="496509" y="1238173"/>
                </a:cubicBezTo>
                <a:cubicBezTo>
                  <a:pt x="500805" y="1224456"/>
                  <a:pt x="505184" y="1210988"/>
                  <a:pt x="509233" y="1197437"/>
                </a:cubicBezTo>
                <a:cubicBezTo>
                  <a:pt x="513282" y="1183886"/>
                  <a:pt x="517083" y="1170253"/>
                  <a:pt x="520718" y="1156537"/>
                </a:cubicBezTo>
                <a:cubicBezTo>
                  <a:pt x="534848" y="1101424"/>
                  <a:pt x="549473" y="1047138"/>
                  <a:pt x="571039" y="993017"/>
                </a:cubicBezTo>
                <a:cubicBezTo>
                  <a:pt x="593926" y="940135"/>
                  <a:pt x="624333" y="887750"/>
                  <a:pt x="673744" y="842965"/>
                </a:cubicBezTo>
                <a:cubicBezTo>
                  <a:pt x="707622" y="890807"/>
                  <a:pt x="734228" y="908159"/>
                  <a:pt x="756372" y="908572"/>
                </a:cubicBezTo>
                <a:cubicBezTo>
                  <a:pt x="767527" y="908737"/>
                  <a:pt x="777524" y="904606"/>
                  <a:pt x="787109" y="897665"/>
                </a:cubicBezTo>
                <a:cubicBezTo>
                  <a:pt x="796694" y="890724"/>
                  <a:pt x="806114" y="881387"/>
                  <a:pt x="815451" y="870563"/>
                </a:cubicBezTo>
                <a:cubicBezTo>
                  <a:pt x="834290" y="849245"/>
                  <a:pt x="853046" y="822143"/>
                  <a:pt x="876099" y="803635"/>
                </a:cubicBezTo>
                <a:cubicBezTo>
                  <a:pt x="899152" y="785126"/>
                  <a:pt x="925428" y="774219"/>
                  <a:pt x="956826" y="783887"/>
                </a:cubicBezTo>
                <a:cubicBezTo>
                  <a:pt x="921627" y="746952"/>
                  <a:pt x="912372" y="722908"/>
                  <a:pt x="917578" y="705308"/>
                </a:cubicBezTo>
                <a:cubicBezTo>
                  <a:pt x="922949" y="687956"/>
                  <a:pt x="942614" y="677215"/>
                  <a:pt x="964263" y="666804"/>
                </a:cubicBezTo>
                <a:cubicBezTo>
                  <a:pt x="1007394" y="645238"/>
                  <a:pt x="1059036" y="628052"/>
                  <a:pt x="1028216" y="549555"/>
                </a:cubicBezTo>
                <a:lnTo>
                  <a:pt x="1100763" y="643751"/>
                </a:lnTo>
                <a:cubicBezTo>
                  <a:pt x="1211649" y="580458"/>
                  <a:pt x="1327080" y="527246"/>
                  <a:pt x="1445320" y="484445"/>
                </a:cubicBezTo>
                <a:lnTo>
                  <a:pt x="1432760" y="523197"/>
                </a:lnTo>
                <a:cubicBezTo>
                  <a:pt x="1451847" y="569551"/>
                  <a:pt x="1465233" y="561123"/>
                  <a:pt x="1481924" y="543110"/>
                </a:cubicBezTo>
                <a:cubicBezTo>
                  <a:pt x="1498532" y="525263"/>
                  <a:pt x="1519023" y="497087"/>
                  <a:pt x="1549265" y="506506"/>
                </a:cubicBezTo>
                <a:cubicBezTo>
                  <a:pt x="1553231" y="453873"/>
                  <a:pt x="1558684" y="400743"/>
                  <a:pt x="1565708" y="347283"/>
                </a:cubicBezTo>
                <a:cubicBezTo>
                  <a:pt x="1576119" y="396364"/>
                  <a:pt x="1587026" y="445362"/>
                  <a:pt x="1598428" y="494195"/>
                </a:cubicBezTo>
                <a:cubicBezTo>
                  <a:pt x="1621646" y="502210"/>
                  <a:pt x="1632553" y="497335"/>
                  <a:pt x="1639411" y="486759"/>
                </a:cubicBezTo>
                <a:cubicBezTo>
                  <a:pt x="1646352" y="476513"/>
                  <a:pt x="1649244" y="460566"/>
                  <a:pt x="1655854" y="446767"/>
                </a:cubicBezTo>
                <a:cubicBezTo>
                  <a:pt x="1654697" y="460070"/>
                  <a:pt x="1659242" y="477917"/>
                  <a:pt x="1664778" y="496178"/>
                </a:cubicBezTo>
                <a:cubicBezTo>
                  <a:pt x="1714850" y="511960"/>
                  <a:pt x="1753933" y="496095"/>
                  <a:pt x="1779630" y="461309"/>
                </a:cubicBezTo>
                <a:cubicBezTo>
                  <a:pt x="1804915" y="426110"/>
                  <a:pt x="1816400" y="369758"/>
                  <a:pt x="1803841" y="303821"/>
                </a:cubicBezTo>
                <a:cubicBezTo>
                  <a:pt x="1846807" y="315885"/>
                  <a:pt x="1848708" y="399504"/>
                  <a:pt x="1884072" y="379508"/>
                </a:cubicBezTo>
                <a:cubicBezTo>
                  <a:pt x="1906960" y="360504"/>
                  <a:pt x="1907125" y="339516"/>
                  <a:pt x="1897375" y="319438"/>
                </a:cubicBezTo>
                <a:cubicBezTo>
                  <a:pt x="1887625" y="299277"/>
                  <a:pt x="1867795" y="280190"/>
                  <a:pt x="1851600" y="264904"/>
                </a:cubicBezTo>
                <a:cubicBezTo>
                  <a:pt x="1873165" y="271184"/>
                  <a:pt x="1890848" y="281099"/>
                  <a:pt x="1906960" y="291179"/>
                </a:cubicBezTo>
                <a:cubicBezTo>
                  <a:pt x="1923072" y="301343"/>
                  <a:pt x="1937863" y="312249"/>
                  <a:pt x="1953645" y="319686"/>
                </a:cubicBezTo>
                <a:cubicBezTo>
                  <a:pt x="1969426" y="327205"/>
                  <a:pt x="1986200" y="331667"/>
                  <a:pt x="2006691" y="329766"/>
                </a:cubicBezTo>
                <a:cubicBezTo>
                  <a:pt x="2027183" y="327618"/>
                  <a:pt x="2051475" y="320347"/>
                  <a:pt x="2082957" y="303656"/>
                </a:cubicBezTo>
                <a:cubicBezTo>
                  <a:pt x="2067009" y="325883"/>
                  <a:pt x="2051558" y="348275"/>
                  <a:pt x="2036685" y="370584"/>
                </a:cubicBezTo>
                <a:cubicBezTo>
                  <a:pt x="2071884" y="336955"/>
                  <a:pt x="2106423" y="362074"/>
                  <a:pt x="2141457" y="375211"/>
                </a:cubicBezTo>
                <a:cubicBezTo>
                  <a:pt x="2159139" y="382152"/>
                  <a:pt x="2177235" y="386284"/>
                  <a:pt x="2196983" y="378517"/>
                </a:cubicBezTo>
                <a:cubicBezTo>
                  <a:pt x="2206898" y="374633"/>
                  <a:pt x="2217226" y="367858"/>
                  <a:pt x="2228381" y="356951"/>
                </a:cubicBezTo>
                <a:cubicBezTo>
                  <a:pt x="2234000" y="351580"/>
                  <a:pt x="2239701" y="345052"/>
                  <a:pt x="2245733" y="337533"/>
                </a:cubicBezTo>
                <a:cubicBezTo>
                  <a:pt x="2251764" y="330097"/>
                  <a:pt x="2257961" y="321586"/>
                  <a:pt x="2264572" y="311754"/>
                </a:cubicBezTo>
                <a:cubicBezTo>
                  <a:pt x="2265398" y="244743"/>
                  <a:pt x="2266637" y="177732"/>
                  <a:pt x="2268290" y="110638"/>
                </a:cubicBezTo>
                <a:cubicBezTo>
                  <a:pt x="2230034" y="140467"/>
                  <a:pt x="2193264" y="172857"/>
                  <a:pt x="2157982" y="204751"/>
                </a:cubicBezTo>
                <a:cubicBezTo>
                  <a:pt x="2172194" y="187234"/>
                  <a:pt x="2186819" y="169717"/>
                  <a:pt x="2201692" y="152283"/>
                </a:cubicBezTo>
                <a:cubicBezTo>
                  <a:pt x="2216648" y="134848"/>
                  <a:pt x="2231851" y="117249"/>
                  <a:pt x="2247468" y="100558"/>
                </a:cubicBezTo>
                <a:cubicBezTo>
                  <a:pt x="2278618" y="66681"/>
                  <a:pt x="2311256" y="33216"/>
                  <a:pt x="2345134" y="0"/>
                </a:cubicBezTo>
                <a:close/>
              </a:path>
            </a:pathLst>
          </a:custGeom>
        </p:spPr>
        <p:txBody>
          <a:bodyPr wrap="square">
            <a:noAutofit/>
          </a:bodyPr>
          <a:lstStyle/>
          <a:p>
            <a:endParaRPr lang="en-US" dirty="0"/>
          </a:p>
        </p:txBody>
      </p:sp>
    </p:spTree>
    <p:extLst>
      <p:ext uri="{BB962C8B-B14F-4D97-AF65-F5344CB8AC3E}">
        <p14:creationId xmlns:p14="http://schemas.microsoft.com/office/powerpoint/2010/main" val="15236281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7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1E2B08A-7404-4B96-9DCB-FBF89786EEB9}"/>
              </a:ext>
            </a:extLst>
          </p:cNvPr>
          <p:cNvSpPr>
            <a:spLocks noGrp="1"/>
          </p:cNvSpPr>
          <p:nvPr>
            <p:ph type="dt" sz="half" idx="10"/>
          </p:nvPr>
        </p:nvSpPr>
        <p:spPr/>
        <p:txBody>
          <a:bodyPr/>
          <a:lstStyle/>
          <a:p>
            <a:fld id="{CCB8D670-0FFB-4F77-B77F-E96657E913BF}" type="datetimeFigureOut">
              <a:rPr lang="en-US" smtClean="0"/>
              <a:t>2/7/2020</a:t>
            </a:fld>
            <a:endParaRPr lang="en-US" dirty="0"/>
          </a:p>
        </p:txBody>
      </p:sp>
      <p:sp>
        <p:nvSpPr>
          <p:cNvPr id="3" name="Footer Placeholder 2">
            <a:extLst>
              <a:ext uri="{FF2B5EF4-FFF2-40B4-BE49-F238E27FC236}">
                <a16:creationId xmlns="" xmlns:a16="http://schemas.microsoft.com/office/drawing/2014/main" id="{D55401EC-FFEB-48AA-9A6D-0C928B71CDB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 xmlns:a16="http://schemas.microsoft.com/office/drawing/2014/main" id="{CA87C97E-889A-476E-98C5-210B15C5DDBA}"/>
              </a:ext>
            </a:extLst>
          </p:cNvPr>
          <p:cNvSpPr>
            <a:spLocks noGrp="1"/>
          </p:cNvSpPr>
          <p:nvPr>
            <p:ph type="sldNum" sz="quarter" idx="12"/>
          </p:nvPr>
        </p:nvSpPr>
        <p:spPr/>
        <p:txBody>
          <a:bodyPr/>
          <a:lstStyle/>
          <a:p>
            <a:fld id="{D13DE82C-19FF-4122-931F-2BD77445347C}" type="slidenum">
              <a:rPr lang="en-US" smtClean="0"/>
              <a:t>‹Nº›</a:t>
            </a:fld>
            <a:endParaRPr lang="en-US" dirty="0"/>
          </a:p>
        </p:txBody>
      </p:sp>
      <p:sp>
        <p:nvSpPr>
          <p:cNvPr id="5" name="Rectangle 4">
            <a:extLst>
              <a:ext uri="{FF2B5EF4-FFF2-40B4-BE49-F238E27FC236}">
                <a16:creationId xmlns="" xmlns:a16="http://schemas.microsoft.com/office/drawing/2014/main" id="{03A4E085-6B40-46A9-8D2D-235FE694E6D3}"/>
              </a:ext>
            </a:extLst>
          </p:cNvPr>
          <p:cNvSpPr/>
          <p:nvPr userDrawn="1"/>
        </p:nvSpPr>
        <p:spPr>
          <a:xfrm>
            <a:off x="0" y="0"/>
            <a:ext cx="12192000" cy="6858000"/>
          </a:xfrm>
          <a:prstGeom prst="rect">
            <a:avLst/>
          </a:prstGeom>
          <a:solidFill>
            <a:srgbClr val="0D1E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Picture Placeholder 55">
            <a:extLst>
              <a:ext uri="{FF2B5EF4-FFF2-40B4-BE49-F238E27FC236}">
                <a16:creationId xmlns="" xmlns:a16="http://schemas.microsoft.com/office/drawing/2014/main" id="{A6D00499-A4C9-477D-A017-AECB0FD26C35}"/>
              </a:ext>
            </a:extLst>
          </p:cNvPr>
          <p:cNvSpPr>
            <a:spLocks noGrp="1"/>
          </p:cNvSpPr>
          <p:nvPr>
            <p:ph type="pic" sz="quarter" idx="24"/>
          </p:nvPr>
        </p:nvSpPr>
        <p:spPr>
          <a:xfrm>
            <a:off x="777405" y="1524179"/>
            <a:ext cx="10637190" cy="1974201"/>
          </a:xfrm>
          <a:custGeom>
            <a:avLst/>
            <a:gdLst>
              <a:gd name="connsiteX0" fmla="*/ 1716161 w 10637190"/>
              <a:gd name="connsiteY0" fmla="*/ 1357807 h 1974201"/>
              <a:gd name="connsiteX1" fmla="*/ 1689930 w 10637190"/>
              <a:gd name="connsiteY1" fmla="*/ 1371003 h 1974201"/>
              <a:gd name="connsiteX2" fmla="*/ 1716161 w 10637190"/>
              <a:gd name="connsiteY2" fmla="*/ 1421765 h 1974201"/>
              <a:gd name="connsiteX3" fmla="*/ 7057831 w 10637190"/>
              <a:gd name="connsiteY3" fmla="*/ 938400 h 1974201"/>
              <a:gd name="connsiteX4" fmla="*/ 6903671 w 10637190"/>
              <a:gd name="connsiteY4" fmla="*/ 1437557 h 1974201"/>
              <a:gd name="connsiteX5" fmla="*/ 7213043 w 10637190"/>
              <a:gd name="connsiteY5" fmla="*/ 1437557 h 1974201"/>
              <a:gd name="connsiteX6" fmla="*/ 1177007 w 10637190"/>
              <a:gd name="connsiteY6" fmla="*/ 794685 h 1974201"/>
              <a:gd name="connsiteX7" fmla="*/ 1177007 w 10637190"/>
              <a:gd name="connsiteY7" fmla="*/ 1191015 h 1974201"/>
              <a:gd name="connsiteX8" fmla="*/ 1396426 w 10637190"/>
              <a:gd name="connsiteY8" fmla="*/ 1191015 h 1974201"/>
              <a:gd name="connsiteX9" fmla="*/ 1545162 w 10637190"/>
              <a:gd name="connsiteY9" fmla="*/ 1139035 h 1974201"/>
              <a:gd name="connsiteX10" fmla="*/ 1595037 w 10637190"/>
              <a:gd name="connsiteY10" fmla="*/ 993862 h 1974201"/>
              <a:gd name="connsiteX11" fmla="*/ 1544676 w 10637190"/>
              <a:gd name="connsiteY11" fmla="*/ 847718 h 1974201"/>
              <a:gd name="connsiteX12" fmla="*/ 1396426 w 10637190"/>
              <a:gd name="connsiteY12" fmla="*/ 794685 h 1974201"/>
              <a:gd name="connsiteX13" fmla="*/ 3001663 w 10637190"/>
              <a:gd name="connsiteY13" fmla="*/ 721005 h 1974201"/>
              <a:gd name="connsiteX14" fmla="*/ 2854872 w 10637190"/>
              <a:gd name="connsiteY14" fmla="*/ 761974 h 1974201"/>
              <a:gd name="connsiteX15" fmla="*/ 2801030 w 10637190"/>
              <a:gd name="connsiteY15" fmla="*/ 866259 h 1974201"/>
              <a:gd name="connsiteX16" fmla="*/ 2860296 w 10637190"/>
              <a:gd name="connsiteY16" fmla="*/ 966576 h 1974201"/>
              <a:gd name="connsiteX17" fmla="*/ 3068867 w 10637190"/>
              <a:gd name="connsiteY17" fmla="*/ 1059526 h 1974201"/>
              <a:gd name="connsiteX18" fmla="*/ 3313952 w 10637190"/>
              <a:gd name="connsiteY18" fmla="*/ 1162758 h 1974201"/>
              <a:gd name="connsiteX19" fmla="*/ 3408824 w 10637190"/>
              <a:gd name="connsiteY19" fmla="*/ 1229900 h 1974201"/>
              <a:gd name="connsiteX20" fmla="*/ 3479040 w 10637190"/>
              <a:gd name="connsiteY20" fmla="*/ 1307848 h 1974201"/>
              <a:gd name="connsiteX21" fmla="*/ 3479040 w 10637190"/>
              <a:gd name="connsiteY21" fmla="*/ 905770 h 1974201"/>
              <a:gd name="connsiteX22" fmla="*/ 3201328 w 10637190"/>
              <a:gd name="connsiteY22" fmla="*/ 905770 h 1974201"/>
              <a:gd name="connsiteX23" fmla="*/ 3147404 w 10637190"/>
              <a:gd name="connsiteY23" fmla="*/ 769423 h 1974201"/>
              <a:gd name="connsiteX24" fmla="*/ 3001663 w 10637190"/>
              <a:gd name="connsiteY24" fmla="*/ 721005 h 1974201"/>
              <a:gd name="connsiteX25" fmla="*/ 3479042 w 10637190"/>
              <a:gd name="connsiteY25" fmla="*/ 672025 h 1974201"/>
              <a:gd name="connsiteX26" fmla="*/ 3479042 w 10637190"/>
              <a:gd name="connsiteY26" fmla="*/ 905770 h 1974201"/>
              <a:gd name="connsiteX27" fmla="*/ 3547214 w 10637190"/>
              <a:gd name="connsiteY27" fmla="*/ 905770 h 1974201"/>
              <a:gd name="connsiteX28" fmla="*/ 3530161 w 10637190"/>
              <a:gd name="connsiteY28" fmla="*/ 781639 h 1974201"/>
              <a:gd name="connsiteX29" fmla="*/ 1716163 w 10637190"/>
              <a:gd name="connsiteY29" fmla="*/ 591056 h 1974201"/>
              <a:gd name="connsiteX30" fmla="*/ 1716163 w 10637190"/>
              <a:gd name="connsiteY30" fmla="*/ 1357805 h 1974201"/>
              <a:gd name="connsiteX31" fmla="*/ 1811965 w 10637190"/>
              <a:gd name="connsiteY31" fmla="*/ 1291980 h 1974201"/>
              <a:gd name="connsiteX32" fmla="*/ 1880200 w 10637190"/>
              <a:gd name="connsiteY32" fmla="*/ 1211095 h 1974201"/>
              <a:gd name="connsiteX33" fmla="*/ 1941006 w 10637190"/>
              <a:gd name="connsiteY33" fmla="*/ 962286 h 1974201"/>
              <a:gd name="connsiteX34" fmla="*/ 1796723 w 10637190"/>
              <a:gd name="connsiteY34" fmla="*/ 641416 h 1974201"/>
              <a:gd name="connsiteX35" fmla="*/ 6894765 w 10637190"/>
              <a:gd name="connsiteY35" fmla="*/ 535187 h 1974201"/>
              <a:gd name="connsiteX36" fmla="*/ 7220978 w 10637190"/>
              <a:gd name="connsiteY36" fmla="*/ 535187 h 1974201"/>
              <a:gd name="connsiteX37" fmla="*/ 7450193 w 10637190"/>
              <a:gd name="connsiteY37" fmla="*/ 1155551 h 1974201"/>
              <a:gd name="connsiteX38" fmla="*/ 7450193 w 10637190"/>
              <a:gd name="connsiteY38" fmla="*/ 1439014 h 1974201"/>
              <a:gd name="connsiteX39" fmla="*/ 7554964 w 10637190"/>
              <a:gd name="connsiteY39" fmla="*/ 1439014 h 1974201"/>
              <a:gd name="connsiteX40" fmla="*/ 7752684 w 10637190"/>
              <a:gd name="connsiteY40" fmla="*/ 1974201 h 1974201"/>
              <a:gd name="connsiteX41" fmla="*/ 7380077 w 10637190"/>
              <a:gd name="connsiteY41" fmla="*/ 1974201 h 1974201"/>
              <a:gd name="connsiteX42" fmla="*/ 7296034 w 10637190"/>
              <a:gd name="connsiteY42" fmla="*/ 1705393 h 1974201"/>
              <a:gd name="connsiteX43" fmla="*/ 6820680 w 10637190"/>
              <a:gd name="connsiteY43" fmla="*/ 1705393 h 1974201"/>
              <a:gd name="connsiteX44" fmla="*/ 6737609 w 10637190"/>
              <a:gd name="connsiteY44" fmla="*/ 1974201 h 1974201"/>
              <a:gd name="connsiteX45" fmla="*/ 6367026 w 10637190"/>
              <a:gd name="connsiteY45" fmla="*/ 1974201 h 1974201"/>
              <a:gd name="connsiteX46" fmla="*/ 830068 w 10637190"/>
              <a:gd name="connsiteY46" fmla="*/ 527821 h 1974201"/>
              <a:gd name="connsiteX47" fmla="*/ 830068 w 10637190"/>
              <a:gd name="connsiteY47" fmla="*/ 910304 h 1974201"/>
              <a:gd name="connsiteX48" fmla="*/ 911326 w 10637190"/>
              <a:gd name="connsiteY48" fmla="*/ 873466 h 1974201"/>
              <a:gd name="connsiteX49" fmla="*/ 981959 w 10637190"/>
              <a:gd name="connsiteY49" fmla="*/ 824724 h 1974201"/>
              <a:gd name="connsiteX50" fmla="*/ 1117019 w 10637190"/>
              <a:gd name="connsiteY50" fmla="*/ 615019 h 1974201"/>
              <a:gd name="connsiteX51" fmla="*/ 1131261 w 10637190"/>
              <a:gd name="connsiteY51" fmla="*/ 527821 h 1974201"/>
              <a:gd name="connsiteX52" fmla="*/ 8056064 w 10637190"/>
              <a:gd name="connsiteY52" fmla="*/ 520533 h 1974201"/>
              <a:gd name="connsiteX53" fmla="*/ 8354830 w 10637190"/>
              <a:gd name="connsiteY53" fmla="*/ 520533 h 1974201"/>
              <a:gd name="connsiteX54" fmla="*/ 8337179 w 10637190"/>
              <a:gd name="connsiteY54" fmla="*/ 710642 h 1974201"/>
              <a:gd name="connsiteX55" fmla="*/ 8337179 w 10637190"/>
              <a:gd name="connsiteY55" fmla="*/ 791689 h 1974201"/>
              <a:gd name="connsiteX56" fmla="*/ 8401952 w 10637190"/>
              <a:gd name="connsiteY56" fmla="*/ 1112235 h 1974201"/>
              <a:gd name="connsiteX57" fmla="*/ 8401952 w 10637190"/>
              <a:gd name="connsiteY57" fmla="*/ 1959628 h 1974201"/>
              <a:gd name="connsiteX58" fmla="*/ 8056064 w 10637190"/>
              <a:gd name="connsiteY58" fmla="*/ 1959628 h 1974201"/>
              <a:gd name="connsiteX59" fmla="*/ 4496462 w 10637190"/>
              <a:gd name="connsiteY59" fmla="*/ 513246 h 1974201"/>
              <a:gd name="connsiteX60" fmla="*/ 4843404 w 10637190"/>
              <a:gd name="connsiteY60" fmla="*/ 513246 h 1974201"/>
              <a:gd name="connsiteX61" fmla="*/ 5352358 w 10637190"/>
              <a:gd name="connsiteY61" fmla="*/ 1408652 h 1974201"/>
              <a:gd name="connsiteX62" fmla="*/ 5352358 w 10637190"/>
              <a:gd name="connsiteY62" fmla="*/ 513246 h 1974201"/>
              <a:gd name="connsiteX63" fmla="*/ 5698327 w 10637190"/>
              <a:gd name="connsiteY63" fmla="*/ 513246 h 1974201"/>
              <a:gd name="connsiteX64" fmla="*/ 5698327 w 10637190"/>
              <a:gd name="connsiteY64" fmla="*/ 1952260 h 1974201"/>
              <a:gd name="connsiteX65" fmla="*/ 5353411 w 10637190"/>
              <a:gd name="connsiteY65" fmla="*/ 1952260 h 1974201"/>
              <a:gd name="connsiteX66" fmla="*/ 4843404 w 10637190"/>
              <a:gd name="connsiteY66" fmla="*/ 1056854 h 1974201"/>
              <a:gd name="connsiteX67" fmla="*/ 4843404 w 10637190"/>
              <a:gd name="connsiteY67" fmla="*/ 1952260 h 1974201"/>
              <a:gd name="connsiteX68" fmla="*/ 4496462 w 10637190"/>
              <a:gd name="connsiteY68" fmla="*/ 1952260 h 1974201"/>
              <a:gd name="connsiteX69" fmla="*/ 9435327 w 10637190"/>
              <a:gd name="connsiteY69" fmla="*/ 505879 h 1974201"/>
              <a:gd name="connsiteX70" fmla="*/ 9435327 w 10637190"/>
              <a:gd name="connsiteY70" fmla="*/ 1271490 h 1974201"/>
              <a:gd name="connsiteX71" fmla="*/ 9518234 w 10637190"/>
              <a:gd name="connsiteY71" fmla="*/ 1141545 h 1974201"/>
              <a:gd name="connsiteX72" fmla="*/ 9596367 w 10637190"/>
              <a:gd name="connsiteY72" fmla="*/ 768938 h 1974201"/>
              <a:gd name="connsiteX73" fmla="*/ 9596367 w 10637190"/>
              <a:gd name="connsiteY73" fmla="*/ 702707 h 1974201"/>
              <a:gd name="connsiteX74" fmla="*/ 9590901 w 10637190"/>
              <a:gd name="connsiteY74" fmla="*/ 601348 h 1974201"/>
              <a:gd name="connsiteX75" fmla="*/ 9575478 w 10637190"/>
              <a:gd name="connsiteY75" fmla="*/ 505879 h 1974201"/>
              <a:gd name="connsiteX76" fmla="*/ 8966774 w 10637190"/>
              <a:gd name="connsiteY76" fmla="*/ 271805 h 1974201"/>
              <a:gd name="connsiteX77" fmla="*/ 8691004 w 10637190"/>
              <a:gd name="connsiteY77" fmla="*/ 663197 h 1974201"/>
              <a:gd name="connsiteX78" fmla="*/ 8690032 w 10637190"/>
              <a:gd name="connsiteY78" fmla="*/ 768939 h 1974201"/>
              <a:gd name="connsiteX79" fmla="*/ 8760229 w 10637190"/>
              <a:gd name="connsiteY79" fmla="*/ 1094100 h 1974201"/>
              <a:gd name="connsiteX80" fmla="*/ 8968718 w 10637190"/>
              <a:gd name="connsiteY80" fmla="*/ 1207776 h 1974201"/>
              <a:gd name="connsiteX81" fmla="*/ 9171377 w 10637190"/>
              <a:gd name="connsiteY81" fmla="*/ 1096043 h 1974201"/>
              <a:gd name="connsiteX82" fmla="*/ 9243519 w 10637190"/>
              <a:gd name="connsiteY82" fmla="*/ 774850 h 1974201"/>
              <a:gd name="connsiteX83" fmla="*/ 9243519 w 10637190"/>
              <a:gd name="connsiteY83" fmla="*/ 708619 h 1974201"/>
              <a:gd name="connsiteX84" fmla="*/ 9171864 w 10637190"/>
              <a:gd name="connsiteY84" fmla="*/ 382972 h 1974201"/>
              <a:gd name="connsiteX85" fmla="*/ 8966774 w 10637190"/>
              <a:gd name="connsiteY85" fmla="*/ 271805 h 1974201"/>
              <a:gd name="connsiteX86" fmla="*/ 346941 w 10637190"/>
              <a:gd name="connsiteY86" fmla="*/ 267838 h 1974201"/>
              <a:gd name="connsiteX87" fmla="*/ 346941 w 10637190"/>
              <a:gd name="connsiteY87" fmla="*/ 682952 h 1974201"/>
              <a:gd name="connsiteX88" fmla="*/ 574213 w 10637190"/>
              <a:gd name="connsiteY88" fmla="*/ 682952 h 1974201"/>
              <a:gd name="connsiteX89" fmla="*/ 727969 w 10637190"/>
              <a:gd name="connsiteY89" fmla="*/ 632510 h 1974201"/>
              <a:gd name="connsiteX90" fmla="*/ 780840 w 10637190"/>
              <a:gd name="connsiteY90" fmla="*/ 490171 h 1974201"/>
              <a:gd name="connsiteX91" fmla="*/ 726431 w 10637190"/>
              <a:gd name="connsiteY91" fmla="*/ 329129 h 1974201"/>
              <a:gd name="connsiteX92" fmla="*/ 578181 w 10637190"/>
              <a:gd name="connsiteY92" fmla="*/ 267838 h 1974201"/>
              <a:gd name="connsiteX93" fmla="*/ 8966774 w 10637190"/>
              <a:gd name="connsiteY93" fmla="*/ 1 h 1974201"/>
              <a:gd name="connsiteX94" fmla="*/ 9292908 w 10637190"/>
              <a:gd name="connsiteY94" fmla="*/ 86959 h 1974201"/>
              <a:gd name="connsiteX95" fmla="*/ 9515808 w 10637190"/>
              <a:gd name="connsiteY95" fmla="*/ 334554 h 1974201"/>
              <a:gd name="connsiteX96" fmla="*/ 9550502 w 10637190"/>
              <a:gd name="connsiteY96" fmla="*/ 417271 h 1974201"/>
              <a:gd name="connsiteX97" fmla="*/ 9575480 w 10637190"/>
              <a:gd name="connsiteY97" fmla="*/ 505878 h 1974201"/>
              <a:gd name="connsiteX98" fmla="*/ 9782265 w 10637190"/>
              <a:gd name="connsiteY98" fmla="*/ 505878 h 1974201"/>
              <a:gd name="connsiteX99" fmla="*/ 10291302 w 10637190"/>
              <a:gd name="connsiteY99" fmla="*/ 1401365 h 1974201"/>
              <a:gd name="connsiteX100" fmla="*/ 10291302 w 10637190"/>
              <a:gd name="connsiteY100" fmla="*/ 505878 h 1974201"/>
              <a:gd name="connsiteX101" fmla="*/ 10637190 w 10637190"/>
              <a:gd name="connsiteY101" fmla="*/ 505878 h 1974201"/>
              <a:gd name="connsiteX102" fmla="*/ 10637190 w 10637190"/>
              <a:gd name="connsiteY102" fmla="*/ 1944973 h 1974201"/>
              <a:gd name="connsiteX103" fmla="*/ 10292273 w 10637190"/>
              <a:gd name="connsiteY103" fmla="*/ 1944973 h 1974201"/>
              <a:gd name="connsiteX104" fmla="*/ 9782265 w 10637190"/>
              <a:gd name="connsiteY104" fmla="*/ 1049486 h 1974201"/>
              <a:gd name="connsiteX105" fmla="*/ 9782265 w 10637190"/>
              <a:gd name="connsiteY105" fmla="*/ 1944973 h 1974201"/>
              <a:gd name="connsiteX106" fmla="*/ 9435324 w 10637190"/>
              <a:gd name="connsiteY106" fmla="*/ 1944973 h 1974201"/>
              <a:gd name="connsiteX107" fmla="*/ 9435324 w 10637190"/>
              <a:gd name="connsiteY107" fmla="*/ 1271500 h 1974201"/>
              <a:gd name="connsiteX108" fmla="*/ 9370899 w 10637190"/>
              <a:gd name="connsiteY108" fmla="*/ 1336998 h 1974201"/>
              <a:gd name="connsiteX109" fmla="*/ 9296390 w 10637190"/>
              <a:gd name="connsiteY109" fmla="*/ 1391084 h 1974201"/>
              <a:gd name="connsiteX110" fmla="*/ 8968718 w 10637190"/>
              <a:gd name="connsiteY110" fmla="*/ 1478528 h 1974201"/>
              <a:gd name="connsiteX111" fmla="*/ 8642586 w 10637190"/>
              <a:gd name="connsiteY111" fmla="*/ 1394080 h 1974201"/>
              <a:gd name="connsiteX112" fmla="*/ 8420738 w 10637190"/>
              <a:gd name="connsiteY112" fmla="*/ 1152395 h 1974201"/>
              <a:gd name="connsiteX113" fmla="*/ 8401953 w 10637190"/>
              <a:gd name="connsiteY113" fmla="*/ 1112236 h 1974201"/>
              <a:gd name="connsiteX114" fmla="*/ 8401953 w 10637190"/>
              <a:gd name="connsiteY114" fmla="*/ 520534 h 1974201"/>
              <a:gd name="connsiteX115" fmla="*/ 8354831 w 10637190"/>
              <a:gd name="connsiteY115" fmla="*/ 520534 h 1974201"/>
              <a:gd name="connsiteX116" fmla="*/ 8414747 w 10637190"/>
              <a:gd name="connsiteY116" fmla="*/ 337469 h 1974201"/>
              <a:gd name="connsiteX117" fmla="*/ 8637161 w 10637190"/>
              <a:gd name="connsiteY117" fmla="*/ 87931 h 1974201"/>
              <a:gd name="connsiteX118" fmla="*/ 8966774 w 10637190"/>
              <a:gd name="connsiteY118" fmla="*/ 1 h 1974201"/>
              <a:gd name="connsiteX119" fmla="*/ 7026173 w 10637190"/>
              <a:gd name="connsiteY119" fmla="*/ 0 h 1974201"/>
              <a:gd name="connsiteX120" fmla="*/ 8229010 w 10637190"/>
              <a:gd name="connsiteY120" fmla="*/ 0 h 1974201"/>
              <a:gd name="connsiteX121" fmla="*/ 8229010 w 10637190"/>
              <a:gd name="connsiteY121" fmla="*/ 267837 h 1974201"/>
              <a:gd name="connsiteX122" fmla="*/ 7797055 w 10637190"/>
              <a:gd name="connsiteY122" fmla="*/ 267837 h 1974201"/>
              <a:gd name="connsiteX123" fmla="*/ 7797055 w 10637190"/>
              <a:gd name="connsiteY123" fmla="*/ 1439014 h 1974201"/>
              <a:gd name="connsiteX124" fmla="*/ 7554965 w 10637190"/>
              <a:gd name="connsiteY124" fmla="*/ 1439014 h 1974201"/>
              <a:gd name="connsiteX125" fmla="*/ 7450194 w 10637190"/>
              <a:gd name="connsiteY125" fmla="*/ 1155551 h 1974201"/>
              <a:gd name="connsiteX126" fmla="*/ 7450194 w 10637190"/>
              <a:gd name="connsiteY126" fmla="*/ 267837 h 1974201"/>
              <a:gd name="connsiteX127" fmla="*/ 7026173 w 10637190"/>
              <a:gd name="connsiteY127" fmla="*/ 267837 h 1974201"/>
              <a:gd name="connsiteX128" fmla="*/ 5604972 w 10637190"/>
              <a:gd name="connsiteY128" fmla="*/ 0 h 1974201"/>
              <a:gd name="connsiteX129" fmla="*/ 6807809 w 10637190"/>
              <a:gd name="connsiteY129" fmla="*/ 0 h 1974201"/>
              <a:gd name="connsiteX130" fmla="*/ 6807809 w 10637190"/>
              <a:gd name="connsiteY130" fmla="*/ 267837 h 1974201"/>
              <a:gd name="connsiteX131" fmla="*/ 6375934 w 10637190"/>
              <a:gd name="connsiteY131" fmla="*/ 267837 h 1974201"/>
              <a:gd name="connsiteX132" fmla="*/ 6375934 w 10637190"/>
              <a:gd name="connsiteY132" fmla="*/ 1439014 h 1974201"/>
              <a:gd name="connsiteX133" fmla="*/ 6028993 w 10637190"/>
              <a:gd name="connsiteY133" fmla="*/ 1439014 h 1974201"/>
              <a:gd name="connsiteX134" fmla="*/ 6028993 w 10637190"/>
              <a:gd name="connsiteY134" fmla="*/ 267837 h 1974201"/>
              <a:gd name="connsiteX135" fmla="*/ 5604972 w 10637190"/>
              <a:gd name="connsiteY135" fmla="*/ 267837 h 1974201"/>
              <a:gd name="connsiteX136" fmla="*/ 3479040 w 10637190"/>
              <a:gd name="connsiteY136" fmla="*/ 0 h 1974201"/>
              <a:gd name="connsiteX137" fmla="*/ 4472335 w 10637190"/>
              <a:gd name="connsiteY137" fmla="*/ 0 h 1974201"/>
              <a:gd name="connsiteX138" fmla="*/ 4472335 w 10637190"/>
              <a:gd name="connsiteY138" fmla="*/ 267837 h 1974201"/>
              <a:gd name="connsiteX139" fmla="*/ 3825900 w 10637190"/>
              <a:gd name="connsiteY139" fmla="*/ 267837 h 1974201"/>
              <a:gd name="connsiteX140" fmla="*/ 3825900 w 10637190"/>
              <a:gd name="connsiteY140" fmla="*/ 571218 h 1974201"/>
              <a:gd name="connsiteX141" fmla="*/ 4371532 w 10637190"/>
              <a:gd name="connsiteY141" fmla="*/ 571218 h 1974201"/>
              <a:gd name="connsiteX142" fmla="*/ 4371532 w 10637190"/>
              <a:gd name="connsiteY142" fmla="*/ 828204 h 1974201"/>
              <a:gd name="connsiteX143" fmla="*/ 3825900 w 10637190"/>
              <a:gd name="connsiteY143" fmla="*/ 828204 h 1974201"/>
              <a:gd name="connsiteX144" fmla="*/ 3825900 w 10637190"/>
              <a:gd name="connsiteY144" fmla="*/ 1172149 h 1974201"/>
              <a:gd name="connsiteX145" fmla="*/ 4470311 w 10637190"/>
              <a:gd name="connsiteY145" fmla="*/ 1172149 h 1974201"/>
              <a:gd name="connsiteX146" fmla="*/ 4470311 w 10637190"/>
              <a:gd name="connsiteY146" fmla="*/ 1439014 h 1974201"/>
              <a:gd name="connsiteX147" fmla="*/ 3536931 w 10637190"/>
              <a:gd name="connsiteY147" fmla="*/ 1439014 h 1974201"/>
              <a:gd name="connsiteX148" fmla="*/ 3479042 w 10637190"/>
              <a:gd name="connsiteY148" fmla="*/ 1307854 h 1974201"/>
              <a:gd name="connsiteX149" fmla="*/ 3479042 w 10637190"/>
              <a:gd name="connsiteY149" fmla="*/ 1439015 h 1974201"/>
              <a:gd name="connsiteX150" fmla="*/ 3536933 w 10637190"/>
              <a:gd name="connsiteY150" fmla="*/ 1439015 h 1974201"/>
              <a:gd name="connsiteX151" fmla="*/ 3547216 w 10637190"/>
              <a:gd name="connsiteY151" fmla="*/ 1533422 h 1974201"/>
              <a:gd name="connsiteX152" fmla="*/ 3404877 w 10637190"/>
              <a:gd name="connsiteY152" fmla="*/ 1829920 h 1974201"/>
              <a:gd name="connsiteX153" fmla="*/ 3014457 w 10637190"/>
              <a:gd name="connsiteY153" fmla="*/ 1937687 h 1974201"/>
              <a:gd name="connsiteX154" fmla="*/ 2697717 w 10637190"/>
              <a:gd name="connsiteY154" fmla="*/ 1874857 h 1974201"/>
              <a:gd name="connsiteX155" fmla="*/ 2484209 w 10637190"/>
              <a:gd name="connsiteY155" fmla="*/ 1702884 h 1974201"/>
              <a:gd name="connsiteX156" fmla="*/ 2412553 w 10637190"/>
              <a:gd name="connsiteY156" fmla="*/ 1451403 h 1974201"/>
              <a:gd name="connsiteX157" fmla="*/ 2760466 w 10637190"/>
              <a:gd name="connsiteY157" fmla="*/ 1451403 h 1974201"/>
              <a:gd name="connsiteX158" fmla="*/ 2820299 w 10637190"/>
              <a:gd name="connsiteY158" fmla="*/ 1621837 h 1974201"/>
              <a:gd name="connsiteX159" fmla="*/ 3014457 w 10637190"/>
              <a:gd name="connsiteY159" fmla="*/ 1676732 h 1974201"/>
              <a:gd name="connsiteX160" fmla="*/ 3150399 w 10637190"/>
              <a:gd name="connsiteY160" fmla="*/ 1639650 h 1974201"/>
              <a:gd name="connsiteX161" fmla="*/ 3200276 w 10637190"/>
              <a:gd name="connsiteY161" fmla="*/ 1535365 h 1974201"/>
              <a:gd name="connsiteX162" fmla="*/ 3146433 w 10637190"/>
              <a:gd name="connsiteY162" fmla="*/ 1416749 h 1974201"/>
              <a:gd name="connsiteX163" fmla="*/ 2957132 w 10637190"/>
              <a:gd name="connsiteY163" fmla="*/ 1328820 h 1974201"/>
              <a:gd name="connsiteX164" fmla="*/ 2735770 w 10637190"/>
              <a:gd name="connsiteY164" fmla="*/ 1240891 h 1974201"/>
              <a:gd name="connsiteX165" fmla="*/ 2707513 w 10637190"/>
              <a:gd name="connsiteY165" fmla="*/ 1226317 h 1974201"/>
              <a:gd name="connsiteX166" fmla="*/ 2707513 w 10637190"/>
              <a:gd name="connsiteY166" fmla="*/ 1172150 h 1974201"/>
              <a:gd name="connsiteX167" fmla="*/ 2621851 w 10637190"/>
              <a:gd name="connsiteY167" fmla="*/ 1172150 h 1974201"/>
              <a:gd name="connsiteX168" fmla="*/ 2456112 w 10637190"/>
              <a:gd name="connsiteY168" fmla="*/ 863344 h 1974201"/>
              <a:gd name="connsiteX169" fmla="*/ 2457732 w 10637190"/>
              <a:gd name="connsiteY169" fmla="*/ 828205 h 1974201"/>
              <a:gd name="connsiteX170" fmla="*/ 2608653 w 10637190"/>
              <a:gd name="connsiteY170" fmla="*/ 828205 h 1974201"/>
              <a:gd name="connsiteX171" fmla="*/ 2608653 w 10637190"/>
              <a:gd name="connsiteY171" fmla="*/ 571866 h 1974201"/>
              <a:gd name="connsiteX172" fmla="*/ 2457732 w 10637190"/>
              <a:gd name="connsiteY172" fmla="*/ 828205 h 1974201"/>
              <a:gd name="connsiteX173" fmla="*/ 2063102 w 10637190"/>
              <a:gd name="connsiteY173" fmla="*/ 828205 h 1974201"/>
              <a:gd name="connsiteX174" fmla="*/ 2063102 w 10637190"/>
              <a:gd name="connsiteY174" fmla="*/ 1172150 h 1974201"/>
              <a:gd name="connsiteX175" fmla="*/ 2621851 w 10637190"/>
              <a:gd name="connsiteY175" fmla="*/ 1172150 h 1974201"/>
              <a:gd name="connsiteX176" fmla="*/ 2707513 w 10637190"/>
              <a:gd name="connsiteY176" fmla="*/ 1226317 h 1974201"/>
              <a:gd name="connsiteX177" fmla="*/ 2707513 w 10637190"/>
              <a:gd name="connsiteY177" fmla="*/ 1439015 h 1974201"/>
              <a:gd name="connsiteX178" fmla="*/ 1725070 w 10637190"/>
              <a:gd name="connsiteY178" fmla="*/ 1439015 h 1974201"/>
              <a:gd name="connsiteX179" fmla="*/ 1990397 w 10637190"/>
              <a:gd name="connsiteY179" fmla="*/ 1952098 h 1974201"/>
              <a:gd name="connsiteX180" fmla="*/ 1990397 w 10637190"/>
              <a:gd name="connsiteY180" fmla="*/ 1966915 h 1974201"/>
              <a:gd name="connsiteX181" fmla="*/ 1618760 w 10637190"/>
              <a:gd name="connsiteY181" fmla="*/ 1966915 h 1974201"/>
              <a:gd name="connsiteX182" fmla="*/ 1364768 w 10637190"/>
              <a:gd name="connsiteY182" fmla="*/ 1457880 h 1974201"/>
              <a:gd name="connsiteX183" fmla="*/ 1177007 w 10637190"/>
              <a:gd name="connsiteY183" fmla="*/ 1457880 h 1974201"/>
              <a:gd name="connsiteX184" fmla="*/ 1177007 w 10637190"/>
              <a:gd name="connsiteY184" fmla="*/ 1966915 h 1974201"/>
              <a:gd name="connsiteX185" fmla="*/ 830066 w 10637190"/>
              <a:gd name="connsiteY185" fmla="*/ 1966915 h 1974201"/>
              <a:gd name="connsiteX186" fmla="*/ 830066 w 10637190"/>
              <a:gd name="connsiteY186" fmla="*/ 910306 h 1974201"/>
              <a:gd name="connsiteX187" fmla="*/ 708173 w 10637190"/>
              <a:gd name="connsiteY187" fmla="*/ 940688 h 1974201"/>
              <a:gd name="connsiteX188" fmla="*/ 568303 w 10637190"/>
              <a:gd name="connsiteY188" fmla="*/ 950788 h 1974201"/>
              <a:gd name="connsiteX189" fmla="*/ 346941 w 10637190"/>
              <a:gd name="connsiteY189" fmla="*/ 950788 h 1974201"/>
              <a:gd name="connsiteX190" fmla="*/ 346941 w 10637190"/>
              <a:gd name="connsiteY190" fmla="*/ 1439015 h 1974201"/>
              <a:gd name="connsiteX191" fmla="*/ 0 w 10637190"/>
              <a:gd name="connsiteY191" fmla="*/ 1439015 h 1974201"/>
              <a:gd name="connsiteX192" fmla="*/ 0 w 10637190"/>
              <a:gd name="connsiteY192" fmla="*/ 1 h 1974201"/>
              <a:gd name="connsiteX193" fmla="*/ 574213 w 10637190"/>
              <a:gd name="connsiteY193" fmla="*/ 1 h 1974201"/>
              <a:gd name="connsiteX194" fmla="*/ 866260 w 10637190"/>
              <a:gd name="connsiteY194" fmla="*/ 60726 h 1974201"/>
              <a:gd name="connsiteX195" fmla="*/ 1063008 w 10637190"/>
              <a:gd name="connsiteY195" fmla="*/ 233751 h 1974201"/>
              <a:gd name="connsiteX196" fmla="*/ 1132639 w 10637190"/>
              <a:gd name="connsiteY196" fmla="*/ 488228 h 1974201"/>
              <a:gd name="connsiteX197" fmla="*/ 1131263 w 10637190"/>
              <a:gd name="connsiteY197" fmla="*/ 527820 h 1974201"/>
              <a:gd name="connsiteX198" fmla="*/ 1396426 w 10637190"/>
              <a:gd name="connsiteY198" fmla="*/ 527820 h 1974201"/>
              <a:gd name="connsiteX199" fmla="*/ 1647861 w 10637190"/>
              <a:gd name="connsiteY199" fmla="*/ 563379 h 1974201"/>
              <a:gd name="connsiteX200" fmla="*/ 1716161 w 10637190"/>
              <a:gd name="connsiteY200" fmla="*/ 591054 h 1974201"/>
              <a:gd name="connsiteX201" fmla="*/ 1716161 w 10637190"/>
              <a:gd name="connsiteY201" fmla="*/ 1 h 1974201"/>
              <a:gd name="connsiteX202" fmla="*/ 2709457 w 10637190"/>
              <a:gd name="connsiteY202" fmla="*/ 1 h 1974201"/>
              <a:gd name="connsiteX203" fmla="*/ 2709457 w 10637190"/>
              <a:gd name="connsiteY203" fmla="*/ 267838 h 1974201"/>
              <a:gd name="connsiteX204" fmla="*/ 2063102 w 10637190"/>
              <a:gd name="connsiteY204" fmla="*/ 267838 h 1974201"/>
              <a:gd name="connsiteX205" fmla="*/ 2063102 w 10637190"/>
              <a:gd name="connsiteY205" fmla="*/ 571219 h 1974201"/>
              <a:gd name="connsiteX206" fmla="*/ 2608653 w 10637190"/>
              <a:gd name="connsiteY206" fmla="*/ 571219 h 1974201"/>
              <a:gd name="connsiteX207" fmla="*/ 2608653 w 10637190"/>
              <a:gd name="connsiteY207" fmla="*/ 571865 h 1974201"/>
              <a:gd name="connsiteX208" fmla="*/ 2722896 w 10637190"/>
              <a:gd name="connsiteY208" fmla="*/ 509926 h 1974201"/>
              <a:gd name="connsiteX209" fmla="*/ 3009519 w 10637190"/>
              <a:gd name="connsiteY209" fmla="*/ 459079 h 1974201"/>
              <a:gd name="connsiteX210" fmla="*/ 3287799 w 10637190"/>
              <a:gd name="connsiteY210" fmla="*/ 514379 h 1974201"/>
              <a:gd name="connsiteX211" fmla="*/ 3397114 w 10637190"/>
              <a:gd name="connsiteY211" fmla="*/ 581480 h 1974201"/>
              <a:gd name="connsiteX212" fmla="*/ 3479040 w 10637190"/>
              <a:gd name="connsiteY212" fmla="*/ 672019 h 197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Lst>
            <a:rect l="l" t="t" r="r" b="b"/>
            <a:pathLst>
              <a:path w="10637190" h="1974201">
                <a:moveTo>
                  <a:pt x="1716161" y="1357807"/>
                </a:moveTo>
                <a:lnTo>
                  <a:pt x="1689930" y="1371003"/>
                </a:lnTo>
                <a:lnTo>
                  <a:pt x="1716161" y="1421765"/>
                </a:lnTo>
                <a:close/>
                <a:moveTo>
                  <a:pt x="7057831" y="938400"/>
                </a:moveTo>
                <a:lnTo>
                  <a:pt x="6903671" y="1437557"/>
                </a:lnTo>
                <a:lnTo>
                  <a:pt x="7213043" y="1437557"/>
                </a:lnTo>
                <a:close/>
                <a:moveTo>
                  <a:pt x="1177007" y="794685"/>
                </a:moveTo>
                <a:lnTo>
                  <a:pt x="1177007" y="1191015"/>
                </a:lnTo>
                <a:lnTo>
                  <a:pt x="1396426" y="1191015"/>
                </a:lnTo>
                <a:cubicBezTo>
                  <a:pt x="1462251" y="1191015"/>
                  <a:pt x="1511885" y="1173688"/>
                  <a:pt x="1545162" y="1139035"/>
                </a:cubicBezTo>
                <a:cubicBezTo>
                  <a:pt x="1578439" y="1104381"/>
                  <a:pt x="1595037" y="1055963"/>
                  <a:pt x="1595037" y="993862"/>
                </a:cubicBezTo>
                <a:cubicBezTo>
                  <a:pt x="1595037" y="931761"/>
                  <a:pt x="1578277" y="883100"/>
                  <a:pt x="1544676" y="847718"/>
                </a:cubicBezTo>
                <a:cubicBezTo>
                  <a:pt x="1511075" y="812417"/>
                  <a:pt x="1461604" y="794685"/>
                  <a:pt x="1396426" y="794685"/>
                </a:cubicBezTo>
                <a:close/>
                <a:moveTo>
                  <a:pt x="3001663" y="721005"/>
                </a:moveTo>
                <a:cubicBezTo>
                  <a:pt x="2939725" y="721005"/>
                  <a:pt x="2890821" y="734689"/>
                  <a:pt x="2854872" y="761974"/>
                </a:cubicBezTo>
                <a:cubicBezTo>
                  <a:pt x="2818922" y="789341"/>
                  <a:pt x="2801030" y="824075"/>
                  <a:pt x="2801030" y="866259"/>
                </a:cubicBezTo>
                <a:cubicBezTo>
                  <a:pt x="2801030" y="903179"/>
                  <a:pt x="2820786" y="936619"/>
                  <a:pt x="2860296" y="966576"/>
                </a:cubicBezTo>
                <a:cubicBezTo>
                  <a:pt x="2899808" y="996616"/>
                  <a:pt x="2969358" y="1027545"/>
                  <a:pt x="3068867" y="1059526"/>
                </a:cubicBezTo>
                <a:cubicBezTo>
                  <a:pt x="3168375" y="1091427"/>
                  <a:pt x="3250070" y="1125919"/>
                  <a:pt x="3313952" y="1162758"/>
                </a:cubicBezTo>
                <a:cubicBezTo>
                  <a:pt x="3349657" y="1183324"/>
                  <a:pt x="3381295" y="1205711"/>
                  <a:pt x="3408824" y="1229900"/>
                </a:cubicBezTo>
                <a:lnTo>
                  <a:pt x="3479040" y="1307848"/>
                </a:lnTo>
                <a:lnTo>
                  <a:pt x="3479040" y="905770"/>
                </a:lnTo>
                <a:lnTo>
                  <a:pt x="3201328" y="905770"/>
                </a:lnTo>
                <a:cubicBezTo>
                  <a:pt x="3201328" y="847151"/>
                  <a:pt x="3183354" y="801729"/>
                  <a:pt x="3147404" y="769423"/>
                </a:cubicBezTo>
                <a:cubicBezTo>
                  <a:pt x="3111536" y="737118"/>
                  <a:pt x="3062956" y="721005"/>
                  <a:pt x="3001663" y="721005"/>
                </a:cubicBezTo>
                <a:close/>
                <a:moveTo>
                  <a:pt x="3479042" y="672025"/>
                </a:moveTo>
                <a:lnTo>
                  <a:pt x="3479042" y="905770"/>
                </a:lnTo>
                <a:lnTo>
                  <a:pt x="3547214" y="905770"/>
                </a:lnTo>
                <a:cubicBezTo>
                  <a:pt x="3547214" y="861968"/>
                  <a:pt x="3541527" y="820594"/>
                  <a:pt x="3530161" y="781639"/>
                </a:cubicBezTo>
                <a:close/>
                <a:moveTo>
                  <a:pt x="1716163" y="591056"/>
                </a:moveTo>
                <a:lnTo>
                  <a:pt x="1716163" y="1357805"/>
                </a:lnTo>
                <a:lnTo>
                  <a:pt x="1811965" y="1291980"/>
                </a:lnTo>
                <a:cubicBezTo>
                  <a:pt x="1839311" y="1267528"/>
                  <a:pt x="1862063" y="1240567"/>
                  <a:pt x="1880200" y="1211095"/>
                </a:cubicBezTo>
                <a:cubicBezTo>
                  <a:pt x="1920763" y="1145269"/>
                  <a:pt x="1941006" y="1062360"/>
                  <a:pt x="1941006" y="962286"/>
                </a:cubicBezTo>
                <a:cubicBezTo>
                  <a:pt x="1941006" y="824076"/>
                  <a:pt x="1892912" y="717120"/>
                  <a:pt x="1796723" y="641416"/>
                </a:cubicBezTo>
                <a:close/>
                <a:moveTo>
                  <a:pt x="6894765" y="535187"/>
                </a:moveTo>
                <a:lnTo>
                  <a:pt x="7220978" y="535187"/>
                </a:lnTo>
                <a:lnTo>
                  <a:pt x="7450193" y="1155551"/>
                </a:lnTo>
                <a:lnTo>
                  <a:pt x="7450193" y="1439014"/>
                </a:lnTo>
                <a:lnTo>
                  <a:pt x="7554964" y="1439014"/>
                </a:lnTo>
                <a:lnTo>
                  <a:pt x="7752684" y="1974201"/>
                </a:lnTo>
                <a:lnTo>
                  <a:pt x="7380077" y="1974201"/>
                </a:lnTo>
                <a:lnTo>
                  <a:pt x="7296034" y="1705393"/>
                </a:lnTo>
                <a:lnTo>
                  <a:pt x="6820680" y="1705393"/>
                </a:lnTo>
                <a:lnTo>
                  <a:pt x="6737609" y="1974201"/>
                </a:lnTo>
                <a:lnTo>
                  <a:pt x="6367026" y="1974201"/>
                </a:lnTo>
                <a:close/>
                <a:moveTo>
                  <a:pt x="830068" y="527821"/>
                </a:moveTo>
                <a:lnTo>
                  <a:pt x="830068" y="910304"/>
                </a:lnTo>
                <a:lnTo>
                  <a:pt x="911326" y="873466"/>
                </a:lnTo>
                <a:cubicBezTo>
                  <a:pt x="936638" y="859196"/>
                  <a:pt x="960179" y="842942"/>
                  <a:pt x="981959" y="824724"/>
                </a:cubicBezTo>
                <a:cubicBezTo>
                  <a:pt x="1050092" y="767825"/>
                  <a:pt x="1095090" y="697900"/>
                  <a:pt x="1117019" y="615019"/>
                </a:cubicBezTo>
                <a:lnTo>
                  <a:pt x="1131261" y="527821"/>
                </a:lnTo>
                <a:close/>
                <a:moveTo>
                  <a:pt x="8056064" y="520533"/>
                </a:moveTo>
                <a:lnTo>
                  <a:pt x="8354830" y="520533"/>
                </a:lnTo>
                <a:cubicBezTo>
                  <a:pt x="8343090" y="580125"/>
                  <a:pt x="8337179" y="643521"/>
                  <a:pt x="8337179" y="710642"/>
                </a:cubicBezTo>
                <a:lnTo>
                  <a:pt x="8337179" y="791689"/>
                </a:lnTo>
                <a:cubicBezTo>
                  <a:pt x="8339528" y="910386"/>
                  <a:pt x="8361065" y="1017181"/>
                  <a:pt x="8401952" y="1112235"/>
                </a:cubicBezTo>
                <a:lnTo>
                  <a:pt x="8401952" y="1959628"/>
                </a:lnTo>
                <a:lnTo>
                  <a:pt x="8056064" y="1959628"/>
                </a:lnTo>
                <a:close/>
                <a:moveTo>
                  <a:pt x="4496462" y="513246"/>
                </a:moveTo>
                <a:lnTo>
                  <a:pt x="4843404" y="513246"/>
                </a:lnTo>
                <a:lnTo>
                  <a:pt x="5352358" y="1408652"/>
                </a:lnTo>
                <a:lnTo>
                  <a:pt x="5352358" y="513246"/>
                </a:lnTo>
                <a:lnTo>
                  <a:pt x="5698327" y="513246"/>
                </a:lnTo>
                <a:lnTo>
                  <a:pt x="5698327" y="1952260"/>
                </a:lnTo>
                <a:lnTo>
                  <a:pt x="5353411" y="1952260"/>
                </a:lnTo>
                <a:lnTo>
                  <a:pt x="4843404" y="1056854"/>
                </a:lnTo>
                <a:lnTo>
                  <a:pt x="4843404" y="1952260"/>
                </a:lnTo>
                <a:lnTo>
                  <a:pt x="4496462" y="1952260"/>
                </a:lnTo>
                <a:close/>
                <a:moveTo>
                  <a:pt x="9435327" y="505879"/>
                </a:moveTo>
                <a:lnTo>
                  <a:pt x="9435327" y="1271490"/>
                </a:lnTo>
                <a:lnTo>
                  <a:pt x="9518234" y="1141545"/>
                </a:lnTo>
                <a:cubicBezTo>
                  <a:pt x="9570296" y="1033455"/>
                  <a:pt x="9596367" y="909252"/>
                  <a:pt x="9596367" y="768938"/>
                </a:cubicBezTo>
                <a:lnTo>
                  <a:pt x="9596367" y="702707"/>
                </a:lnTo>
                <a:cubicBezTo>
                  <a:pt x="9596204" y="667932"/>
                  <a:pt x="9594382" y="634149"/>
                  <a:pt x="9590901" y="601348"/>
                </a:cubicBezTo>
                <a:lnTo>
                  <a:pt x="9575478" y="505879"/>
                </a:lnTo>
                <a:close/>
                <a:moveTo>
                  <a:pt x="8966774" y="271805"/>
                </a:moveTo>
                <a:cubicBezTo>
                  <a:pt x="8792859" y="271805"/>
                  <a:pt x="8700881" y="402242"/>
                  <a:pt x="8691004" y="663197"/>
                </a:cubicBezTo>
                <a:lnTo>
                  <a:pt x="8690032" y="768939"/>
                </a:lnTo>
                <a:cubicBezTo>
                  <a:pt x="8690032" y="909901"/>
                  <a:pt x="8713431" y="1018315"/>
                  <a:pt x="8760229" y="1094100"/>
                </a:cubicBezTo>
                <a:cubicBezTo>
                  <a:pt x="8806947" y="1169884"/>
                  <a:pt x="8876497" y="1207776"/>
                  <a:pt x="8968718" y="1207776"/>
                </a:cubicBezTo>
                <a:cubicBezTo>
                  <a:pt x="9056406" y="1207776"/>
                  <a:pt x="9123931" y="1170532"/>
                  <a:pt x="9171377" y="1096043"/>
                </a:cubicBezTo>
                <a:cubicBezTo>
                  <a:pt x="9218823" y="1021635"/>
                  <a:pt x="9242870" y="914516"/>
                  <a:pt x="9243519" y="774850"/>
                </a:cubicBezTo>
                <a:lnTo>
                  <a:pt x="9243519" y="708619"/>
                </a:lnTo>
                <a:cubicBezTo>
                  <a:pt x="9243519" y="565632"/>
                  <a:pt x="9219633" y="457056"/>
                  <a:pt x="9171864" y="382972"/>
                </a:cubicBezTo>
                <a:cubicBezTo>
                  <a:pt x="9124093" y="308807"/>
                  <a:pt x="9055757" y="271805"/>
                  <a:pt x="8966774" y="271805"/>
                </a:cubicBezTo>
                <a:close/>
                <a:moveTo>
                  <a:pt x="346941" y="267838"/>
                </a:moveTo>
                <a:lnTo>
                  <a:pt x="346941" y="682952"/>
                </a:lnTo>
                <a:lnTo>
                  <a:pt x="574213" y="682952"/>
                </a:lnTo>
                <a:cubicBezTo>
                  <a:pt x="641415" y="682952"/>
                  <a:pt x="692668" y="666111"/>
                  <a:pt x="727969" y="632510"/>
                </a:cubicBezTo>
                <a:cubicBezTo>
                  <a:pt x="763190" y="598909"/>
                  <a:pt x="780840" y="551463"/>
                  <a:pt x="780840" y="490171"/>
                </a:cubicBezTo>
                <a:cubicBezTo>
                  <a:pt x="780840" y="422969"/>
                  <a:pt x="762704" y="369289"/>
                  <a:pt x="726431" y="329129"/>
                </a:cubicBezTo>
                <a:cubicBezTo>
                  <a:pt x="690239" y="288889"/>
                  <a:pt x="640768" y="268486"/>
                  <a:pt x="578181" y="267838"/>
                </a:cubicBezTo>
                <a:close/>
                <a:moveTo>
                  <a:pt x="8966774" y="1"/>
                </a:moveTo>
                <a:cubicBezTo>
                  <a:pt x="9088630" y="1"/>
                  <a:pt x="9197367" y="28987"/>
                  <a:pt x="9292908" y="86959"/>
                </a:cubicBezTo>
                <a:cubicBezTo>
                  <a:pt x="9388448" y="144931"/>
                  <a:pt x="9462775" y="227436"/>
                  <a:pt x="9515808" y="334554"/>
                </a:cubicBezTo>
                <a:cubicBezTo>
                  <a:pt x="9529006" y="361151"/>
                  <a:pt x="9540564" y="388720"/>
                  <a:pt x="9550502" y="417271"/>
                </a:cubicBezTo>
                <a:lnTo>
                  <a:pt x="9575480" y="505878"/>
                </a:lnTo>
                <a:lnTo>
                  <a:pt x="9782265" y="505878"/>
                </a:lnTo>
                <a:lnTo>
                  <a:pt x="10291302" y="1401365"/>
                </a:lnTo>
                <a:lnTo>
                  <a:pt x="10291302" y="505878"/>
                </a:lnTo>
                <a:lnTo>
                  <a:pt x="10637190" y="505878"/>
                </a:lnTo>
                <a:lnTo>
                  <a:pt x="10637190" y="1944973"/>
                </a:lnTo>
                <a:lnTo>
                  <a:pt x="10292273" y="1944973"/>
                </a:lnTo>
                <a:lnTo>
                  <a:pt x="9782265" y="1049486"/>
                </a:lnTo>
                <a:lnTo>
                  <a:pt x="9782265" y="1944973"/>
                </a:lnTo>
                <a:lnTo>
                  <a:pt x="9435324" y="1944973"/>
                </a:lnTo>
                <a:lnTo>
                  <a:pt x="9435324" y="1271500"/>
                </a:lnTo>
                <a:lnTo>
                  <a:pt x="9370899" y="1336998"/>
                </a:lnTo>
                <a:cubicBezTo>
                  <a:pt x="9347742" y="1356936"/>
                  <a:pt x="9322906" y="1374972"/>
                  <a:pt x="9296390" y="1391084"/>
                </a:cubicBezTo>
                <a:cubicBezTo>
                  <a:pt x="9200525" y="1449380"/>
                  <a:pt x="9091302" y="1478528"/>
                  <a:pt x="8968718" y="1478528"/>
                </a:cubicBezTo>
                <a:cubicBezTo>
                  <a:pt x="8846215" y="1478528"/>
                  <a:pt x="8737478" y="1450351"/>
                  <a:pt x="8642586" y="1394080"/>
                </a:cubicBezTo>
                <a:cubicBezTo>
                  <a:pt x="8547693" y="1337727"/>
                  <a:pt x="8473770" y="1257166"/>
                  <a:pt x="8420738" y="1152395"/>
                </a:cubicBezTo>
                <a:cubicBezTo>
                  <a:pt x="8414098" y="1139279"/>
                  <a:pt x="8407784" y="1125839"/>
                  <a:pt x="8401953" y="1112236"/>
                </a:cubicBezTo>
                <a:lnTo>
                  <a:pt x="8401953" y="520534"/>
                </a:lnTo>
                <a:lnTo>
                  <a:pt x="8354831" y="520534"/>
                </a:lnTo>
                <a:cubicBezTo>
                  <a:pt x="8367624" y="454951"/>
                  <a:pt x="8387622" y="393902"/>
                  <a:pt x="8414747" y="337469"/>
                </a:cubicBezTo>
                <a:cubicBezTo>
                  <a:pt x="8466484" y="229784"/>
                  <a:pt x="8540649" y="146631"/>
                  <a:pt x="8637161" y="87931"/>
                </a:cubicBezTo>
                <a:cubicBezTo>
                  <a:pt x="8733673" y="29311"/>
                  <a:pt x="8843544" y="1"/>
                  <a:pt x="8966774" y="1"/>
                </a:cubicBezTo>
                <a:close/>
                <a:moveTo>
                  <a:pt x="7026173" y="0"/>
                </a:moveTo>
                <a:lnTo>
                  <a:pt x="8229010" y="0"/>
                </a:lnTo>
                <a:lnTo>
                  <a:pt x="8229010" y="267837"/>
                </a:lnTo>
                <a:lnTo>
                  <a:pt x="7797055" y="267837"/>
                </a:lnTo>
                <a:lnTo>
                  <a:pt x="7797055" y="1439014"/>
                </a:lnTo>
                <a:lnTo>
                  <a:pt x="7554965" y="1439014"/>
                </a:lnTo>
                <a:lnTo>
                  <a:pt x="7450194" y="1155551"/>
                </a:lnTo>
                <a:lnTo>
                  <a:pt x="7450194" y="267837"/>
                </a:lnTo>
                <a:lnTo>
                  <a:pt x="7026173" y="267837"/>
                </a:lnTo>
                <a:close/>
                <a:moveTo>
                  <a:pt x="5604972" y="0"/>
                </a:moveTo>
                <a:lnTo>
                  <a:pt x="6807809" y="0"/>
                </a:lnTo>
                <a:lnTo>
                  <a:pt x="6807809" y="267837"/>
                </a:lnTo>
                <a:lnTo>
                  <a:pt x="6375934" y="267837"/>
                </a:lnTo>
                <a:lnTo>
                  <a:pt x="6375934" y="1439014"/>
                </a:lnTo>
                <a:lnTo>
                  <a:pt x="6028993" y="1439014"/>
                </a:lnTo>
                <a:lnTo>
                  <a:pt x="6028993" y="267837"/>
                </a:lnTo>
                <a:lnTo>
                  <a:pt x="5604972" y="267837"/>
                </a:lnTo>
                <a:close/>
                <a:moveTo>
                  <a:pt x="3479040" y="0"/>
                </a:moveTo>
                <a:lnTo>
                  <a:pt x="4472335" y="0"/>
                </a:lnTo>
                <a:lnTo>
                  <a:pt x="4472335" y="267837"/>
                </a:lnTo>
                <a:lnTo>
                  <a:pt x="3825900" y="267837"/>
                </a:lnTo>
                <a:lnTo>
                  <a:pt x="3825900" y="571218"/>
                </a:lnTo>
                <a:lnTo>
                  <a:pt x="4371532" y="571218"/>
                </a:lnTo>
                <a:lnTo>
                  <a:pt x="4371532" y="828204"/>
                </a:lnTo>
                <a:lnTo>
                  <a:pt x="3825900" y="828204"/>
                </a:lnTo>
                <a:lnTo>
                  <a:pt x="3825900" y="1172149"/>
                </a:lnTo>
                <a:lnTo>
                  <a:pt x="4470311" y="1172149"/>
                </a:lnTo>
                <a:lnTo>
                  <a:pt x="4470311" y="1439014"/>
                </a:lnTo>
                <a:lnTo>
                  <a:pt x="3536931" y="1439014"/>
                </a:lnTo>
                <a:lnTo>
                  <a:pt x="3479042" y="1307854"/>
                </a:lnTo>
                <a:lnTo>
                  <a:pt x="3479042" y="1439015"/>
                </a:lnTo>
                <a:lnTo>
                  <a:pt x="3536933" y="1439015"/>
                </a:lnTo>
                <a:cubicBezTo>
                  <a:pt x="3543815" y="1468973"/>
                  <a:pt x="3547216" y="1500469"/>
                  <a:pt x="3547216" y="1533422"/>
                </a:cubicBezTo>
                <a:cubicBezTo>
                  <a:pt x="3547216" y="1659243"/>
                  <a:pt x="3499769" y="1758103"/>
                  <a:pt x="3404877" y="1829920"/>
                </a:cubicBezTo>
                <a:cubicBezTo>
                  <a:pt x="3309984" y="1901738"/>
                  <a:pt x="3179871" y="1937687"/>
                  <a:pt x="3014457" y="1937687"/>
                </a:cubicBezTo>
                <a:cubicBezTo>
                  <a:pt x="2897864" y="1937687"/>
                  <a:pt x="2792284" y="1916716"/>
                  <a:pt x="2697717" y="1874857"/>
                </a:cubicBezTo>
                <a:cubicBezTo>
                  <a:pt x="2603148" y="1833078"/>
                  <a:pt x="2531978" y="1775754"/>
                  <a:pt x="2484209" y="1702884"/>
                </a:cubicBezTo>
                <a:cubicBezTo>
                  <a:pt x="2436439" y="1630096"/>
                  <a:pt x="2412553" y="1546296"/>
                  <a:pt x="2412553" y="1451403"/>
                </a:cubicBezTo>
                <a:lnTo>
                  <a:pt x="2760466" y="1451403"/>
                </a:lnTo>
                <a:cubicBezTo>
                  <a:pt x="2760466" y="1528483"/>
                  <a:pt x="2780382" y="1585321"/>
                  <a:pt x="2820299" y="1621837"/>
                </a:cubicBezTo>
                <a:cubicBezTo>
                  <a:pt x="2860134" y="1658434"/>
                  <a:pt x="2924907" y="1676732"/>
                  <a:pt x="3014457" y="1676732"/>
                </a:cubicBezTo>
                <a:cubicBezTo>
                  <a:pt x="3071782" y="1676732"/>
                  <a:pt x="3117123" y="1664344"/>
                  <a:pt x="3150399" y="1639650"/>
                </a:cubicBezTo>
                <a:cubicBezTo>
                  <a:pt x="3183676" y="1614955"/>
                  <a:pt x="3200276" y="1580220"/>
                  <a:pt x="3200276" y="1535365"/>
                </a:cubicBezTo>
                <a:cubicBezTo>
                  <a:pt x="3200276" y="1484680"/>
                  <a:pt x="3182381" y="1445088"/>
                  <a:pt x="3146433" y="1416749"/>
                </a:cubicBezTo>
                <a:cubicBezTo>
                  <a:pt x="3110483" y="1388492"/>
                  <a:pt x="3047411" y="1359102"/>
                  <a:pt x="2957132" y="1328820"/>
                </a:cubicBezTo>
                <a:cubicBezTo>
                  <a:pt x="2866854" y="1298539"/>
                  <a:pt x="2793094" y="1269229"/>
                  <a:pt x="2735770" y="1240891"/>
                </a:cubicBezTo>
                <a:cubicBezTo>
                  <a:pt x="2726135" y="1236114"/>
                  <a:pt x="2716662" y="1231256"/>
                  <a:pt x="2707513" y="1226317"/>
                </a:cubicBezTo>
                <a:lnTo>
                  <a:pt x="2707513" y="1172150"/>
                </a:lnTo>
                <a:lnTo>
                  <a:pt x="2621851" y="1172150"/>
                </a:lnTo>
                <a:cubicBezTo>
                  <a:pt x="2511332" y="1089565"/>
                  <a:pt x="2456112" y="986576"/>
                  <a:pt x="2456112" y="863344"/>
                </a:cubicBezTo>
                <a:cubicBezTo>
                  <a:pt x="2456112" y="851442"/>
                  <a:pt x="2456599" y="839702"/>
                  <a:pt x="2457732" y="828205"/>
                </a:cubicBezTo>
                <a:lnTo>
                  <a:pt x="2608653" y="828205"/>
                </a:lnTo>
                <a:lnTo>
                  <a:pt x="2608653" y="571866"/>
                </a:lnTo>
                <a:lnTo>
                  <a:pt x="2457732" y="828205"/>
                </a:lnTo>
                <a:lnTo>
                  <a:pt x="2063102" y="828205"/>
                </a:lnTo>
                <a:lnTo>
                  <a:pt x="2063102" y="1172150"/>
                </a:lnTo>
                <a:lnTo>
                  <a:pt x="2621851" y="1172150"/>
                </a:lnTo>
                <a:lnTo>
                  <a:pt x="2707513" y="1226317"/>
                </a:lnTo>
                <a:lnTo>
                  <a:pt x="2707513" y="1439015"/>
                </a:lnTo>
                <a:lnTo>
                  <a:pt x="1725070" y="1439015"/>
                </a:lnTo>
                <a:lnTo>
                  <a:pt x="1990397" y="1952098"/>
                </a:lnTo>
                <a:lnTo>
                  <a:pt x="1990397" y="1966915"/>
                </a:lnTo>
                <a:lnTo>
                  <a:pt x="1618760" y="1966915"/>
                </a:lnTo>
                <a:lnTo>
                  <a:pt x="1364768" y="1457880"/>
                </a:lnTo>
                <a:lnTo>
                  <a:pt x="1177007" y="1457880"/>
                </a:lnTo>
                <a:lnTo>
                  <a:pt x="1177007" y="1966915"/>
                </a:lnTo>
                <a:lnTo>
                  <a:pt x="830066" y="1966915"/>
                </a:lnTo>
                <a:lnTo>
                  <a:pt x="830066" y="910306"/>
                </a:lnTo>
                <a:lnTo>
                  <a:pt x="708173" y="940688"/>
                </a:lnTo>
                <a:cubicBezTo>
                  <a:pt x="664552" y="947428"/>
                  <a:pt x="617936" y="950788"/>
                  <a:pt x="568303" y="950788"/>
                </a:cubicBezTo>
                <a:lnTo>
                  <a:pt x="346941" y="950788"/>
                </a:lnTo>
                <a:lnTo>
                  <a:pt x="346941" y="1439015"/>
                </a:lnTo>
                <a:lnTo>
                  <a:pt x="0" y="1439015"/>
                </a:lnTo>
                <a:lnTo>
                  <a:pt x="0" y="1"/>
                </a:lnTo>
                <a:lnTo>
                  <a:pt x="574213" y="1"/>
                </a:lnTo>
                <a:cubicBezTo>
                  <a:pt x="684248" y="1"/>
                  <a:pt x="781650" y="20243"/>
                  <a:pt x="866260" y="60726"/>
                </a:cubicBezTo>
                <a:cubicBezTo>
                  <a:pt x="950951" y="101290"/>
                  <a:pt x="1016533" y="158938"/>
                  <a:pt x="1063008" y="233751"/>
                </a:cubicBezTo>
                <a:cubicBezTo>
                  <a:pt x="1109402" y="308483"/>
                  <a:pt x="1132639" y="393336"/>
                  <a:pt x="1132639" y="488228"/>
                </a:cubicBezTo>
                <a:lnTo>
                  <a:pt x="1131263" y="527820"/>
                </a:lnTo>
                <a:lnTo>
                  <a:pt x="1396426" y="527820"/>
                </a:lnTo>
                <a:cubicBezTo>
                  <a:pt x="1491886" y="527820"/>
                  <a:pt x="1575686" y="539662"/>
                  <a:pt x="1647861" y="563379"/>
                </a:cubicBezTo>
                <a:lnTo>
                  <a:pt x="1716161" y="591054"/>
                </a:lnTo>
                <a:lnTo>
                  <a:pt x="1716161" y="1"/>
                </a:lnTo>
                <a:lnTo>
                  <a:pt x="2709457" y="1"/>
                </a:lnTo>
                <a:lnTo>
                  <a:pt x="2709457" y="267838"/>
                </a:lnTo>
                <a:lnTo>
                  <a:pt x="2063102" y="267838"/>
                </a:lnTo>
                <a:lnTo>
                  <a:pt x="2063102" y="571219"/>
                </a:lnTo>
                <a:lnTo>
                  <a:pt x="2608653" y="571219"/>
                </a:lnTo>
                <a:lnTo>
                  <a:pt x="2608653" y="571865"/>
                </a:lnTo>
                <a:cubicBezTo>
                  <a:pt x="2641849" y="547818"/>
                  <a:pt x="2679904" y="527172"/>
                  <a:pt x="2722896" y="509926"/>
                </a:cubicBezTo>
                <a:cubicBezTo>
                  <a:pt x="2807911" y="476001"/>
                  <a:pt x="2903451" y="459079"/>
                  <a:pt x="3009519" y="459079"/>
                </a:cubicBezTo>
                <a:cubicBezTo>
                  <a:pt x="3112994" y="459079"/>
                  <a:pt x="3205781" y="477540"/>
                  <a:pt x="3287799" y="514379"/>
                </a:cubicBezTo>
                <a:cubicBezTo>
                  <a:pt x="3328809" y="532840"/>
                  <a:pt x="3365244" y="555207"/>
                  <a:pt x="3397114" y="581480"/>
                </a:cubicBezTo>
                <a:lnTo>
                  <a:pt x="3479040" y="672019"/>
                </a:lnTo>
                <a:close/>
              </a:path>
            </a:pathLst>
          </a:custGeom>
        </p:spPr>
        <p:txBody>
          <a:bodyPr wrap="square">
            <a:noAutofit/>
          </a:bodyPr>
          <a:lstStyle/>
          <a:p>
            <a:endParaRPr lang="en-US" dirty="0"/>
          </a:p>
        </p:txBody>
      </p:sp>
    </p:spTree>
    <p:extLst>
      <p:ext uri="{BB962C8B-B14F-4D97-AF65-F5344CB8AC3E}">
        <p14:creationId xmlns:p14="http://schemas.microsoft.com/office/powerpoint/2010/main" val="10094435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6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1E2B08A-7404-4B96-9DCB-FBF89786EEB9}"/>
              </a:ext>
            </a:extLst>
          </p:cNvPr>
          <p:cNvSpPr>
            <a:spLocks noGrp="1"/>
          </p:cNvSpPr>
          <p:nvPr>
            <p:ph type="dt" sz="half" idx="10"/>
          </p:nvPr>
        </p:nvSpPr>
        <p:spPr/>
        <p:txBody>
          <a:bodyPr/>
          <a:lstStyle/>
          <a:p>
            <a:fld id="{CCB8D670-0FFB-4F77-B77F-E96657E913BF}" type="datetimeFigureOut">
              <a:rPr lang="en-US" smtClean="0"/>
              <a:t>2/7/2020</a:t>
            </a:fld>
            <a:endParaRPr lang="en-US" dirty="0"/>
          </a:p>
        </p:txBody>
      </p:sp>
      <p:sp>
        <p:nvSpPr>
          <p:cNvPr id="3" name="Footer Placeholder 2">
            <a:extLst>
              <a:ext uri="{FF2B5EF4-FFF2-40B4-BE49-F238E27FC236}">
                <a16:creationId xmlns="" xmlns:a16="http://schemas.microsoft.com/office/drawing/2014/main" id="{D55401EC-FFEB-48AA-9A6D-0C928B71CDB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 xmlns:a16="http://schemas.microsoft.com/office/drawing/2014/main" id="{CA87C97E-889A-476E-98C5-210B15C5DDBA}"/>
              </a:ext>
            </a:extLst>
          </p:cNvPr>
          <p:cNvSpPr>
            <a:spLocks noGrp="1"/>
          </p:cNvSpPr>
          <p:nvPr>
            <p:ph type="sldNum" sz="quarter" idx="12"/>
          </p:nvPr>
        </p:nvSpPr>
        <p:spPr/>
        <p:txBody>
          <a:bodyPr/>
          <a:lstStyle/>
          <a:p>
            <a:fld id="{D13DE82C-19FF-4122-931F-2BD77445347C}" type="slidenum">
              <a:rPr lang="en-US" smtClean="0"/>
              <a:t>‹Nº›</a:t>
            </a:fld>
            <a:endParaRPr lang="en-US" dirty="0"/>
          </a:p>
        </p:txBody>
      </p:sp>
      <p:sp>
        <p:nvSpPr>
          <p:cNvPr id="5" name="Rectangle 4">
            <a:extLst>
              <a:ext uri="{FF2B5EF4-FFF2-40B4-BE49-F238E27FC236}">
                <a16:creationId xmlns="" xmlns:a16="http://schemas.microsoft.com/office/drawing/2014/main" id="{03A4E085-6B40-46A9-8D2D-235FE694E6D3}"/>
              </a:ext>
            </a:extLst>
          </p:cNvPr>
          <p:cNvSpPr/>
          <p:nvPr userDrawn="1"/>
        </p:nvSpPr>
        <p:spPr>
          <a:xfrm>
            <a:off x="0" y="0"/>
            <a:ext cx="12192000" cy="6858000"/>
          </a:xfrm>
          <a:prstGeom prst="rect">
            <a:avLst/>
          </a:prstGeom>
          <a:solidFill>
            <a:srgbClr val="0D1E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 xmlns:a16="http://schemas.microsoft.com/office/drawing/2014/main" id="{B0B5C2AC-473D-4BED-A158-8779B674A2B2}"/>
              </a:ext>
            </a:extLst>
          </p:cNvPr>
          <p:cNvSpPr>
            <a:spLocks noGrp="1"/>
          </p:cNvSpPr>
          <p:nvPr>
            <p:ph type="pic" sz="quarter" idx="13"/>
          </p:nvPr>
        </p:nvSpPr>
        <p:spPr>
          <a:xfrm>
            <a:off x="3290696" y="-1"/>
            <a:ext cx="8903970" cy="6858000"/>
          </a:xfrm>
          <a:custGeom>
            <a:avLst/>
            <a:gdLst>
              <a:gd name="connsiteX0" fmla="*/ 0 w 8903970"/>
              <a:gd name="connsiteY0" fmla="*/ 0 h 6858000"/>
              <a:gd name="connsiteX1" fmla="*/ 4728115 w 8903970"/>
              <a:gd name="connsiteY1" fmla="*/ 0 h 6858000"/>
              <a:gd name="connsiteX2" fmla="*/ 8903970 w 8903970"/>
              <a:gd name="connsiteY2" fmla="*/ 4175855 h 6858000"/>
              <a:gd name="connsiteX3" fmla="*/ 8903970 w 8903970"/>
              <a:gd name="connsiteY3" fmla="*/ 6858000 h 6858000"/>
              <a:gd name="connsiteX4" fmla="*/ 6858000 w 890397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03970" h="6858000">
                <a:moveTo>
                  <a:pt x="0" y="0"/>
                </a:moveTo>
                <a:lnTo>
                  <a:pt x="4728115" y="0"/>
                </a:lnTo>
                <a:lnTo>
                  <a:pt x="8903970" y="4175855"/>
                </a:lnTo>
                <a:lnTo>
                  <a:pt x="8903970" y="6858000"/>
                </a:lnTo>
                <a:lnTo>
                  <a:pt x="6858000" y="6858000"/>
                </a:lnTo>
                <a:close/>
              </a:path>
            </a:pathLst>
          </a:custGeom>
        </p:spPr>
        <p:txBody>
          <a:bodyPr wrap="square">
            <a:noAutofit/>
          </a:bodyPr>
          <a:lstStyle/>
          <a:p>
            <a:endParaRPr lang="en-US" dirty="0"/>
          </a:p>
        </p:txBody>
      </p:sp>
    </p:spTree>
    <p:extLst>
      <p:ext uri="{BB962C8B-B14F-4D97-AF65-F5344CB8AC3E}">
        <p14:creationId xmlns:p14="http://schemas.microsoft.com/office/powerpoint/2010/main" val="13819601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Blank">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03A4E085-6B40-46A9-8D2D-235FE694E6D3}"/>
              </a:ext>
            </a:extLst>
          </p:cNvPr>
          <p:cNvSpPr/>
          <p:nvPr userDrawn="1"/>
        </p:nvSpPr>
        <p:spPr>
          <a:xfrm>
            <a:off x="0" y="0"/>
            <a:ext cx="12192000" cy="6858000"/>
          </a:xfrm>
          <a:prstGeom prst="rect">
            <a:avLst/>
          </a:prstGeom>
          <a:solidFill>
            <a:srgbClr val="0D1E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 xmlns:a16="http://schemas.microsoft.com/office/drawing/2014/main" id="{77C07A24-E5DF-40A8-B598-4F176F12678E}"/>
              </a:ext>
            </a:extLst>
          </p:cNvPr>
          <p:cNvSpPr/>
          <p:nvPr userDrawn="1"/>
        </p:nvSpPr>
        <p:spPr>
          <a:xfrm>
            <a:off x="685800" y="1371600"/>
            <a:ext cx="4114799" cy="4114799"/>
          </a:xfrm>
          <a:custGeom>
            <a:avLst/>
            <a:gdLst>
              <a:gd name="connsiteX0" fmla="*/ 2057400 w 4114799"/>
              <a:gd name="connsiteY0" fmla="*/ 0 h 4114799"/>
              <a:gd name="connsiteX1" fmla="*/ 4114799 w 4114799"/>
              <a:gd name="connsiteY1" fmla="*/ 2057400 h 4114799"/>
              <a:gd name="connsiteX2" fmla="*/ 2057400 w 4114799"/>
              <a:gd name="connsiteY2" fmla="*/ 4114799 h 4114799"/>
              <a:gd name="connsiteX3" fmla="*/ 0 w 4114799"/>
              <a:gd name="connsiteY3" fmla="*/ 2057400 h 4114799"/>
              <a:gd name="connsiteX4" fmla="*/ 2057400 w 4114799"/>
              <a:gd name="connsiteY4" fmla="*/ 0 h 4114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799" h="4114799">
                <a:moveTo>
                  <a:pt x="2057400" y="0"/>
                </a:moveTo>
                <a:cubicBezTo>
                  <a:pt x="3193670" y="0"/>
                  <a:pt x="4114799" y="921129"/>
                  <a:pt x="4114799" y="2057400"/>
                </a:cubicBezTo>
                <a:cubicBezTo>
                  <a:pt x="4114799" y="3193670"/>
                  <a:pt x="3193670" y="4114799"/>
                  <a:pt x="2057400" y="4114799"/>
                </a:cubicBezTo>
                <a:cubicBezTo>
                  <a:pt x="921129" y="4114799"/>
                  <a:pt x="0" y="3193670"/>
                  <a:pt x="0" y="2057400"/>
                </a:cubicBezTo>
                <a:cubicBezTo>
                  <a:pt x="0" y="921129"/>
                  <a:pt x="921129" y="0"/>
                  <a:pt x="2057400" y="0"/>
                </a:cubicBezTo>
                <a:close/>
              </a:path>
            </a:pathLst>
          </a:custGeom>
          <a:solidFill>
            <a:srgbClr val="E72B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Date Placeholder 1">
            <a:extLst>
              <a:ext uri="{FF2B5EF4-FFF2-40B4-BE49-F238E27FC236}">
                <a16:creationId xmlns="" xmlns:a16="http://schemas.microsoft.com/office/drawing/2014/main" id="{41E2B08A-7404-4B96-9DCB-FBF89786EEB9}"/>
              </a:ext>
            </a:extLst>
          </p:cNvPr>
          <p:cNvSpPr>
            <a:spLocks noGrp="1"/>
          </p:cNvSpPr>
          <p:nvPr>
            <p:ph type="dt" sz="half" idx="10"/>
          </p:nvPr>
        </p:nvSpPr>
        <p:spPr/>
        <p:txBody>
          <a:bodyPr/>
          <a:lstStyle/>
          <a:p>
            <a:fld id="{CCB8D670-0FFB-4F77-B77F-E96657E913BF}" type="datetimeFigureOut">
              <a:rPr lang="en-US" smtClean="0"/>
              <a:t>2/7/2020</a:t>
            </a:fld>
            <a:endParaRPr lang="en-US" dirty="0"/>
          </a:p>
        </p:txBody>
      </p:sp>
      <p:sp>
        <p:nvSpPr>
          <p:cNvPr id="3" name="Footer Placeholder 2">
            <a:extLst>
              <a:ext uri="{FF2B5EF4-FFF2-40B4-BE49-F238E27FC236}">
                <a16:creationId xmlns="" xmlns:a16="http://schemas.microsoft.com/office/drawing/2014/main" id="{D55401EC-FFEB-48AA-9A6D-0C928B71CDB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 xmlns:a16="http://schemas.microsoft.com/office/drawing/2014/main" id="{CA87C97E-889A-476E-98C5-210B15C5DDBA}"/>
              </a:ext>
            </a:extLst>
          </p:cNvPr>
          <p:cNvSpPr>
            <a:spLocks noGrp="1"/>
          </p:cNvSpPr>
          <p:nvPr>
            <p:ph type="sldNum" sz="quarter" idx="12"/>
          </p:nvPr>
        </p:nvSpPr>
        <p:spPr/>
        <p:txBody>
          <a:bodyPr/>
          <a:lstStyle/>
          <a:p>
            <a:fld id="{D13DE82C-19FF-4122-931F-2BD77445347C}" type="slidenum">
              <a:rPr lang="en-US" smtClean="0"/>
              <a:t>‹Nº›</a:t>
            </a:fld>
            <a:endParaRPr lang="en-US" dirty="0"/>
          </a:p>
        </p:txBody>
      </p:sp>
      <p:sp>
        <p:nvSpPr>
          <p:cNvPr id="7" name="Rectangle 6">
            <a:extLst>
              <a:ext uri="{FF2B5EF4-FFF2-40B4-BE49-F238E27FC236}">
                <a16:creationId xmlns="" xmlns:a16="http://schemas.microsoft.com/office/drawing/2014/main" id="{AC7980E6-1992-4DED-81FB-643B7FE74D28}"/>
              </a:ext>
            </a:extLst>
          </p:cNvPr>
          <p:cNvSpPr/>
          <p:nvPr userDrawn="1"/>
        </p:nvSpPr>
        <p:spPr>
          <a:xfrm>
            <a:off x="0" y="0"/>
            <a:ext cx="2743200" cy="6858000"/>
          </a:xfrm>
          <a:prstGeom prst="rect">
            <a:avLst/>
          </a:prstGeom>
          <a:solidFill>
            <a:srgbClr val="E72B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Picture Placeholder 5">
            <a:extLst>
              <a:ext uri="{FF2B5EF4-FFF2-40B4-BE49-F238E27FC236}">
                <a16:creationId xmlns="" xmlns:a16="http://schemas.microsoft.com/office/drawing/2014/main" id="{261B5A57-D903-4DA8-A8D1-DA0E74E879AC}"/>
              </a:ext>
            </a:extLst>
          </p:cNvPr>
          <p:cNvSpPr>
            <a:spLocks noGrp="1"/>
          </p:cNvSpPr>
          <p:nvPr>
            <p:ph type="pic" sz="quarter" idx="13"/>
          </p:nvPr>
        </p:nvSpPr>
        <p:spPr>
          <a:xfrm>
            <a:off x="822275" y="1530823"/>
            <a:ext cx="3796354" cy="3796354"/>
          </a:xfrm>
          <a:custGeom>
            <a:avLst/>
            <a:gdLst>
              <a:gd name="connsiteX0" fmla="*/ 1898177 w 3796354"/>
              <a:gd name="connsiteY0" fmla="*/ 0 h 3796354"/>
              <a:gd name="connsiteX1" fmla="*/ 3796354 w 3796354"/>
              <a:gd name="connsiteY1" fmla="*/ 1898177 h 3796354"/>
              <a:gd name="connsiteX2" fmla="*/ 1898177 w 3796354"/>
              <a:gd name="connsiteY2" fmla="*/ 3796354 h 3796354"/>
              <a:gd name="connsiteX3" fmla="*/ 0 w 3796354"/>
              <a:gd name="connsiteY3" fmla="*/ 1898177 h 3796354"/>
              <a:gd name="connsiteX4" fmla="*/ 1898177 w 3796354"/>
              <a:gd name="connsiteY4" fmla="*/ 0 h 3796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6354" h="3796354">
                <a:moveTo>
                  <a:pt x="1898177" y="0"/>
                </a:moveTo>
                <a:cubicBezTo>
                  <a:pt x="2946511" y="0"/>
                  <a:pt x="3796354" y="849843"/>
                  <a:pt x="3796354" y="1898177"/>
                </a:cubicBezTo>
                <a:cubicBezTo>
                  <a:pt x="3796354" y="2946511"/>
                  <a:pt x="2946511" y="3796354"/>
                  <a:pt x="1898177" y="3796354"/>
                </a:cubicBezTo>
                <a:cubicBezTo>
                  <a:pt x="849843" y="3796354"/>
                  <a:pt x="0" y="2946511"/>
                  <a:pt x="0" y="1898177"/>
                </a:cubicBezTo>
                <a:cubicBezTo>
                  <a:pt x="0" y="849843"/>
                  <a:pt x="849843" y="0"/>
                  <a:pt x="1898177" y="0"/>
                </a:cubicBezTo>
                <a:close/>
              </a:path>
            </a:pathLst>
          </a:custGeom>
        </p:spPr>
        <p:txBody>
          <a:bodyPr wrap="square">
            <a:noAutofit/>
          </a:bodyPr>
          <a:lstStyle/>
          <a:p>
            <a:endParaRPr lang="en-US" dirty="0"/>
          </a:p>
        </p:txBody>
      </p:sp>
    </p:spTree>
    <p:extLst>
      <p:ext uri="{BB962C8B-B14F-4D97-AF65-F5344CB8AC3E}">
        <p14:creationId xmlns:p14="http://schemas.microsoft.com/office/powerpoint/2010/main" val="38632282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1E2B08A-7404-4B96-9DCB-FBF89786EEB9}"/>
              </a:ext>
            </a:extLst>
          </p:cNvPr>
          <p:cNvSpPr>
            <a:spLocks noGrp="1"/>
          </p:cNvSpPr>
          <p:nvPr>
            <p:ph type="dt" sz="half" idx="10"/>
          </p:nvPr>
        </p:nvSpPr>
        <p:spPr/>
        <p:txBody>
          <a:bodyPr/>
          <a:lstStyle/>
          <a:p>
            <a:fld id="{CCB8D670-0FFB-4F77-B77F-E96657E913BF}" type="datetimeFigureOut">
              <a:rPr lang="en-US" smtClean="0"/>
              <a:t>2/7/2020</a:t>
            </a:fld>
            <a:endParaRPr lang="en-US" dirty="0"/>
          </a:p>
        </p:txBody>
      </p:sp>
      <p:sp>
        <p:nvSpPr>
          <p:cNvPr id="3" name="Footer Placeholder 2">
            <a:extLst>
              <a:ext uri="{FF2B5EF4-FFF2-40B4-BE49-F238E27FC236}">
                <a16:creationId xmlns="" xmlns:a16="http://schemas.microsoft.com/office/drawing/2014/main" id="{D55401EC-FFEB-48AA-9A6D-0C928B71CDB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 xmlns:a16="http://schemas.microsoft.com/office/drawing/2014/main" id="{CA87C97E-889A-476E-98C5-210B15C5DDBA}"/>
              </a:ext>
            </a:extLst>
          </p:cNvPr>
          <p:cNvSpPr>
            <a:spLocks noGrp="1"/>
          </p:cNvSpPr>
          <p:nvPr>
            <p:ph type="sldNum" sz="quarter" idx="12"/>
          </p:nvPr>
        </p:nvSpPr>
        <p:spPr/>
        <p:txBody>
          <a:bodyPr/>
          <a:lstStyle/>
          <a:p>
            <a:fld id="{D13DE82C-19FF-4122-931F-2BD77445347C}" type="slidenum">
              <a:rPr lang="en-US" smtClean="0"/>
              <a:t>‹Nº›</a:t>
            </a:fld>
            <a:endParaRPr lang="en-US" dirty="0"/>
          </a:p>
        </p:txBody>
      </p:sp>
      <p:sp>
        <p:nvSpPr>
          <p:cNvPr id="5" name="Rectangle 4">
            <a:extLst>
              <a:ext uri="{FF2B5EF4-FFF2-40B4-BE49-F238E27FC236}">
                <a16:creationId xmlns="" xmlns:a16="http://schemas.microsoft.com/office/drawing/2014/main" id="{03A4E085-6B40-46A9-8D2D-235FE694E6D3}"/>
              </a:ext>
            </a:extLst>
          </p:cNvPr>
          <p:cNvSpPr/>
          <p:nvPr userDrawn="1"/>
        </p:nvSpPr>
        <p:spPr>
          <a:xfrm>
            <a:off x="0" y="0"/>
            <a:ext cx="12192000" cy="6858000"/>
          </a:xfrm>
          <a:prstGeom prst="rect">
            <a:avLst/>
          </a:prstGeom>
          <a:solidFill>
            <a:srgbClr val="0D1E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 xmlns:a16="http://schemas.microsoft.com/office/drawing/2014/main" id="{966EA6B0-5277-4895-9D3B-CD79CFE574CE}"/>
              </a:ext>
            </a:extLst>
          </p:cNvPr>
          <p:cNvSpPr>
            <a:spLocks noGrp="1"/>
          </p:cNvSpPr>
          <p:nvPr>
            <p:ph type="pic" sz="quarter" idx="13"/>
          </p:nvPr>
        </p:nvSpPr>
        <p:spPr>
          <a:xfrm>
            <a:off x="7144" y="-1"/>
            <a:ext cx="4016788" cy="6858000"/>
          </a:xfrm>
          <a:custGeom>
            <a:avLst/>
            <a:gdLst>
              <a:gd name="connsiteX0" fmla="*/ 0 w 4016788"/>
              <a:gd name="connsiteY0" fmla="*/ 0 h 6858000"/>
              <a:gd name="connsiteX1" fmla="*/ 4016788 w 4016788"/>
              <a:gd name="connsiteY1" fmla="*/ 0 h 6858000"/>
              <a:gd name="connsiteX2" fmla="*/ 4016788 w 4016788"/>
              <a:gd name="connsiteY2" fmla="*/ 2892838 h 6858000"/>
              <a:gd name="connsiteX3" fmla="*/ 2008441 w 4016788"/>
              <a:gd name="connsiteY3" fmla="*/ 2892838 h 6858000"/>
              <a:gd name="connsiteX4" fmla="*/ 2008441 w 4016788"/>
              <a:gd name="connsiteY4" fmla="*/ 4582859 h 6858000"/>
              <a:gd name="connsiteX5" fmla="*/ 4016788 w 4016788"/>
              <a:gd name="connsiteY5" fmla="*/ 4582859 h 6858000"/>
              <a:gd name="connsiteX6" fmla="*/ 4016788 w 4016788"/>
              <a:gd name="connsiteY6" fmla="*/ 6858000 h 6858000"/>
              <a:gd name="connsiteX7" fmla="*/ 0 w 4016788"/>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16788" h="6858000">
                <a:moveTo>
                  <a:pt x="0" y="0"/>
                </a:moveTo>
                <a:lnTo>
                  <a:pt x="4016788" y="0"/>
                </a:lnTo>
                <a:lnTo>
                  <a:pt x="4016788" y="2892838"/>
                </a:lnTo>
                <a:lnTo>
                  <a:pt x="2008441" y="2892838"/>
                </a:lnTo>
                <a:lnTo>
                  <a:pt x="2008441" y="4582859"/>
                </a:lnTo>
                <a:lnTo>
                  <a:pt x="4016788" y="4582859"/>
                </a:lnTo>
                <a:lnTo>
                  <a:pt x="4016788" y="6858000"/>
                </a:lnTo>
                <a:lnTo>
                  <a:pt x="0" y="6858000"/>
                </a:lnTo>
                <a:close/>
              </a:path>
            </a:pathLst>
          </a:custGeom>
        </p:spPr>
        <p:txBody>
          <a:bodyPr wrap="square">
            <a:noAutofit/>
          </a:bodyPr>
          <a:lstStyle/>
          <a:p>
            <a:endParaRPr lang="en-US" dirty="0"/>
          </a:p>
        </p:txBody>
      </p:sp>
    </p:spTree>
    <p:extLst>
      <p:ext uri="{BB962C8B-B14F-4D97-AF65-F5344CB8AC3E}">
        <p14:creationId xmlns:p14="http://schemas.microsoft.com/office/powerpoint/2010/main" val="36698283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1E2B08A-7404-4B96-9DCB-FBF89786EEB9}"/>
              </a:ext>
            </a:extLst>
          </p:cNvPr>
          <p:cNvSpPr>
            <a:spLocks noGrp="1"/>
          </p:cNvSpPr>
          <p:nvPr>
            <p:ph type="dt" sz="half" idx="10"/>
          </p:nvPr>
        </p:nvSpPr>
        <p:spPr/>
        <p:txBody>
          <a:bodyPr/>
          <a:lstStyle/>
          <a:p>
            <a:fld id="{CCB8D670-0FFB-4F77-B77F-E96657E913BF}" type="datetimeFigureOut">
              <a:rPr lang="en-US" smtClean="0"/>
              <a:t>2/7/2020</a:t>
            </a:fld>
            <a:endParaRPr lang="en-US" dirty="0"/>
          </a:p>
        </p:txBody>
      </p:sp>
      <p:sp>
        <p:nvSpPr>
          <p:cNvPr id="3" name="Footer Placeholder 2">
            <a:extLst>
              <a:ext uri="{FF2B5EF4-FFF2-40B4-BE49-F238E27FC236}">
                <a16:creationId xmlns="" xmlns:a16="http://schemas.microsoft.com/office/drawing/2014/main" id="{D55401EC-FFEB-48AA-9A6D-0C928B71CDB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 xmlns:a16="http://schemas.microsoft.com/office/drawing/2014/main" id="{CA87C97E-889A-476E-98C5-210B15C5DDBA}"/>
              </a:ext>
            </a:extLst>
          </p:cNvPr>
          <p:cNvSpPr>
            <a:spLocks noGrp="1"/>
          </p:cNvSpPr>
          <p:nvPr>
            <p:ph type="sldNum" sz="quarter" idx="12"/>
          </p:nvPr>
        </p:nvSpPr>
        <p:spPr/>
        <p:txBody>
          <a:bodyPr/>
          <a:lstStyle/>
          <a:p>
            <a:fld id="{D13DE82C-19FF-4122-931F-2BD77445347C}" type="slidenum">
              <a:rPr lang="en-US" smtClean="0"/>
              <a:t>‹Nº›</a:t>
            </a:fld>
            <a:endParaRPr lang="en-US" dirty="0"/>
          </a:p>
        </p:txBody>
      </p:sp>
      <p:sp>
        <p:nvSpPr>
          <p:cNvPr id="5" name="Rectangle 4">
            <a:extLst>
              <a:ext uri="{FF2B5EF4-FFF2-40B4-BE49-F238E27FC236}">
                <a16:creationId xmlns="" xmlns:a16="http://schemas.microsoft.com/office/drawing/2014/main" id="{03A4E085-6B40-46A9-8D2D-235FE694E6D3}"/>
              </a:ext>
            </a:extLst>
          </p:cNvPr>
          <p:cNvSpPr/>
          <p:nvPr userDrawn="1"/>
        </p:nvSpPr>
        <p:spPr>
          <a:xfrm>
            <a:off x="0" y="0"/>
            <a:ext cx="12192000" cy="6858000"/>
          </a:xfrm>
          <a:prstGeom prst="rect">
            <a:avLst/>
          </a:prstGeom>
          <a:solidFill>
            <a:srgbClr val="0D1E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 xmlns:a16="http://schemas.microsoft.com/office/drawing/2014/main" id="{FABFA78F-B794-422B-8C3A-2056FB203C79}"/>
              </a:ext>
            </a:extLst>
          </p:cNvPr>
          <p:cNvSpPr>
            <a:spLocks noGrp="1"/>
          </p:cNvSpPr>
          <p:nvPr>
            <p:ph type="pic" sz="quarter" idx="13"/>
          </p:nvPr>
        </p:nvSpPr>
        <p:spPr>
          <a:xfrm>
            <a:off x="-1" y="0"/>
            <a:ext cx="12192000" cy="3829717"/>
          </a:xfrm>
          <a:custGeom>
            <a:avLst/>
            <a:gdLst>
              <a:gd name="connsiteX0" fmla="*/ 0 w 12192000"/>
              <a:gd name="connsiteY0" fmla="*/ 0 h 3829717"/>
              <a:gd name="connsiteX1" fmla="*/ 12192000 w 12192000"/>
              <a:gd name="connsiteY1" fmla="*/ 0 h 3829717"/>
              <a:gd name="connsiteX2" fmla="*/ 12192000 w 12192000"/>
              <a:gd name="connsiteY2" fmla="*/ 2727579 h 3829717"/>
              <a:gd name="connsiteX3" fmla="*/ 3726466 w 12192000"/>
              <a:gd name="connsiteY3" fmla="*/ 3664077 h 3829717"/>
              <a:gd name="connsiteX4" fmla="*/ 1896904 w 12192000"/>
              <a:gd name="connsiteY4" fmla="*/ 2373439 h 3829717"/>
              <a:gd name="connsiteX5" fmla="*/ 0 w 12192000"/>
              <a:gd name="connsiteY5" fmla="*/ 3829717 h 3829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829717">
                <a:moveTo>
                  <a:pt x="0" y="0"/>
                </a:moveTo>
                <a:lnTo>
                  <a:pt x="12192000" y="0"/>
                </a:lnTo>
                <a:lnTo>
                  <a:pt x="12192000" y="2727579"/>
                </a:lnTo>
                <a:lnTo>
                  <a:pt x="3726466" y="3664077"/>
                </a:lnTo>
                <a:lnTo>
                  <a:pt x="1896904" y="2373439"/>
                </a:lnTo>
                <a:lnTo>
                  <a:pt x="0" y="3829717"/>
                </a:lnTo>
                <a:close/>
              </a:path>
            </a:pathLst>
          </a:custGeom>
        </p:spPr>
        <p:txBody>
          <a:bodyPr wrap="square">
            <a:noAutofit/>
          </a:bodyPr>
          <a:lstStyle/>
          <a:p>
            <a:endParaRPr lang="en-US" dirty="0"/>
          </a:p>
        </p:txBody>
      </p:sp>
    </p:spTree>
    <p:extLst>
      <p:ext uri="{BB962C8B-B14F-4D97-AF65-F5344CB8AC3E}">
        <p14:creationId xmlns:p14="http://schemas.microsoft.com/office/powerpoint/2010/main" val="12958647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1E2B08A-7404-4B96-9DCB-FBF89786EEB9}"/>
              </a:ext>
            </a:extLst>
          </p:cNvPr>
          <p:cNvSpPr>
            <a:spLocks noGrp="1"/>
          </p:cNvSpPr>
          <p:nvPr>
            <p:ph type="dt" sz="half" idx="10"/>
          </p:nvPr>
        </p:nvSpPr>
        <p:spPr/>
        <p:txBody>
          <a:bodyPr/>
          <a:lstStyle/>
          <a:p>
            <a:fld id="{CCB8D670-0FFB-4F77-B77F-E96657E913BF}" type="datetimeFigureOut">
              <a:rPr lang="en-US" smtClean="0"/>
              <a:t>2/7/2020</a:t>
            </a:fld>
            <a:endParaRPr lang="en-US" dirty="0"/>
          </a:p>
        </p:txBody>
      </p:sp>
      <p:sp>
        <p:nvSpPr>
          <p:cNvPr id="3" name="Footer Placeholder 2">
            <a:extLst>
              <a:ext uri="{FF2B5EF4-FFF2-40B4-BE49-F238E27FC236}">
                <a16:creationId xmlns="" xmlns:a16="http://schemas.microsoft.com/office/drawing/2014/main" id="{D55401EC-FFEB-48AA-9A6D-0C928B71CDB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 xmlns:a16="http://schemas.microsoft.com/office/drawing/2014/main" id="{CA87C97E-889A-476E-98C5-210B15C5DDBA}"/>
              </a:ext>
            </a:extLst>
          </p:cNvPr>
          <p:cNvSpPr>
            <a:spLocks noGrp="1"/>
          </p:cNvSpPr>
          <p:nvPr>
            <p:ph type="sldNum" sz="quarter" idx="12"/>
          </p:nvPr>
        </p:nvSpPr>
        <p:spPr/>
        <p:txBody>
          <a:bodyPr/>
          <a:lstStyle/>
          <a:p>
            <a:fld id="{D13DE82C-19FF-4122-931F-2BD77445347C}" type="slidenum">
              <a:rPr lang="en-US" smtClean="0"/>
              <a:t>‹Nº›</a:t>
            </a:fld>
            <a:endParaRPr lang="en-US" dirty="0"/>
          </a:p>
        </p:txBody>
      </p:sp>
      <p:sp>
        <p:nvSpPr>
          <p:cNvPr id="5" name="Rectangle 4">
            <a:extLst>
              <a:ext uri="{FF2B5EF4-FFF2-40B4-BE49-F238E27FC236}">
                <a16:creationId xmlns="" xmlns:a16="http://schemas.microsoft.com/office/drawing/2014/main" id="{03A4E085-6B40-46A9-8D2D-235FE694E6D3}"/>
              </a:ext>
            </a:extLst>
          </p:cNvPr>
          <p:cNvSpPr/>
          <p:nvPr userDrawn="1"/>
        </p:nvSpPr>
        <p:spPr>
          <a:xfrm>
            <a:off x="0" y="0"/>
            <a:ext cx="12192000" cy="6858000"/>
          </a:xfrm>
          <a:prstGeom prst="rect">
            <a:avLst/>
          </a:prstGeom>
          <a:solidFill>
            <a:srgbClr val="0D1E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 xmlns:a16="http://schemas.microsoft.com/office/drawing/2014/main" id="{51AB2F40-4DDD-433F-99E4-D26607B7AE30}"/>
              </a:ext>
            </a:extLst>
          </p:cNvPr>
          <p:cNvSpPr>
            <a:spLocks noGrp="1"/>
          </p:cNvSpPr>
          <p:nvPr>
            <p:ph type="pic" sz="quarter" idx="13"/>
          </p:nvPr>
        </p:nvSpPr>
        <p:spPr>
          <a:xfrm>
            <a:off x="843818" y="670697"/>
            <a:ext cx="10013990" cy="3770462"/>
          </a:xfrm>
          <a:custGeom>
            <a:avLst/>
            <a:gdLst>
              <a:gd name="connsiteX0" fmla="*/ 617948 w 10013990"/>
              <a:gd name="connsiteY0" fmla="*/ 758441 h 3770462"/>
              <a:gd name="connsiteX1" fmla="*/ 589801 w 10013990"/>
              <a:gd name="connsiteY1" fmla="*/ 774873 h 3770462"/>
              <a:gd name="connsiteX2" fmla="*/ 586465 w 10013990"/>
              <a:gd name="connsiteY2" fmla="*/ 781032 h 3770462"/>
              <a:gd name="connsiteX3" fmla="*/ 565677 w 10013990"/>
              <a:gd name="connsiteY3" fmla="*/ 788732 h 3770462"/>
              <a:gd name="connsiteX4" fmla="*/ 585156 w 10013990"/>
              <a:gd name="connsiteY4" fmla="*/ 774049 h 3770462"/>
              <a:gd name="connsiteX5" fmla="*/ 616845 w 10013990"/>
              <a:gd name="connsiteY5" fmla="*/ 759065 h 3770462"/>
              <a:gd name="connsiteX6" fmla="*/ 626751 w 10013990"/>
              <a:gd name="connsiteY6" fmla="*/ 753461 h 3770462"/>
              <a:gd name="connsiteX7" fmla="*/ 617948 w 10013990"/>
              <a:gd name="connsiteY7" fmla="*/ 758441 h 3770462"/>
              <a:gd name="connsiteX8" fmla="*/ 626071 w 10013990"/>
              <a:gd name="connsiteY8" fmla="*/ 753699 h 3770462"/>
              <a:gd name="connsiteX9" fmla="*/ 674067 w 10013990"/>
              <a:gd name="connsiteY9" fmla="*/ 750119 h 3770462"/>
              <a:gd name="connsiteX10" fmla="*/ 668987 w 10013990"/>
              <a:gd name="connsiteY10" fmla="*/ 751274 h 3770462"/>
              <a:gd name="connsiteX11" fmla="*/ 670035 w 10013990"/>
              <a:gd name="connsiteY11" fmla="*/ 750181 h 3770462"/>
              <a:gd name="connsiteX12" fmla="*/ 675955 w 10013990"/>
              <a:gd name="connsiteY12" fmla="*/ 744007 h 3770462"/>
              <a:gd name="connsiteX13" fmla="*/ 670035 w 10013990"/>
              <a:gd name="connsiteY13" fmla="*/ 750181 h 3770462"/>
              <a:gd name="connsiteX14" fmla="*/ 662170 w 10013990"/>
              <a:gd name="connsiteY14" fmla="*/ 750300 h 3770462"/>
              <a:gd name="connsiteX15" fmla="*/ 654903 w 10013990"/>
              <a:gd name="connsiteY15" fmla="*/ 746582 h 3770462"/>
              <a:gd name="connsiteX16" fmla="*/ 655206 w 10013990"/>
              <a:gd name="connsiteY16" fmla="*/ 746315 h 3770462"/>
              <a:gd name="connsiteX17" fmla="*/ 659196 w 10013990"/>
              <a:gd name="connsiteY17" fmla="*/ 746133 h 3770462"/>
              <a:gd name="connsiteX18" fmla="*/ 675955 w 10013990"/>
              <a:gd name="connsiteY18" fmla="*/ 744007 h 3770462"/>
              <a:gd name="connsiteX19" fmla="*/ 715731 w 10013990"/>
              <a:gd name="connsiteY19" fmla="*/ 738511 h 3770462"/>
              <a:gd name="connsiteX20" fmla="*/ 711142 w 10013990"/>
              <a:gd name="connsiteY20" fmla="*/ 741449 h 3770462"/>
              <a:gd name="connsiteX21" fmla="*/ 683746 w 10013990"/>
              <a:gd name="connsiteY21" fmla="*/ 755395 h 3770462"/>
              <a:gd name="connsiteX22" fmla="*/ 677593 w 10013990"/>
              <a:gd name="connsiteY22" fmla="*/ 750066 h 3770462"/>
              <a:gd name="connsiteX23" fmla="*/ 674067 w 10013990"/>
              <a:gd name="connsiteY23" fmla="*/ 750119 h 3770462"/>
              <a:gd name="connsiteX24" fmla="*/ 705003 w 10013990"/>
              <a:gd name="connsiteY24" fmla="*/ 743089 h 3770462"/>
              <a:gd name="connsiteX25" fmla="*/ 774917 w 10013990"/>
              <a:gd name="connsiteY25" fmla="*/ 728560 h 3770462"/>
              <a:gd name="connsiteX26" fmla="*/ 757314 w 10013990"/>
              <a:gd name="connsiteY26" fmla="*/ 740111 h 3770462"/>
              <a:gd name="connsiteX27" fmla="*/ 764315 w 10013990"/>
              <a:gd name="connsiteY27" fmla="*/ 733903 h 3770462"/>
              <a:gd name="connsiteX28" fmla="*/ 768327 w 10013990"/>
              <a:gd name="connsiteY28" fmla="*/ 703702 h 3770462"/>
              <a:gd name="connsiteX29" fmla="*/ 775668 w 10013990"/>
              <a:gd name="connsiteY29" fmla="*/ 706998 h 3770462"/>
              <a:gd name="connsiteX30" fmla="*/ 781287 w 10013990"/>
              <a:gd name="connsiteY30" fmla="*/ 712167 h 3770462"/>
              <a:gd name="connsiteX31" fmla="*/ 777476 w 10013990"/>
              <a:gd name="connsiteY31" fmla="*/ 722234 h 3770462"/>
              <a:gd name="connsiteX32" fmla="*/ 764315 w 10013990"/>
              <a:gd name="connsiteY32" fmla="*/ 733903 h 3770462"/>
              <a:gd name="connsiteX33" fmla="*/ 744175 w 10013990"/>
              <a:gd name="connsiteY33" fmla="*/ 744054 h 3770462"/>
              <a:gd name="connsiteX34" fmla="*/ 741581 w 10013990"/>
              <a:gd name="connsiteY34" fmla="*/ 744456 h 3770462"/>
              <a:gd name="connsiteX35" fmla="*/ 760910 w 10013990"/>
              <a:gd name="connsiteY35" fmla="*/ 714790 h 3770462"/>
              <a:gd name="connsiteX36" fmla="*/ 729269 w 10013990"/>
              <a:gd name="connsiteY36" fmla="*/ 732732 h 3770462"/>
              <a:gd name="connsiteX37" fmla="*/ 715731 w 10013990"/>
              <a:gd name="connsiteY37" fmla="*/ 738511 h 3770462"/>
              <a:gd name="connsiteX38" fmla="*/ 726261 w 10013990"/>
              <a:gd name="connsiteY38" fmla="*/ 731767 h 3770462"/>
              <a:gd name="connsiteX39" fmla="*/ 768327 w 10013990"/>
              <a:gd name="connsiteY39" fmla="*/ 703702 h 3770462"/>
              <a:gd name="connsiteX40" fmla="*/ 856518 w 10013990"/>
              <a:gd name="connsiteY40" fmla="*/ 658346 h 3770462"/>
              <a:gd name="connsiteX41" fmla="*/ 851411 w 10013990"/>
              <a:gd name="connsiteY41" fmla="*/ 661885 h 3770462"/>
              <a:gd name="connsiteX42" fmla="*/ 736637 w 10013990"/>
              <a:gd name="connsiteY42" fmla="*/ 710370 h 3770462"/>
              <a:gd name="connsiteX43" fmla="*/ 681348 w 10013990"/>
              <a:gd name="connsiteY43" fmla="*/ 736215 h 3770462"/>
              <a:gd name="connsiteX44" fmla="*/ 673482 w 10013990"/>
              <a:gd name="connsiteY44" fmla="*/ 730222 h 3770462"/>
              <a:gd name="connsiteX45" fmla="*/ 655206 w 10013990"/>
              <a:gd name="connsiteY45" fmla="*/ 746315 h 3770462"/>
              <a:gd name="connsiteX46" fmla="*/ 645885 w 10013990"/>
              <a:gd name="connsiteY46" fmla="*/ 746741 h 3770462"/>
              <a:gd name="connsiteX47" fmla="*/ 626751 w 10013990"/>
              <a:gd name="connsiteY47" fmla="*/ 753461 h 3770462"/>
              <a:gd name="connsiteX48" fmla="*/ 673782 w 10013990"/>
              <a:gd name="connsiteY48" fmla="*/ 726851 h 3770462"/>
              <a:gd name="connsiteX49" fmla="*/ 676404 w 10013990"/>
              <a:gd name="connsiteY49" fmla="*/ 723555 h 3770462"/>
              <a:gd name="connsiteX50" fmla="*/ 686068 w 10013990"/>
              <a:gd name="connsiteY50" fmla="*/ 720783 h 3770462"/>
              <a:gd name="connsiteX51" fmla="*/ 719181 w 10013990"/>
              <a:gd name="connsiteY51" fmla="*/ 709920 h 3770462"/>
              <a:gd name="connsiteX52" fmla="*/ 821293 w 10013990"/>
              <a:gd name="connsiteY52" fmla="*/ 673585 h 3770462"/>
              <a:gd name="connsiteX53" fmla="*/ 946384 w 10013990"/>
              <a:gd name="connsiteY53" fmla="*/ 612641 h 3770462"/>
              <a:gd name="connsiteX54" fmla="*/ 927075 w 10013990"/>
              <a:gd name="connsiteY54" fmla="*/ 624066 h 3770462"/>
              <a:gd name="connsiteX55" fmla="*/ 926346 w 10013990"/>
              <a:gd name="connsiteY55" fmla="*/ 624436 h 3770462"/>
              <a:gd name="connsiteX56" fmla="*/ 927052 w 10013990"/>
              <a:gd name="connsiteY56" fmla="*/ 623697 h 3770462"/>
              <a:gd name="connsiteX57" fmla="*/ 948781 w 10013990"/>
              <a:gd name="connsiteY57" fmla="*/ 600954 h 3770462"/>
              <a:gd name="connsiteX58" fmla="*/ 950223 w 10013990"/>
              <a:gd name="connsiteY58" fmla="*/ 603389 h 3770462"/>
              <a:gd name="connsiteX59" fmla="*/ 929996 w 10013990"/>
              <a:gd name="connsiteY59" fmla="*/ 620619 h 3770462"/>
              <a:gd name="connsiteX60" fmla="*/ 927052 w 10013990"/>
              <a:gd name="connsiteY60" fmla="*/ 623697 h 3770462"/>
              <a:gd name="connsiteX61" fmla="*/ 921155 w 10013990"/>
              <a:gd name="connsiteY61" fmla="*/ 627070 h 3770462"/>
              <a:gd name="connsiteX62" fmla="*/ 876880 w 10013990"/>
              <a:gd name="connsiteY62" fmla="*/ 649537 h 3770462"/>
              <a:gd name="connsiteX63" fmla="*/ 856518 w 10013990"/>
              <a:gd name="connsiteY63" fmla="*/ 658346 h 3770462"/>
              <a:gd name="connsiteX64" fmla="*/ 894861 w 10013990"/>
              <a:gd name="connsiteY64" fmla="*/ 631782 h 3770462"/>
              <a:gd name="connsiteX65" fmla="*/ 935989 w 10013990"/>
              <a:gd name="connsiteY65" fmla="*/ 606610 h 3770462"/>
              <a:gd name="connsiteX66" fmla="*/ 948781 w 10013990"/>
              <a:gd name="connsiteY66" fmla="*/ 600954 h 3770462"/>
              <a:gd name="connsiteX67" fmla="*/ 966171 w 10013990"/>
              <a:gd name="connsiteY67" fmla="*/ 600934 h 3770462"/>
              <a:gd name="connsiteX68" fmla="*/ 958764 w 10013990"/>
              <a:gd name="connsiteY68" fmla="*/ 605561 h 3770462"/>
              <a:gd name="connsiteX69" fmla="*/ 946384 w 10013990"/>
              <a:gd name="connsiteY69" fmla="*/ 612641 h 3770462"/>
              <a:gd name="connsiteX70" fmla="*/ 966870 w 10013990"/>
              <a:gd name="connsiteY70" fmla="*/ 600497 h 3770462"/>
              <a:gd name="connsiteX71" fmla="*/ 966565 w 10013990"/>
              <a:gd name="connsiteY71" fmla="*/ 600701 h 3770462"/>
              <a:gd name="connsiteX72" fmla="*/ 966171 w 10013990"/>
              <a:gd name="connsiteY72" fmla="*/ 600934 h 3770462"/>
              <a:gd name="connsiteX73" fmla="*/ 991053 w 10013990"/>
              <a:gd name="connsiteY73" fmla="*/ 584360 h 3770462"/>
              <a:gd name="connsiteX74" fmla="*/ 987382 w 10013990"/>
              <a:gd name="connsiteY74" fmla="*/ 587685 h 3770462"/>
              <a:gd name="connsiteX75" fmla="*/ 966870 w 10013990"/>
              <a:gd name="connsiteY75" fmla="*/ 600497 h 3770462"/>
              <a:gd name="connsiteX76" fmla="*/ 7661838 w 10013990"/>
              <a:gd name="connsiteY76" fmla="*/ 12 h 3770462"/>
              <a:gd name="connsiteX77" fmla="*/ 7701543 w 10013990"/>
              <a:gd name="connsiteY77" fmla="*/ 387 h 3770462"/>
              <a:gd name="connsiteX78" fmla="*/ 7857745 w 10013990"/>
              <a:gd name="connsiteY78" fmla="*/ 8852 h 3770462"/>
              <a:gd name="connsiteX79" fmla="*/ 8012223 w 10013990"/>
              <a:gd name="connsiteY79" fmla="*/ 28255 h 3770462"/>
              <a:gd name="connsiteX80" fmla="*/ 8088712 w 10013990"/>
              <a:gd name="connsiteY80" fmla="*/ 40541 h 3770462"/>
              <a:gd name="connsiteX81" fmla="*/ 8164153 w 10013990"/>
              <a:gd name="connsiteY81" fmla="*/ 54701 h 3770462"/>
              <a:gd name="connsiteX82" fmla="*/ 8239219 w 10013990"/>
              <a:gd name="connsiteY82" fmla="*/ 68935 h 3770462"/>
              <a:gd name="connsiteX83" fmla="*/ 8313161 w 10013990"/>
              <a:gd name="connsiteY83" fmla="*/ 84292 h 3770462"/>
              <a:gd name="connsiteX84" fmla="*/ 8386880 w 10013990"/>
              <a:gd name="connsiteY84" fmla="*/ 98677 h 3770462"/>
              <a:gd name="connsiteX85" fmla="*/ 8459699 w 10013990"/>
              <a:gd name="connsiteY85" fmla="*/ 112986 h 3770462"/>
              <a:gd name="connsiteX86" fmla="*/ 8604962 w 10013990"/>
              <a:gd name="connsiteY86" fmla="*/ 137034 h 3770462"/>
              <a:gd name="connsiteX87" fmla="*/ 8641446 w 10013990"/>
              <a:gd name="connsiteY87" fmla="*/ 141678 h 3770462"/>
              <a:gd name="connsiteX88" fmla="*/ 8677555 w 10013990"/>
              <a:gd name="connsiteY88" fmla="*/ 146174 h 3770462"/>
              <a:gd name="connsiteX89" fmla="*/ 8750449 w 10013990"/>
              <a:gd name="connsiteY89" fmla="*/ 152766 h 3770462"/>
              <a:gd name="connsiteX90" fmla="*/ 9114393 w 10013990"/>
              <a:gd name="connsiteY90" fmla="*/ 356164 h 3770462"/>
              <a:gd name="connsiteX91" fmla="*/ 9429043 w 10013990"/>
              <a:gd name="connsiteY91" fmla="*/ 604437 h 3770462"/>
              <a:gd name="connsiteX92" fmla="*/ 9693347 w 10013990"/>
              <a:gd name="connsiteY92" fmla="*/ 891443 h 3770462"/>
              <a:gd name="connsiteX93" fmla="*/ 9907908 w 10013990"/>
              <a:gd name="connsiteY93" fmla="*/ 1216056 h 3770462"/>
              <a:gd name="connsiteX94" fmla="*/ 9931956 w 10013990"/>
              <a:gd name="connsiteY94" fmla="*/ 1183691 h 3770462"/>
              <a:gd name="connsiteX95" fmla="*/ 9971512 w 10013990"/>
              <a:gd name="connsiteY95" fmla="*/ 1310600 h 3770462"/>
              <a:gd name="connsiteX96" fmla="*/ 9987170 w 10013990"/>
              <a:gd name="connsiteY96" fmla="*/ 1330153 h 3770462"/>
              <a:gd name="connsiteX97" fmla="*/ 10000055 w 10013990"/>
              <a:gd name="connsiteY97" fmla="*/ 1358996 h 3770462"/>
              <a:gd name="connsiteX98" fmla="*/ 10007472 w 10013990"/>
              <a:gd name="connsiteY98" fmla="*/ 1404245 h 3770462"/>
              <a:gd name="connsiteX99" fmla="*/ 10008970 w 10013990"/>
              <a:gd name="connsiteY99" fmla="*/ 1436085 h 3770462"/>
              <a:gd name="connsiteX100" fmla="*/ 10008970 w 10013990"/>
              <a:gd name="connsiteY100" fmla="*/ 1445075 h 3770462"/>
              <a:gd name="connsiteX101" fmla="*/ 10009645 w 10013990"/>
              <a:gd name="connsiteY101" fmla="*/ 1455489 h 3770462"/>
              <a:gd name="connsiteX102" fmla="*/ 10010169 w 10013990"/>
              <a:gd name="connsiteY102" fmla="*/ 1466351 h 3770462"/>
              <a:gd name="connsiteX103" fmla="*/ 10010244 w 10013990"/>
              <a:gd name="connsiteY103" fmla="*/ 1469123 h 3770462"/>
              <a:gd name="connsiteX104" fmla="*/ 10011443 w 10013990"/>
              <a:gd name="connsiteY104" fmla="*/ 1473094 h 3770462"/>
              <a:gd name="connsiteX105" fmla="*/ 10013990 w 10013990"/>
              <a:gd name="connsiteY105" fmla="*/ 1481485 h 3770462"/>
              <a:gd name="connsiteX106" fmla="*/ 9980203 w 10013990"/>
              <a:gd name="connsiteY106" fmla="*/ 1532203 h 3770462"/>
              <a:gd name="connsiteX107" fmla="*/ 9966867 w 10013990"/>
              <a:gd name="connsiteY107" fmla="*/ 1536474 h 3770462"/>
              <a:gd name="connsiteX108" fmla="*/ 9959675 w 10013990"/>
              <a:gd name="connsiteY108" fmla="*/ 1537747 h 3770462"/>
              <a:gd name="connsiteX109" fmla="*/ 9955930 w 10013990"/>
              <a:gd name="connsiteY109" fmla="*/ 1538271 h 3770462"/>
              <a:gd name="connsiteX110" fmla="*/ 9954057 w 10013990"/>
              <a:gd name="connsiteY110" fmla="*/ 1538496 h 3770462"/>
              <a:gd name="connsiteX111" fmla="*/ 9953083 w 10013990"/>
              <a:gd name="connsiteY111" fmla="*/ 1538571 h 3770462"/>
              <a:gd name="connsiteX112" fmla="*/ 9951360 w 10013990"/>
              <a:gd name="connsiteY112" fmla="*/ 1537822 h 3770462"/>
              <a:gd name="connsiteX113" fmla="*/ 9943793 w 10013990"/>
              <a:gd name="connsiteY113" fmla="*/ 1534301 h 3770462"/>
              <a:gd name="connsiteX114" fmla="*/ 9940871 w 10013990"/>
              <a:gd name="connsiteY114" fmla="*/ 1533402 h 3770462"/>
              <a:gd name="connsiteX115" fmla="*/ 9938249 w 10013990"/>
              <a:gd name="connsiteY115" fmla="*/ 1532802 h 3770462"/>
              <a:gd name="connsiteX116" fmla="*/ 9927387 w 10013990"/>
              <a:gd name="connsiteY116" fmla="*/ 1530255 h 3770462"/>
              <a:gd name="connsiteX117" fmla="*/ 9916823 w 10013990"/>
              <a:gd name="connsiteY117" fmla="*/ 1528157 h 3770462"/>
              <a:gd name="connsiteX118" fmla="*/ 9906485 w 10013990"/>
              <a:gd name="connsiteY118" fmla="*/ 1526360 h 3770462"/>
              <a:gd name="connsiteX119" fmla="*/ 9827673 w 10013990"/>
              <a:gd name="connsiteY119" fmla="*/ 1524936 h 3770462"/>
              <a:gd name="connsiteX120" fmla="*/ 9771560 w 10013990"/>
              <a:gd name="connsiteY120" fmla="*/ 1574231 h 3770462"/>
              <a:gd name="connsiteX121" fmla="*/ 9650270 w 10013990"/>
              <a:gd name="connsiteY121" fmla="*/ 1538496 h 3770462"/>
              <a:gd name="connsiteX122" fmla="*/ 9594083 w 10013990"/>
              <a:gd name="connsiteY122" fmla="*/ 1531678 h 3770462"/>
              <a:gd name="connsiteX123" fmla="*/ 9539768 w 10013990"/>
              <a:gd name="connsiteY123" fmla="*/ 1527708 h 3770462"/>
              <a:gd name="connsiteX124" fmla="*/ 9325807 w 10013990"/>
              <a:gd name="connsiteY124" fmla="*/ 1482908 h 3770462"/>
              <a:gd name="connsiteX125" fmla="*/ 9183016 w 10013990"/>
              <a:gd name="connsiteY125" fmla="*/ 1570036 h 3770462"/>
              <a:gd name="connsiteX126" fmla="*/ 9111321 w 10013990"/>
              <a:gd name="connsiteY126" fmla="*/ 1594683 h 3770462"/>
              <a:gd name="connsiteX127" fmla="*/ 9039477 w 10013990"/>
              <a:gd name="connsiteY127" fmla="*/ 1612064 h 3770462"/>
              <a:gd name="connsiteX128" fmla="*/ 8757566 w 10013990"/>
              <a:gd name="connsiteY128" fmla="*/ 1678215 h 3770462"/>
              <a:gd name="connsiteX129" fmla="*/ 8736066 w 10013990"/>
              <a:gd name="connsiteY129" fmla="*/ 1653268 h 3770462"/>
              <a:gd name="connsiteX130" fmla="*/ 8711793 w 10013990"/>
              <a:gd name="connsiteY130" fmla="*/ 1634988 h 3770462"/>
              <a:gd name="connsiteX131" fmla="*/ 8657328 w 10013990"/>
              <a:gd name="connsiteY131" fmla="*/ 1614686 h 3770462"/>
              <a:gd name="connsiteX132" fmla="*/ 8597245 w 10013990"/>
              <a:gd name="connsiteY132" fmla="*/ 1612738 h 3770462"/>
              <a:gd name="connsiteX133" fmla="*/ 8534015 w 10013990"/>
              <a:gd name="connsiteY133" fmla="*/ 1624800 h 3770462"/>
              <a:gd name="connsiteX134" fmla="*/ 8502102 w 10013990"/>
              <a:gd name="connsiteY134" fmla="*/ 1634015 h 3770462"/>
              <a:gd name="connsiteX135" fmla="*/ 8470112 w 10013990"/>
              <a:gd name="connsiteY135" fmla="*/ 1645252 h 3770462"/>
              <a:gd name="connsiteX136" fmla="*/ 8407482 w 10013990"/>
              <a:gd name="connsiteY136" fmla="*/ 1669075 h 3770462"/>
              <a:gd name="connsiteX137" fmla="*/ 8347473 w 10013990"/>
              <a:gd name="connsiteY137" fmla="*/ 1691700 h 3770462"/>
              <a:gd name="connsiteX138" fmla="*/ 8291437 w 10013990"/>
              <a:gd name="connsiteY138" fmla="*/ 1706983 h 3770462"/>
              <a:gd name="connsiteX139" fmla="*/ 8283945 w 10013990"/>
              <a:gd name="connsiteY139" fmla="*/ 1750060 h 3770462"/>
              <a:gd name="connsiteX140" fmla="*/ 7764773 w 10013990"/>
              <a:gd name="connsiteY140" fmla="*/ 1840784 h 3770462"/>
              <a:gd name="connsiteX141" fmla="*/ 7709185 w 10013990"/>
              <a:gd name="connsiteY141" fmla="*/ 1853445 h 3770462"/>
              <a:gd name="connsiteX142" fmla="*/ 7695551 w 10013990"/>
              <a:gd name="connsiteY142" fmla="*/ 1856217 h 3770462"/>
              <a:gd name="connsiteX143" fmla="*/ 7682065 w 10013990"/>
              <a:gd name="connsiteY143" fmla="*/ 1859663 h 3770462"/>
              <a:gd name="connsiteX144" fmla="*/ 7655321 w 10013990"/>
              <a:gd name="connsiteY144" fmla="*/ 1866031 h 3770462"/>
              <a:gd name="connsiteX145" fmla="*/ 7629774 w 10013990"/>
              <a:gd name="connsiteY145" fmla="*/ 1871725 h 3770462"/>
              <a:gd name="connsiteX146" fmla="*/ 7609547 w 10013990"/>
              <a:gd name="connsiteY146" fmla="*/ 1878168 h 3770462"/>
              <a:gd name="connsiteX147" fmla="*/ 7589694 w 10013990"/>
              <a:gd name="connsiteY147" fmla="*/ 1884685 h 3770462"/>
              <a:gd name="connsiteX148" fmla="*/ 7579879 w 10013990"/>
              <a:gd name="connsiteY148" fmla="*/ 1887757 h 3770462"/>
              <a:gd name="connsiteX149" fmla="*/ 7569616 w 10013990"/>
              <a:gd name="connsiteY149" fmla="*/ 1891203 h 3770462"/>
              <a:gd name="connsiteX150" fmla="*/ 7481964 w 10013990"/>
              <a:gd name="connsiteY150" fmla="*/ 1918248 h 3770462"/>
              <a:gd name="connsiteX151" fmla="*/ 7383898 w 10013990"/>
              <a:gd name="connsiteY151" fmla="*/ 1947315 h 3770462"/>
              <a:gd name="connsiteX152" fmla="*/ 7285608 w 10013990"/>
              <a:gd name="connsiteY152" fmla="*/ 2075647 h 3770462"/>
              <a:gd name="connsiteX153" fmla="*/ 7180950 w 10013990"/>
              <a:gd name="connsiteY153" fmla="*/ 2209149 h 3770462"/>
              <a:gd name="connsiteX154" fmla="*/ 7154878 w 10013990"/>
              <a:gd name="connsiteY154" fmla="*/ 2143072 h 3770462"/>
              <a:gd name="connsiteX155" fmla="*/ 7113001 w 10013990"/>
              <a:gd name="connsiteY155" fmla="*/ 2117751 h 3770462"/>
              <a:gd name="connsiteX156" fmla="*/ 7079588 w 10013990"/>
              <a:gd name="connsiteY156" fmla="*/ 2059615 h 3770462"/>
              <a:gd name="connsiteX157" fmla="*/ 6970884 w 10013990"/>
              <a:gd name="connsiteY157" fmla="*/ 2170641 h 3770462"/>
              <a:gd name="connsiteX158" fmla="*/ 6905407 w 10013990"/>
              <a:gd name="connsiteY158" fmla="*/ 2129288 h 3770462"/>
              <a:gd name="connsiteX159" fmla="*/ 6404441 w 10013990"/>
              <a:gd name="connsiteY159" fmla="*/ 2358682 h 3770462"/>
              <a:gd name="connsiteX160" fmla="*/ 6444371 w 10013990"/>
              <a:gd name="connsiteY160" fmla="*/ 2404006 h 3770462"/>
              <a:gd name="connsiteX161" fmla="*/ 6315965 w 10013990"/>
              <a:gd name="connsiteY161" fmla="*/ 2330888 h 3770462"/>
              <a:gd name="connsiteX162" fmla="*/ 6127925 w 10013990"/>
              <a:gd name="connsiteY162" fmla="*/ 2653178 h 3770462"/>
              <a:gd name="connsiteX163" fmla="*/ 6043718 w 10013990"/>
              <a:gd name="connsiteY163" fmla="*/ 2645912 h 3770462"/>
              <a:gd name="connsiteX164" fmla="*/ 6200743 w 10013990"/>
              <a:gd name="connsiteY164" fmla="*/ 2788852 h 3770462"/>
              <a:gd name="connsiteX165" fmla="*/ 5846463 w 10013990"/>
              <a:gd name="connsiteY165" fmla="*/ 3222694 h 3770462"/>
              <a:gd name="connsiteX166" fmla="*/ 6005286 w 10013990"/>
              <a:gd name="connsiteY166" fmla="*/ 3239700 h 3770462"/>
              <a:gd name="connsiteX167" fmla="*/ 5871261 w 10013990"/>
              <a:gd name="connsiteY167" fmla="*/ 3247716 h 3770462"/>
              <a:gd name="connsiteX168" fmla="*/ 5560882 w 10013990"/>
              <a:gd name="connsiteY168" fmla="*/ 3271015 h 3770462"/>
              <a:gd name="connsiteX169" fmla="*/ 5160304 w 10013990"/>
              <a:gd name="connsiteY169" fmla="*/ 3321808 h 3770462"/>
              <a:gd name="connsiteX170" fmla="*/ 4757928 w 10013990"/>
              <a:gd name="connsiteY170" fmla="*/ 3363237 h 3770462"/>
              <a:gd name="connsiteX171" fmla="*/ 4448897 w 10013990"/>
              <a:gd name="connsiteY171" fmla="*/ 3372601 h 3770462"/>
              <a:gd name="connsiteX172" fmla="*/ 4039328 w 10013990"/>
              <a:gd name="connsiteY172" fmla="*/ 3341361 h 3770462"/>
              <a:gd name="connsiteX173" fmla="*/ 3649539 w 10013990"/>
              <a:gd name="connsiteY173" fmla="*/ 3334843 h 3770462"/>
              <a:gd name="connsiteX174" fmla="*/ 3555369 w 10013990"/>
              <a:gd name="connsiteY174" fmla="*/ 3342035 h 3770462"/>
              <a:gd name="connsiteX175" fmla="*/ 3462397 w 10013990"/>
              <a:gd name="connsiteY175" fmla="*/ 3354096 h 3770462"/>
              <a:gd name="connsiteX176" fmla="*/ 3279451 w 10013990"/>
              <a:gd name="connsiteY176" fmla="*/ 3394927 h 3770462"/>
              <a:gd name="connsiteX177" fmla="*/ 3099652 w 10013990"/>
              <a:gd name="connsiteY177" fmla="*/ 3463250 h 3770462"/>
              <a:gd name="connsiteX178" fmla="*/ 3010426 w 10013990"/>
              <a:gd name="connsiteY178" fmla="*/ 3509024 h 3770462"/>
              <a:gd name="connsiteX179" fmla="*/ 2965926 w 10013990"/>
              <a:gd name="connsiteY179" fmla="*/ 3535395 h 3770462"/>
              <a:gd name="connsiteX180" fmla="*/ 2921426 w 10013990"/>
              <a:gd name="connsiteY180" fmla="*/ 3563713 h 3770462"/>
              <a:gd name="connsiteX181" fmla="*/ 2865013 w 10013990"/>
              <a:gd name="connsiteY181" fmla="*/ 3603269 h 3770462"/>
              <a:gd name="connsiteX182" fmla="*/ 2836770 w 10013990"/>
              <a:gd name="connsiteY182" fmla="*/ 3624620 h 3770462"/>
              <a:gd name="connsiteX183" fmla="*/ 2808227 w 10013990"/>
              <a:gd name="connsiteY183" fmla="*/ 3646496 h 3770462"/>
              <a:gd name="connsiteX184" fmla="*/ 2693005 w 10013990"/>
              <a:gd name="connsiteY184" fmla="*/ 3745011 h 3770462"/>
              <a:gd name="connsiteX185" fmla="*/ 2630225 w 10013990"/>
              <a:gd name="connsiteY185" fmla="*/ 3765838 h 3770462"/>
              <a:gd name="connsiteX186" fmla="*/ 2569243 w 10013990"/>
              <a:gd name="connsiteY186" fmla="*/ 3738043 h 3770462"/>
              <a:gd name="connsiteX187" fmla="*/ 2499421 w 10013990"/>
              <a:gd name="connsiteY187" fmla="*/ 3684104 h 3770462"/>
              <a:gd name="connsiteX188" fmla="*/ 2371165 w 10013990"/>
              <a:gd name="connsiteY188" fmla="*/ 3507451 h 3770462"/>
              <a:gd name="connsiteX189" fmla="*/ 2313029 w 10013990"/>
              <a:gd name="connsiteY189" fmla="*/ 3246367 h 3770462"/>
              <a:gd name="connsiteX190" fmla="*/ 2181926 w 10013990"/>
              <a:gd name="connsiteY190" fmla="*/ 3469468 h 3770462"/>
              <a:gd name="connsiteX191" fmla="*/ 2039134 w 10013990"/>
              <a:gd name="connsiteY191" fmla="*/ 3602520 h 3770462"/>
              <a:gd name="connsiteX192" fmla="*/ 1737595 w 10013990"/>
              <a:gd name="connsiteY192" fmla="*/ 3641476 h 3770462"/>
              <a:gd name="connsiteX193" fmla="*/ 1662829 w 10013990"/>
              <a:gd name="connsiteY193" fmla="*/ 3613083 h 3770462"/>
              <a:gd name="connsiteX194" fmla="*/ 1589485 w 10013990"/>
              <a:gd name="connsiteY194" fmla="*/ 3572403 h 3770462"/>
              <a:gd name="connsiteX195" fmla="*/ 1449017 w 10013990"/>
              <a:gd name="connsiteY195" fmla="*/ 3459579 h 3770462"/>
              <a:gd name="connsiteX196" fmla="*/ 1415679 w 10013990"/>
              <a:gd name="connsiteY196" fmla="*/ 3426466 h 3770462"/>
              <a:gd name="connsiteX197" fmla="*/ 1382866 w 10013990"/>
              <a:gd name="connsiteY197" fmla="*/ 3390806 h 3770462"/>
              <a:gd name="connsiteX198" fmla="*/ 1319936 w 10013990"/>
              <a:gd name="connsiteY198" fmla="*/ 3315964 h 3770462"/>
              <a:gd name="connsiteX199" fmla="*/ 1260602 w 10013990"/>
              <a:gd name="connsiteY199" fmla="*/ 3237752 h 3770462"/>
              <a:gd name="connsiteX200" fmla="*/ 1204640 w 10013990"/>
              <a:gd name="connsiteY200" fmla="*/ 3155343 h 3770462"/>
              <a:gd name="connsiteX201" fmla="*/ 1266296 w 10013990"/>
              <a:gd name="connsiteY201" fmla="*/ 3188007 h 3770462"/>
              <a:gd name="connsiteX202" fmla="*/ 1328402 w 10013990"/>
              <a:gd name="connsiteY202" fmla="*/ 3217374 h 3770462"/>
              <a:gd name="connsiteX203" fmla="*/ 1454561 w 10013990"/>
              <a:gd name="connsiteY203" fmla="*/ 3271164 h 3770462"/>
              <a:gd name="connsiteX204" fmla="*/ 1581694 w 10013990"/>
              <a:gd name="connsiteY204" fmla="*/ 3310720 h 3770462"/>
              <a:gd name="connsiteX205" fmla="*/ 1645598 w 10013990"/>
              <a:gd name="connsiteY205" fmla="*/ 3325629 h 3770462"/>
              <a:gd name="connsiteX206" fmla="*/ 1677437 w 10013990"/>
              <a:gd name="connsiteY206" fmla="*/ 3331022 h 3770462"/>
              <a:gd name="connsiteX207" fmla="*/ 1709127 w 10013990"/>
              <a:gd name="connsiteY207" fmla="*/ 3334918 h 3770462"/>
              <a:gd name="connsiteX208" fmla="*/ 1659308 w 10013990"/>
              <a:gd name="connsiteY208" fmla="*/ 3315365 h 3770462"/>
              <a:gd name="connsiteX209" fmla="*/ 1631289 w 10013990"/>
              <a:gd name="connsiteY209" fmla="*/ 3143057 h 3770462"/>
              <a:gd name="connsiteX210" fmla="*/ 1465574 w 10013990"/>
              <a:gd name="connsiteY210" fmla="*/ 3241197 h 3770462"/>
              <a:gd name="connsiteX211" fmla="*/ 1412458 w 10013990"/>
              <a:gd name="connsiteY211" fmla="*/ 3144480 h 3770462"/>
              <a:gd name="connsiteX212" fmla="*/ 1346982 w 10013990"/>
              <a:gd name="connsiteY212" fmla="*/ 3094062 h 3770462"/>
              <a:gd name="connsiteX213" fmla="*/ 1381593 w 10013990"/>
              <a:gd name="connsiteY213" fmla="*/ 2969476 h 3770462"/>
              <a:gd name="connsiteX214" fmla="*/ 1349304 w 10013990"/>
              <a:gd name="connsiteY214" fmla="*/ 2913438 h 3770462"/>
              <a:gd name="connsiteX215" fmla="*/ 1310647 w 10013990"/>
              <a:gd name="connsiteY215" fmla="*/ 2852830 h 3770462"/>
              <a:gd name="connsiteX216" fmla="*/ 1228688 w 10013990"/>
              <a:gd name="connsiteY216" fmla="*/ 2952695 h 3770462"/>
              <a:gd name="connsiteX217" fmla="*/ 1145306 w 10013990"/>
              <a:gd name="connsiteY217" fmla="*/ 2908494 h 3770462"/>
              <a:gd name="connsiteX218" fmla="*/ 1171677 w 10013990"/>
              <a:gd name="connsiteY218" fmla="*/ 2732665 h 3770462"/>
              <a:gd name="connsiteX219" fmla="*/ 1196100 w 10013990"/>
              <a:gd name="connsiteY219" fmla="*/ 2556012 h 3770462"/>
              <a:gd name="connsiteX220" fmla="*/ 1146655 w 10013990"/>
              <a:gd name="connsiteY220" fmla="*/ 2517205 h 3770462"/>
              <a:gd name="connsiteX221" fmla="*/ 1098858 w 10013990"/>
              <a:gd name="connsiteY221" fmla="*/ 2675279 h 3770462"/>
              <a:gd name="connsiteX222" fmla="*/ 1054657 w 10013990"/>
              <a:gd name="connsiteY222" fmla="*/ 2630329 h 3770462"/>
              <a:gd name="connsiteX223" fmla="*/ 1018173 w 10013990"/>
              <a:gd name="connsiteY223" fmla="*/ 2581109 h 3770462"/>
              <a:gd name="connsiteX224" fmla="*/ 950448 w 10013990"/>
              <a:gd name="connsiteY224" fmla="*/ 2468359 h 3770462"/>
              <a:gd name="connsiteX225" fmla="*/ 902651 w 10013990"/>
              <a:gd name="connsiteY225" fmla="*/ 2510463 h 3770462"/>
              <a:gd name="connsiteX226" fmla="*/ 761209 w 10013990"/>
              <a:gd name="connsiteY226" fmla="*/ 2492633 h 3770462"/>
              <a:gd name="connsiteX227" fmla="*/ 677078 w 10013990"/>
              <a:gd name="connsiteY227" fmla="*/ 2432924 h 3770462"/>
              <a:gd name="connsiteX228" fmla="*/ 685020 w 10013990"/>
              <a:gd name="connsiteY228" fmla="*/ 2423185 h 3770462"/>
              <a:gd name="connsiteX229" fmla="*/ 703598 w 10013990"/>
              <a:gd name="connsiteY229" fmla="*/ 2366098 h 3770462"/>
              <a:gd name="connsiteX230" fmla="*/ 695283 w 10013990"/>
              <a:gd name="connsiteY230" fmla="*/ 2385277 h 3770462"/>
              <a:gd name="connsiteX231" fmla="*/ 692811 w 10013990"/>
              <a:gd name="connsiteY231" fmla="*/ 2336057 h 3770462"/>
              <a:gd name="connsiteX232" fmla="*/ 574593 w 10013990"/>
              <a:gd name="connsiteY232" fmla="*/ 2306465 h 3770462"/>
              <a:gd name="connsiteX233" fmla="*/ 651082 w 10013990"/>
              <a:gd name="connsiteY233" fmla="*/ 2246082 h 3770462"/>
              <a:gd name="connsiteX234" fmla="*/ 644939 w 10013990"/>
              <a:gd name="connsiteY234" fmla="*/ 2274551 h 3770462"/>
              <a:gd name="connsiteX235" fmla="*/ 735513 w 10013990"/>
              <a:gd name="connsiteY235" fmla="*/ 2203755 h 3770462"/>
              <a:gd name="connsiteX236" fmla="*/ 810729 w 10013990"/>
              <a:gd name="connsiteY236" fmla="*/ 2119473 h 3770462"/>
              <a:gd name="connsiteX237" fmla="*/ 774920 w 10013990"/>
              <a:gd name="connsiteY237" fmla="*/ 2137978 h 3770462"/>
              <a:gd name="connsiteX238" fmla="*/ 744428 w 10013990"/>
              <a:gd name="connsiteY238" fmla="*/ 2140600 h 3770462"/>
              <a:gd name="connsiteX239" fmla="*/ 693036 w 10013990"/>
              <a:gd name="connsiteY239" fmla="*/ 2119548 h 3770462"/>
              <a:gd name="connsiteX240" fmla="*/ 644564 w 10013990"/>
              <a:gd name="connsiteY240" fmla="*/ 2093852 h 3770462"/>
              <a:gd name="connsiteX241" fmla="*/ 585306 w 10013990"/>
              <a:gd name="connsiteY241" fmla="*/ 2098272 h 3770462"/>
              <a:gd name="connsiteX242" fmla="*/ 595719 w 10013990"/>
              <a:gd name="connsiteY242" fmla="*/ 2026352 h 3770462"/>
              <a:gd name="connsiteX243" fmla="*/ 577664 w 10013990"/>
              <a:gd name="connsiteY243" fmla="*/ 2044707 h 3770462"/>
              <a:gd name="connsiteX244" fmla="*/ 617145 w 10013990"/>
              <a:gd name="connsiteY244" fmla="*/ 1969041 h 3770462"/>
              <a:gd name="connsiteX245" fmla="*/ 640744 w 10013990"/>
              <a:gd name="connsiteY245" fmla="*/ 1905287 h 3770462"/>
              <a:gd name="connsiteX246" fmla="*/ 603960 w 10013990"/>
              <a:gd name="connsiteY246" fmla="*/ 1945367 h 3770462"/>
              <a:gd name="connsiteX247" fmla="*/ 568599 w 10013990"/>
              <a:gd name="connsiteY247" fmla="*/ 1942071 h 3770462"/>
              <a:gd name="connsiteX248" fmla="*/ 521927 w 10013990"/>
              <a:gd name="connsiteY248" fmla="*/ 1903190 h 3770462"/>
              <a:gd name="connsiteX249" fmla="*/ 492484 w 10013990"/>
              <a:gd name="connsiteY249" fmla="*/ 1901017 h 3770462"/>
              <a:gd name="connsiteX250" fmla="*/ 458846 w 10013990"/>
              <a:gd name="connsiteY250" fmla="*/ 1899743 h 3770462"/>
              <a:gd name="connsiteX251" fmla="*/ 382507 w 10013990"/>
              <a:gd name="connsiteY251" fmla="*/ 1899969 h 3770462"/>
              <a:gd name="connsiteX252" fmla="*/ 342876 w 10013990"/>
              <a:gd name="connsiteY252" fmla="*/ 1899743 h 3770462"/>
              <a:gd name="connsiteX253" fmla="*/ 304069 w 10013990"/>
              <a:gd name="connsiteY253" fmla="*/ 1898620 h 3770462"/>
              <a:gd name="connsiteX254" fmla="*/ 234397 w 10013990"/>
              <a:gd name="connsiteY254" fmla="*/ 1893525 h 3770462"/>
              <a:gd name="connsiteX255" fmla="*/ 171317 w 10013990"/>
              <a:gd name="connsiteY255" fmla="*/ 1862435 h 3770462"/>
              <a:gd name="connsiteX256" fmla="*/ 205255 w 10013990"/>
              <a:gd name="connsiteY256" fmla="*/ 1858390 h 3770462"/>
              <a:gd name="connsiteX257" fmla="*/ 318828 w 10013990"/>
              <a:gd name="connsiteY257" fmla="*/ 1861311 h 3770462"/>
              <a:gd name="connsiteX258" fmla="*/ 380484 w 10013990"/>
              <a:gd name="connsiteY258" fmla="*/ 1863634 h 3770462"/>
              <a:gd name="connsiteX259" fmla="*/ 433226 w 10013990"/>
              <a:gd name="connsiteY259" fmla="*/ 1866555 h 3770462"/>
              <a:gd name="connsiteX260" fmla="*/ 442858 w 10013990"/>
              <a:gd name="connsiteY260" fmla="*/ 1868173 h 3770462"/>
              <a:gd name="connsiteX261" fmla="*/ 442880 w 10013990"/>
              <a:gd name="connsiteY261" fmla="*/ 1870217 h 3770462"/>
              <a:gd name="connsiteX262" fmla="*/ 474354 w 10013990"/>
              <a:gd name="connsiteY262" fmla="*/ 1882513 h 3770462"/>
              <a:gd name="connsiteX263" fmla="*/ 467527 w 10013990"/>
              <a:gd name="connsiteY263" fmla="*/ 1872315 h 3770462"/>
              <a:gd name="connsiteX264" fmla="*/ 442858 w 10013990"/>
              <a:gd name="connsiteY264" fmla="*/ 1868173 h 3770462"/>
              <a:gd name="connsiteX265" fmla="*/ 442612 w 10013990"/>
              <a:gd name="connsiteY265" fmla="*/ 1844744 h 3770462"/>
              <a:gd name="connsiteX266" fmla="*/ 433150 w 10013990"/>
              <a:gd name="connsiteY266" fmla="*/ 1825501 h 3770462"/>
              <a:gd name="connsiteX267" fmla="*/ 288636 w 10013990"/>
              <a:gd name="connsiteY267" fmla="*/ 1845953 h 3770462"/>
              <a:gd name="connsiteX268" fmla="*/ 180082 w 10013990"/>
              <a:gd name="connsiteY268" fmla="*/ 1855692 h 3770462"/>
              <a:gd name="connsiteX269" fmla="*/ 147494 w 10013990"/>
              <a:gd name="connsiteY269" fmla="*/ 1852022 h 3770462"/>
              <a:gd name="connsiteX270" fmla="*/ 142325 w 10013990"/>
              <a:gd name="connsiteY270" fmla="*/ 1840109 h 3770462"/>
              <a:gd name="connsiteX271" fmla="*/ 106365 w 10013990"/>
              <a:gd name="connsiteY271" fmla="*/ 1792313 h 3770462"/>
              <a:gd name="connsiteX272" fmla="*/ 78646 w 10013990"/>
              <a:gd name="connsiteY272" fmla="*/ 1825726 h 3770462"/>
              <a:gd name="connsiteX273" fmla="*/ 51076 w 10013990"/>
              <a:gd name="connsiteY273" fmla="*/ 1788417 h 3770462"/>
              <a:gd name="connsiteX274" fmla="*/ 130488 w 10013990"/>
              <a:gd name="connsiteY274" fmla="*/ 1726237 h 3770462"/>
              <a:gd name="connsiteX275" fmla="*/ 116928 w 10013990"/>
              <a:gd name="connsiteY275" fmla="*/ 1645626 h 3770462"/>
              <a:gd name="connsiteX276" fmla="*/ 57145 w 10013990"/>
              <a:gd name="connsiteY276" fmla="*/ 1616934 h 3770462"/>
              <a:gd name="connsiteX277" fmla="*/ 48754 w 10013990"/>
              <a:gd name="connsiteY277" fmla="*/ 1635288 h 3770462"/>
              <a:gd name="connsiteX278" fmla="*/ 4703 w 10013990"/>
              <a:gd name="connsiteY278" fmla="*/ 1600377 h 3770462"/>
              <a:gd name="connsiteX279" fmla="*/ 14817 w 10013990"/>
              <a:gd name="connsiteY279" fmla="*/ 1531005 h 3770462"/>
              <a:gd name="connsiteX280" fmla="*/ 92280 w 10013990"/>
              <a:gd name="connsiteY280" fmla="*/ 1526285 h 3770462"/>
              <a:gd name="connsiteX281" fmla="*/ 167871 w 10013990"/>
              <a:gd name="connsiteY281" fmla="*/ 1480136 h 3770462"/>
              <a:gd name="connsiteX282" fmla="*/ 142400 w 10013990"/>
              <a:gd name="connsiteY282" fmla="*/ 1533327 h 3770462"/>
              <a:gd name="connsiteX283" fmla="*/ 98273 w 10013990"/>
              <a:gd name="connsiteY283" fmla="*/ 1604122 h 3770462"/>
              <a:gd name="connsiteX284" fmla="*/ 204880 w 10013990"/>
              <a:gd name="connsiteY284" fmla="*/ 1502236 h 3770462"/>
              <a:gd name="connsiteX285" fmla="*/ 274327 w 10013990"/>
              <a:gd name="connsiteY285" fmla="*/ 1399376 h 3770462"/>
              <a:gd name="connsiteX286" fmla="*/ 251628 w 10013990"/>
              <a:gd name="connsiteY286" fmla="*/ 1346486 h 3770462"/>
              <a:gd name="connsiteX287" fmla="*/ 223758 w 10013990"/>
              <a:gd name="connsiteY287" fmla="*/ 1292995 h 3770462"/>
              <a:gd name="connsiteX288" fmla="*/ 158731 w 10013990"/>
              <a:gd name="connsiteY288" fmla="*/ 1328356 h 3770462"/>
              <a:gd name="connsiteX289" fmla="*/ 161428 w 10013990"/>
              <a:gd name="connsiteY289" fmla="*/ 1283031 h 3770462"/>
              <a:gd name="connsiteX290" fmla="*/ 137005 w 10013990"/>
              <a:gd name="connsiteY290" fmla="*/ 1264676 h 3770462"/>
              <a:gd name="connsiteX291" fmla="*/ 187050 w 10013990"/>
              <a:gd name="connsiteY291" fmla="*/ 1209388 h 3770462"/>
              <a:gd name="connsiteX292" fmla="*/ 207577 w 10013990"/>
              <a:gd name="connsiteY292" fmla="*/ 1161217 h 3770462"/>
              <a:gd name="connsiteX293" fmla="*/ 131761 w 10013990"/>
              <a:gd name="connsiteY293" fmla="*/ 1189910 h 3770462"/>
              <a:gd name="connsiteX294" fmla="*/ 165174 w 10013990"/>
              <a:gd name="connsiteY294" fmla="*/ 1122635 h 3770462"/>
              <a:gd name="connsiteX295" fmla="*/ 217840 w 10013990"/>
              <a:gd name="connsiteY295" fmla="*/ 1069219 h 3770462"/>
              <a:gd name="connsiteX296" fmla="*/ 163601 w 10013990"/>
              <a:gd name="connsiteY296" fmla="*/ 1037155 h 3770462"/>
              <a:gd name="connsiteX297" fmla="*/ 123595 w 10013990"/>
              <a:gd name="connsiteY297" fmla="*/ 1047418 h 3770462"/>
              <a:gd name="connsiteX298" fmla="*/ 66509 w 10013990"/>
              <a:gd name="connsiteY298" fmla="*/ 1096639 h 3770462"/>
              <a:gd name="connsiteX299" fmla="*/ 148842 w 10013990"/>
              <a:gd name="connsiteY299" fmla="*/ 1014456 h 3770462"/>
              <a:gd name="connsiteX300" fmla="*/ 340479 w 10013990"/>
              <a:gd name="connsiteY300" fmla="*/ 925529 h 3770462"/>
              <a:gd name="connsiteX301" fmla="*/ 522751 w 10013990"/>
              <a:gd name="connsiteY301" fmla="*/ 834880 h 3770462"/>
              <a:gd name="connsiteX302" fmla="*/ 576896 w 10013990"/>
              <a:gd name="connsiteY302" fmla="*/ 798696 h 3770462"/>
              <a:gd name="connsiteX303" fmla="*/ 586465 w 10013990"/>
              <a:gd name="connsiteY303" fmla="*/ 781032 h 3770462"/>
              <a:gd name="connsiteX304" fmla="*/ 631604 w 10013990"/>
              <a:gd name="connsiteY304" fmla="*/ 764309 h 3770462"/>
              <a:gd name="connsiteX305" fmla="*/ 573844 w 10013990"/>
              <a:gd name="connsiteY305" fmla="*/ 813605 h 3770462"/>
              <a:gd name="connsiteX306" fmla="*/ 556839 w 10013990"/>
              <a:gd name="connsiteY306" fmla="*/ 824750 h 3770462"/>
              <a:gd name="connsiteX307" fmla="*/ 553915 w 10013990"/>
              <a:gd name="connsiteY307" fmla="*/ 825966 h 3770462"/>
              <a:gd name="connsiteX308" fmla="*/ 498328 w 10013990"/>
              <a:gd name="connsiteY308" fmla="*/ 858779 h 3770462"/>
              <a:gd name="connsiteX309" fmla="*/ 532911 w 10013990"/>
              <a:gd name="connsiteY309" fmla="*/ 840434 h 3770462"/>
              <a:gd name="connsiteX310" fmla="*/ 556839 w 10013990"/>
              <a:gd name="connsiteY310" fmla="*/ 824750 h 3770462"/>
              <a:gd name="connsiteX311" fmla="*/ 674306 w 10013990"/>
              <a:gd name="connsiteY311" fmla="*/ 775921 h 3770462"/>
              <a:gd name="connsiteX312" fmla="*/ 733716 w 10013990"/>
              <a:gd name="connsiteY312" fmla="*/ 749326 h 3770462"/>
              <a:gd name="connsiteX313" fmla="*/ 744175 w 10013990"/>
              <a:gd name="connsiteY313" fmla="*/ 744054 h 3770462"/>
              <a:gd name="connsiteX314" fmla="*/ 758915 w 10013990"/>
              <a:gd name="connsiteY314" fmla="*/ 741769 h 3770462"/>
              <a:gd name="connsiteX315" fmla="*/ 783160 w 10013990"/>
              <a:gd name="connsiteY315" fmla="*/ 731496 h 3770462"/>
              <a:gd name="connsiteX316" fmla="*/ 799577 w 10013990"/>
              <a:gd name="connsiteY316" fmla="*/ 715203 h 3770462"/>
              <a:gd name="connsiteX317" fmla="*/ 806141 w 10013990"/>
              <a:gd name="connsiteY317" fmla="*/ 711577 h 3770462"/>
              <a:gd name="connsiteX318" fmla="*/ 803013 w 10013990"/>
              <a:gd name="connsiteY318" fmla="*/ 711793 h 3770462"/>
              <a:gd name="connsiteX319" fmla="*/ 799577 w 10013990"/>
              <a:gd name="connsiteY319" fmla="*/ 715203 h 3770462"/>
              <a:gd name="connsiteX320" fmla="*/ 780388 w 10013990"/>
              <a:gd name="connsiteY320" fmla="*/ 725803 h 3770462"/>
              <a:gd name="connsiteX321" fmla="*/ 774917 w 10013990"/>
              <a:gd name="connsiteY321" fmla="*/ 728560 h 3770462"/>
              <a:gd name="connsiteX322" fmla="*/ 806890 w 10013990"/>
              <a:gd name="connsiteY322" fmla="*/ 707579 h 3770462"/>
              <a:gd name="connsiteX323" fmla="*/ 828259 w 10013990"/>
              <a:gd name="connsiteY323" fmla="*/ 685947 h 3770462"/>
              <a:gd name="connsiteX324" fmla="*/ 848553 w 10013990"/>
              <a:gd name="connsiteY324" fmla="*/ 663865 h 3770462"/>
              <a:gd name="connsiteX325" fmla="*/ 851411 w 10013990"/>
              <a:gd name="connsiteY325" fmla="*/ 661885 h 3770462"/>
              <a:gd name="connsiteX326" fmla="*/ 853506 w 10013990"/>
              <a:gd name="connsiteY326" fmla="*/ 661000 h 3770462"/>
              <a:gd name="connsiteX327" fmla="*/ 911867 w 10013990"/>
              <a:gd name="connsiteY327" fmla="*/ 632382 h 3770462"/>
              <a:gd name="connsiteX328" fmla="*/ 921155 w 10013990"/>
              <a:gd name="connsiteY328" fmla="*/ 627070 h 3770462"/>
              <a:gd name="connsiteX329" fmla="*/ 926346 w 10013990"/>
              <a:gd name="connsiteY329" fmla="*/ 624436 h 3770462"/>
              <a:gd name="connsiteX330" fmla="*/ 920107 w 10013990"/>
              <a:gd name="connsiteY330" fmla="*/ 630958 h 3770462"/>
              <a:gd name="connsiteX331" fmla="*/ 860249 w 10013990"/>
              <a:gd name="connsiteY331" fmla="*/ 674709 h 3770462"/>
              <a:gd name="connsiteX332" fmla="*/ 868340 w 10013990"/>
              <a:gd name="connsiteY332" fmla="*/ 672611 h 3770462"/>
              <a:gd name="connsiteX333" fmla="*/ 873809 w 10013990"/>
              <a:gd name="connsiteY333" fmla="*/ 673660 h 3770462"/>
              <a:gd name="connsiteX334" fmla="*/ 879053 w 10013990"/>
              <a:gd name="connsiteY334" fmla="*/ 680028 h 3770462"/>
              <a:gd name="connsiteX335" fmla="*/ 884747 w 10013990"/>
              <a:gd name="connsiteY335" fmla="*/ 685422 h 3770462"/>
              <a:gd name="connsiteX336" fmla="*/ 898606 w 10013990"/>
              <a:gd name="connsiteY336" fmla="*/ 680703 h 3770462"/>
              <a:gd name="connsiteX337" fmla="*/ 893137 w 10013990"/>
              <a:gd name="connsiteY337" fmla="*/ 707897 h 3770462"/>
              <a:gd name="connsiteX338" fmla="*/ 845116 w 10013990"/>
              <a:gd name="connsiteY338" fmla="*/ 768880 h 3770462"/>
              <a:gd name="connsiteX339" fmla="*/ 840621 w 10013990"/>
              <a:gd name="connsiteY339" fmla="*/ 750375 h 3770462"/>
              <a:gd name="connsiteX340" fmla="*/ 830507 w 10013990"/>
              <a:gd name="connsiteY340" fmla="*/ 747903 h 3770462"/>
              <a:gd name="connsiteX341" fmla="*/ 807657 w 10013990"/>
              <a:gd name="connsiteY341" fmla="*/ 756219 h 3770462"/>
              <a:gd name="connsiteX342" fmla="*/ 799791 w 10013990"/>
              <a:gd name="connsiteY342" fmla="*/ 779293 h 3770462"/>
              <a:gd name="connsiteX343" fmla="*/ 777466 w 10013990"/>
              <a:gd name="connsiteY343" fmla="*/ 812256 h 3770462"/>
              <a:gd name="connsiteX344" fmla="*/ 797919 w 10013990"/>
              <a:gd name="connsiteY344" fmla="*/ 813230 h 3770462"/>
              <a:gd name="connsiteX345" fmla="*/ 849536 w 10013990"/>
              <a:gd name="connsiteY345" fmla="*/ 779218 h 3770462"/>
              <a:gd name="connsiteX346" fmla="*/ 833803 w 10013990"/>
              <a:gd name="connsiteY346" fmla="*/ 821845 h 3770462"/>
              <a:gd name="connsiteX347" fmla="*/ 817846 w 10013990"/>
              <a:gd name="connsiteY347" fmla="*/ 869417 h 3770462"/>
              <a:gd name="connsiteX348" fmla="*/ 798967 w 10013990"/>
              <a:gd name="connsiteY348" fmla="*/ 920136 h 3770462"/>
              <a:gd name="connsiteX349" fmla="*/ 776043 w 10013990"/>
              <a:gd name="connsiteY349" fmla="*/ 971453 h 3770462"/>
              <a:gd name="connsiteX350" fmla="*/ 790052 w 10013990"/>
              <a:gd name="connsiteY350" fmla="*/ 1004117 h 3770462"/>
              <a:gd name="connsiteX351" fmla="*/ 817996 w 10013990"/>
              <a:gd name="connsiteY351" fmla="*/ 1021273 h 3770462"/>
              <a:gd name="connsiteX352" fmla="*/ 848337 w 10013990"/>
              <a:gd name="connsiteY352" fmla="*/ 939838 h 3770462"/>
              <a:gd name="connsiteX353" fmla="*/ 877330 w 10013990"/>
              <a:gd name="connsiteY353" fmla="*/ 865072 h 3770462"/>
              <a:gd name="connsiteX354" fmla="*/ 928648 w 10013990"/>
              <a:gd name="connsiteY354" fmla="*/ 743033 h 3770462"/>
              <a:gd name="connsiteX355" fmla="*/ 978842 w 10013990"/>
              <a:gd name="connsiteY355" fmla="*/ 736890 h 3770462"/>
              <a:gd name="connsiteX356" fmla="*/ 903101 w 10013990"/>
              <a:gd name="connsiteY356" fmla="*/ 817650 h 3770462"/>
              <a:gd name="connsiteX357" fmla="*/ 913590 w 10013990"/>
              <a:gd name="connsiteY357" fmla="*/ 836004 h 3770462"/>
              <a:gd name="connsiteX358" fmla="*/ 906622 w 10013990"/>
              <a:gd name="connsiteY358" fmla="*/ 839975 h 3770462"/>
              <a:gd name="connsiteX359" fmla="*/ 917411 w 10013990"/>
              <a:gd name="connsiteY359" fmla="*/ 858854 h 3770462"/>
              <a:gd name="connsiteX360" fmla="*/ 998844 w 10013990"/>
              <a:gd name="connsiteY360" fmla="*/ 788807 h 3770462"/>
              <a:gd name="connsiteX361" fmla="*/ 990828 w 10013990"/>
              <a:gd name="connsiteY361" fmla="*/ 806188 h 3770462"/>
              <a:gd name="connsiteX362" fmla="*/ 1057354 w 10013990"/>
              <a:gd name="connsiteY362" fmla="*/ 763860 h 3770462"/>
              <a:gd name="connsiteX363" fmla="*/ 1165009 w 10013990"/>
              <a:gd name="connsiteY363" fmla="*/ 692015 h 3770462"/>
              <a:gd name="connsiteX364" fmla="*/ 1267195 w 10013990"/>
              <a:gd name="connsiteY364" fmla="*/ 615974 h 3770462"/>
              <a:gd name="connsiteX365" fmla="*/ 1303455 w 10013990"/>
              <a:gd name="connsiteY365" fmla="*/ 586607 h 3770462"/>
              <a:gd name="connsiteX366" fmla="*/ 1324281 w 10013990"/>
              <a:gd name="connsiteY366" fmla="*/ 568927 h 3770462"/>
              <a:gd name="connsiteX367" fmla="*/ 1328701 w 10013990"/>
              <a:gd name="connsiteY367" fmla="*/ 588555 h 3770462"/>
              <a:gd name="connsiteX368" fmla="*/ 1333571 w 10013990"/>
              <a:gd name="connsiteY368" fmla="*/ 581738 h 3770462"/>
              <a:gd name="connsiteX369" fmla="*/ 1319263 w 10013990"/>
              <a:gd name="connsiteY369" fmla="*/ 624740 h 3770462"/>
              <a:gd name="connsiteX370" fmla="*/ 1325330 w 10013990"/>
              <a:gd name="connsiteY370" fmla="*/ 632456 h 3770462"/>
              <a:gd name="connsiteX371" fmla="*/ 1303829 w 10013990"/>
              <a:gd name="connsiteY371" fmla="*/ 674784 h 3770462"/>
              <a:gd name="connsiteX372" fmla="*/ 1344883 w 10013990"/>
              <a:gd name="connsiteY372" fmla="*/ 647589 h 3770462"/>
              <a:gd name="connsiteX373" fmla="*/ 1356945 w 10013990"/>
              <a:gd name="connsiteY373" fmla="*/ 661374 h 3770462"/>
              <a:gd name="connsiteX374" fmla="*/ 1347056 w 10013990"/>
              <a:gd name="connsiteY374" fmla="*/ 710070 h 3770462"/>
              <a:gd name="connsiteX375" fmla="*/ 1369456 w 10013990"/>
              <a:gd name="connsiteY375" fmla="*/ 746330 h 3770462"/>
              <a:gd name="connsiteX376" fmla="*/ 1321884 w 10013990"/>
              <a:gd name="connsiteY376" fmla="*/ 840275 h 3770462"/>
              <a:gd name="connsiteX377" fmla="*/ 1352150 w 10013990"/>
              <a:gd name="connsiteY377" fmla="*/ 821021 h 3770462"/>
              <a:gd name="connsiteX378" fmla="*/ 1377922 w 10013990"/>
              <a:gd name="connsiteY378" fmla="*/ 823194 h 3770462"/>
              <a:gd name="connsiteX379" fmla="*/ 1366834 w 10013990"/>
              <a:gd name="connsiteY379" fmla="*/ 959242 h 3770462"/>
              <a:gd name="connsiteX380" fmla="*/ 1489472 w 10013990"/>
              <a:gd name="connsiteY380" fmla="*/ 1110348 h 3770462"/>
              <a:gd name="connsiteX381" fmla="*/ 1522061 w 10013990"/>
              <a:gd name="connsiteY381" fmla="*/ 1154399 h 3770462"/>
              <a:gd name="connsiteX382" fmla="*/ 1557197 w 10013990"/>
              <a:gd name="connsiteY382" fmla="*/ 1195679 h 3770462"/>
              <a:gd name="connsiteX383" fmla="*/ 1638106 w 10013990"/>
              <a:gd name="connsiteY383" fmla="*/ 1257410 h 3770462"/>
              <a:gd name="connsiteX384" fmla="*/ 1635034 w 10013990"/>
              <a:gd name="connsiteY384" fmla="*/ 1174402 h 3770462"/>
              <a:gd name="connsiteX385" fmla="*/ 1628292 w 10013990"/>
              <a:gd name="connsiteY385" fmla="*/ 1119713 h 3770462"/>
              <a:gd name="connsiteX386" fmla="*/ 1663953 w 10013990"/>
              <a:gd name="connsiteY386" fmla="*/ 1137318 h 3770462"/>
              <a:gd name="connsiteX387" fmla="*/ 1702610 w 10013990"/>
              <a:gd name="connsiteY387" fmla="*/ 1151403 h 3770462"/>
              <a:gd name="connsiteX388" fmla="*/ 1742689 w 10013990"/>
              <a:gd name="connsiteY388" fmla="*/ 1163839 h 3770462"/>
              <a:gd name="connsiteX389" fmla="*/ 1763068 w 10013990"/>
              <a:gd name="connsiteY389" fmla="*/ 1169608 h 3770462"/>
              <a:gd name="connsiteX390" fmla="*/ 1784044 w 10013990"/>
              <a:gd name="connsiteY390" fmla="*/ 1174702 h 3770462"/>
              <a:gd name="connsiteX391" fmla="*/ 1871396 w 10013990"/>
              <a:gd name="connsiteY391" fmla="*/ 1191333 h 3770462"/>
              <a:gd name="connsiteX392" fmla="*/ 1893497 w 10013990"/>
              <a:gd name="connsiteY392" fmla="*/ 1195379 h 3770462"/>
              <a:gd name="connsiteX393" fmla="*/ 1916421 w 10013990"/>
              <a:gd name="connsiteY393" fmla="*/ 1198375 h 3770462"/>
              <a:gd name="connsiteX394" fmla="*/ 1962420 w 10013990"/>
              <a:gd name="connsiteY394" fmla="*/ 1204744 h 3770462"/>
              <a:gd name="connsiteX395" fmla="*/ 2149261 w 10013990"/>
              <a:gd name="connsiteY395" fmla="*/ 1235609 h 3770462"/>
              <a:gd name="connsiteX396" fmla="*/ 2172935 w 10013990"/>
              <a:gd name="connsiteY396" fmla="*/ 1240628 h 3770462"/>
              <a:gd name="connsiteX397" fmla="*/ 2196759 w 10013990"/>
              <a:gd name="connsiteY397" fmla="*/ 1245797 h 3770462"/>
              <a:gd name="connsiteX398" fmla="*/ 2244031 w 10013990"/>
              <a:gd name="connsiteY398" fmla="*/ 1258234 h 3770462"/>
              <a:gd name="connsiteX399" fmla="*/ 2337826 w 10013990"/>
              <a:gd name="connsiteY399" fmla="*/ 1291421 h 3770462"/>
              <a:gd name="connsiteX400" fmla="*/ 2455295 w 10013990"/>
              <a:gd name="connsiteY400" fmla="*/ 1419454 h 3770462"/>
              <a:gd name="connsiteX401" fmla="*/ 2582654 w 10013990"/>
              <a:gd name="connsiteY401" fmla="*/ 1550932 h 3770462"/>
              <a:gd name="connsiteX402" fmla="*/ 2567670 w 10013990"/>
              <a:gd name="connsiteY402" fmla="*/ 1566665 h 3770462"/>
              <a:gd name="connsiteX403" fmla="*/ 2614343 w 10013990"/>
              <a:gd name="connsiteY403" fmla="*/ 1545014 h 3770462"/>
              <a:gd name="connsiteX404" fmla="*/ 2632622 w 10013990"/>
              <a:gd name="connsiteY404" fmla="*/ 1528906 h 3770462"/>
              <a:gd name="connsiteX405" fmla="*/ 2652550 w 10013990"/>
              <a:gd name="connsiteY405" fmla="*/ 1509952 h 3770462"/>
              <a:gd name="connsiteX406" fmla="*/ 2694503 w 10013990"/>
              <a:gd name="connsiteY406" fmla="*/ 1469498 h 3770462"/>
              <a:gd name="connsiteX407" fmla="*/ 2815419 w 10013990"/>
              <a:gd name="connsiteY407" fmla="*/ 1428368 h 3770462"/>
              <a:gd name="connsiteX408" fmla="*/ 2891459 w 10013990"/>
              <a:gd name="connsiteY408" fmla="*/ 1489276 h 3770462"/>
              <a:gd name="connsiteX409" fmla="*/ 2964278 w 10013990"/>
              <a:gd name="connsiteY409" fmla="*/ 1491374 h 3770462"/>
              <a:gd name="connsiteX410" fmla="*/ 3036348 w 10013990"/>
              <a:gd name="connsiteY410" fmla="*/ 1584944 h 3770462"/>
              <a:gd name="connsiteX411" fmla="*/ 3149471 w 10013990"/>
              <a:gd name="connsiteY411" fmla="*/ 1504035 h 3770462"/>
              <a:gd name="connsiteX412" fmla="*/ 3213600 w 10013990"/>
              <a:gd name="connsiteY412" fmla="*/ 1497367 h 3770462"/>
              <a:gd name="connsiteX413" fmla="*/ 3280950 w 10013990"/>
              <a:gd name="connsiteY413" fmla="*/ 1493921 h 3770462"/>
              <a:gd name="connsiteX414" fmla="*/ 3349648 w 10013990"/>
              <a:gd name="connsiteY414" fmla="*/ 1483582 h 3770462"/>
              <a:gd name="connsiteX415" fmla="*/ 3417372 w 10013990"/>
              <a:gd name="connsiteY415" fmla="*/ 1456238 h 3770462"/>
              <a:gd name="connsiteX416" fmla="*/ 3400516 w 10013990"/>
              <a:gd name="connsiteY416" fmla="*/ 1332101 h 3770462"/>
              <a:gd name="connsiteX417" fmla="*/ 3453407 w 10013990"/>
              <a:gd name="connsiteY417" fmla="*/ 1362967 h 3770462"/>
              <a:gd name="connsiteX418" fmla="*/ 3547053 w 10013990"/>
              <a:gd name="connsiteY418" fmla="*/ 1514223 h 3770462"/>
              <a:gd name="connsiteX419" fmla="*/ 3589156 w 10013990"/>
              <a:gd name="connsiteY419" fmla="*/ 1467026 h 3770462"/>
              <a:gd name="connsiteX420" fmla="*/ 3630060 w 10013990"/>
              <a:gd name="connsiteY420" fmla="*/ 1457286 h 3770462"/>
              <a:gd name="connsiteX421" fmla="*/ 3677258 w 10013990"/>
              <a:gd name="connsiteY421" fmla="*/ 1333300 h 3770462"/>
              <a:gd name="connsiteX422" fmla="*/ 3728276 w 10013990"/>
              <a:gd name="connsiteY422" fmla="*/ 1215381 h 3770462"/>
              <a:gd name="connsiteX423" fmla="*/ 4083680 w 10013990"/>
              <a:gd name="connsiteY423" fmla="*/ 1288425 h 3770462"/>
              <a:gd name="connsiteX424" fmla="*/ 4498641 w 10013990"/>
              <a:gd name="connsiteY424" fmla="*/ 1404021 h 3770462"/>
              <a:gd name="connsiteX425" fmla="*/ 4531005 w 10013990"/>
              <a:gd name="connsiteY425" fmla="*/ 1375702 h 3770462"/>
              <a:gd name="connsiteX426" fmla="*/ 4575656 w 10013990"/>
              <a:gd name="connsiteY426" fmla="*/ 1372631 h 3770462"/>
              <a:gd name="connsiteX427" fmla="*/ 4652295 w 10013990"/>
              <a:gd name="connsiteY427" fmla="*/ 1317792 h 3770462"/>
              <a:gd name="connsiteX428" fmla="*/ 4854195 w 10013990"/>
              <a:gd name="connsiteY428" fmla="*/ 1122635 h 3770462"/>
              <a:gd name="connsiteX429" fmla="*/ 5171466 w 10013990"/>
              <a:gd name="connsiteY429" fmla="*/ 907624 h 3770462"/>
              <a:gd name="connsiteX430" fmla="*/ 5178058 w 10013990"/>
              <a:gd name="connsiteY430" fmla="*/ 847392 h 3770462"/>
              <a:gd name="connsiteX431" fmla="*/ 5534137 w 10013990"/>
              <a:gd name="connsiteY431" fmla="*/ 794351 h 3770462"/>
              <a:gd name="connsiteX432" fmla="*/ 5521326 w 10013990"/>
              <a:gd name="connsiteY432" fmla="*/ 795100 h 3770462"/>
              <a:gd name="connsiteX433" fmla="*/ 5868264 w 10013990"/>
              <a:gd name="connsiteY433" fmla="*/ 604513 h 3770462"/>
              <a:gd name="connsiteX434" fmla="*/ 6052409 w 10013990"/>
              <a:gd name="connsiteY434" fmla="*/ 519108 h 3770462"/>
              <a:gd name="connsiteX435" fmla="*/ 6224867 w 10013990"/>
              <a:gd name="connsiteY435" fmla="*/ 422841 h 3770462"/>
              <a:gd name="connsiteX436" fmla="*/ 6334469 w 10013990"/>
              <a:gd name="connsiteY436" fmla="*/ 482099 h 3770462"/>
              <a:gd name="connsiteX437" fmla="*/ 6427890 w 10013990"/>
              <a:gd name="connsiteY437" fmla="*/ 476180 h 3770462"/>
              <a:gd name="connsiteX438" fmla="*/ 6624096 w 10013990"/>
              <a:gd name="connsiteY438" fmla="*/ 333840 h 3770462"/>
              <a:gd name="connsiteX439" fmla="*/ 6869897 w 10013990"/>
              <a:gd name="connsiteY439" fmla="*/ 198166 h 3770462"/>
              <a:gd name="connsiteX440" fmla="*/ 7170911 w 10013990"/>
              <a:gd name="connsiteY440" fmla="*/ 82345 h 3770462"/>
              <a:gd name="connsiteX441" fmla="*/ 7528487 w 10013990"/>
              <a:gd name="connsiteY441" fmla="*/ 7279 h 3770462"/>
              <a:gd name="connsiteX442" fmla="*/ 7617787 w 10013990"/>
              <a:gd name="connsiteY442" fmla="*/ 1135 h 3770462"/>
              <a:gd name="connsiteX443" fmla="*/ 7640263 w 10013990"/>
              <a:gd name="connsiteY443" fmla="*/ 387 h 3770462"/>
              <a:gd name="connsiteX444" fmla="*/ 7661838 w 10013990"/>
              <a:gd name="connsiteY444" fmla="*/ 12 h 3770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Lst>
            <a:rect l="l" t="t" r="r" b="b"/>
            <a:pathLst>
              <a:path w="10013990" h="3770462">
                <a:moveTo>
                  <a:pt x="617948" y="758441"/>
                </a:moveTo>
                <a:lnTo>
                  <a:pt x="589801" y="774873"/>
                </a:lnTo>
                <a:lnTo>
                  <a:pt x="586465" y="781032"/>
                </a:lnTo>
                <a:lnTo>
                  <a:pt x="565677" y="788732"/>
                </a:lnTo>
                <a:cubicBezTo>
                  <a:pt x="568973" y="784013"/>
                  <a:pt x="576241" y="779293"/>
                  <a:pt x="585156" y="774049"/>
                </a:cubicBezTo>
                <a:cubicBezTo>
                  <a:pt x="594446" y="769404"/>
                  <a:pt x="605533" y="764384"/>
                  <a:pt x="616845" y="759065"/>
                </a:cubicBezTo>
                <a:close/>
                <a:moveTo>
                  <a:pt x="626751" y="753461"/>
                </a:moveTo>
                <a:lnTo>
                  <a:pt x="617948" y="758441"/>
                </a:lnTo>
                <a:lnTo>
                  <a:pt x="626071" y="753699"/>
                </a:lnTo>
                <a:close/>
                <a:moveTo>
                  <a:pt x="674067" y="750119"/>
                </a:moveTo>
                <a:lnTo>
                  <a:pt x="668987" y="751274"/>
                </a:lnTo>
                <a:lnTo>
                  <a:pt x="670035" y="750181"/>
                </a:lnTo>
                <a:close/>
                <a:moveTo>
                  <a:pt x="675955" y="744007"/>
                </a:moveTo>
                <a:lnTo>
                  <a:pt x="670035" y="750181"/>
                </a:lnTo>
                <a:lnTo>
                  <a:pt x="662170" y="750300"/>
                </a:lnTo>
                <a:cubicBezTo>
                  <a:pt x="657450" y="750225"/>
                  <a:pt x="654023" y="749457"/>
                  <a:pt x="654903" y="746582"/>
                </a:cubicBezTo>
                <a:lnTo>
                  <a:pt x="655206" y="746315"/>
                </a:lnTo>
                <a:lnTo>
                  <a:pt x="659196" y="746133"/>
                </a:lnTo>
                <a:cubicBezTo>
                  <a:pt x="663654" y="746114"/>
                  <a:pt x="668688" y="745842"/>
                  <a:pt x="675955" y="744007"/>
                </a:cubicBezTo>
                <a:close/>
                <a:moveTo>
                  <a:pt x="715731" y="738511"/>
                </a:moveTo>
                <a:lnTo>
                  <a:pt x="711142" y="741449"/>
                </a:lnTo>
                <a:cubicBezTo>
                  <a:pt x="704732" y="745089"/>
                  <a:pt x="696275" y="749439"/>
                  <a:pt x="683746" y="755395"/>
                </a:cubicBezTo>
                <a:cubicBezTo>
                  <a:pt x="685094" y="751611"/>
                  <a:pt x="682116" y="750375"/>
                  <a:pt x="677593" y="750066"/>
                </a:cubicBezTo>
                <a:lnTo>
                  <a:pt x="674067" y="750119"/>
                </a:lnTo>
                <a:lnTo>
                  <a:pt x="705003" y="743089"/>
                </a:lnTo>
                <a:close/>
                <a:moveTo>
                  <a:pt x="774917" y="728560"/>
                </a:moveTo>
                <a:lnTo>
                  <a:pt x="757314" y="740111"/>
                </a:lnTo>
                <a:lnTo>
                  <a:pt x="764315" y="733903"/>
                </a:lnTo>
                <a:close/>
                <a:moveTo>
                  <a:pt x="768327" y="703702"/>
                </a:moveTo>
                <a:cubicBezTo>
                  <a:pt x="770274" y="704751"/>
                  <a:pt x="773121" y="705725"/>
                  <a:pt x="775668" y="706998"/>
                </a:cubicBezTo>
                <a:cubicBezTo>
                  <a:pt x="778290" y="708197"/>
                  <a:pt x="780613" y="709770"/>
                  <a:pt x="781287" y="712167"/>
                </a:cubicBezTo>
                <a:cubicBezTo>
                  <a:pt x="781961" y="714714"/>
                  <a:pt x="781081" y="717824"/>
                  <a:pt x="777476" y="722234"/>
                </a:cubicBezTo>
                <a:lnTo>
                  <a:pt x="764315" y="733903"/>
                </a:lnTo>
                <a:lnTo>
                  <a:pt x="744175" y="744054"/>
                </a:lnTo>
                <a:lnTo>
                  <a:pt x="741581" y="744456"/>
                </a:lnTo>
                <a:cubicBezTo>
                  <a:pt x="734165" y="742359"/>
                  <a:pt x="736712" y="733444"/>
                  <a:pt x="760910" y="714790"/>
                </a:cubicBezTo>
                <a:cubicBezTo>
                  <a:pt x="748867" y="722319"/>
                  <a:pt x="738454" y="728157"/>
                  <a:pt x="729269" y="732732"/>
                </a:cubicBezTo>
                <a:lnTo>
                  <a:pt x="715731" y="738511"/>
                </a:lnTo>
                <a:lnTo>
                  <a:pt x="726261" y="731767"/>
                </a:lnTo>
                <a:cubicBezTo>
                  <a:pt x="734951" y="725540"/>
                  <a:pt x="743567" y="718573"/>
                  <a:pt x="768327" y="703702"/>
                </a:cubicBezTo>
                <a:close/>
                <a:moveTo>
                  <a:pt x="856518" y="658346"/>
                </a:moveTo>
                <a:lnTo>
                  <a:pt x="851411" y="661885"/>
                </a:lnTo>
                <a:lnTo>
                  <a:pt x="736637" y="710370"/>
                </a:lnTo>
                <a:cubicBezTo>
                  <a:pt x="703598" y="723480"/>
                  <a:pt x="681124" y="732470"/>
                  <a:pt x="681348" y="736215"/>
                </a:cubicBezTo>
                <a:cubicBezTo>
                  <a:pt x="681348" y="732769"/>
                  <a:pt x="688091" y="724379"/>
                  <a:pt x="673482" y="730222"/>
                </a:cubicBezTo>
                <a:lnTo>
                  <a:pt x="655206" y="746315"/>
                </a:lnTo>
                <a:lnTo>
                  <a:pt x="645885" y="746741"/>
                </a:lnTo>
                <a:lnTo>
                  <a:pt x="626751" y="753461"/>
                </a:lnTo>
                <a:lnTo>
                  <a:pt x="673782" y="726851"/>
                </a:lnTo>
                <a:cubicBezTo>
                  <a:pt x="673258" y="725577"/>
                  <a:pt x="674231" y="724453"/>
                  <a:pt x="676404" y="723555"/>
                </a:cubicBezTo>
                <a:cubicBezTo>
                  <a:pt x="678427" y="722506"/>
                  <a:pt x="682248" y="722506"/>
                  <a:pt x="686068" y="720783"/>
                </a:cubicBezTo>
                <a:cubicBezTo>
                  <a:pt x="693934" y="717936"/>
                  <a:pt x="705397" y="714340"/>
                  <a:pt x="719181" y="709920"/>
                </a:cubicBezTo>
                <a:cubicBezTo>
                  <a:pt x="746826" y="701079"/>
                  <a:pt x="783759" y="688718"/>
                  <a:pt x="821293" y="673585"/>
                </a:cubicBezTo>
                <a:close/>
                <a:moveTo>
                  <a:pt x="946384" y="612641"/>
                </a:moveTo>
                <a:lnTo>
                  <a:pt x="927075" y="624066"/>
                </a:lnTo>
                <a:lnTo>
                  <a:pt x="926346" y="624436"/>
                </a:lnTo>
                <a:lnTo>
                  <a:pt x="927052" y="623697"/>
                </a:lnTo>
                <a:close/>
                <a:moveTo>
                  <a:pt x="948781" y="600954"/>
                </a:moveTo>
                <a:cubicBezTo>
                  <a:pt x="951403" y="600261"/>
                  <a:pt x="952134" y="600917"/>
                  <a:pt x="950223" y="603389"/>
                </a:cubicBezTo>
                <a:cubicBezTo>
                  <a:pt x="939735" y="611255"/>
                  <a:pt x="933966" y="616799"/>
                  <a:pt x="929996" y="620619"/>
                </a:cubicBezTo>
                <a:lnTo>
                  <a:pt x="927052" y="623697"/>
                </a:lnTo>
                <a:lnTo>
                  <a:pt x="921155" y="627070"/>
                </a:lnTo>
                <a:lnTo>
                  <a:pt x="876880" y="649537"/>
                </a:lnTo>
                <a:lnTo>
                  <a:pt x="856518" y="658346"/>
                </a:lnTo>
                <a:lnTo>
                  <a:pt x="894861" y="631782"/>
                </a:lnTo>
                <a:cubicBezTo>
                  <a:pt x="909019" y="621743"/>
                  <a:pt x="924752" y="612454"/>
                  <a:pt x="935989" y="606610"/>
                </a:cubicBezTo>
                <a:cubicBezTo>
                  <a:pt x="941645" y="603689"/>
                  <a:pt x="946159" y="601647"/>
                  <a:pt x="948781" y="600954"/>
                </a:cubicBezTo>
                <a:close/>
                <a:moveTo>
                  <a:pt x="966171" y="600934"/>
                </a:moveTo>
                <a:lnTo>
                  <a:pt x="958764" y="605561"/>
                </a:lnTo>
                <a:lnTo>
                  <a:pt x="946384" y="612641"/>
                </a:lnTo>
                <a:close/>
                <a:moveTo>
                  <a:pt x="966870" y="600497"/>
                </a:moveTo>
                <a:lnTo>
                  <a:pt x="966565" y="600701"/>
                </a:lnTo>
                <a:lnTo>
                  <a:pt x="966171" y="600934"/>
                </a:lnTo>
                <a:close/>
                <a:moveTo>
                  <a:pt x="991053" y="584360"/>
                </a:moveTo>
                <a:cubicBezTo>
                  <a:pt x="994762" y="582450"/>
                  <a:pt x="993151" y="583854"/>
                  <a:pt x="987382" y="587685"/>
                </a:cubicBezTo>
                <a:lnTo>
                  <a:pt x="966870" y="600497"/>
                </a:lnTo>
                <a:close/>
                <a:moveTo>
                  <a:pt x="7661838" y="12"/>
                </a:moveTo>
                <a:lnTo>
                  <a:pt x="7701543" y="387"/>
                </a:lnTo>
                <a:cubicBezTo>
                  <a:pt x="7753836" y="1510"/>
                  <a:pt x="7806053" y="3083"/>
                  <a:pt x="7857745" y="8852"/>
                </a:cubicBezTo>
                <a:cubicBezTo>
                  <a:pt x="7909511" y="14021"/>
                  <a:pt x="7961429" y="19640"/>
                  <a:pt x="8012223" y="28255"/>
                </a:cubicBezTo>
                <a:cubicBezTo>
                  <a:pt x="8037769" y="32375"/>
                  <a:pt x="8063241" y="36421"/>
                  <a:pt x="8088712" y="40541"/>
                </a:cubicBezTo>
                <a:cubicBezTo>
                  <a:pt x="8114184" y="44662"/>
                  <a:pt x="8139055" y="50056"/>
                  <a:pt x="8164153" y="54701"/>
                </a:cubicBezTo>
                <a:cubicBezTo>
                  <a:pt x="8189175" y="59495"/>
                  <a:pt x="8214197" y="64215"/>
                  <a:pt x="8239219" y="68935"/>
                </a:cubicBezTo>
                <a:cubicBezTo>
                  <a:pt x="8263942" y="74104"/>
                  <a:pt x="8288590" y="79199"/>
                  <a:pt x="8313161" y="84292"/>
                </a:cubicBezTo>
                <a:cubicBezTo>
                  <a:pt x="8337810" y="89088"/>
                  <a:pt x="8362383" y="93882"/>
                  <a:pt x="8386880" y="98677"/>
                </a:cubicBezTo>
                <a:cubicBezTo>
                  <a:pt x="8411078" y="103771"/>
                  <a:pt x="8435351" y="108566"/>
                  <a:pt x="8459699" y="112986"/>
                </a:cubicBezTo>
                <a:cubicBezTo>
                  <a:pt x="8508695" y="121451"/>
                  <a:pt x="8556416" y="130441"/>
                  <a:pt x="8604962" y="137034"/>
                </a:cubicBezTo>
                <a:cubicBezTo>
                  <a:pt x="8617098" y="138757"/>
                  <a:pt x="8629235" y="140255"/>
                  <a:pt x="8641446" y="141678"/>
                </a:cubicBezTo>
                <a:cubicBezTo>
                  <a:pt x="8653507" y="143177"/>
                  <a:pt x="8665569" y="144675"/>
                  <a:pt x="8677555" y="146174"/>
                </a:cubicBezTo>
                <a:cubicBezTo>
                  <a:pt x="8701678" y="148946"/>
                  <a:pt x="8725952" y="151118"/>
                  <a:pt x="8750449" y="152766"/>
                </a:cubicBezTo>
                <a:cubicBezTo>
                  <a:pt x="8879530" y="212325"/>
                  <a:pt x="9001045" y="280574"/>
                  <a:pt x="9114393" y="356164"/>
                </a:cubicBezTo>
                <a:cubicBezTo>
                  <a:pt x="9227892" y="431680"/>
                  <a:pt x="9332475" y="515063"/>
                  <a:pt x="9429043" y="604437"/>
                </a:cubicBezTo>
                <a:cubicBezTo>
                  <a:pt x="9525535" y="693962"/>
                  <a:pt x="9613637" y="789706"/>
                  <a:pt x="9693347" y="891443"/>
                </a:cubicBezTo>
                <a:cubicBezTo>
                  <a:pt x="9773134" y="993179"/>
                  <a:pt x="9844080" y="1101059"/>
                  <a:pt x="9907908" y="1216056"/>
                </a:cubicBezTo>
                <a:lnTo>
                  <a:pt x="9931956" y="1183691"/>
                </a:lnTo>
                <a:cubicBezTo>
                  <a:pt x="9927911" y="1269846"/>
                  <a:pt x="9949562" y="1287226"/>
                  <a:pt x="9971512" y="1310600"/>
                </a:cubicBezTo>
                <a:cubicBezTo>
                  <a:pt x="9976907" y="1316444"/>
                  <a:pt x="9982300" y="1322587"/>
                  <a:pt x="9987170" y="1330153"/>
                </a:cubicBezTo>
                <a:cubicBezTo>
                  <a:pt x="9992040" y="1337795"/>
                  <a:pt x="9996610" y="1347234"/>
                  <a:pt x="10000055" y="1358996"/>
                </a:cubicBezTo>
                <a:cubicBezTo>
                  <a:pt x="10003351" y="1370609"/>
                  <a:pt x="10006349" y="1385742"/>
                  <a:pt x="10007472" y="1404245"/>
                </a:cubicBezTo>
                <a:cubicBezTo>
                  <a:pt x="10007847" y="1413236"/>
                  <a:pt x="10008970" y="1424474"/>
                  <a:pt x="10008970" y="1436085"/>
                </a:cubicBezTo>
                <a:cubicBezTo>
                  <a:pt x="10008970" y="1439007"/>
                  <a:pt x="10008970" y="1442004"/>
                  <a:pt x="10008970" y="1445075"/>
                </a:cubicBezTo>
                <a:cubicBezTo>
                  <a:pt x="10009195" y="1448521"/>
                  <a:pt x="10009420" y="1451967"/>
                  <a:pt x="10009645" y="1455489"/>
                </a:cubicBezTo>
                <a:cubicBezTo>
                  <a:pt x="10009795" y="1459084"/>
                  <a:pt x="10010019" y="1462680"/>
                  <a:pt x="10010169" y="1466351"/>
                </a:cubicBezTo>
                <a:lnTo>
                  <a:pt x="10010244" y="1469123"/>
                </a:lnTo>
                <a:cubicBezTo>
                  <a:pt x="10010469" y="1470247"/>
                  <a:pt x="10011068" y="1471745"/>
                  <a:pt x="10011443" y="1473094"/>
                </a:cubicBezTo>
                <a:cubicBezTo>
                  <a:pt x="10012267" y="1475865"/>
                  <a:pt x="10013091" y="1478713"/>
                  <a:pt x="10013990" y="1481485"/>
                </a:cubicBezTo>
                <a:cubicBezTo>
                  <a:pt x="10009270" y="1510327"/>
                  <a:pt x="9996984" y="1524861"/>
                  <a:pt x="9980203" y="1532203"/>
                </a:cubicBezTo>
                <a:cubicBezTo>
                  <a:pt x="9976008" y="1534076"/>
                  <a:pt x="9971587" y="1535425"/>
                  <a:pt x="9966867" y="1536474"/>
                </a:cubicBezTo>
                <a:cubicBezTo>
                  <a:pt x="9964546" y="1536923"/>
                  <a:pt x="9962148" y="1537372"/>
                  <a:pt x="9959675" y="1537747"/>
                </a:cubicBezTo>
                <a:cubicBezTo>
                  <a:pt x="9958477" y="1537971"/>
                  <a:pt x="9957203" y="1538122"/>
                  <a:pt x="9955930" y="1538271"/>
                </a:cubicBezTo>
                <a:lnTo>
                  <a:pt x="9954057" y="1538496"/>
                </a:lnTo>
                <a:lnTo>
                  <a:pt x="9953083" y="1538571"/>
                </a:lnTo>
                <a:cubicBezTo>
                  <a:pt x="9952709" y="1538571"/>
                  <a:pt x="9951884" y="1538046"/>
                  <a:pt x="9951360" y="1537822"/>
                </a:cubicBezTo>
                <a:cubicBezTo>
                  <a:pt x="9948888" y="1536698"/>
                  <a:pt x="9946340" y="1535499"/>
                  <a:pt x="9943793" y="1534301"/>
                </a:cubicBezTo>
                <a:cubicBezTo>
                  <a:pt x="9942370" y="1533477"/>
                  <a:pt x="9941845" y="1533701"/>
                  <a:pt x="9940871" y="1533402"/>
                </a:cubicBezTo>
                <a:lnTo>
                  <a:pt x="9938249" y="1532802"/>
                </a:lnTo>
                <a:cubicBezTo>
                  <a:pt x="9934728" y="1531978"/>
                  <a:pt x="9931133" y="1531154"/>
                  <a:pt x="9927387" y="1530255"/>
                </a:cubicBezTo>
                <a:cubicBezTo>
                  <a:pt x="9923566" y="1529206"/>
                  <a:pt x="9920269" y="1528757"/>
                  <a:pt x="9916823" y="1528157"/>
                </a:cubicBezTo>
                <a:cubicBezTo>
                  <a:pt x="9913452" y="1527558"/>
                  <a:pt x="9910006" y="1526958"/>
                  <a:pt x="9906485" y="1526360"/>
                </a:cubicBezTo>
                <a:cubicBezTo>
                  <a:pt x="9878841" y="1521714"/>
                  <a:pt x="9851496" y="1519168"/>
                  <a:pt x="9827673" y="1524936"/>
                </a:cubicBezTo>
                <a:cubicBezTo>
                  <a:pt x="9803849" y="1530630"/>
                  <a:pt x="9783772" y="1544564"/>
                  <a:pt x="9771560" y="1574231"/>
                </a:cubicBezTo>
                <a:cubicBezTo>
                  <a:pt x="9728409" y="1554828"/>
                  <a:pt x="9688554" y="1544564"/>
                  <a:pt x="9650270" y="1538496"/>
                </a:cubicBezTo>
                <a:cubicBezTo>
                  <a:pt x="9631167" y="1535350"/>
                  <a:pt x="9612513" y="1533177"/>
                  <a:pt x="9594083" y="1531678"/>
                </a:cubicBezTo>
                <a:cubicBezTo>
                  <a:pt x="9575654" y="1530105"/>
                  <a:pt x="9557673" y="1528757"/>
                  <a:pt x="9539768" y="1527708"/>
                </a:cubicBezTo>
                <a:cubicBezTo>
                  <a:pt x="9468299" y="1522913"/>
                  <a:pt x="9400050" y="1517893"/>
                  <a:pt x="9325807" y="1482908"/>
                </a:cubicBezTo>
                <a:cubicBezTo>
                  <a:pt x="9278535" y="1522988"/>
                  <a:pt x="9230963" y="1549958"/>
                  <a:pt x="9183016" y="1570036"/>
                </a:cubicBezTo>
                <a:cubicBezTo>
                  <a:pt x="9159118" y="1579999"/>
                  <a:pt x="9135220" y="1587940"/>
                  <a:pt x="9111321" y="1594683"/>
                </a:cubicBezTo>
                <a:cubicBezTo>
                  <a:pt x="9087274" y="1601576"/>
                  <a:pt x="9063300" y="1607194"/>
                  <a:pt x="9039477" y="1612064"/>
                </a:cubicBezTo>
                <a:cubicBezTo>
                  <a:pt x="8943808" y="1631992"/>
                  <a:pt x="8848590" y="1641281"/>
                  <a:pt x="8757566" y="1678215"/>
                </a:cubicBezTo>
                <a:cubicBezTo>
                  <a:pt x="8750824" y="1668851"/>
                  <a:pt x="8743781" y="1660385"/>
                  <a:pt x="8736066" y="1653268"/>
                </a:cubicBezTo>
                <a:cubicBezTo>
                  <a:pt x="8728349" y="1646226"/>
                  <a:pt x="8720258" y="1640157"/>
                  <a:pt x="8711793" y="1634988"/>
                </a:cubicBezTo>
                <a:cubicBezTo>
                  <a:pt x="8694862" y="1624724"/>
                  <a:pt x="8676731" y="1617758"/>
                  <a:pt x="8657328" y="1614686"/>
                </a:cubicBezTo>
                <a:cubicBezTo>
                  <a:pt x="8637999" y="1611390"/>
                  <a:pt x="8617847" y="1611015"/>
                  <a:pt x="8597245" y="1612738"/>
                </a:cubicBezTo>
                <a:cubicBezTo>
                  <a:pt x="8576493" y="1614835"/>
                  <a:pt x="8555292" y="1619255"/>
                  <a:pt x="8534015" y="1624800"/>
                </a:cubicBezTo>
                <a:cubicBezTo>
                  <a:pt x="8523377" y="1627571"/>
                  <a:pt x="8512739" y="1630718"/>
                  <a:pt x="8502102" y="1634015"/>
                </a:cubicBezTo>
                <a:cubicBezTo>
                  <a:pt x="8491388" y="1637536"/>
                  <a:pt x="8480750" y="1641356"/>
                  <a:pt x="8470112" y="1645252"/>
                </a:cubicBezTo>
                <a:cubicBezTo>
                  <a:pt x="8448910" y="1653043"/>
                  <a:pt x="8427934" y="1661284"/>
                  <a:pt x="8407482" y="1669075"/>
                </a:cubicBezTo>
                <a:cubicBezTo>
                  <a:pt x="8387029" y="1677092"/>
                  <a:pt x="8366803" y="1685257"/>
                  <a:pt x="8347473" y="1691700"/>
                </a:cubicBezTo>
                <a:cubicBezTo>
                  <a:pt x="8328069" y="1698367"/>
                  <a:pt x="8309491" y="1703163"/>
                  <a:pt x="8291437" y="1706983"/>
                </a:cubicBezTo>
                <a:lnTo>
                  <a:pt x="8283945" y="1750060"/>
                </a:lnTo>
                <a:cubicBezTo>
                  <a:pt x="8086389" y="1776806"/>
                  <a:pt x="7915055" y="1809094"/>
                  <a:pt x="7764773" y="1840784"/>
                </a:cubicBezTo>
                <a:cubicBezTo>
                  <a:pt x="7745970" y="1845429"/>
                  <a:pt x="7727465" y="1849699"/>
                  <a:pt x="7709185" y="1853445"/>
                </a:cubicBezTo>
                <a:lnTo>
                  <a:pt x="7695551" y="1856217"/>
                </a:lnTo>
                <a:lnTo>
                  <a:pt x="7682065" y="1859663"/>
                </a:lnTo>
                <a:cubicBezTo>
                  <a:pt x="7673076" y="1861911"/>
                  <a:pt x="7664161" y="1864008"/>
                  <a:pt x="7655321" y="1866031"/>
                </a:cubicBezTo>
                <a:lnTo>
                  <a:pt x="7629774" y="1871725"/>
                </a:lnTo>
                <a:cubicBezTo>
                  <a:pt x="7622957" y="1874047"/>
                  <a:pt x="7616215" y="1876144"/>
                  <a:pt x="7609547" y="1878168"/>
                </a:cubicBezTo>
                <a:cubicBezTo>
                  <a:pt x="7602879" y="1879965"/>
                  <a:pt x="7596287" y="1882737"/>
                  <a:pt x="7589694" y="1884685"/>
                </a:cubicBezTo>
                <a:lnTo>
                  <a:pt x="7579879" y="1887757"/>
                </a:lnTo>
                <a:lnTo>
                  <a:pt x="7569616" y="1891203"/>
                </a:lnTo>
                <a:cubicBezTo>
                  <a:pt x="7542497" y="1899594"/>
                  <a:pt x="7512905" y="1909034"/>
                  <a:pt x="7481964" y="1918248"/>
                </a:cubicBezTo>
                <a:cubicBezTo>
                  <a:pt x="7451323" y="1927238"/>
                  <a:pt x="7417985" y="1937577"/>
                  <a:pt x="7383898" y="1947315"/>
                </a:cubicBezTo>
                <a:cubicBezTo>
                  <a:pt x="7361199" y="2025003"/>
                  <a:pt x="7324864" y="2049951"/>
                  <a:pt x="7285608" y="2075647"/>
                </a:cubicBezTo>
                <a:cubicBezTo>
                  <a:pt x="7246876" y="2101194"/>
                  <a:pt x="7204623" y="2128913"/>
                  <a:pt x="7180950" y="2209149"/>
                </a:cubicBezTo>
                <a:cubicBezTo>
                  <a:pt x="7198555" y="2164798"/>
                  <a:pt x="7181025" y="2155359"/>
                  <a:pt x="7154878" y="2143072"/>
                </a:cubicBezTo>
                <a:cubicBezTo>
                  <a:pt x="7141844" y="2136929"/>
                  <a:pt x="7126711" y="2130112"/>
                  <a:pt x="7113001" y="2117751"/>
                </a:cubicBezTo>
                <a:cubicBezTo>
                  <a:pt x="7099141" y="2105539"/>
                  <a:pt x="7086705" y="2087859"/>
                  <a:pt x="7079588" y="2059615"/>
                </a:cubicBezTo>
                <a:lnTo>
                  <a:pt x="6970884" y="2170641"/>
                </a:lnTo>
                <a:cubicBezTo>
                  <a:pt x="6951630" y="2146069"/>
                  <a:pt x="6925185" y="2121496"/>
                  <a:pt x="6905407" y="2129288"/>
                </a:cubicBezTo>
                <a:cubicBezTo>
                  <a:pt x="6759395" y="2174013"/>
                  <a:pt x="6592257" y="2319576"/>
                  <a:pt x="6404441" y="2358682"/>
                </a:cubicBezTo>
                <a:lnTo>
                  <a:pt x="6444371" y="2404006"/>
                </a:lnTo>
                <a:cubicBezTo>
                  <a:pt x="6393878" y="2410898"/>
                  <a:pt x="6334694" y="2416892"/>
                  <a:pt x="6315965" y="2330888"/>
                </a:cubicBezTo>
                <a:cubicBezTo>
                  <a:pt x="6276484" y="2422735"/>
                  <a:pt x="6130622" y="2474577"/>
                  <a:pt x="6127925" y="2653178"/>
                </a:cubicBezTo>
                <a:lnTo>
                  <a:pt x="6043718" y="2645912"/>
                </a:lnTo>
                <a:cubicBezTo>
                  <a:pt x="6130546" y="2696181"/>
                  <a:pt x="6155044" y="2745550"/>
                  <a:pt x="6200743" y="2788852"/>
                </a:cubicBezTo>
                <a:cubicBezTo>
                  <a:pt x="6088369" y="2907520"/>
                  <a:pt x="5979215" y="3060949"/>
                  <a:pt x="5846463" y="3222694"/>
                </a:cubicBezTo>
                <a:cubicBezTo>
                  <a:pt x="5925874" y="3231159"/>
                  <a:pt x="5925874" y="3231159"/>
                  <a:pt x="6005286" y="3239700"/>
                </a:cubicBezTo>
                <a:cubicBezTo>
                  <a:pt x="5961161" y="3244269"/>
                  <a:pt x="5916510" y="3246592"/>
                  <a:pt x="5871261" y="3247716"/>
                </a:cubicBezTo>
                <a:cubicBezTo>
                  <a:pt x="5791775" y="3246142"/>
                  <a:pt x="5684120" y="3256331"/>
                  <a:pt x="5560882" y="3271015"/>
                </a:cubicBezTo>
                <a:cubicBezTo>
                  <a:pt x="5437720" y="3285698"/>
                  <a:pt x="5299274" y="3304727"/>
                  <a:pt x="5160304" y="3321808"/>
                </a:cubicBezTo>
                <a:cubicBezTo>
                  <a:pt x="5021334" y="3338963"/>
                  <a:pt x="4881914" y="3354096"/>
                  <a:pt x="4757928" y="3363237"/>
                </a:cubicBezTo>
                <a:cubicBezTo>
                  <a:pt x="4633940" y="3372301"/>
                  <a:pt x="4525761" y="3376422"/>
                  <a:pt x="4448897" y="3372601"/>
                </a:cubicBezTo>
                <a:cubicBezTo>
                  <a:pt x="4309702" y="3362488"/>
                  <a:pt x="4172755" y="3349827"/>
                  <a:pt x="4039328" y="3341361"/>
                </a:cubicBezTo>
                <a:cubicBezTo>
                  <a:pt x="3905827" y="3332821"/>
                  <a:pt x="3775922" y="3328176"/>
                  <a:pt x="3649539" y="3334843"/>
                </a:cubicBezTo>
                <a:cubicBezTo>
                  <a:pt x="3617924" y="3336266"/>
                  <a:pt x="3586609" y="3339114"/>
                  <a:pt x="3555369" y="3342035"/>
                </a:cubicBezTo>
                <a:cubicBezTo>
                  <a:pt x="3524203" y="3345107"/>
                  <a:pt x="3493188" y="3349078"/>
                  <a:pt x="3462397" y="3354096"/>
                </a:cubicBezTo>
                <a:cubicBezTo>
                  <a:pt x="3400741" y="3363386"/>
                  <a:pt x="3339833" y="3377396"/>
                  <a:pt x="3279451" y="3394927"/>
                </a:cubicBezTo>
                <a:cubicBezTo>
                  <a:pt x="3219068" y="3413131"/>
                  <a:pt x="3159210" y="3435007"/>
                  <a:pt x="3099652" y="3463250"/>
                </a:cubicBezTo>
                <a:cubicBezTo>
                  <a:pt x="3069835" y="3477184"/>
                  <a:pt x="3040093" y="3492168"/>
                  <a:pt x="3010426" y="3509024"/>
                </a:cubicBezTo>
                <a:cubicBezTo>
                  <a:pt x="2995593" y="3517415"/>
                  <a:pt x="2980759" y="3526180"/>
                  <a:pt x="2965926" y="3535395"/>
                </a:cubicBezTo>
                <a:cubicBezTo>
                  <a:pt x="2951092" y="3544459"/>
                  <a:pt x="2936259" y="3553824"/>
                  <a:pt x="2921426" y="3563713"/>
                </a:cubicBezTo>
                <a:cubicBezTo>
                  <a:pt x="2902622" y="3576224"/>
                  <a:pt x="2883817" y="3589410"/>
                  <a:pt x="2865013" y="3603269"/>
                </a:cubicBezTo>
                <a:cubicBezTo>
                  <a:pt x="2855649" y="3610237"/>
                  <a:pt x="2846210" y="3617354"/>
                  <a:pt x="2836770" y="3624620"/>
                </a:cubicBezTo>
                <a:cubicBezTo>
                  <a:pt x="2827331" y="3631812"/>
                  <a:pt x="2817741" y="3639004"/>
                  <a:pt x="2808227" y="3646496"/>
                </a:cubicBezTo>
                <a:cubicBezTo>
                  <a:pt x="2770019" y="3676313"/>
                  <a:pt x="2731662" y="3709051"/>
                  <a:pt x="2693005" y="3745011"/>
                </a:cubicBezTo>
                <a:cubicBezTo>
                  <a:pt x="2690907" y="3769509"/>
                  <a:pt x="2666260" y="3776026"/>
                  <a:pt x="2630225" y="3765838"/>
                </a:cubicBezTo>
                <a:cubicBezTo>
                  <a:pt x="2612170" y="3760668"/>
                  <a:pt x="2591418" y="3751528"/>
                  <a:pt x="2569243" y="3738043"/>
                </a:cubicBezTo>
                <a:cubicBezTo>
                  <a:pt x="2546843" y="3724109"/>
                  <a:pt x="2523020" y="3706055"/>
                  <a:pt x="2499421" y="3684104"/>
                </a:cubicBezTo>
                <a:cubicBezTo>
                  <a:pt x="2452149" y="3640203"/>
                  <a:pt x="2405626" y="3580794"/>
                  <a:pt x="2371165" y="3507451"/>
                </a:cubicBezTo>
                <a:cubicBezTo>
                  <a:pt x="2336778" y="3434483"/>
                  <a:pt x="2314003" y="3346155"/>
                  <a:pt x="2313029" y="3246367"/>
                </a:cubicBezTo>
                <a:cubicBezTo>
                  <a:pt x="2271751" y="3336866"/>
                  <a:pt x="2227775" y="3410584"/>
                  <a:pt x="2181926" y="3469468"/>
                </a:cubicBezTo>
                <a:cubicBezTo>
                  <a:pt x="2135926" y="3528128"/>
                  <a:pt x="2088579" y="3573227"/>
                  <a:pt x="2039134" y="3602520"/>
                </a:cubicBezTo>
                <a:cubicBezTo>
                  <a:pt x="1940395" y="3661929"/>
                  <a:pt x="1838658" y="3672342"/>
                  <a:pt x="1737595" y="3641476"/>
                </a:cubicBezTo>
                <a:cubicBezTo>
                  <a:pt x="1712424" y="3634060"/>
                  <a:pt x="1687477" y="3624546"/>
                  <a:pt x="1662829" y="3613083"/>
                </a:cubicBezTo>
                <a:cubicBezTo>
                  <a:pt x="1638106" y="3601621"/>
                  <a:pt x="1613908" y="3588660"/>
                  <a:pt x="1589485" y="3572403"/>
                </a:cubicBezTo>
                <a:cubicBezTo>
                  <a:pt x="1540940" y="3540639"/>
                  <a:pt x="1493893" y="3502356"/>
                  <a:pt x="1449017" y="3459579"/>
                </a:cubicBezTo>
                <a:cubicBezTo>
                  <a:pt x="1437780" y="3448791"/>
                  <a:pt x="1426767" y="3438078"/>
                  <a:pt x="1415679" y="3426466"/>
                </a:cubicBezTo>
                <a:cubicBezTo>
                  <a:pt x="1404592" y="3414779"/>
                  <a:pt x="1393655" y="3402868"/>
                  <a:pt x="1382866" y="3390806"/>
                </a:cubicBezTo>
                <a:cubicBezTo>
                  <a:pt x="1361291" y="3366608"/>
                  <a:pt x="1340314" y="3341586"/>
                  <a:pt x="1319936" y="3315964"/>
                </a:cubicBezTo>
                <a:cubicBezTo>
                  <a:pt x="1299559" y="3290418"/>
                  <a:pt x="1279781" y="3264197"/>
                  <a:pt x="1260602" y="3237752"/>
                </a:cubicBezTo>
                <a:cubicBezTo>
                  <a:pt x="1241349" y="3210857"/>
                  <a:pt x="1222619" y="3182913"/>
                  <a:pt x="1204640" y="3155343"/>
                </a:cubicBezTo>
                <a:cubicBezTo>
                  <a:pt x="1225018" y="3166356"/>
                  <a:pt x="1245620" y="3177294"/>
                  <a:pt x="1266296" y="3188007"/>
                </a:cubicBezTo>
                <a:cubicBezTo>
                  <a:pt x="1286898" y="3197971"/>
                  <a:pt x="1307575" y="3207785"/>
                  <a:pt x="1328402" y="3217374"/>
                </a:cubicBezTo>
                <a:cubicBezTo>
                  <a:pt x="1370056" y="3236478"/>
                  <a:pt x="1412158" y="3254682"/>
                  <a:pt x="1454561" y="3271164"/>
                </a:cubicBezTo>
                <a:cubicBezTo>
                  <a:pt x="1496664" y="3286222"/>
                  <a:pt x="1539142" y="3299558"/>
                  <a:pt x="1581694" y="3310720"/>
                </a:cubicBezTo>
                <a:cubicBezTo>
                  <a:pt x="1602971" y="3316339"/>
                  <a:pt x="1624322" y="3321284"/>
                  <a:pt x="1645598" y="3325629"/>
                </a:cubicBezTo>
                <a:cubicBezTo>
                  <a:pt x="1656311" y="3327951"/>
                  <a:pt x="1666874" y="3329599"/>
                  <a:pt x="1677437" y="3331022"/>
                </a:cubicBezTo>
                <a:cubicBezTo>
                  <a:pt x="1688001" y="3332446"/>
                  <a:pt x="1698564" y="3333794"/>
                  <a:pt x="1709127" y="3334918"/>
                </a:cubicBezTo>
                <a:lnTo>
                  <a:pt x="1659308" y="3315365"/>
                </a:lnTo>
                <a:cubicBezTo>
                  <a:pt x="1679835" y="3233706"/>
                  <a:pt x="1692271" y="3159239"/>
                  <a:pt x="1631289" y="3143057"/>
                </a:cubicBezTo>
                <a:cubicBezTo>
                  <a:pt x="1610837" y="3244269"/>
                  <a:pt x="1516367" y="3233407"/>
                  <a:pt x="1465574" y="3241197"/>
                </a:cubicBezTo>
                <a:cubicBezTo>
                  <a:pt x="1426467" y="3238276"/>
                  <a:pt x="1420325" y="3187333"/>
                  <a:pt x="1412458" y="3144480"/>
                </a:cubicBezTo>
                <a:cubicBezTo>
                  <a:pt x="1404442" y="3101478"/>
                  <a:pt x="1394928" y="3066418"/>
                  <a:pt x="1346982" y="3094062"/>
                </a:cubicBezTo>
                <a:cubicBezTo>
                  <a:pt x="1355971" y="3047838"/>
                  <a:pt x="1379720" y="3029409"/>
                  <a:pt x="1381593" y="2969476"/>
                </a:cubicBezTo>
                <a:cubicBezTo>
                  <a:pt x="1363613" y="2935538"/>
                  <a:pt x="1357095" y="2924825"/>
                  <a:pt x="1349304" y="2913438"/>
                </a:cubicBezTo>
                <a:cubicBezTo>
                  <a:pt x="1341587" y="2902351"/>
                  <a:pt x="1332447" y="2889914"/>
                  <a:pt x="1310647" y="2852830"/>
                </a:cubicBezTo>
                <a:cubicBezTo>
                  <a:pt x="1268619" y="2841219"/>
                  <a:pt x="1244121" y="2909917"/>
                  <a:pt x="1228688" y="2952695"/>
                </a:cubicBezTo>
                <a:cubicBezTo>
                  <a:pt x="1186510" y="2971424"/>
                  <a:pt x="1151449" y="2953069"/>
                  <a:pt x="1145306" y="2908494"/>
                </a:cubicBezTo>
                <a:cubicBezTo>
                  <a:pt x="1201119" y="2830580"/>
                  <a:pt x="1185836" y="2782484"/>
                  <a:pt x="1171677" y="2732665"/>
                </a:cubicBezTo>
                <a:cubicBezTo>
                  <a:pt x="1157143" y="2683145"/>
                  <a:pt x="1143658" y="2633850"/>
                  <a:pt x="1196100" y="2556012"/>
                </a:cubicBezTo>
                <a:lnTo>
                  <a:pt x="1146655" y="2517205"/>
                </a:lnTo>
                <a:cubicBezTo>
                  <a:pt x="1153547" y="2593395"/>
                  <a:pt x="1144257" y="2618791"/>
                  <a:pt x="1098858" y="2675279"/>
                </a:cubicBezTo>
                <a:cubicBezTo>
                  <a:pt x="1082376" y="2660520"/>
                  <a:pt x="1067918" y="2645612"/>
                  <a:pt x="1054657" y="2630329"/>
                </a:cubicBezTo>
                <a:cubicBezTo>
                  <a:pt x="1041472" y="2614521"/>
                  <a:pt x="1029560" y="2598115"/>
                  <a:pt x="1018173" y="2581109"/>
                </a:cubicBezTo>
                <a:cubicBezTo>
                  <a:pt x="995399" y="2547022"/>
                  <a:pt x="974646" y="2510238"/>
                  <a:pt x="950448" y="2468359"/>
                </a:cubicBezTo>
                <a:cubicBezTo>
                  <a:pt x="914339" y="2486714"/>
                  <a:pt x="931195" y="2497951"/>
                  <a:pt x="902651" y="2510463"/>
                </a:cubicBezTo>
                <a:cubicBezTo>
                  <a:pt x="882949" y="2458395"/>
                  <a:pt x="818521" y="2479672"/>
                  <a:pt x="761209" y="2492633"/>
                </a:cubicBezTo>
                <a:cubicBezTo>
                  <a:pt x="704498" y="2504469"/>
                  <a:pt x="655502" y="2509339"/>
                  <a:pt x="677078" y="2432924"/>
                </a:cubicBezTo>
                <a:cubicBezTo>
                  <a:pt x="680150" y="2430002"/>
                  <a:pt x="682772" y="2426406"/>
                  <a:pt x="685020" y="2423185"/>
                </a:cubicBezTo>
                <a:cubicBezTo>
                  <a:pt x="698654" y="2406404"/>
                  <a:pt x="702175" y="2402059"/>
                  <a:pt x="703598" y="2366098"/>
                </a:cubicBezTo>
                <a:cubicBezTo>
                  <a:pt x="700002" y="2373290"/>
                  <a:pt x="698130" y="2378834"/>
                  <a:pt x="695283" y="2385277"/>
                </a:cubicBezTo>
                <a:cubicBezTo>
                  <a:pt x="695882" y="2369320"/>
                  <a:pt x="693710" y="2352388"/>
                  <a:pt x="692811" y="2336057"/>
                </a:cubicBezTo>
                <a:cubicBezTo>
                  <a:pt x="631529" y="2365049"/>
                  <a:pt x="594670" y="2356584"/>
                  <a:pt x="574593" y="2306465"/>
                </a:cubicBezTo>
                <a:cubicBezTo>
                  <a:pt x="598716" y="2258669"/>
                  <a:pt x="638347" y="2258069"/>
                  <a:pt x="651082" y="2246082"/>
                </a:cubicBezTo>
                <a:lnTo>
                  <a:pt x="644939" y="2274551"/>
                </a:lnTo>
                <a:cubicBezTo>
                  <a:pt x="675730" y="2260766"/>
                  <a:pt x="706970" y="2233347"/>
                  <a:pt x="735513" y="2203755"/>
                </a:cubicBezTo>
                <a:cubicBezTo>
                  <a:pt x="764056" y="2174312"/>
                  <a:pt x="790202" y="2141874"/>
                  <a:pt x="810729" y="2119473"/>
                </a:cubicBezTo>
                <a:cubicBezTo>
                  <a:pt x="797844" y="2128613"/>
                  <a:pt x="785932" y="2134606"/>
                  <a:pt x="774920" y="2137978"/>
                </a:cubicBezTo>
                <a:cubicBezTo>
                  <a:pt x="763981" y="2141125"/>
                  <a:pt x="753867" y="2141723"/>
                  <a:pt x="744428" y="2140600"/>
                </a:cubicBezTo>
                <a:cubicBezTo>
                  <a:pt x="725475" y="2138353"/>
                  <a:pt x="708993" y="2129288"/>
                  <a:pt x="693036" y="2119548"/>
                </a:cubicBezTo>
                <a:cubicBezTo>
                  <a:pt x="677154" y="2109584"/>
                  <a:pt x="661496" y="2099621"/>
                  <a:pt x="644564" y="2093852"/>
                </a:cubicBezTo>
                <a:cubicBezTo>
                  <a:pt x="627558" y="2088084"/>
                  <a:pt x="608755" y="2087559"/>
                  <a:pt x="585306" y="2098272"/>
                </a:cubicBezTo>
                <a:cubicBezTo>
                  <a:pt x="588602" y="2074224"/>
                  <a:pt x="592048" y="2050251"/>
                  <a:pt x="595719" y="2026352"/>
                </a:cubicBezTo>
                <a:cubicBezTo>
                  <a:pt x="589126" y="2020434"/>
                  <a:pt x="582384" y="2037740"/>
                  <a:pt x="577664" y="2044707"/>
                </a:cubicBezTo>
                <a:cubicBezTo>
                  <a:pt x="578338" y="2016238"/>
                  <a:pt x="599240" y="1991741"/>
                  <a:pt x="617145" y="1969041"/>
                </a:cubicBezTo>
                <a:cubicBezTo>
                  <a:pt x="635050" y="1946342"/>
                  <a:pt x="650108" y="1925440"/>
                  <a:pt x="640744" y="1905287"/>
                </a:cubicBezTo>
                <a:cubicBezTo>
                  <a:pt x="629431" y="1929710"/>
                  <a:pt x="616696" y="1941098"/>
                  <a:pt x="603960" y="1945367"/>
                </a:cubicBezTo>
                <a:cubicBezTo>
                  <a:pt x="591374" y="1949488"/>
                  <a:pt x="579088" y="1946191"/>
                  <a:pt x="568599" y="1942071"/>
                </a:cubicBezTo>
                <a:cubicBezTo>
                  <a:pt x="577514" y="1918172"/>
                  <a:pt x="557587" y="1907385"/>
                  <a:pt x="521927" y="1903190"/>
                </a:cubicBezTo>
                <a:cubicBezTo>
                  <a:pt x="513011" y="1902066"/>
                  <a:pt x="503047" y="1901617"/>
                  <a:pt x="492484" y="1901017"/>
                </a:cubicBezTo>
                <a:cubicBezTo>
                  <a:pt x="481996" y="1900343"/>
                  <a:pt x="470683" y="1899969"/>
                  <a:pt x="458846" y="1899743"/>
                </a:cubicBezTo>
                <a:cubicBezTo>
                  <a:pt x="435098" y="1899369"/>
                  <a:pt x="409102" y="1899669"/>
                  <a:pt x="382507" y="1899969"/>
                </a:cubicBezTo>
                <a:cubicBezTo>
                  <a:pt x="369172" y="1900268"/>
                  <a:pt x="355986" y="1900043"/>
                  <a:pt x="342876" y="1899743"/>
                </a:cubicBezTo>
                <a:cubicBezTo>
                  <a:pt x="329691" y="1899369"/>
                  <a:pt x="316730" y="1898994"/>
                  <a:pt x="304069" y="1898620"/>
                </a:cubicBezTo>
                <a:cubicBezTo>
                  <a:pt x="278823" y="1897571"/>
                  <a:pt x="254700" y="1896297"/>
                  <a:pt x="234397" y="1893525"/>
                </a:cubicBezTo>
                <a:cubicBezTo>
                  <a:pt x="194017" y="1887457"/>
                  <a:pt x="167422" y="1877943"/>
                  <a:pt x="171317" y="1862435"/>
                </a:cubicBezTo>
                <a:cubicBezTo>
                  <a:pt x="160305" y="1859063"/>
                  <a:pt x="176187" y="1858015"/>
                  <a:pt x="205255" y="1858390"/>
                </a:cubicBezTo>
                <a:cubicBezTo>
                  <a:pt x="233198" y="1859138"/>
                  <a:pt x="275302" y="1860187"/>
                  <a:pt x="318828" y="1861311"/>
                </a:cubicBezTo>
                <a:cubicBezTo>
                  <a:pt x="339954" y="1861835"/>
                  <a:pt x="361080" y="1862584"/>
                  <a:pt x="380484" y="1863634"/>
                </a:cubicBezTo>
                <a:cubicBezTo>
                  <a:pt x="399887" y="1864757"/>
                  <a:pt x="418317" y="1865057"/>
                  <a:pt x="433226" y="1866555"/>
                </a:cubicBezTo>
                <a:lnTo>
                  <a:pt x="442858" y="1868173"/>
                </a:lnTo>
                <a:lnTo>
                  <a:pt x="442880" y="1870217"/>
                </a:lnTo>
                <a:cubicBezTo>
                  <a:pt x="443245" y="1886090"/>
                  <a:pt x="447234" y="1896560"/>
                  <a:pt x="474354" y="1882513"/>
                </a:cubicBezTo>
                <a:cubicBezTo>
                  <a:pt x="477651" y="1878243"/>
                  <a:pt x="474879" y="1874909"/>
                  <a:pt x="467527" y="1872315"/>
                </a:cubicBezTo>
                <a:lnTo>
                  <a:pt x="442858" y="1868173"/>
                </a:lnTo>
                <a:lnTo>
                  <a:pt x="442612" y="1844744"/>
                </a:lnTo>
                <a:cubicBezTo>
                  <a:pt x="441803" y="1836495"/>
                  <a:pt x="439462" y="1829285"/>
                  <a:pt x="433150" y="1825501"/>
                </a:cubicBezTo>
                <a:cubicBezTo>
                  <a:pt x="444987" y="1814338"/>
                  <a:pt x="368947" y="1833292"/>
                  <a:pt x="288636" y="1845953"/>
                </a:cubicBezTo>
                <a:cubicBezTo>
                  <a:pt x="248856" y="1852097"/>
                  <a:pt x="208851" y="1855767"/>
                  <a:pt x="180082" y="1855692"/>
                </a:cubicBezTo>
                <a:cubicBezTo>
                  <a:pt x="165774" y="1855618"/>
                  <a:pt x="154386" y="1854494"/>
                  <a:pt x="147494" y="1852022"/>
                </a:cubicBezTo>
                <a:cubicBezTo>
                  <a:pt x="140677" y="1849549"/>
                  <a:pt x="138579" y="1845504"/>
                  <a:pt x="142325" y="1840109"/>
                </a:cubicBezTo>
                <a:cubicBezTo>
                  <a:pt x="148993" y="1806772"/>
                  <a:pt x="147794" y="1777105"/>
                  <a:pt x="106365" y="1792313"/>
                </a:cubicBezTo>
                <a:cubicBezTo>
                  <a:pt x="108537" y="1809319"/>
                  <a:pt x="93479" y="1817710"/>
                  <a:pt x="78646" y="1825726"/>
                </a:cubicBezTo>
                <a:cubicBezTo>
                  <a:pt x="69281" y="1813365"/>
                  <a:pt x="59917" y="1801303"/>
                  <a:pt x="51076" y="1788417"/>
                </a:cubicBezTo>
                <a:cubicBezTo>
                  <a:pt x="76998" y="1795984"/>
                  <a:pt x="90932" y="1757552"/>
                  <a:pt x="130488" y="1726237"/>
                </a:cubicBezTo>
                <a:cubicBezTo>
                  <a:pt x="143524" y="1686381"/>
                  <a:pt x="134233" y="1661583"/>
                  <a:pt x="116928" y="1645626"/>
                </a:cubicBezTo>
                <a:cubicBezTo>
                  <a:pt x="99397" y="1629969"/>
                  <a:pt x="74899" y="1621503"/>
                  <a:pt x="57145" y="1616934"/>
                </a:cubicBezTo>
                <a:lnTo>
                  <a:pt x="48754" y="1635288"/>
                </a:lnTo>
                <a:cubicBezTo>
                  <a:pt x="29875" y="1628620"/>
                  <a:pt x="12569" y="1617683"/>
                  <a:pt x="4703" y="1600377"/>
                </a:cubicBezTo>
                <a:cubicBezTo>
                  <a:pt x="-3163" y="1582996"/>
                  <a:pt x="-2039" y="1560147"/>
                  <a:pt x="14817" y="1531005"/>
                </a:cubicBezTo>
                <a:cubicBezTo>
                  <a:pt x="58942" y="1499390"/>
                  <a:pt x="75574" y="1516096"/>
                  <a:pt x="92280" y="1526285"/>
                </a:cubicBezTo>
                <a:cubicBezTo>
                  <a:pt x="109437" y="1536174"/>
                  <a:pt x="125992" y="1538946"/>
                  <a:pt x="167871" y="1480136"/>
                </a:cubicBezTo>
                <a:cubicBezTo>
                  <a:pt x="196490" y="1494370"/>
                  <a:pt x="171168" y="1512575"/>
                  <a:pt x="142400" y="1533327"/>
                </a:cubicBezTo>
                <a:cubicBezTo>
                  <a:pt x="113631" y="1554153"/>
                  <a:pt x="81118" y="1577227"/>
                  <a:pt x="98273" y="1604122"/>
                </a:cubicBezTo>
                <a:cubicBezTo>
                  <a:pt x="142175" y="1579925"/>
                  <a:pt x="176412" y="1540894"/>
                  <a:pt x="204880" y="1502236"/>
                </a:cubicBezTo>
                <a:cubicBezTo>
                  <a:pt x="233273" y="1463504"/>
                  <a:pt x="255973" y="1424998"/>
                  <a:pt x="274327" y="1399376"/>
                </a:cubicBezTo>
                <a:cubicBezTo>
                  <a:pt x="269833" y="1383868"/>
                  <a:pt x="260768" y="1365514"/>
                  <a:pt x="251628" y="1346486"/>
                </a:cubicBezTo>
                <a:cubicBezTo>
                  <a:pt x="242263" y="1327681"/>
                  <a:pt x="231475" y="1309102"/>
                  <a:pt x="223758" y="1292995"/>
                </a:cubicBezTo>
                <a:cubicBezTo>
                  <a:pt x="183978" y="1305057"/>
                  <a:pt x="202108" y="1322886"/>
                  <a:pt x="158731" y="1328356"/>
                </a:cubicBezTo>
                <a:cubicBezTo>
                  <a:pt x="139403" y="1326632"/>
                  <a:pt x="152214" y="1302509"/>
                  <a:pt x="161428" y="1283031"/>
                </a:cubicBezTo>
                <a:cubicBezTo>
                  <a:pt x="170419" y="1263553"/>
                  <a:pt x="175138" y="1249169"/>
                  <a:pt x="137005" y="1264676"/>
                </a:cubicBezTo>
                <a:cubicBezTo>
                  <a:pt x="164425" y="1245797"/>
                  <a:pt x="178209" y="1226919"/>
                  <a:pt x="187050" y="1209388"/>
                </a:cubicBezTo>
                <a:cubicBezTo>
                  <a:pt x="196190" y="1191783"/>
                  <a:pt x="200385" y="1175376"/>
                  <a:pt x="207577" y="1161217"/>
                </a:cubicBezTo>
                <a:cubicBezTo>
                  <a:pt x="178734" y="1175901"/>
                  <a:pt x="155885" y="1206466"/>
                  <a:pt x="131761" y="1189910"/>
                </a:cubicBezTo>
                <a:cubicBezTo>
                  <a:pt x="136332" y="1167435"/>
                  <a:pt x="148993" y="1143911"/>
                  <a:pt x="165174" y="1122635"/>
                </a:cubicBezTo>
                <a:cubicBezTo>
                  <a:pt x="181431" y="1101209"/>
                  <a:pt x="200835" y="1082405"/>
                  <a:pt x="217840" y="1069219"/>
                </a:cubicBezTo>
                <a:cubicBezTo>
                  <a:pt x="200835" y="1056709"/>
                  <a:pt x="185851" y="1039478"/>
                  <a:pt x="163601" y="1037155"/>
                </a:cubicBezTo>
                <a:cubicBezTo>
                  <a:pt x="152438" y="1036031"/>
                  <a:pt x="139553" y="1038504"/>
                  <a:pt x="123595" y="1047418"/>
                </a:cubicBezTo>
                <a:cubicBezTo>
                  <a:pt x="107788" y="1056334"/>
                  <a:pt x="88610" y="1071691"/>
                  <a:pt x="66509" y="1096639"/>
                </a:cubicBezTo>
                <a:cubicBezTo>
                  <a:pt x="61490" y="1070343"/>
                  <a:pt x="96251" y="1042549"/>
                  <a:pt x="148842" y="1014456"/>
                </a:cubicBezTo>
                <a:cubicBezTo>
                  <a:pt x="201509" y="986287"/>
                  <a:pt x="271855" y="956695"/>
                  <a:pt x="340479" y="925529"/>
                </a:cubicBezTo>
                <a:cubicBezTo>
                  <a:pt x="408952" y="894664"/>
                  <a:pt x="475703" y="862301"/>
                  <a:pt x="522751" y="834880"/>
                </a:cubicBezTo>
                <a:cubicBezTo>
                  <a:pt x="546274" y="821133"/>
                  <a:pt x="565022" y="808885"/>
                  <a:pt x="576896" y="798696"/>
                </a:cubicBezTo>
                <a:lnTo>
                  <a:pt x="586465" y="781032"/>
                </a:lnTo>
                <a:lnTo>
                  <a:pt x="631604" y="764309"/>
                </a:lnTo>
                <a:cubicBezTo>
                  <a:pt x="625161" y="775097"/>
                  <a:pt x="600963" y="794500"/>
                  <a:pt x="573844" y="813605"/>
                </a:cubicBezTo>
                <a:lnTo>
                  <a:pt x="556839" y="824750"/>
                </a:lnTo>
                <a:lnTo>
                  <a:pt x="553915" y="825966"/>
                </a:lnTo>
                <a:cubicBezTo>
                  <a:pt x="520128" y="840275"/>
                  <a:pt x="497054" y="851812"/>
                  <a:pt x="498328" y="858779"/>
                </a:cubicBezTo>
                <a:cubicBezTo>
                  <a:pt x="507580" y="854921"/>
                  <a:pt x="519716" y="848384"/>
                  <a:pt x="532911" y="840434"/>
                </a:cubicBezTo>
                <a:lnTo>
                  <a:pt x="556839" y="824750"/>
                </a:lnTo>
                <a:lnTo>
                  <a:pt x="674306" y="775921"/>
                </a:lnTo>
                <a:cubicBezTo>
                  <a:pt x="695283" y="766857"/>
                  <a:pt x="715586" y="757792"/>
                  <a:pt x="733716" y="749326"/>
                </a:cubicBezTo>
                <a:lnTo>
                  <a:pt x="744175" y="744054"/>
                </a:lnTo>
                <a:lnTo>
                  <a:pt x="758915" y="741769"/>
                </a:lnTo>
                <a:cubicBezTo>
                  <a:pt x="766285" y="739437"/>
                  <a:pt x="774806" y="735841"/>
                  <a:pt x="783160" y="731496"/>
                </a:cubicBezTo>
                <a:lnTo>
                  <a:pt x="799577" y="715203"/>
                </a:lnTo>
                <a:lnTo>
                  <a:pt x="806141" y="711577"/>
                </a:lnTo>
                <a:cubicBezTo>
                  <a:pt x="810373" y="708983"/>
                  <a:pt x="809793" y="708796"/>
                  <a:pt x="803013" y="711793"/>
                </a:cubicBezTo>
                <a:lnTo>
                  <a:pt x="799577" y="715203"/>
                </a:lnTo>
                <a:lnTo>
                  <a:pt x="780388" y="725803"/>
                </a:lnTo>
                <a:lnTo>
                  <a:pt x="774917" y="728560"/>
                </a:lnTo>
                <a:lnTo>
                  <a:pt x="806890" y="707579"/>
                </a:lnTo>
                <a:cubicBezTo>
                  <a:pt x="817172" y="699113"/>
                  <a:pt x="822753" y="692464"/>
                  <a:pt x="828259" y="685947"/>
                </a:cubicBezTo>
                <a:cubicBezTo>
                  <a:pt x="833728" y="679017"/>
                  <a:pt x="838973" y="672274"/>
                  <a:pt x="848553" y="663865"/>
                </a:cubicBezTo>
                <a:lnTo>
                  <a:pt x="851411" y="661885"/>
                </a:lnTo>
                <a:lnTo>
                  <a:pt x="853506" y="661000"/>
                </a:lnTo>
                <a:cubicBezTo>
                  <a:pt x="874034" y="651410"/>
                  <a:pt x="893886" y="641896"/>
                  <a:pt x="911867" y="632382"/>
                </a:cubicBezTo>
                <a:lnTo>
                  <a:pt x="921155" y="627070"/>
                </a:lnTo>
                <a:lnTo>
                  <a:pt x="926346" y="624436"/>
                </a:lnTo>
                <a:lnTo>
                  <a:pt x="920107" y="630958"/>
                </a:lnTo>
                <a:cubicBezTo>
                  <a:pt x="912915" y="638000"/>
                  <a:pt x="901003" y="648189"/>
                  <a:pt x="860249" y="674709"/>
                </a:cubicBezTo>
                <a:cubicBezTo>
                  <a:pt x="863695" y="673436"/>
                  <a:pt x="866318" y="672836"/>
                  <a:pt x="868340" y="672611"/>
                </a:cubicBezTo>
                <a:cubicBezTo>
                  <a:pt x="870587" y="672537"/>
                  <a:pt x="872460" y="672986"/>
                  <a:pt x="873809" y="673660"/>
                </a:cubicBezTo>
                <a:cubicBezTo>
                  <a:pt x="876580" y="675084"/>
                  <a:pt x="877855" y="677631"/>
                  <a:pt x="879053" y="680028"/>
                </a:cubicBezTo>
                <a:cubicBezTo>
                  <a:pt x="880027" y="682276"/>
                  <a:pt x="881900" y="684748"/>
                  <a:pt x="884747" y="685422"/>
                </a:cubicBezTo>
                <a:cubicBezTo>
                  <a:pt x="887668" y="686021"/>
                  <a:pt x="891864" y="684973"/>
                  <a:pt x="898606" y="680703"/>
                </a:cubicBezTo>
                <a:cubicBezTo>
                  <a:pt x="889616" y="692389"/>
                  <a:pt x="894261" y="697259"/>
                  <a:pt x="893137" y="707897"/>
                </a:cubicBezTo>
                <a:cubicBezTo>
                  <a:pt x="891564" y="718460"/>
                  <a:pt x="882575" y="734717"/>
                  <a:pt x="845116" y="768880"/>
                </a:cubicBezTo>
                <a:cubicBezTo>
                  <a:pt x="843093" y="762961"/>
                  <a:pt x="844292" y="754571"/>
                  <a:pt x="840621" y="750375"/>
                </a:cubicBezTo>
                <a:cubicBezTo>
                  <a:pt x="838823" y="748278"/>
                  <a:pt x="835676" y="747154"/>
                  <a:pt x="830507" y="747903"/>
                </a:cubicBezTo>
                <a:cubicBezTo>
                  <a:pt x="825488" y="748652"/>
                  <a:pt x="818221" y="751199"/>
                  <a:pt x="807657" y="756219"/>
                </a:cubicBezTo>
                <a:cubicBezTo>
                  <a:pt x="786306" y="779293"/>
                  <a:pt x="794023" y="778618"/>
                  <a:pt x="799791" y="779293"/>
                </a:cubicBezTo>
                <a:cubicBezTo>
                  <a:pt x="805410" y="779967"/>
                  <a:pt x="808182" y="781990"/>
                  <a:pt x="777466" y="812256"/>
                </a:cubicBezTo>
                <a:cubicBezTo>
                  <a:pt x="760910" y="835031"/>
                  <a:pt x="777017" y="827239"/>
                  <a:pt x="797919" y="813230"/>
                </a:cubicBezTo>
                <a:cubicBezTo>
                  <a:pt x="819120" y="799295"/>
                  <a:pt x="845265" y="779293"/>
                  <a:pt x="849536" y="779218"/>
                </a:cubicBezTo>
                <a:cubicBezTo>
                  <a:pt x="844441" y="792403"/>
                  <a:pt x="839272" y="806712"/>
                  <a:pt x="833803" y="821845"/>
                </a:cubicBezTo>
                <a:cubicBezTo>
                  <a:pt x="828259" y="837053"/>
                  <a:pt x="823690" y="852935"/>
                  <a:pt x="817846" y="869417"/>
                </a:cubicBezTo>
                <a:cubicBezTo>
                  <a:pt x="812228" y="885899"/>
                  <a:pt x="805785" y="902980"/>
                  <a:pt x="798967" y="920136"/>
                </a:cubicBezTo>
                <a:cubicBezTo>
                  <a:pt x="792375" y="937217"/>
                  <a:pt x="784883" y="954447"/>
                  <a:pt x="776043" y="971453"/>
                </a:cubicBezTo>
                <a:cubicBezTo>
                  <a:pt x="786756" y="973026"/>
                  <a:pt x="786681" y="989883"/>
                  <a:pt x="790052" y="1004117"/>
                </a:cubicBezTo>
                <a:cubicBezTo>
                  <a:pt x="793499" y="1018276"/>
                  <a:pt x="799192" y="1030263"/>
                  <a:pt x="817996" y="1021273"/>
                </a:cubicBezTo>
                <a:cubicBezTo>
                  <a:pt x="827735" y="995127"/>
                  <a:pt x="837924" y="967782"/>
                  <a:pt x="848337" y="939838"/>
                </a:cubicBezTo>
                <a:cubicBezTo>
                  <a:pt x="857926" y="913843"/>
                  <a:pt x="868190" y="888596"/>
                  <a:pt x="877330" y="865072"/>
                </a:cubicBezTo>
                <a:cubicBezTo>
                  <a:pt x="895160" y="818100"/>
                  <a:pt x="913890" y="776596"/>
                  <a:pt x="928648" y="743033"/>
                </a:cubicBezTo>
                <a:cubicBezTo>
                  <a:pt x="921531" y="763860"/>
                  <a:pt x="944755" y="757792"/>
                  <a:pt x="978842" y="736890"/>
                </a:cubicBezTo>
                <a:cubicBezTo>
                  <a:pt x="940709" y="768430"/>
                  <a:pt x="907071" y="807985"/>
                  <a:pt x="903101" y="817650"/>
                </a:cubicBezTo>
                <a:lnTo>
                  <a:pt x="913590" y="836004"/>
                </a:lnTo>
                <a:lnTo>
                  <a:pt x="906622" y="839975"/>
                </a:lnTo>
                <a:cubicBezTo>
                  <a:pt x="910218" y="846193"/>
                  <a:pt x="913590" y="852561"/>
                  <a:pt x="917411" y="858854"/>
                </a:cubicBezTo>
                <a:cubicBezTo>
                  <a:pt x="923553" y="837278"/>
                  <a:pt x="984610" y="781315"/>
                  <a:pt x="998844" y="788807"/>
                </a:cubicBezTo>
                <a:lnTo>
                  <a:pt x="990828" y="806188"/>
                </a:lnTo>
                <a:cubicBezTo>
                  <a:pt x="1000867" y="799146"/>
                  <a:pt x="1025814" y="784013"/>
                  <a:pt x="1057354" y="763860"/>
                </a:cubicBezTo>
                <a:cubicBezTo>
                  <a:pt x="1089718" y="743482"/>
                  <a:pt x="1128300" y="718086"/>
                  <a:pt x="1165009" y="692015"/>
                </a:cubicBezTo>
                <a:cubicBezTo>
                  <a:pt x="1202617" y="665644"/>
                  <a:pt x="1239176" y="638300"/>
                  <a:pt x="1267195" y="615974"/>
                </a:cubicBezTo>
                <a:cubicBezTo>
                  <a:pt x="1281355" y="604437"/>
                  <a:pt x="1293790" y="594474"/>
                  <a:pt x="1303455" y="586607"/>
                </a:cubicBezTo>
                <a:cubicBezTo>
                  <a:pt x="1313344" y="578442"/>
                  <a:pt x="1320536" y="572298"/>
                  <a:pt x="1324281" y="568927"/>
                </a:cubicBezTo>
                <a:cubicBezTo>
                  <a:pt x="1318513" y="588106"/>
                  <a:pt x="1325630" y="584210"/>
                  <a:pt x="1328701" y="588555"/>
                </a:cubicBezTo>
                <a:lnTo>
                  <a:pt x="1333571" y="581738"/>
                </a:lnTo>
                <a:cubicBezTo>
                  <a:pt x="1304729" y="623691"/>
                  <a:pt x="1312295" y="623616"/>
                  <a:pt x="1319263" y="624740"/>
                </a:cubicBezTo>
                <a:cubicBezTo>
                  <a:pt x="1322633" y="625339"/>
                  <a:pt x="1326304" y="626014"/>
                  <a:pt x="1325330" y="632456"/>
                </a:cubicBezTo>
                <a:cubicBezTo>
                  <a:pt x="1324356" y="638899"/>
                  <a:pt x="1318663" y="651185"/>
                  <a:pt x="1303829" y="674784"/>
                </a:cubicBezTo>
                <a:cubicBezTo>
                  <a:pt x="1310272" y="682500"/>
                  <a:pt x="1321659" y="682950"/>
                  <a:pt x="1344883" y="647589"/>
                </a:cubicBezTo>
                <a:cubicBezTo>
                  <a:pt x="1356121" y="641746"/>
                  <a:pt x="1358368" y="648564"/>
                  <a:pt x="1356945" y="661374"/>
                </a:cubicBezTo>
                <a:cubicBezTo>
                  <a:pt x="1355446" y="674110"/>
                  <a:pt x="1351027" y="692465"/>
                  <a:pt x="1347056" y="710070"/>
                </a:cubicBezTo>
                <a:cubicBezTo>
                  <a:pt x="1339190" y="745056"/>
                  <a:pt x="1335519" y="776371"/>
                  <a:pt x="1369456" y="746330"/>
                </a:cubicBezTo>
                <a:lnTo>
                  <a:pt x="1321884" y="840275"/>
                </a:lnTo>
                <a:cubicBezTo>
                  <a:pt x="1328326" y="852486"/>
                  <a:pt x="1340987" y="834806"/>
                  <a:pt x="1352150" y="821021"/>
                </a:cubicBezTo>
                <a:cubicBezTo>
                  <a:pt x="1363537" y="807161"/>
                  <a:pt x="1373876" y="796748"/>
                  <a:pt x="1377922" y="823194"/>
                </a:cubicBezTo>
                <a:cubicBezTo>
                  <a:pt x="1368333" y="859678"/>
                  <a:pt x="1361365" y="923207"/>
                  <a:pt x="1366834" y="959242"/>
                </a:cubicBezTo>
                <a:cubicBezTo>
                  <a:pt x="1411485" y="991081"/>
                  <a:pt x="1447444" y="1050715"/>
                  <a:pt x="1489472" y="1110348"/>
                </a:cubicBezTo>
                <a:cubicBezTo>
                  <a:pt x="1500110" y="1125032"/>
                  <a:pt x="1510973" y="1139866"/>
                  <a:pt x="1522061" y="1154399"/>
                </a:cubicBezTo>
                <a:cubicBezTo>
                  <a:pt x="1533224" y="1168933"/>
                  <a:pt x="1544386" y="1183318"/>
                  <a:pt x="1557197" y="1195679"/>
                </a:cubicBezTo>
                <a:cubicBezTo>
                  <a:pt x="1582219" y="1220850"/>
                  <a:pt x="1608740" y="1243100"/>
                  <a:pt x="1638106" y="1257410"/>
                </a:cubicBezTo>
                <a:cubicBezTo>
                  <a:pt x="1658334" y="1183318"/>
                  <a:pt x="1647097" y="1176500"/>
                  <a:pt x="1635034" y="1174402"/>
                </a:cubicBezTo>
                <a:cubicBezTo>
                  <a:pt x="1622898" y="1172305"/>
                  <a:pt x="1609863" y="1174926"/>
                  <a:pt x="1628292" y="1119713"/>
                </a:cubicBezTo>
                <a:cubicBezTo>
                  <a:pt x="1639904" y="1125932"/>
                  <a:pt x="1651817" y="1131774"/>
                  <a:pt x="1663953" y="1137318"/>
                </a:cubicBezTo>
                <a:cubicBezTo>
                  <a:pt x="1676314" y="1142638"/>
                  <a:pt x="1689499" y="1146983"/>
                  <a:pt x="1702610" y="1151403"/>
                </a:cubicBezTo>
                <a:cubicBezTo>
                  <a:pt x="1715794" y="1155823"/>
                  <a:pt x="1729130" y="1159943"/>
                  <a:pt x="1742689" y="1163839"/>
                </a:cubicBezTo>
                <a:cubicBezTo>
                  <a:pt x="1749432" y="1165786"/>
                  <a:pt x="1756250" y="1167660"/>
                  <a:pt x="1763068" y="1169608"/>
                </a:cubicBezTo>
                <a:cubicBezTo>
                  <a:pt x="1769885" y="1171555"/>
                  <a:pt x="1776777" y="1173353"/>
                  <a:pt x="1784044" y="1174702"/>
                </a:cubicBezTo>
                <a:cubicBezTo>
                  <a:pt x="1812812" y="1180620"/>
                  <a:pt x="1841954" y="1185939"/>
                  <a:pt x="1871396" y="1191333"/>
                </a:cubicBezTo>
                <a:cubicBezTo>
                  <a:pt x="1878739" y="1192682"/>
                  <a:pt x="1886080" y="1194030"/>
                  <a:pt x="1893497" y="1195379"/>
                </a:cubicBezTo>
                <a:cubicBezTo>
                  <a:pt x="1901138" y="1196352"/>
                  <a:pt x="1908780" y="1197401"/>
                  <a:pt x="1916421" y="1198375"/>
                </a:cubicBezTo>
                <a:cubicBezTo>
                  <a:pt x="1931705" y="1200473"/>
                  <a:pt x="1947063" y="1202645"/>
                  <a:pt x="1962420" y="1204744"/>
                </a:cubicBezTo>
                <a:cubicBezTo>
                  <a:pt x="2022878" y="1214857"/>
                  <a:pt x="2087381" y="1221075"/>
                  <a:pt x="2149261" y="1235609"/>
                </a:cubicBezTo>
                <a:cubicBezTo>
                  <a:pt x="2156978" y="1237556"/>
                  <a:pt x="2164920" y="1239055"/>
                  <a:pt x="2172935" y="1240628"/>
                </a:cubicBezTo>
                <a:cubicBezTo>
                  <a:pt x="2180877" y="1242276"/>
                  <a:pt x="2188817" y="1244000"/>
                  <a:pt x="2196759" y="1245797"/>
                </a:cubicBezTo>
                <a:cubicBezTo>
                  <a:pt x="2212566" y="1249469"/>
                  <a:pt x="2228373" y="1253589"/>
                  <a:pt x="2244031" y="1258234"/>
                </a:cubicBezTo>
                <a:cubicBezTo>
                  <a:pt x="2275496" y="1267374"/>
                  <a:pt x="2306136" y="1279435"/>
                  <a:pt x="2337826" y="1291421"/>
                </a:cubicBezTo>
                <a:cubicBezTo>
                  <a:pt x="2383750" y="1299737"/>
                  <a:pt x="2418437" y="1358847"/>
                  <a:pt x="2455295" y="1419454"/>
                </a:cubicBezTo>
                <a:cubicBezTo>
                  <a:pt x="2492604" y="1478637"/>
                  <a:pt x="2532085" y="1538870"/>
                  <a:pt x="2582654" y="1550932"/>
                </a:cubicBezTo>
                <a:lnTo>
                  <a:pt x="2567670" y="1566665"/>
                </a:lnTo>
                <a:cubicBezTo>
                  <a:pt x="2573514" y="1575355"/>
                  <a:pt x="2591269" y="1564492"/>
                  <a:pt x="2614343" y="1545014"/>
                </a:cubicBezTo>
                <a:cubicBezTo>
                  <a:pt x="2620187" y="1540070"/>
                  <a:pt x="2626255" y="1534750"/>
                  <a:pt x="2632622" y="1528906"/>
                </a:cubicBezTo>
                <a:cubicBezTo>
                  <a:pt x="2639065" y="1522838"/>
                  <a:pt x="2645733" y="1516471"/>
                  <a:pt x="2652550" y="1509952"/>
                </a:cubicBezTo>
                <a:cubicBezTo>
                  <a:pt x="2666111" y="1496918"/>
                  <a:pt x="2680269" y="1483208"/>
                  <a:pt x="2694503" y="1469498"/>
                </a:cubicBezTo>
                <a:cubicBezTo>
                  <a:pt x="2750916" y="1416158"/>
                  <a:pt x="2804555" y="1372631"/>
                  <a:pt x="2815419" y="1428368"/>
                </a:cubicBezTo>
                <a:cubicBezTo>
                  <a:pt x="2859320" y="1444251"/>
                  <a:pt x="2875726" y="1471371"/>
                  <a:pt x="2891459" y="1489276"/>
                </a:cubicBezTo>
                <a:cubicBezTo>
                  <a:pt x="2907191" y="1507106"/>
                  <a:pt x="2922549" y="1515347"/>
                  <a:pt x="2964278" y="1491374"/>
                </a:cubicBezTo>
                <a:cubicBezTo>
                  <a:pt x="2983082" y="1566065"/>
                  <a:pt x="3003758" y="1613038"/>
                  <a:pt x="3036348" y="1584944"/>
                </a:cubicBezTo>
                <a:cubicBezTo>
                  <a:pt x="3074779" y="1555577"/>
                  <a:pt x="3112238" y="1529881"/>
                  <a:pt x="3149471" y="1504035"/>
                </a:cubicBezTo>
                <a:cubicBezTo>
                  <a:pt x="3170148" y="1499914"/>
                  <a:pt x="3191574" y="1498566"/>
                  <a:pt x="3213600" y="1497367"/>
                </a:cubicBezTo>
                <a:cubicBezTo>
                  <a:pt x="3235625" y="1496094"/>
                  <a:pt x="3258175" y="1495494"/>
                  <a:pt x="3280950" y="1493921"/>
                </a:cubicBezTo>
                <a:cubicBezTo>
                  <a:pt x="3303799" y="1492572"/>
                  <a:pt x="3326723" y="1489126"/>
                  <a:pt x="3349648" y="1483582"/>
                </a:cubicBezTo>
                <a:cubicBezTo>
                  <a:pt x="3372497" y="1477964"/>
                  <a:pt x="3395272" y="1469572"/>
                  <a:pt x="3417372" y="1456238"/>
                </a:cubicBezTo>
                <a:cubicBezTo>
                  <a:pt x="3382386" y="1403497"/>
                  <a:pt x="3378565" y="1342140"/>
                  <a:pt x="3400516" y="1332101"/>
                </a:cubicBezTo>
                <a:cubicBezTo>
                  <a:pt x="3411528" y="1327082"/>
                  <a:pt x="3429134" y="1334873"/>
                  <a:pt x="3453407" y="1362967"/>
                </a:cubicBezTo>
                <a:cubicBezTo>
                  <a:pt x="3477755" y="1391135"/>
                  <a:pt x="3508621" y="1438708"/>
                  <a:pt x="3547053" y="1514223"/>
                </a:cubicBezTo>
                <a:cubicBezTo>
                  <a:pt x="3570727" y="1520666"/>
                  <a:pt x="3580166" y="1490699"/>
                  <a:pt x="3589156" y="1467026"/>
                </a:cubicBezTo>
                <a:cubicBezTo>
                  <a:pt x="3598221" y="1443352"/>
                  <a:pt x="3606836" y="1426047"/>
                  <a:pt x="3630060" y="1457286"/>
                </a:cubicBezTo>
                <a:cubicBezTo>
                  <a:pt x="3643320" y="1413086"/>
                  <a:pt x="3659952" y="1372631"/>
                  <a:pt x="3677258" y="1333300"/>
                </a:cubicBezTo>
                <a:cubicBezTo>
                  <a:pt x="3694563" y="1293969"/>
                  <a:pt x="3712543" y="1256061"/>
                  <a:pt x="3728276" y="1215381"/>
                </a:cubicBezTo>
                <a:cubicBezTo>
                  <a:pt x="3826191" y="1185265"/>
                  <a:pt x="3948455" y="1233736"/>
                  <a:pt x="4083680" y="1288425"/>
                </a:cubicBezTo>
                <a:cubicBezTo>
                  <a:pt x="4218304" y="1343339"/>
                  <a:pt x="4365965" y="1404245"/>
                  <a:pt x="4498641" y="1404021"/>
                </a:cubicBezTo>
                <a:cubicBezTo>
                  <a:pt x="4510329" y="1396529"/>
                  <a:pt x="4521042" y="1386340"/>
                  <a:pt x="4531005" y="1375702"/>
                </a:cubicBezTo>
                <a:cubicBezTo>
                  <a:pt x="4539246" y="1385217"/>
                  <a:pt x="4554754" y="1383119"/>
                  <a:pt x="4575656" y="1372631"/>
                </a:cubicBezTo>
                <a:cubicBezTo>
                  <a:pt x="4596558" y="1361993"/>
                  <a:pt x="4622778" y="1342590"/>
                  <a:pt x="4652295" y="1317792"/>
                </a:cubicBezTo>
                <a:cubicBezTo>
                  <a:pt x="4711479" y="1267674"/>
                  <a:pt x="4783549" y="1194704"/>
                  <a:pt x="4854195" y="1122635"/>
                </a:cubicBezTo>
                <a:cubicBezTo>
                  <a:pt x="4995487" y="979020"/>
                  <a:pt x="5132809" y="837428"/>
                  <a:pt x="5171466" y="907624"/>
                </a:cubicBezTo>
                <a:cubicBezTo>
                  <a:pt x="5173789" y="887697"/>
                  <a:pt x="5190795" y="878856"/>
                  <a:pt x="5178058" y="847392"/>
                </a:cubicBezTo>
                <a:cubicBezTo>
                  <a:pt x="5285040" y="784237"/>
                  <a:pt x="5419589" y="862599"/>
                  <a:pt x="5534137" y="794351"/>
                </a:cubicBezTo>
                <a:cubicBezTo>
                  <a:pt x="5530765" y="793976"/>
                  <a:pt x="5525821" y="793751"/>
                  <a:pt x="5521326" y="795100"/>
                </a:cubicBezTo>
                <a:cubicBezTo>
                  <a:pt x="5623362" y="718086"/>
                  <a:pt x="5744652" y="660775"/>
                  <a:pt x="5868264" y="604513"/>
                </a:cubicBezTo>
                <a:cubicBezTo>
                  <a:pt x="5929921" y="576419"/>
                  <a:pt x="5992026" y="548699"/>
                  <a:pt x="6052409" y="519108"/>
                </a:cubicBezTo>
                <a:cubicBezTo>
                  <a:pt x="6112417" y="489590"/>
                  <a:pt x="6171076" y="458201"/>
                  <a:pt x="6224867" y="422841"/>
                </a:cubicBezTo>
                <a:cubicBezTo>
                  <a:pt x="6261351" y="438723"/>
                  <a:pt x="6298884" y="465842"/>
                  <a:pt x="6334469" y="482099"/>
                </a:cubicBezTo>
                <a:cubicBezTo>
                  <a:pt x="6369830" y="498356"/>
                  <a:pt x="6401969" y="503825"/>
                  <a:pt x="6427890" y="476180"/>
                </a:cubicBezTo>
                <a:cubicBezTo>
                  <a:pt x="6485575" y="428609"/>
                  <a:pt x="6550528" y="380737"/>
                  <a:pt x="6624096" y="333840"/>
                </a:cubicBezTo>
                <a:cubicBezTo>
                  <a:pt x="6697589" y="286941"/>
                  <a:pt x="6779099" y="241018"/>
                  <a:pt x="6869897" y="198166"/>
                </a:cubicBezTo>
                <a:cubicBezTo>
                  <a:pt x="6960695" y="155314"/>
                  <a:pt x="7060859" y="115532"/>
                  <a:pt x="7170911" y="82345"/>
                </a:cubicBezTo>
                <a:cubicBezTo>
                  <a:pt x="7281038" y="49157"/>
                  <a:pt x="7400305" y="22637"/>
                  <a:pt x="7528487" y="7279"/>
                </a:cubicBezTo>
                <a:cubicBezTo>
                  <a:pt x="7558079" y="3982"/>
                  <a:pt x="7587897" y="2259"/>
                  <a:pt x="7617787" y="1135"/>
                </a:cubicBezTo>
                <a:lnTo>
                  <a:pt x="7640263" y="387"/>
                </a:lnTo>
                <a:cubicBezTo>
                  <a:pt x="7647679" y="236"/>
                  <a:pt x="7655620" y="-64"/>
                  <a:pt x="7661838" y="12"/>
                </a:cubicBezTo>
                <a:close/>
              </a:path>
            </a:pathLst>
          </a:custGeom>
        </p:spPr>
        <p:txBody>
          <a:bodyPr wrap="square">
            <a:noAutofit/>
          </a:bodyPr>
          <a:lstStyle/>
          <a:p>
            <a:endParaRPr lang="en-US" dirty="0"/>
          </a:p>
        </p:txBody>
      </p:sp>
    </p:spTree>
    <p:extLst>
      <p:ext uri="{BB962C8B-B14F-4D97-AF65-F5344CB8AC3E}">
        <p14:creationId xmlns:p14="http://schemas.microsoft.com/office/powerpoint/2010/main" val="20353656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1E2B08A-7404-4B96-9DCB-FBF89786EEB9}"/>
              </a:ext>
            </a:extLst>
          </p:cNvPr>
          <p:cNvSpPr>
            <a:spLocks noGrp="1"/>
          </p:cNvSpPr>
          <p:nvPr>
            <p:ph type="dt" sz="half" idx="10"/>
          </p:nvPr>
        </p:nvSpPr>
        <p:spPr/>
        <p:txBody>
          <a:bodyPr/>
          <a:lstStyle/>
          <a:p>
            <a:fld id="{CCB8D670-0FFB-4F77-B77F-E96657E913BF}" type="datetimeFigureOut">
              <a:rPr lang="en-US" smtClean="0"/>
              <a:t>2/7/2020</a:t>
            </a:fld>
            <a:endParaRPr lang="en-US" dirty="0"/>
          </a:p>
        </p:txBody>
      </p:sp>
      <p:sp>
        <p:nvSpPr>
          <p:cNvPr id="3" name="Footer Placeholder 2">
            <a:extLst>
              <a:ext uri="{FF2B5EF4-FFF2-40B4-BE49-F238E27FC236}">
                <a16:creationId xmlns="" xmlns:a16="http://schemas.microsoft.com/office/drawing/2014/main" id="{D55401EC-FFEB-48AA-9A6D-0C928B71CDB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 xmlns:a16="http://schemas.microsoft.com/office/drawing/2014/main" id="{CA87C97E-889A-476E-98C5-210B15C5DDBA}"/>
              </a:ext>
            </a:extLst>
          </p:cNvPr>
          <p:cNvSpPr>
            <a:spLocks noGrp="1"/>
          </p:cNvSpPr>
          <p:nvPr>
            <p:ph type="sldNum" sz="quarter" idx="12"/>
          </p:nvPr>
        </p:nvSpPr>
        <p:spPr/>
        <p:txBody>
          <a:bodyPr/>
          <a:lstStyle/>
          <a:p>
            <a:fld id="{D13DE82C-19FF-4122-931F-2BD77445347C}" type="slidenum">
              <a:rPr lang="en-US" smtClean="0"/>
              <a:t>‹Nº›</a:t>
            </a:fld>
            <a:endParaRPr lang="en-US" dirty="0"/>
          </a:p>
        </p:txBody>
      </p:sp>
      <p:sp>
        <p:nvSpPr>
          <p:cNvPr id="5" name="Rectangle 4">
            <a:extLst>
              <a:ext uri="{FF2B5EF4-FFF2-40B4-BE49-F238E27FC236}">
                <a16:creationId xmlns="" xmlns:a16="http://schemas.microsoft.com/office/drawing/2014/main" id="{03A4E085-6B40-46A9-8D2D-235FE694E6D3}"/>
              </a:ext>
            </a:extLst>
          </p:cNvPr>
          <p:cNvSpPr/>
          <p:nvPr userDrawn="1"/>
        </p:nvSpPr>
        <p:spPr>
          <a:xfrm>
            <a:off x="0" y="0"/>
            <a:ext cx="12192000" cy="6858000"/>
          </a:xfrm>
          <a:prstGeom prst="rect">
            <a:avLst/>
          </a:prstGeom>
          <a:solidFill>
            <a:srgbClr val="0D1E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 xmlns:a16="http://schemas.microsoft.com/office/drawing/2014/main" id="{78A70C4D-F063-46D4-B68F-72D38F1042CA}"/>
              </a:ext>
            </a:extLst>
          </p:cNvPr>
          <p:cNvSpPr>
            <a:spLocks noGrp="1"/>
          </p:cNvSpPr>
          <p:nvPr>
            <p:ph type="pic" sz="quarter" idx="13"/>
          </p:nvPr>
        </p:nvSpPr>
        <p:spPr>
          <a:xfrm>
            <a:off x="5192519" y="498811"/>
            <a:ext cx="6315952" cy="5621840"/>
          </a:xfrm>
          <a:custGeom>
            <a:avLst/>
            <a:gdLst>
              <a:gd name="connsiteX0" fmla="*/ 2955872 w 6315952"/>
              <a:gd name="connsiteY0" fmla="*/ 0 h 5621840"/>
              <a:gd name="connsiteX1" fmla="*/ 3027210 w 6315952"/>
              <a:gd name="connsiteY1" fmla="*/ 2206 h 5621840"/>
              <a:gd name="connsiteX2" fmla="*/ 3098547 w 6315952"/>
              <a:gd name="connsiteY2" fmla="*/ 5019 h 5621840"/>
              <a:gd name="connsiteX3" fmla="*/ 3134216 w 6315952"/>
              <a:gd name="connsiteY3" fmla="*/ 6845 h 5621840"/>
              <a:gd name="connsiteX4" fmla="*/ 3169885 w 6315952"/>
              <a:gd name="connsiteY4" fmla="*/ 9887 h 5621840"/>
              <a:gd name="connsiteX5" fmla="*/ 3241147 w 6315952"/>
              <a:gd name="connsiteY5" fmla="*/ 16199 h 5621840"/>
              <a:gd name="connsiteX6" fmla="*/ 3312256 w 6315952"/>
              <a:gd name="connsiteY6" fmla="*/ 23805 h 5621840"/>
              <a:gd name="connsiteX7" fmla="*/ 3453943 w 6315952"/>
              <a:gd name="connsiteY7" fmla="*/ 43959 h 5621840"/>
              <a:gd name="connsiteX8" fmla="*/ 3594412 w 6315952"/>
              <a:gd name="connsiteY8" fmla="*/ 70653 h 5621840"/>
              <a:gd name="connsiteX9" fmla="*/ 3629245 w 6315952"/>
              <a:gd name="connsiteY9" fmla="*/ 78411 h 5621840"/>
              <a:gd name="connsiteX10" fmla="*/ 3663925 w 6315952"/>
              <a:gd name="connsiteY10" fmla="*/ 86700 h 5621840"/>
              <a:gd name="connsiteX11" fmla="*/ 3733209 w 6315952"/>
              <a:gd name="connsiteY11" fmla="*/ 103432 h 5621840"/>
              <a:gd name="connsiteX12" fmla="*/ 4266644 w 6315952"/>
              <a:gd name="connsiteY12" fmla="*/ 288773 h 5621840"/>
              <a:gd name="connsiteX13" fmla="*/ 4754143 w 6315952"/>
              <a:gd name="connsiteY13" fmla="*/ 547201 h 5621840"/>
              <a:gd name="connsiteX14" fmla="*/ 5187417 w 6315952"/>
              <a:gd name="connsiteY14" fmla="*/ 860386 h 5621840"/>
              <a:gd name="connsiteX15" fmla="*/ 5639551 w 6315952"/>
              <a:gd name="connsiteY15" fmla="*/ 1313434 h 5621840"/>
              <a:gd name="connsiteX16" fmla="*/ 5993273 w 6315952"/>
              <a:gd name="connsiteY16" fmla="*/ 1868392 h 5621840"/>
              <a:gd name="connsiteX17" fmla="*/ 6223637 w 6315952"/>
              <a:gd name="connsiteY17" fmla="*/ 2498870 h 5621840"/>
              <a:gd name="connsiteX18" fmla="*/ 6314597 w 6315952"/>
              <a:gd name="connsiteY18" fmla="*/ 3169428 h 5621840"/>
              <a:gd name="connsiteX19" fmla="*/ 6263109 w 6315952"/>
              <a:gd name="connsiteY19" fmla="*/ 3846375 h 5621840"/>
              <a:gd name="connsiteX20" fmla="*/ 6071836 w 6315952"/>
              <a:gd name="connsiteY20" fmla="*/ 4498073 h 5621840"/>
              <a:gd name="connsiteX21" fmla="*/ 5754163 w 6315952"/>
              <a:gd name="connsiteY21" fmla="*/ 5090601 h 5621840"/>
              <a:gd name="connsiteX22" fmla="*/ 5331689 w 6315952"/>
              <a:gd name="connsiteY22" fmla="*/ 5599166 h 5621840"/>
              <a:gd name="connsiteX23" fmla="*/ 5306364 w 6315952"/>
              <a:gd name="connsiteY23" fmla="*/ 5544865 h 5621840"/>
              <a:gd name="connsiteX24" fmla="*/ 5286894 w 6315952"/>
              <a:gd name="connsiteY24" fmla="*/ 5478775 h 5621840"/>
              <a:gd name="connsiteX25" fmla="*/ 5253203 w 6315952"/>
              <a:gd name="connsiteY25" fmla="*/ 5436717 h 5621840"/>
              <a:gd name="connsiteX26" fmla="*/ 5225139 w 6315952"/>
              <a:gd name="connsiteY26" fmla="*/ 5435272 h 5621840"/>
              <a:gd name="connsiteX27" fmla="*/ 5186048 w 6315952"/>
              <a:gd name="connsiteY27" fmla="*/ 5451852 h 5621840"/>
              <a:gd name="connsiteX28" fmla="*/ 5102846 w 6315952"/>
              <a:gd name="connsiteY28" fmla="*/ 5503872 h 5621840"/>
              <a:gd name="connsiteX29" fmla="*/ 5064363 w 6315952"/>
              <a:gd name="connsiteY29" fmla="*/ 5525928 h 5621840"/>
              <a:gd name="connsiteX30" fmla="*/ 5027097 w 6315952"/>
              <a:gd name="connsiteY30" fmla="*/ 5544636 h 5621840"/>
              <a:gd name="connsiteX31" fmla="*/ 4958802 w 6315952"/>
              <a:gd name="connsiteY31" fmla="*/ 5575590 h 5621840"/>
              <a:gd name="connsiteX32" fmla="*/ 4927620 w 6315952"/>
              <a:gd name="connsiteY32" fmla="*/ 5587987 h 5621840"/>
              <a:gd name="connsiteX33" fmla="*/ 4897655 w 6315952"/>
              <a:gd name="connsiteY33" fmla="*/ 5597646 h 5621840"/>
              <a:gd name="connsiteX34" fmla="*/ 4717181 w 6315952"/>
              <a:gd name="connsiteY34" fmla="*/ 5618332 h 5621840"/>
              <a:gd name="connsiteX35" fmla="*/ 4548801 w 6315952"/>
              <a:gd name="connsiteY35" fmla="*/ 5489194 h 5621840"/>
              <a:gd name="connsiteX36" fmla="*/ 4575571 w 6315952"/>
              <a:gd name="connsiteY36" fmla="*/ 5433067 h 5621840"/>
              <a:gd name="connsiteX37" fmla="*/ 4616031 w 6315952"/>
              <a:gd name="connsiteY37" fmla="*/ 5398995 h 5621840"/>
              <a:gd name="connsiteX38" fmla="*/ 4660522 w 6315952"/>
              <a:gd name="connsiteY38" fmla="*/ 5363402 h 5621840"/>
              <a:gd name="connsiteX39" fmla="*/ 4725775 w 6315952"/>
              <a:gd name="connsiteY39" fmla="*/ 5305222 h 5621840"/>
              <a:gd name="connsiteX40" fmla="*/ 4696648 w 6315952"/>
              <a:gd name="connsiteY40" fmla="*/ 5290468 h 5621840"/>
              <a:gd name="connsiteX41" fmla="*/ 4748211 w 6315952"/>
              <a:gd name="connsiteY41" fmla="*/ 5245292 h 5621840"/>
              <a:gd name="connsiteX42" fmla="*/ 4774906 w 6315952"/>
              <a:gd name="connsiteY42" fmla="*/ 5221488 h 5621840"/>
              <a:gd name="connsiteX43" fmla="*/ 4788367 w 6315952"/>
              <a:gd name="connsiteY43" fmla="*/ 5209243 h 5621840"/>
              <a:gd name="connsiteX44" fmla="*/ 4801372 w 6315952"/>
              <a:gd name="connsiteY44" fmla="*/ 5196314 h 5621840"/>
              <a:gd name="connsiteX45" fmla="*/ 4853773 w 6315952"/>
              <a:gd name="connsiteY45" fmla="*/ 5143534 h 5621840"/>
              <a:gd name="connsiteX46" fmla="*/ 4879783 w 6315952"/>
              <a:gd name="connsiteY46" fmla="*/ 5116687 h 5621840"/>
              <a:gd name="connsiteX47" fmla="*/ 4904424 w 6315952"/>
              <a:gd name="connsiteY47" fmla="*/ 5088699 h 5621840"/>
              <a:gd name="connsiteX48" fmla="*/ 4952261 w 6315952"/>
              <a:gd name="connsiteY48" fmla="*/ 5033257 h 5621840"/>
              <a:gd name="connsiteX49" fmla="*/ 4963745 w 6315952"/>
              <a:gd name="connsiteY49" fmla="*/ 5019567 h 5621840"/>
              <a:gd name="connsiteX50" fmla="*/ 4974469 w 6315952"/>
              <a:gd name="connsiteY50" fmla="*/ 5005497 h 5621840"/>
              <a:gd name="connsiteX51" fmla="*/ 4995307 w 6315952"/>
              <a:gd name="connsiteY51" fmla="*/ 4977891 h 5621840"/>
              <a:gd name="connsiteX52" fmla="*/ 5033866 w 6315952"/>
              <a:gd name="connsiteY52" fmla="*/ 4925262 h 5621840"/>
              <a:gd name="connsiteX53" fmla="*/ 5050674 w 6315952"/>
              <a:gd name="connsiteY53" fmla="*/ 4900012 h 5621840"/>
              <a:gd name="connsiteX54" fmla="*/ 5065732 w 6315952"/>
              <a:gd name="connsiteY54" fmla="*/ 4875827 h 5621840"/>
              <a:gd name="connsiteX55" fmla="*/ 5109615 w 6315952"/>
              <a:gd name="connsiteY55" fmla="*/ 4795744 h 5621840"/>
              <a:gd name="connsiteX56" fmla="*/ 5120642 w 6315952"/>
              <a:gd name="connsiteY56" fmla="*/ 4749656 h 5621840"/>
              <a:gd name="connsiteX57" fmla="*/ 5094480 w 6315952"/>
              <a:gd name="connsiteY57" fmla="*/ 4750112 h 5621840"/>
              <a:gd name="connsiteX58" fmla="*/ 5065352 w 6315952"/>
              <a:gd name="connsiteY58" fmla="*/ 4770874 h 5621840"/>
              <a:gd name="connsiteX59" fmla="*/ 5022458 w 6315952"/>
              <a:gd name="connsiteY59" fmla="*/ 4805327 h 5621840"/>
              <a:gd name="connsiteX60" fmla="*/ 4971731 w 6315952"/>
              <a:gd name="connsiteY60" fmla="*/ 4837421 h 5621840"/>
              <a:gd name="connsiteX61" fmla="*/ 4942906 w 6315952"/>
              <a:gd name="connsiteY61" fmla="*/ 4862290 h 5621840"/>
              <a:gd name="connsiteX62" fmla="*/ 4911801 w 6315952"/>
              <a:gd name="connsiteY62" fmla="*/ 4891494 h 5621840"/>
              <a:gd name="connsiteX63" fmla="*/ 4844266 w 6315952"/>
              <a:gd name="connsiteY63" fmla="*/ 4959105 h 5621840"/>
              <a:gd name="connsiteX64" fmla="*/ 4807912 w 6315952"/>
              <a:gd name="connsiteY64" fmla="*/ 4995003 h 5621840"/>
              <a:gd name="connsiteX65" fmla="*/ 4770418 w 6315952"/>
              <a:gd name="connsiteY65" fmla="*/ 5031128 h 5621840"/>
              <a:gd name="connsiteX66" fmla="*/ 4479212 w 6315952"/>
              <a:gd name="connsiteY66" fmla="*/ 5198368 h 5621840"/>
              <a:gd name="connsiteX67" fmla="*/ 4408559 w 6315952"/>
              <a:gd name="connsiteY67" fmla="*/ 5154485 h 5621840"/>
              <a:gd name="connsiteX68" fmla="*/ 4394261 w 6315952"/>
              <a:gd name="connsiteY68" fmla="*/ 5116915 h 5621840"/>
              <a:gd name="connsiteX69" fmla="*/ 4385059 w 6315952"/>
              <a:gd name="connsiteY69" fmla="*/ 5074782 h 5621840"/>
              <a:gd name="connsiteX70" fmla="*/ 4359809 w 6315952"/>
              <a:gd name="connsiteY70" fmla="*/ 4995839 h 5621840"/>
              <a:gd name="connsiteX71" fmla="*/ 4291057 w 6315952"/>
              <a:gd name="connsiteY71" fmla="*/ 4951196 h 5621840"/>
              <a:gd name="connsiteX72" fmla="*/ 4276151 w 6315952"/>
              <a:gd name="connsiteY72" fmla="*/ 4962908 h 5621840"/>
              <a:gd name="connsiteX73" fmla="*/ 4259115 w 6315952"/>
              <a:gd name="connsiteY73" fmla="*/ 4974924 h 5621840"/>
              <a:gd name="connsiteX74" fmla="*/ 4221241 w 6315952"/>
              <a:gd name="connsiteY74" fmla="*/ 5001847 h 5621840"/>
              <a:gd name="connsiteX75" fmla="*/ 4200859 w 6315952"/>
              <a:gd name="connsiteY75" fmla="*/ 5016373 h 5621840"/>
              <a:gd name="connsiteX76" fmla="*/ 4190363 w 6315952"/>
              <a:gd name="connsiteY76" fmla="*/ 5023826 h 5621840"/>
              <a:gd name="connsiteX77" fmla="*/ 4179412 w 6315952"/>
              <a:gd name="connsiteY77" fmla="*/ 5030823 h 5621840"/>
              <a:gd name="connsiteX78" fmla="*/ 4134616 w 6315952"/>
              <a:gd name="connsiteY78" fmla="*/ 5059495 h 5621840"/>
              <a:gd name="connsiteX79" fmla="*/ 4112181 w 6315952"/>
              <a:gd name="connsiteY79" fmla="*/ 5073945 h 5621840"/>
              <a:gd name="connsiteX80" fmla="*/ 4101001 w 6315952"/>
              <a:gd name="connsiteY80" fmla="*/ 5081094 h 5621840"/>
              <a:gd name="connsiteX81" fmla="*/ 4089593 w 6315952"/>
              <a:gd name="connsiteY81" fmla="*/ 5087635 h 5621840"/>
              <a:gd name="connsiteX82" fmla="*/ 4045482 w 6315952"/>
              <a:gd name="connsiteY82" fmla="*/ 5112960 h 5621840"/>
              <a:gd name="connsiteX83" fmla="*/ 4005174 w 6315952"/>
              <a:gd name="connsiteY83" fmla="*/ 5135928 h 5621840"/>
              <a:gd name="connsiteX84" fmla="*/ 3969810 w 6315952"/>
              <a:gd name="connsiteY84" fmla="*/ 5153953 h 5621840"/>
              <a:gd name="connsiteX85" fmla="*/ 3910336 w 6315952"/>
              <a:gd name="connsiteY85" fmla="*/ 5038809 h 5621840"/>
              <a:gd name="connsiteX86" fmla="*/ 3874591 w 6315952"/>
              <a:gd name="connsiteY86" fmla="*/ 4969829 h 5621840"/>
              <a:gd name="connsiteX87" fmla="*/ 3453410 w 6315952"/>
              <a:gd name="connsiteY87" fmla="*/ 5085734 h 5621840"/>
              <a:gd name="connsiteX88" fmla="*/ 2963478 w 6315952"/>
              <a:gd name="connsiteY88" fmla="*/ 5156615 h 5621840"/>
              <a:gd name="connsiteX89" fmla="*/ 2936099 w 6315952"/>
              <a:gd name="connsiteY89" fmla="*/ 5057366 h 5621840"/>
              <a:gd name="connsiteX90" fmla="*/ 2963249 w 6315952"/>
              <a:gd name="connsiteY90" fmla="*/ 5015841 h 5621840"/>
              <a:gd name="connsiteX91" fmla="*/ 3040899 w 6315952"/>
              <a:gd name="connsiteY91" fmla="*/ 4981921 h 5621840"/>
              <a:gd name="connsiteX92" fmla="*/ 3056794 w 6315952"/>
              <a:gd name="connsiteY92" fmla="*/ 4981161 h 5621840"/>
              <a:gd name="connsiteX93" fmla="*/ 3072613 w 6315952"/>
              <a:gd name="connsiteY93" fmla="*/ 4979411 h 5621840"/>
              <a:gd name="connsiteX94" fmla="*/ 3104176 w 6315952"/>
              <a:gd name="connsiteY94" fmla="*/ 4976065 h 5621840"/>
              <a:gd name="connsiteX95" fmla="*/ 3167071 w 6315952"/>
              <a:gd name="connsiteY95" fmla="*/ 4968612 h 5621840"/>
              <a:gd name="connsiteX96" fmla="*/ 3229587 w 6315952"/>
              <a:gd name="connsiteY96" fmla="*/ 4959105 h 5621840"/>
              <a:gd name="connsiteX97" fmla="*/ 3291418 w 6315952"/>
              <a:gd name="connsiteY97" fmla="*/ 4946405 h 5621840"/>
              <a:gd name="connsiteX98" fmla="*/ 3322295 w 6315952"/>
              <a:gd name="connsiteY98" fmla="*/ 4940168 h 5621840"/>
              <a:gd name="connsiteX99" fmla="*/ 3352716 w 6315952"/>
              <a:gd name="connsiteY99" fmla="*/ 4932031 h 5621840"/>
              <a:gd name="connsiteX100" fmla="*/ 3383213 w 6315952"/>
              <a:gd name="connsiteY100" fmla="*/ 4924121 h 5621840"/>
              <a:gd name="connsiteX101" fmla="*/ 3398424 w 6315952"/>
              <a:gd name="connsiteY101" fmla="*/ 4920242 h 5621840"/>
              <a:gd name="connsiteX102" fmla="*/ 3413559 w 6315952"/>
              <a:gd name="connsiteY102" fmla="*/ 4915907 h 5621840"/>
              <a:gd name="connsiteX103" fmla="*/ 3473488 w 6315952"/>
              <a:gd name="connsiteY103" fmla="*/ 4896970 h 5621840"/>
              <a:gd name="connsiteX104" fmla="*/ 3488471 w 6315952"/>
              <a:gd name="connsiteY104" fmla="*/ 4892407 h 5621840"/>
              <a:gd name="connsiteX105" fmla="*/ 3503225 w 6315952"/>
              <a:gd name="connsiteY105" fmla="*/ 4886855 h 5621840"/>
              <a:gd name="connsiteX106" fmla="*/ 3532658 w 6315952"/>
              <a:gd name="connsiteY106" fmla="*/ 4875827 h 5621840"/>
              <a:gd name="connsiteX107" fmla="*/ 3648942 w 6315952"/>
              <a:gd name="connsiteY107" fmla="*/ 4828447 h 5621840"/>
              <a:gd name="connsiteX108" fmla="*/ 3705298 w 6315952"/>
              <a:gd name="connsiteY108" fmla="*/ 4800763 h 5621840"/>
              <a:gd name="connsiteX109" fmla="*/ 3719443 w 6315952"/>
              <a:gd name="connsiteY109" fmla="*/ 4793994 h 5621840"/>
              <a:gd name="connsiteX110" fmla="*/ 3726516 w 6315952"/>
              <a:gd name="connsiteY110" fmla="*/ 4790648 h 5621840"/>
              <a:gd name="connsiteX111" fmla="*/ 3733361 w 6315952"/>
              <a:gd name="connsiteY111" fmla="*/ 4786770 h 5621840"/>
              <a:gd name="connsiteX112" fmla="*/ 3760816 w 6315952"/>
              <a:gd name="connsiteY112" fmla="*/ 4771483 h 5621840"/>
              <a:gd name="connsiteX113" fmla="*/ 3788347 w 6315952"/>
              <a:gd name="connsiteY113" fmla="*/ 4756424 h 5621840"/>
              <a:gd name="connsiteX114" fmla="*/ 3802113 w 6315952"/>
              <a:gd name="connsiteY114" fmla="*/ 4748895 h 5621840"/>
              <a:gd name="connsiteX115" fmla="*/ 3815422 w 6315952"/>
              <a:gd name="connsiteY115" fmla="*/ 4740529 h 5621840"/>
              <a:gd name="connsiteX116" fmla="*/ 3868887 w 6315952"/>
              <a:gd name="connsiteY116" fmla="*/ 4707674 h 5621840"/>
              <a:gd name="connsiteX117" fmla="*/ 3920756 w 6315952"/>
              <a:gd name="connsiteY117" fmla="*/ 4672310 h 5621840"/>
              <a:gd name="connsiteX118" fmla="*/ 3946613 w 6315952"/>
              <a:gd name="connsiteY118" fmla="*/ 4654514 h 5621840"/>
              <a:gd name="connsiteX119" fmla="*/ 3971559 w 6315952"/>
              <a:gd name="connsiteY119" fmla="*/ 4635424 h 5621840"/>
              <a:gd name="connsiteX120" fmla="*/ 3996580 w 6315952"/>
              <a:gd name="connsiteY120" fmla="*/ 4616563 h 5621840"/>
              <a:gd name="connsiteX121" fmla="*/ 4009129 w 6315952"/>
              <a:gd name="connsiteY121" fmla="*/ 4607208 h 5621840"/>
              <a:gd name="connsiteX122" fmla="*/ 4021145 w 6315952"/>
              <a:gd name="connsiteY122" fmla="*/ 4597094 h 5621840"/>
              <a:gd name="connsiteX123" fmla="*/ 4069287 w 6315952"/>
              <a:gd name="connsiteY123" fmla="*/ 4556861 h 5621840"/>
              <a:gd name="connsiteX124" fmla="*/ 4075295 w 6315952"/>
              <a:gd name="connsiteY124" fmla="*/ 4551842 h 5621840"/>
              <a:gd name="connsiteX125" fmla="*/ 4080999 w 6315952"/>
              <a:gd name="connsiteY125" fmla="*/ 4546442 h 5621840"/>
              <a:gd name="connsiteX126" fmla="*/ 4092483 w 6315952"/>
              <a:gd name="connsiteY126" fmla="*/ 4535719 h 5621840"/>
              <a:gd name="connsiteX127" fmla="*/ 4115527 w 6315952"/>
              <a:gd name="connsiteY127" fmla="*/ 4514424 h 5621840"/>
              <a:gd name="connsiteX128" fmla="*/ 4138571 w 6315952"/>
              <a:gd name="connsiteY128" fmla="*/ 4493205 h 5621840"/>
              <a:gd name="connsiteX129" fmla="*/ 4160474 w 6315952"/>
              <a:gd name="connsiteY129" fmla="*/ 4470770 h 5621840"/>
              <a:gd name="connsiteX130" fmla="*/ 4182529 w 6315952"/>
              <a:gd name="connsiteY130" fmla="*/ 4448486 h 5621840"/>
              <a:gd name="connsiteX131" fmla="*/ 4204129 w 6315952"/>
              <a:gd name="connsiteY131" fmla="*/ 4425822 h 5621840"/>
              <a:gd name="connsiteX132" fmla="*/ 4245882 w 6315952"/>
              <a:gd name="connsiteY132" fmla="*/ 4379202 h 5621840"/>
              <a:gd name="connsiteX133" fmla="*/ 4265884 w 6315952"/>
              <a:gd name="connsiteY133" fmla="*/ 4355169 h 5621840"/>
              <a:gd name="connsiteX134" fmla="*/ 4285581 w 6315952"/>
              <a:gd name="connsiteY134" fmla="*/ 4330909 h 5621840"/>
              <a:gd name="connsiteX135" fmla="*/ 4305355 w 6315952"/>
              <a:gd name="connsiteY135" fmla="*/ 4306799 h 5621840"/>
              <a:gd name="connsiteX136" fmla="*/ 4323684 w 6315952"/>
              <a:gd name="connsiteY136" fmla="*/ 4281550 h 5621840"/>
              <a:gd name="connsiteX137" fmla="*/ 4342241 w 6315952"/>
              <a:gd name="connsiteY137" fmla="*/ 4256453 h 5621840"/>
              <a:gd name="connsiteX138" fmla="*/ 4360341 w 6315952"/>
              <a:gd name="connsiteY138" fmla="*/ 4231051 h 5621840"/>
              <a:gd name="connsiteX139" fmla="*/ 4394794 w 6315952"/>
              <a:gd name="connsiteY139" fmla="*/ 4179183 h 5621840"/>
              <a:gd name="connsiteX140" fmla="*/ 4411068 w 6315952"/>
              <a:gd name="connsiteY140" fmla="*/ 4152717 h 5621840"/>
              <a:gd name="connsiteX141" fmla="*/ 4426964 w 6315952"/>
              <a:gd name="connsiteY141" fmla="*/ 4126022 h 5621840"/>
              <a:gd name="connsiteX142" fmla="*/ 4443087 w 6315952"/>
              <a:gd name="connsiteY142" fmla="*/ 4099480 h 5621840"/>
              <a:gd name="connsiteX143" fmla="*/ 4457537 w 6315952"/>
              <a:gd name="connsiteY143" fmla="*/ 4072024 h 5621840"/>
              <a:gd name="connsiteX144" fmla="*/ 4559296 w 6315952"/>
              <a:gd name="connsiteY144" fmla="*/ 3846832 h 5621840"/>
              <a:gd name="connsiteX145" fmla="*/ 4660598 w 6315952"/>
              <a:gd name="connsiteY145" fmla="*/ 3367546 h 5621840"/>
              <a:gd name="connsiteX146" fmla="*/ 4663336 w 6315952"/>
              <a:gd name="connsiteY146" fmla="*/ 3306020 h 5621840"/>
              <a:gd name="connsiteX147" fmla="*/ 4664173 w 6315952"/>
              <a:gd name="connsiteY147" fmla="*/ 3290657 h 5621840"/>
              <a:gd name="connsiteX148" fmla="*/ 4663944 w 6315952"/>
              <a:gd name="connsiteY148" fmla="*/ 3275218 h 5621840"/>
              <a:gd name="connsiteX149" fmla="*/ 4663640 w 6315952"/>
              <a:gd name="connsiteY149" fmla="*/ 3244341 h 5621840"/>
              <a:gd name="connsiteX150" fmla="*/ 4659077 w 6315952"/>
              <a:gd name="connsiteY150" fmla="*/ 3121135 h 5621840"/>
              <a:gd name="connsiteX151" fmla="*/ 4657708 w 6315952"/>
              <a:gd name="connsiteY151" fmla="*/ 3105848 h 5621840"/>
              <a:gd name="connsiteX152" fmla="*/ 4655959 w 6315952"/>
              <a:gd name="connsiteY152" fmla="*/ 3090638 h 5621840"/>
              <a:gd name="connsiteX153" fmla="*/ 4652689 w 6315952"/>
              <a:gd name="connsiteY153" fmla="*/ 3060140 h 5621840"/>
              <a:gd name="connsiteX154" fmla="*/ 4649646 w 6315952"/>
              <a:gd name="connsiteY154" fmla="*/ 3029643 h 5621840"/>
              <a:gd name="connsiteX155" fmla="*/ 4644703 w 6315952"/>
              <a:gd name="connsiteY155" fmla="*/ 2999526 h 5621840"/>
              <a:gd name="connsiteX156" fmla="*/ 4635121 w 6315952"/>
              <a:gd name="connsiteY156" fmla="*/ 2939292 h 5621840"/>
              <a:gd name="connsiteX157" fmla="*/ 4622496 w 6315952"/>
              <a:gd name="connsiteY157" fmla="*/ 2879819 h 5621840"/>
              <a:gd name="connsiteX158" fmla="*/ 4607970 w 6315952"/>
              <a:gd name="connsiteY158" fmla="*/ 2820878 h 5621840"/>
              <a:gd name="connsiteX159" fmla="*/ 4591770 w 6315952"/>
              <a:gd name="connsiteY159" fmla="*/ 2762470 h 5621840"/>
              <a:gd name="connsiteX160" fmla="*/ 4573670 w 6315952"/>
              <a:gd name="connsiteY160" fmla="*/ 2704745 h 5621840"/>
              <a:gd name="connsiteX161" fmla="*/ 4552679 w 6315952"/>
              <a:gd name="connsiteY161" fmla="*/ 2648086 h 5621840"/>
              <a:gd name="connsiteX162" fmla="*/ 4450768 w 6315952"/>
              <a:gd name="connsiteY162" fmla="*/ 2429434 h 5621840"/>
              <a:gd name="connsiteX163" fmla="*/ 4436394 w 6315952"/>
              <a:gd name="connsiteY163" fmla="*/ 2402967 h 5621840"/>
              <a:gd name="connsiteX164" fmla="*/ 4420499 w 6315952"/>
              <a:gd name="connsiteY164" fmla="*/ 2377338 h 5621840"/>
              <a:gd name="connsiteX165" fmla="*/ 4404832 w 6315952"/>
              <a:gd name="connsiteY165" fmla="*/ 2351556 h 5621840"/>
              <a:gd name="connsiteX166" fmla="*/ 4388709 w 6315952"/>
              <a:gd name="connsiteY166" fmla="*/ 2326078 h 5621840"/>
              <a:gd name="connsiteX167" fmla="*/ 4354866 w 6315952"/>
              <a:gd name="connsiteY167" fmla="*/ 2276187 h 5621840"/>
              <a:gd name="connsiteX168" fmla="*/ 4336993 w 6315952"/>
              <a:gd name="connsiteY168" fmla="*/ 2251850 h 5621840"/>
              <a:gd name="connsiteX169" fmla="*/ 4318892 w 6315952"/>
              <a:gd name="connsiteY169" fmla="*/ 2227742 h 5621840"/>
              <a:gd name="connsiteX170" fmla="*/ 4300944 w 6315952"/>
              <a:gd name="connsiteY170" fmla="*/ 2203557 h 5621840"/>
              <a:gd name="connsiteX171" fmla="*/ 4281551 w 6315952"/>
              <a:gd name="connsiteY171" fmla="*/ 2180437 h 5621840"/>
              <a:gd name="connsiteX172" fmla="*/ 4262385 w 6315952"/>
              <a:gd name="connsiteY172" fmla="*/ 2157165 h 5621840"/>
              <a:gd name="connsiteX173" fmla="*/ 4242839 w 6315952"/>
              <a:gd name="connsiteY173" fmla="*/ 2134273 h 5621840"/>
              <a:gd name="connsiteX174" fmla="*/ 4202304 w 6315952"/>
              <a:gd name="connsiteY174" fmla="*/ 2089705 h 5621840"/>
              <a:gd name="connsiteX175" fmla="*/ 4181237 w 6315952"/>
              <a:gd name="connsiteY175" fmla="*/ 2068182 h 5621840"/>
              <a:gd name="connsiteX176" fmla="*/ 4159942 w 6315952"/>
              <a:gd name="connsiteY176" fmla="*/ 2046888 h 5621840"/>
              <a:gd name="connsiteX177" fmla="*/ 3977643 w 6315952"/>
              <a:gd name="connsiteY177" fmla="*/ 1890751 h 5621840"/>
              <a:gd name="connsiteX178" fmla="*/ 3776255 w 6315952"/>
              <a:gd name="connsiteY178" fmla="*/ 1762526 h 5621840"/>
              <a:gd name="connsiteX179" fmla="*/ 3750245 w 6315952"/>
              <a:gd name="connsiteY179" fmla="*/ 1748000 h 5621840"/>
              <a:gd name="connsiteX180" fmla="*/ 3723398 w 6315952"/>
              <a:gd name="connsiteY180" fmla="*/ 1735147 h 5621840"/>
              <a:gd name="connsiteX181" fmla="*/ 3696703 w 6315952"/>
              <a:gd name="connsiteY181" fmla="*/ 1722066 h 5621840"/>
              <a:gd name="connsiteX182" fmla="*/ 3669857 w 6315952"/>
              <a:gd name="connsiteY182" fmla="*/ 1709365 h 5621840"/>
              <a:gd name="connsiteX183" fmla="*/ 3615403 w 6315952"/>
              <a:gd name="connsiteY183" fmla="*/ 1685865 h 5621840"/>
              <a:gd name="connsiteX184" fmla="*/ 3587796 w 6315952"/>
              <a:gd name="connsiteY184" fmla="*/ 1675065 h 5621840"/>
              <a:gd name="connsiteX185" fmla="*/ 3560036 w 6315952"/>
              <a:gd name="connsiteY185" fmla="*/ 1664722 h 5621840"/>
              <a:gd name="connsiteX186" fmla="*/ 3532429 w 6315952"/>
              <a:gd name="connsiteY186" fmla="*/ 1654075 h 5621840"/>
              <a:gd name="connsiteX187" fmla="*/ 3504214 w 6315952"/>
              <a:gd name="connsiteY187" fmla="*/ 1645100 h 5621840"/>
              <a:gd name="connsiteX188" fmla="*/ 3447858 w 6315952"/>
              <a:gd name="connsiteY188" fmla="*/ 1627152 h 5621840"/>
              <a:gd name="connsiteX189" fmla="*/ 3390743 w 6315952"/>
              <a:gd name="connsiteY189" fmla="*/ 1611941 h 5621840"/>
              <a:gd name="connsiteX190" fmla="*/ 3376521 w 6315952"/>
              <a:gd name="connsiteY190" fmla="*/ 1607986 h 5621840"/>
              <a:gd name="connsiteX191" fmla="*/ 3362071 w 6315952"/>
              <a:gd name="connsiteY191" fmla="*/ 1604944 h 5621840"/>
              <a:gd name="connsiteX192" fmla="*/ 3333171 w 6315952"/>
              <a:gd name="connsiteY192" fmla="*/ 1598784 h 5621840"/>
              <a:gd name="connsiteX193" fmla="*/ 3216962 w 6315952"/>
              <a:gd name="connsiteY193" fmla="*/ 1577337 h 5621840"/>
              <a:gd name="connsiteX194" fmla="*/ 3158097 w 6315952"/>
              <a:gd name="connsiteY194" fmla="*/ 1570644 h 5621840"/>
              <a:gd name="connsiteX195" fmla="*/ 3128664 w 6315952"/>
              <a:gd name="connsiteY195" fmla="*/ 1567222 h 5621840"/>
              <a:gd name="connsiteX196" fmla="*/ 3099004 w 6315952"/>
              <a:gd name="connsiteY196" fmla="*/ 1565473 h 5621840"/>
              <a:gd name="connsiteX197" fmla="*/ 3069419 w 6315952"/>
              <a:gd name="connsiteY197" fmla="*/ 1563495 h 5621840"/>
              <a:gd name="connsiteX198" fmla="*/ 3039759 w 6315952"/>
              <a:gd name="connsiteY198" fmla="*/ 1561898 h 5621840"/>
              <a:gd name="connsiteX199" fmla="*/ 2980133 w 6315952"/>
              <a:gd name="connsiteY199" fmla="*/ 1560986 h 5621840"/>
              <a:gd name="connsiteX200" fmla="*/ 2965227 w 6315952"/>
              <a:gd name="connsiteY200" fmla="*/ 1560605 h 5621840"/>
              <a:gd name="connsiteX201" fmla="*/ 2950320 w 6315952"/>
              <a:gd name="connsiteY201" fmla="*/ 1560910 h 5621840"/>
              <a:gd name="connsiteX202" fmla="*/ 2920508 w 6315952"/>
              <a:gd name="connsiteY202" fmla="*/ 1561594 h 5621840"/>
              <a:gd name="connsiteX203" fmla="*/ 2861110 w 6315952"/>
              <a:gd name="connsiteY203" fmla="*/ 1564484 h 5621840"/>
              <a:gd name="connsiteX204" fmla="*/ 2627400 w 6315952"/>
              <a:gd name="connsiteY204" fmla="*/ 1596807 h 5621840"/>
              <a:gd name="connsiteX205" fmla="*/ 2401827 w 6315952"/>
              <a:gd name="connsiteY205" fmla="*/ 1661223 h 5621840"/>
              <a:gd name="connsiteX206" fmla="*/ 1648219 w 6315952"/>
              <a:gd name="connsiteY206" fmla="*/ 2207892 h 5621840"/>
              <a:gd name="connsiteX207" fmla="*/ 1630194 w 6315952"/>
              <a:gd name="connsiteY207" fmla="*/ 2231316 h 5621840"/>
              <a:gd name="connsiteX208" fmla="*/ 1612322 w 6315952"/>
              <a:gd name="connsiteY208" fmla="*/ 2254816 h 5621840"/>
              <a:gd name="connsiteX209" fmla="*/ 1578022 w 6315952"/>
              <a:gd name="connsiteY209" fmla="*/ 2302882 h 5621840"/>
              <a:gd name="connsiteX210" fmla="*/ 1545699 w 6315952"/>
              <a:gd name="connsiteY210" fmla="*/ 2352316 h 5621840"/>
              <a:gd name="connsiteX211" fmla="*/ 1515126 w 6315952"/>
              <a:gd name="connsiteY211" fmla="*/ 2402815 h 5621840"/>
              <a:gd name="connsiteX212" fmla="*/ 1410249 w 6315952"/>
              <a:gd name="connsiteY212" fmla="*/ 2614014 h 5621840"/>
              <a:gd name="connsiteX213" fmla="*/ 1291226 w 6315952"/>
              <a:gd name="connsiteY213" fmla="*/ 3071624 h 5621840"/>
              <a:gd name="connsiteX214" fmla="*/ 1280503 w 6315952"/>
              <a:gd name="connsiteY214" fmla="*/ 3120070 h 5621840"/>
              <a:gd name="connsiteX215" fmla="*/ 1277537 w 6315952"/>
              <a:gd name="connsiteY215" fmla="*/ 3130413 h 5621840"/>
              <a:gd name="connsiteX216" fmla="*/ 1275027 w 6315952"/>
              <a:gd name="connsiteY216" fmla="*/ 3140148 h 5621840"/>
              <a:gd name="connsiteX217" fmla="*/ 1269551 w 6315952"/>
              <a:gd name="connsiteY217" fmla="*/ 3157640 h 5621840"/>
              <a:gd name="connsiteX218" fmla="*/ 1242781 w 6315952"/>
              <a:gd name="connsiteY218" fmla="*/ 3202892 h 5621840"/>
              <a:gd name="connsiteX219" fmla="*/ 1210686 w 6315952"/>
              <a:gd name="connsiteY219" fmla="*/ 3215897 h 5621840"/>
              <a:gd name="connsiteX220" fmla="*/ 1192738 w 6315952"/>
              <a:gd name="connsiteY220" fmla="*/ 3205021 h 5621840"/>
              <a:gd name="connsiteX221" fmla="*/ 1190380 w 6315952"/>
              <a:gd name="connsiteY221" fmla="*/ 3202968 h 5621840"/>
              <a:gd name="connsiteX222" fmla="*/ 1188098 w 6315952"/>
              <a:gd name="connsiteY222" fmla="*/ 3201371 h 5621840"/>
              <a:gd name="connsiteX223" fmla="*/ 1183459 w 6315952"/>
              <a:gd name="connsiteY223" fmla="*/ 3197872 h 5621840"/>
              <a:gd name="connsiteX224" fmla="*/ 1174105 w 6315952"/>
              <a:gd name="connsiteY224" fmla="*/ 3189506 h 5621840"/>
              <a:gd name="connsiteX225" fmla="*/ 1134938 w 6315952"/>
              <a:gd name="connsiteY225" fmla="*/ 3139844 h 5621840"/>
              <a:gd name="connsiteX226" fmla="*/ 1124823 w 6315952"/>
              <a:gd name="connsiteY226" fmla="*/ 3123721 h 5621840"/>
              <a:gd name="connsiteX227" fmla="*/ 1115544 w 6315952"/>
              <a:gd name="connsiteY227" fmla="*/ 3106381 h 5621840"/>
              <a:gd name="connsiteX228" fmla="*/ 1096987 w 6315952"/>
              <a:gd name="connsiteY228" fmla="*/ 3068126 h 5621840"/>
              <a:gd name="connsiteX229" fmla="*/ 1036069 w 6315952"/>
              <a:gd name="connsiteY229" fmla="*/ 2882405 h 5621840"/>
              <a:gd name="connsiteX230" fmla="*/ 1033027 w 6315952"/>
              <a:gd name="connsiteY230" fmla="*/ 2932676 h 5621840"/>
              <a:gd name="connsiteX231" fmla="*/ 1007093 w 6315952"/>
              <a:gd name="connsiteY231" fmla="*/ 2964086 h 5621840"/>
              <a:gd name="connsiteX232" fmla="*/ 981995 w 6315952"/>
              <a:gd name="connsiteY232" fmla="*/ 2996408 h 5621840"/>
              <a:gd name="connsiteX233" fmla="*/ 976899 w 6315952"/>
              <a:gd name="connsiteY233" fmla="*/ 3018692 h 5621840"/>
              <a:gd name="connsiteX234" fmla="*/ 977508 w 6315952"/>
              <a:gd name="connsiteY234" fmla="*/ 3032305 h 5621840"/>
              <a:gd name="connsiteX235" fmla="*/ 981539 w 6315952"/>
              <a:gd name="connsiteY235" fmla="*/ 3047896 h 5621840"/>
              <a:gd name="connsiteX236" fmla="*/ 897272 w 6315952"/>
              <a:gd name="connsiteY236" fmla="*/ 3007588 h 5621840"/>
              <a:gd name="connsiteX237" fmla="*/ 854683 w 6315952"/>
              <a:gd name="connsiteY237" fmla="*/ 2960283 h 5621840"/>
              <a:gd name="connsiteX238" fmla="*/ 834224 w 6315952"/>
              <a:gd name="connsiteY238" fmla="*/ 2929405 h 5621840"/>
              <a:gd name="connsiteX239" fmla="*/ 816276 w 6315952"/>
              <a:gd name="connsiteY239" fmla="*/ 2893813 h 5621840"/>
              <a:gd name="connsiteX240" fmla="*/ 769199 w 6315952"/>
              <a:gd name="connsiteY240" fmla="*/ 2702768 h 5621840"/>
              <a:gd name="connsiteX241" fmla="*/ 766765 w 6315952"/>
              <a:gd name="connsiteY241" fmla="*/ 2643295 h 5621840"/>
              <a:gd name="connsiteX242" fmla="*/ 770112 w 6315952"/>
              <a:gd name="connsiteY242" fmla="*/ 2579714 h 5621840"/>
              <a:gd name="connsiteX243" fmla="*/ 773382 w 6315952"/>
              <a:gd name="connsiteY243" fmla="*/ 2546251 h 5621840"/>
              <a:gd name="connsiteX244" fmla="*/ 778858 w 6315952"/>
              <a:gd name="connsiteY244" fmla="*/ 2512103 h 5621840"/>
              <a:gd name="connsiteX245" fmla="*/ 793764 w 6315952"/>
              <a:gd name="connsiteY245" fmla="*/ 2440994 h 5621840"/>
              <a:gd name="connsiteX246" fmla="*/ 713528 w 6315952"/>
              <a:gd name="connsiteY246" fmla="*/ 2728398 h 5621840"/>
              <a:gd name="connsiteX247" fmla="*/ 634509 w 6315952"/>
              <a:gd name="connsiteY247" fmla="*/ 2751214 h 5621840"/>
              <a:gd name="connsiteX248" fmla="*/ 544615 w 6315952"/>
              <a:gd name="connsiteY248" fmla="*/ 2692957 h 5621840"/>
              <a:gd name="connsiteX249" fmla="*/ 564389 w 6315952"/>
              <a:gd name="connsiteY249" fmla="*/ 2475522 h 5621840"/>
              <a:gd name="connsiteX250" fmla="*/ 432285 w 6315952"/>
              <a:gd name="connsiteY250" fmla="*/ 2435518 h 5621840"/>
              <a:gd name="connsiteX251" fmla="*/ 404297 w 6315952"/>
              <a:gd name="connsiteY251" fmla="*/ 2535452 h 5621840"/>
              <a:gd name="connsiteX252" fmla="*/ 389923 w 6315952"/>
              <a:gd name="connsiteY252" fmla="*/ 2595077 h 5621840"/>
              <a:gd name="connsiteX253" fmla="*/ 375625 w 6315952"/>
              <a:gd name="connsiteY253" fmla="*/ 2657440 h 5621840"/>
              <a:gd name="connsiteX254" fmla="*/ 363533 w 6315952"/>
              <a:gd name="connsiteY254" fmla="*/ 2720336 h 5621840"/>
              <a:gd name="connsiteX255" fmla="*/ 357677 w 6315952"/>
              <a:gd name="connsiteY255" fmla="*/ 2750909 h 5621840"/>
              <a:gd name="connsiteX256" fmla="*/ 352962 w 6315952"/>
              <a:gd name="connsiteY256" fmla="*/ 2780722 h 5621840"/>
              <a:gd name="connsiteX257" fmla="*/ 344748 w 6315952"/>
              <a:gd name="connsiteY257" fmla="*/ 2836013 h 5621840"/>
              <a:gd name="connsiteX258" fmla="*/ 338435 w 6315952"/>
              <a:gd name="connsiteY258" fmla="*/ 2883394 h 5621840"/>
              <a:gd name="connsiteX259" fmla="*/ 343911 w 6315952"/>
              <a:gd name="connsiteY259" fmla="*/ 2841032 h 5621840"/>
              <a:gd name="connsiteX260" fmla="*/ 349539 w 6315952"/>
              <a:gd name="connsiteY260" fmla="*/ 2800040 h 5621840"/>
              <a:gd name="connsiteX261" fmla="*/ 353950 w 6315952"/>
              <a:gd name="connsiteY261" fmla="*/ 2761557 h 5621840"/>
              <a:gd name="connsiteX262" fmla="*/ 357829 w 6315952"/>
              <a:gd name="connsiteY262" fmla="*/ 2727029 h 5621840"/>
              <a:gd name="connsiteX263" fmla="*/ 341782 w 6315952"/>
              <a:gd name="connsiteY263" fmla="*/ 2650367 h 5621840"/>
              <a:gd name="connsiteX264" fmla="*/ 206484 w 6315952"/>
              <a:gd name="connsiteY264" fmla="*/ 2622000 h 5621840"/>
              <a:gd name="connsiteX265" fmla="*/ 246107 w 6315952"/>
              <a:gd name="connsiteY265" fmla="*/ 2423121 h 5621840"/>
              <a:gd name="connsiteX266" fmla="*/ 282460 w 6315952"/>
              <a:gd name="connsiteY266" fmla="*/ 2317712 h 5621840"/>
              <a:gd name="connsiteX267" fmla="*/ 292576 w 6315952"/>
              <a:gd name="connsiteY267" fmla="*/ 2291170 h 5621840"/>
              <a:gd name="connsiteX268" fmla="*/ 303299 w 6315952"/>
              <a:gd name="connsiteY268" fmla="*/ 2264703 h 5621840"/>
              <a:gd name="connsiteX269" fmla="*/ 326115 w 6315952"/>
              <a:gd name="connsiteY269" fmla="*/ 2212151 h 5621840"/>
              <a:gd name="connsiteX270" fmla="*/ 349463 w 6315952"/>
              <a:gd name="connsiteY270" fmla="*/ 2159902 h 5621840"/>
              <a:gd name="connsiteX271" fmla="*/ 373952 w 6315952"/>
              <a:gd name="connsiteY271" fmla="*/ 2108643 h 5621840"/>
              <a:gd name="connsiteX272" fmla="*/ 398061 w 6315952"/>
              <a:gd name="connsiteY272" fmla="*/ 2058143 h 5621840"/>
              <a:gd name="connsiteX273" fmla="*/ 422474 w 6315952"/>
              <a:gd name="connsiteY273" fmla="*/ 2009013 h 5621840"/>
              <a:gd name="connsiteX274" fmla="*/ 445442 w 6315952"/>
              <a:gd name="connsiteY274" fmla="*/ 1960796 h 5621840"/>
              <a:gd name="connsiteX275" fmla="*/ 467877 w 6315952"/>
              <a:gd name="connsiteY275" fmla="*/ 1914251 h 5621840"/>
              <a:gd name="connsiteX276" fmla="*/ 487879 w 6315952"/>
              <a:gd name="connsiteY276" fmla="*/ 1868772 h 5621840"/>
              <a:gd name="connsiteX277" fmla="*/ 506284 w 6315952"/>
              <a:gd name="connsiteY277" fmla="*/ 1825117 h 5621840"/>
              <a:gd name="connsiteX278" fmla="*/ 416085 w 6315952"/>
              <a:gd name="connsiteY278" fmla="*/ 1774390 h 5621840"/>
              <a:gd name="connsiteX279" fmla="*/ 387185 w 6315952"/>
              <a:gd name="connsiteY279" fmla="*/ 1814318 h 5621840"/>
              <a:gd name="connsiteX280" fmla="*/ 359654 w 6315952"/>
              <a:gd name="connsiteY280" fmla="*/ 1858200 h 5621840"/>
              <a:gd name="connsiteX281" fmla="*/ 332351 w 6315952"/>
              <a:gd name="connsiteY281" fmla="*/ 1904821 h 5621840"/>
              <a:gd name="connsiteX282" fmla="*/ 306873 w 6315952"/>
              <a:gd name="connsiteY282" fmla="*/ 1954559 h 5621840"/>
              <a:gd name="connsiteX283" fmla="*/ 282004 w 6315952"/>
              <a:gd name="connsiteY283" fmla="*/ 2006275 h 5621840"/>
              <a:gd name="connsiteX284" fmla="*/ 259112 w 6315952"/>
              <a:gd name="connsiteY284" fmla="*/ 2060045 h 5621840"/>
              <a:gd name="connsiteX285" fmla="*/ 237057 w 6315952"/>
              <a:gd name="connsiteY285" fmla="*/ 2115031 h 5621840"/>
              <a:gd name="connsiteX286" fmla="*/ 217131 w 6315952"/>
              <a:gd name="connsiteY286" fmla="*/ 2171158 h 5621840"/>
              <a:gd name="connsiteX287" fmla="*/ 198194 w 6315952"/>
              <a:gd name="connsiteY287" fmla="*/ 2227589 h 5621840"/>
              <a:gd name="connsiteX288" fmla="*/ 189448 w 6315952"/>
              <a:gd name="connsiteY288" fmla="*/ 2255957 h 5621840"/>
              <a:gd name="connsiteX289" fmla="*/ 181310 w 6315952"/>
              <a:gd name="connsiteY289" fmla="*/ 2284325 h 5621840"/>
              <a:gd name="connsiteX290" fmla="*/ 151345 w 6315952"/>
              <a:gd name="connsiteY290" fmla="*/ 2395971 h 5621840"/>
              <a:gd name="connsiteX291" fmla="*/ 105257 w 6315952"/>
              <a:gd name="connsiteY291" fmla="*/ 2600781 h 5621840"/>
              <a:gd name="connsiteX292" fmla="*/ 75749 w 6315952"/>
              <a:gd name="connsiteY292" fmla="*/ 2479096 h 5621840"/>
              <a:gd name="connsiteX293" fmla="*/ 0 w 6315952"/>
              <a:gd name="connsiteY293" fmla="*/ 2443047 h 5621840"/>
              <a:gd name="connsiteX294" fmla="*/ 15058 w 6315952"/>
              <a:gd name="connsiteY294" fmla="*/ 2369808 h 5621840"/>
              <a:gd name="connsiteX295" fmla="*/ 23805 w 6315952"/>
              <a:gd name="connsiteY295" fmla="*/ 2333455 h 5621840"/>
              <a:gd name="connsiteX296" fmla="*/ 28444 w 6315952"/>
              <a:gd name="connsiteY296" fmla="*/ 2315354 h 5621840"/>
              <a:gd name="connsiteX297" fmla="*/ 33844 w 6315952"/>
              <a:gd name="connsiteY297" fmla="*/ 2297482 h 5621840"/>
              <a:gd name="connsiteX298" fmla="*/ 56888 w 6315952"/>
              <a:gd name="connsiteY298" fmla="*/ 2226372 h 5621840"/>
              <a:gd name="connsiteX299" fmla="*/ 69360 w 6315952"/>
              <a:gd name="connsiteY299" fmla="*/ 2191160 h 5621840"/>
              <a:gd name="connsiteX300" fmla="*/ 83278 w 6315952"/>
              <a:gd name="connsiteY300" fmla="*/ 2156404 h 5621840"/>
              <a:gd name="connsiteX301" fmla="*/ 112102 w 6315952"/>
              <a:gd name="connsiteY301" fmla="*/ 2087424 h 5621840"/>
              <a:gd name="connsiteX302" fmla="*/ 143892 w 6315952"/>
              <a:gd name="connsiteY302" fmla="*/ 2019813 h 5621840"/>
              <a:gd name="connsiteX303" fmla="*/ 160091 w 6315952"/>
              <a:gd name="connsiteY303" fmla="*/ 1986197 h 5621840"/>
              <a:gd name="connsiteX304" fmla="*/ 168229 w 6315952"/>
              <a:gd name="connsiteY304" fmla="*/ 1969390 h 5621840"/>
              <a:gd name="connsiteX305" fmla="*/ 176899 w 6315952"/>
              <a:gd name="connsiteY305" fmla="*/ 1952886 h 5621840"/>
              <a:gd name="connsiteX306" fmla="*/ 211579 w 6315952"/>
              <a:gd name="connsiteY306" fmla="*/ 1886948 h 5621840"/>
              <a:gd name="connsiteX307" fmla="*/ 228919 w 6315952"/>
              <a:gd name="connsiteY307" fmla="*/ 1854018 h 5621840"/>
              <a:gd name="connsiteX308" fmla="*/ 247020 w 6315952"/>
              <a:gd name="connsiteY308" fmla="*/ 1821543 h 5621840"/>
              <a:gd name="connsiteX309" fmla="*/ 282460 w 6315952"/>
              <a:gd name="connsiteY309" fmla="*/ 1756289 h 5621840"/>
              <a:gd name="connsiteX310" fmla="*/ 318586 w 6315952"/>
              <a:gd name="connsiteY310" fmla="*/ 1691416 h 5621840"/>
              <a:gd name="connsiteX311" fmla="*/ 336078 w 6315952"/>
              <a:gd name="connsiteY311" fmla="*/ 1658638 h 5621840"/>
              <a:gd name="connsiteX312" fmla="*/ 344672 w 6315952"/>
              <a:gd name="connsiteY312" fmla="*/ 1642210 h 5621840"/>
              <a:gd name="connsiteX313" fmla="*/ 353646 w 6315952"/>
              <a:gd name="connsiteY313" fmla="*/ 1625935 h 5621840"/>
              <a:gd name="connsiteX314" fmla="*/ 421789 w 6315952"/>
              <a:gd name="connsiteY314" fmla="*/ 1492842 h 5621840"/>
              <a:gd name="connsiteX315" fmla="*/ 453503 w 6315952"/>
              <a:gd name="connsiteY315" fmla="*/ 1423862 h 5621840"/>
              <a:gd name="connsiteX316" fmla="*/ 484229 w 6315952"/>
              <a:gd name="connsiteY316" fmla="*/ 1353361 h 5621840"/>
              <a:gd name="connsiteX317" fmla="*/ 454340 w 6315952"/>
              <a:gd name="connsiteY317" fmla="*/ 1393669 h 5621840"/>
              <a:gd name="connsiteX318" fmla="*/ 439510 w 6315952"/>
              <a:gd name="connsiteY318" fmla="*/ 1413899 h 5621840"/>
              <a:gd name="connsiteX319" fmla="*/ 425288 w 6315952"/>
              <a:gd name="connsiteY319" fmla="*/ 1434586 h 5621840"/>
              <a:gd name="connsiteX320" fmla="*/ 368933 w 6315952"/>
              <a:gd name="connsiteY320" fmla="*/ 1517712 h 5621840"/>
              <a:gd name="connsiteX321" fmla="*/ 315696 w 6315952"/>
              <a:gd name="connsiteY321" fmla="*/ 1602891 h 5621840"/>
              <a:gd name="connsiteX322" fmla="*/ 290142 w 6315952"/>
              <a:gd name="connsiteY322" fmla="*/ 1646089 h 5621840"/>
              <a:gd name="connsiteX323" fmla="*/ 265273 w 6315952"/>
              <a:gd name="connsiteY323" fmla="*/ 1689743 h 5621840"/>
              <a:gd name="connsiteX324" fmla="*/ 267554 w 6315952"/>
              <a:gd name="connsiteY324" fmla="*/ 1627608 h 5621840"/>
              <a:gd name="connsiteX325" fmla="*/ 272878 w 6315952"/>
              <a:gd name="connsiteY325" fmla="*/ 1594753 h 5621840"/>
              <a:gd name="connsiteX326" fmla="*/ 281472 w 6315952"/>
              <a:gd name="connsiteY326" fmla="*/ 1561290 h 5621840"/>
              <a:gd name="connsiteX327" fmla="*/ 305733 w 6315952"/>
              <a:gd name="connsiteY327" fmla="*/ 1491473 h 5621840"/>
              <a:gd name="connsiteX328" fmla="*/ 321780 w 6315952"/>
              <a:gd name="connsiteY328" fmla="*/ 1455729 h 5621840"/>
              <a:gd name="connsiteX329" fmla="*/ 340261 w 6315952"/>
              <a:gd name="connsiteY329" fmla="*/ 1419603 h 5621840"/>
              <a:gd name="connsiteX330" fmla="*/ 554806 w 6315952"/>
              <a:gd name="connsiteY330" fmla="*/ 1127104 h 5621840"/>
              <a:gd name="connsiteX331" fmla="*/ 838559 w 6315952"/>
              <a:gd name="connsiteY331" fmla="*/ 862440 h 5621840"/>
              <a:gd name="connsiteX332" fmla="*/ 1108471 w 6315952"/>
              <a:gd name="connsiteY332" fmla="*/ 642267 h 5621840"/>
              <a:gd name="connsiteX333" fmla="*/ 1157449 w 6315952"/>
              <a:gd name="connsiteY333" fmla="*/ 600970 h 5621840"/>
              <a:gd name="connsiteX334" fmla="*/ 1208100 w 6315952"/>
              <a:gd name="connsiteY334" fmla="*/ 560966 h 5621840"/>
              <a:gd name="connsiteX335" fmla="*/ 1260045 w 6315952"/>
              <a:gd name="connsiteY335" fmla="*/ 521875 h 5621840"/>
              <a:gd name="connsiteX336" fmla="*/ 1313358 w 6315952"/>
              <a:gd name="connsiteY336" fmla="*/ 483772 h 5621840"/>
              <a:gd name="connsiteX337" fmla="*/ 1539995 w 6315952"/>
              <a:gd name="connsiteY337" fmla="*/ 343759 h 5621840"/>
              <a:gd name="connsiteX338" fmla="*/ 1785418 w 6315952"/>
              <a:gd name="connsiteY338" fmla="*/ 225040 h 5621840"/>
              <a:gd name="connsiteX339" fmla="*/ 2046355 w 6315952"/>
              <a:gd name="connsiteY339" fmla="*/ 129974 h 5621840"/>
              <a:gd name="connsiteX340" fmla="*/ 2319157 w 6315952"/>
              <a:gd name="connsiteY340" fmla="*/ 60234 h 5621840"/>
              <a:gd name="connsiteX341" fmla="*/ 2599869 w 6315952"/>
              <a:gd name="connsiteY341" fmla="*/ 16884 h 5621840"/>
              <a:gd name="connsiteX342" fmla="*/ 2884535 w 6315952"/>
              <a:gd name="connsiteY342" fmla="*/ 76 h 5621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Lst>
            <a:rect l="l" t="t" r="r" b="b"/>
            <a:pathLst>
              <a:path w="6315952" h="5621840">
                <a:moveTo>
                  <a:pt x="2955872" y="0"/>
                </a:moveTo>
                <a:cubicBezTo>
                  <a:pt x="2979677" y="304"/>
                  <a:pt x="3003405" y="1445"/>
                  <a:pt x="3027210" y="2206"/>
                </a:cubicBezTo>
                <a:lnTo>
                  <a:pt x="3098547" y="5019"/>
                </a:lnTo>
                <a:cubicBezTo>
                  <a:pt x="3110412" y="5628"/>
                  <a:pt x="3122352" y="5780"/>
                  <a:pt x="3134216" y="6845"/>
                </a:cubicBezTo>
                <a:lnTo>
                  <a:pt x="3169885" y="9887"/>
                </a:lnTo>
                <a:lnTo>
                  <a:pt x="3241147" y="16199"/>
                </a:lnTo>
                <a:cubicBezTo>
                  <a:pt x="3264875" y="18481"/>
                  <a:pt x="3288604" y="20154"/>
                  <a:pt x="3312256" y="23805"/>
                </a:cubicBezTo>
                <a:cubicBezTo>
                  <a:pt x="3359561" y="30345"/>
                  <a:pt x="3406790" y="36734"/>
                  <a:pt x="3453943" y="43959"/>
                </a:cubicBezTo>
                <a:cubicBezTo>
                  <a:pt x="3500791" y="52857"/>
                  <a:pt x="3547640" y="61755"/>
                  <a:pt x="3594412" y="70653"/>
                </a:cubicBezTo>
                <a:cubicBezTo>
                  <a:pt x="3606125" y="72707"/>
                  <a:pt x="3617685" y="75673"/>
                  <a:pt x="3629245" y="78411"/>
                </a:cubicBezTo>
                <a:lnTo>
                  <a:pt x="3663925" y="86700"/>
                </a:lnTo>
                <a:cubicBezTo>
                  <a:pt x="3687045" y="92252"/>
                  <a:pt x="3710165" y="97880"/>
                  <a:pt x="3733209" y="103432"/>
                </a:cubicBezTo>
                <a:cubicBezTo>
                  <a:pt x="3917181" y="150965"/>
                  <a:pt x="4095905" y="213709"/>
                  <a:pt x="4266644" y="288773"/>
                </a:cubicBezTo>
                <a:cubicBezTo>
                  <a:pt x="4437459" y="363837"/>
                  <a:pt x="4600288" y="451146"/>
                  <a:pt x="4754143" y="547201"/>
                </a:cubicBezTo>
                <a:cubicBezTo>
                  <a:pt x="4907542" y="644016"/>
                  <a:pt x="5051890" y="749501"/>
                  <a:pt x="5187417" y="860386"/>
                </a:cubicBezTo>
                <a:cubicBezTo>
                  <a:pt x="5351311" y="992186"/>
                  <a:pt x="5503645" y="1144216"/>
                  <a:pt x="5639551" y="1313434"/>
                </a:cubicBezTo>
                <a:cubicBezTo>
                  <a:pt x="5775458" y="1482651"/>
                  <a:pt x="5894785" y="1669057"/>
                  <a:pt x="5993273" y="1868392"/>
                </a:cubicBezTo>
                <a:cubicBezTo>
                  <a:pt x="6091838" y="2067650"/>
                  <a:pt x="6169564" y="2279838"/>
                  <a:pt x="6223637" y="2498870"/>
                </a:cubicBezTo>
                <a:cubicBezTo>
                  <a:pt x="6277787" y="2717902"/>
                  <a:pt x="6308132" y="2943703"/>
                  <a:pt x="6314597" y="3169428"/>
                </a:cubicBezTo>
                <a:cubicBezTo>
                  <a:pt x="6321137" y="3395077"/>
                  <a:pt x="6304025" y="3622780"/>
                  <a:pt x="6263109" y="3846375"/>
                </a:cubicBezTo>
                <a:cubicBezTo>
                  <a:pt x="6222269" y="4069971"/>
                  <a:pt x="6157700" y="4289079"/>
                  <a:pt x="6071836" y="4498073"/>
                </a:cubicBezTo>
                <a:cubicBezTo>
                  <a:pt x="5985896" y="4707066"/>
                  <a:pt x="5878966" y="4906097"/>
                  <a:pt x="5754163" y="5090601"/>
                </a:cubicBezTo>
                <a:cubicBezTo>
                  <a:pt x="5629360" y="5275181"/>
                  <a:pt x="5487141" y="5445540"/>
                  <a:pt x="5331689" y="5599166"/>
                </a:cubicBezTo>
                <a:cubicBezTo>
                  <a:pt x="5319521" y="5586846"/>
                  <a:pt x="5312448" y="5566844"/>
                  <a:pt x="5306364" y="5544865"/>
                </a:cubicBezTo>
                <a:cubicBezTo>
                  <a:pt x="5300051" y="5522657"/>
                  <a:pt x="5294651" y="5498701"/>
                  <a:pt x="5286894" y="5478775"/>
                </a:cubicBezTo>
                <a:cubicBezTo>
                  <a:pt x="5279136" y="5458849"/>
                  <a:pt x="5268946" y="5442954"/>
                  <a:pt x="5253203" y="5436717"/>
                </a:cubicBezTo>
                <a:cubicBezTo>
                  <a:pt x="5245369" y="5433599"/>
                  <a:pt x="5236166" y="5432915"/>
                  <a:pt x="5225139" y="5435272"/>
                </a:cubicBezTo>
                <a:cubicBezTo>
                  <a:pt x="5214187" y="5437630"/>
                  <a:pt x="5201562" y="5443182"/>
                  <a:pt x="5186048" y="5451852"/>
                </a:cubicBezTo>
                <a:cubicBezTo>
                  <a:pt x="5156843" y="5470941"/>
                  <a:pt x="5129160" y="5488205"/>
                  <a:pt x="5102846" y="5503872"/>
                </a:cubicBezTo>
                <a:cubicBezTo>
                  <a:pt x="5089613" y="5511630"/>
                  <a:pt x="5077140" y="5519311"/>
                  <a:pt x="5064363" y="5525928"/>
                </a:cubicBezTo>
                <a:cubicBezTo>
                  <a:pt x="5051586" y="5532544"/>
                  <a:pt x="5039190" y="5538781"/>
                  <a:pt x="5027097" y="5544636"/>
                </a:cubicBezTo>
                <a:cubicBezTo>
                  <a:pt x="5002988" y="5556349"/>
                  <a:pt x="4980249" y="5566616"/>
                  <a:pt x="4958802" y="5575590"/>
                </a:cubicBezTo>
                <a:cubicBezTo>
                  <a:pt x="4948078" y="5580077"/>
                  <a:pt x="4937735" y="5584260"/>
                  <a:pt x="4927620" y="5587987"/>
                </a:cubicBezTo>
                <a:cubicBezTo>
                  <a:pt x="4917277" y="5591485"/>
                  <a:pt x="4907314" y="5594679"/>
                  <a:pt x="4897655" y="5597646"/>
                </a:cubicBezTo>
                <a:cubicBezTo>
                  <a:pt x="4820157" y="5620994"/>
                  <a:pt x="4762965" y="5626393"/>
                  <a:pt x="4717181" y="5618332"/>
                </a:cubicBezTo>
                <a:cubicBezTo>
                  <a:pt x="4626679" y="5603273"/>
                  <a:pt x="4588424" y="5545701"/>
                  <a:pt x="4548801" y="5489194"/>
                </a:cubicBezTo>
                <a:cubicBezTo>
                  <a:pt x="4538990" y="5474972"/>
                  <a:pt x="4552299" y="5454970"/>
                  <a:pt x="4575571" y="5433067"/>
                </a:cubicBezTo>
                <a:cubicBezTo>
                  <a:pt x="4587055" y="5421963"/>
                  <a:pt x="4601581" y="5411088"/>
                  <a:pt x="4616031" y="5398995"/>
                </a:cubicBezTo>
                <a:cubicBezTo>
                  <a:pt x="4630558" y="5386979"/>
                  <a:pt x="4645844" y="5374886"/>
                  <a:pt x="4660522" y="5363402"/>
                </a:cubicBezTo>
                <a:cubicBezTo>
                  <a:pt x="4689726" y="5340435"/>
                  <a:pt x="4716193" y="5319900"/>
                  <a:pt x="4725775" y="5305222"/>
                </a:cubicBezTo>
                <a:cubicBezTo>
                  <a:pt x="4735662" y="5290924"/>
                  <a:pt x="4729958" y="5284535"/>
                  <a:pt x="4696648" y="5290468"/>
                </a:cubicBezTo>
                <a:cubicBezTo>
                  <a:pt x="4713227" y="5275941"/>
                  <a:pt x="4730491" y="5260883"/>
                  <a:pt x="4748211" y="5245292"/>
                </a:cubicBezTo>
                <a:cubicBezTo>
                  <a:pt x="4757033" y="5237459"/>
                  <a:pt x="4765932" y="5229473"/>
                  <a:pt x="4774906" y="5221488"/>
                </a:cubicBezTo>
                <a:cubicBezTo>
                  <a:pt x="4779393" y="5217457"/>
                  <a:pt x="4783956" y="5213502"/>
                  <a:pt x="4788367" y="5209243"/>
                </a:cubicBezTo>
                <a:cubicBezTo>
                  <a:pt x="4792702" y="5204984"/>
                  <a:pt x="4797037" y="5200649"/>
                  <a:pt x="4801372" y="5196314"/>
                </a:cubicBezTo>
                <a:cubicBezTo>
                  <a:pt x="4818636" y="5178898"/>
                  <a:pt x="4836204" y="5161254"/>
                  <a:pt x="4853773" y="5143534"/>
                </a:cubicBezTo>
                <a:cubicBezTo>
                  <a:pt x="4862443" y="5134636"/>
                  <a:pt x="4871265" y="5125737"/>
                  <a:pt x="4879783" y="5116687"/>
                </a:cubicBezTo>
                <a:cubicBezTo>
                  <a:pt x="4887996" y="5107332"/>
                  <a:pt x="4896210" y="5097978"/>
                  <a:pt x="4904424" y="5088699"/>
                </a:cubicBezTo>
                <a:cubicBezTo>
                  <a:pt x="4920699" y="5070067"/>
                  <a:pt x="4936746" y="5051510"/>
                  <a:pt x="4952261" y="5033257"/>
                </a:cubicBezTo>
                <a:cubicBezTo>
                  <a:pt x="4956140" y="5028694"/>
                  <a:pt x="4959943" y="5024130"/>
                  <a:pt x="4963745" y="5019567"/>
                </a:cubicBezTo>
                <a:cubicBezTo>
                  <a:pt x="4967320" y="5014852"/>
                  <a:pt x="4970970" y="5010213"/>
                  <a:pt x="4974469" y="5005497"/>
                </a:cubicBezTo>
                <a:cubicBezTo>
                  <a:pt x="4981541" y="4996143"/>
                  <a:pt x="4988462" y="4986940"/>
                  <a:pt x="4995307" y="4977891"/>
                </a:cubicBezTo>
                <a:cubicBezTo>
                  <a:pt x="5008921" y="4959714"/>
                  <a:pt x="5021774" y="4942146"/>
                  <a:pt x="5033866" y="4925262"/>
                </a:cubicBezTo>
                <a:cubicBezTo>
                  <a:pt x="5040026" y="4916972"/>
                  <a:pt x="5045426" y="4908378"/>
                  <a:pt x="5050674" y="4900012"/>
                </a:cubicBezTo>
                <a:cubicBezTo>
                  <a:pt x="5055845" y="4891646"/>
                  <a:pt x="5060865" y="4883585"/>
                  <a:pt x="5065732" y="4875827"/>
                </a:cubicBezTo>
                <a:cubicBezTo>
                  <a:pt x="5084745" y="4844417"/>
                  <a:pt x="5100336" y="4817571"/>
                  <a:pt x="5109615" y="4795744"/>
                </a:cubicBezTo>
                <a:cubicBezTo>
                  <a:pt x="5118665" y="4773764"/>
                  <a:pt x="5122772" y="4757794"/>
                  <a:pt x="5120642" y="4749656"/>
                </a:cubicBezTo>
                <a:cubicBezTo>
                  <a:pt x="5118513" y="4741518"/>
                  <a:pt x="5110147" y="4741138"/>
                  <a:pt x="5094480" y="4750112"/>
                </a:cubicBezTo>
                <a:cubicBezTo>
                  <a:pt x="5086647" y="4754599"/>
                  <a:pt x="5076988" y="4761444"/>
                  <a:pt x="5065352" y="4770874"/>
                </a:cubicBezTo>
                <a:cubicBezTo>
                  <a:pt x="5053259" y="4779925"/>
                  <a:pt x="5038961" y="4791333"/>
                  <a:pt x="5022458" y="4805327"/>
                </a:cubicBezTo>
                <a:cubicBezTo>
                  <a:pt x="5006943" y="4811106"/>
                  <a:pt x="4989907" y="4822286"/>
                  <a:pt x="4971731" y="4837421"/>
                </a:cubicBezTo>
                <a:cubicBezTo>
                  <a:pt x="4962833" y="4845102"/>
                  <a:pt x="4953174" y="4853468"/>
                  <a:pt x="4942906" y="4862290"/>
                </a:cubicBezTo>
                <a:cubicBezTo>
                  <a:pt x="4932792" y="4871264"/>
                  <a:pt x="4922372" y="4881075"/>
                  <a:pt x="4911801" y="4891494"/>
                </a:cubicBezTo>
                <a:cubicBezTo>
                  <a:pt x="4890506" y="4912257"/>
                  <a:pt x="4868755" y="4936062"/>
                  <a:pt x="4844266" y="4959105"/>
                </a:cubicBezTo>
                <a:cubicBezTo>
                  <a:pt x="4832326" y="4970893"/>
                  <a:pt x="4820157" y="4982910"/>
                  <a:pt x="4807912" y="4995003"/>
                </a:cubicBezTo>
                <a:cubicBezTo>
                  <a:pt x="4795516" y="5007019"/>
                  <a:pt x="4783652" y="5019795"/>
                  <a:pt x="4770418" y="5031128"/>
                </a:cubicBezTo>
                <a:cubicBezTo>
                  <a:pt x="4669344" y="5126954"/>
                  <a:pt x="4553135" y="5206429"/>
                  <a:pt x="4479212" y="5198368"/>
                </a:cubicBezTo>
                <a:cubicBezTo>
                  <a:pt x="4442327" y="5194717"/>
                  <a:pt x="4421260" y="5176997"/>
                  <a:pt x="4408559" y="5154485"/>
                </a:cubicBezTo>
                <a:cubicBezTo>
                  <a:pt x="4402170" y="5143077"/>
                  <a:pt x="4397835" y="5130453"/>
                  <a:pt x="4394261" y="5116915"/>
                </a:cubicBezTo>
                <a:cubicBezTo>
                  <a:pt x="4390610" y="5103302"/>
                  <a:pt x="4387872" y="5089004"/>
                  <a:pt x="4385059" y="5074782"/>
                </a:cubicBezTo>
                <a:cubicBezTo>
                  <a:pt x="4379431" y="5046262"/>
                  <a:pt x="4373347" y="5018122"/>
                  <a:pt x="4359809" y="4995839"/>
                </a:cubicBezTo>
                <a:cubicBezTo>
                  <a:pt x="4346347" y="4973479"/>
                  <a:pt x="4325433" y="4956976"/>
                  <a:pt x="4291057" y="4951196"/>
                </a:cubicBezTo>
                <a:cubicBezTo>
                  <a:pt x="4286418" y="4954846"/>
                  <a:pt x="4281398" y="4958801"/>
                  <a:pt x="4276151" y="4962908"/>
                </a:cubicBezTo>
                <a:cubicBezTo>
                  <a:pt x="4270751" y="4966711"/>
                  <a:pt x="4265047" y="4970742"/>
                  <a:pt x="4259115" y="4974924"/>
                </a:cubicBezTo>
                <a:cubicBezTo>
                  <a:pt x="4247327" y="4983290"/>
                  <a:pt x="4234550" y="4992340"/>
                  <a:pt x="4221241" y="5001847"/>
                </a:cubicBezTo>
                <a:cubicBezTo>
                  <a:pt x="4214548" y="5006638"/>
                  <a:pt x="4207779" y="5011430"/>
                  <a:pt x="4200859" y="5016373"/>
                </a:cubicBezTo>
                <a:cubicBezTo>
                  <a:pt x="4197360" y="5018883"/>
                  <a:pt x="4193938" y="5021317"/>
                  <a:pt x="4190363" y="5023826"/>
                </a:cubicBezTo>
                <a:cubicBezTo>
                  <a:pt x="4186712" y="5026108"/>
                  <a:pt x="4183062" y="5028466"/>
                  <a:pt x="4179412" y="5030823"/>
                </a:cubicBezTo>
                <a:cubicBezTo>
                  <a:pt x="4164733" y="5040254"/>
                  <a:pt x="4149675" y="5049836"/>
                  <a:pt x="4134616" y="5059495"/>
                </a:cubicBezTo>
                <a:cubicBezTo>
                  <a:pt x="4127087" y="5064287"/>
                  <a:pt x="4119634" y="5069154"/>
                  <a:pt x="4112181" y="5073945"/>
                </a:cubicBezTo>
                <a:cubicBezTo>
                  <a:pt x="4108454" y="5076379"/>
                  <a:pt x="4104727" y="5078736"/>
                  <a:pt x="4101001" y="5081094"/>
                </a:cubicBezTo>
                <a:cubicBezTo>
                  <a:pt x="4097198" y="5083300"/>
                  <a:pt x="4093396" y="5085429"/>
                  <a:pt x="4089593" y="5087635"/>
                </a:cubicBezTo>
                <a:cubicBezTo>
                  <a:pt x="4074458" y="5096305"/>
                  <a:pt x="4059628" y="5104822"/>
                  <a:pt x="4045482" y="5112960"/>
                </a:cubicBezTo>
                <a:cubicBezTo>
                  <a:pt x="4031260" y="5121022"/>
                  <a:pt x="4017951" y="5129159"/>
                  <a:pt x="4005174" y="5135928"/>
                </a:cubicBezTo>
                <a:cubicBezTo>
                  <a:pt x="3992245" y="5142469"/>
                  <a:pt x="3980381" y="5148553"/>
                  <a:pt x="3969810" y="5153953"/>
                </a:cubicBezTo>
                <a:cubicBezTo>
                  <a:pt x="3911933" y="5144750"/>
                  <a:pt x="3910564" y="5087179"/>
                  <a:pt x="3910336" y="5038809"/>
                </a:cubicBezTo>
                <a:cubicBezTo>
                  <a:pt x="3910488" y="4990287"/>
                  <a:pt x="3912770" y="4950359"/>
                  <a:pt x="3874591" y="4969829"/>
                </a:cubicBezTo>
                <a:cubicBezTo>
                  <a:pt x="3744313" y="4998425"/>
                  <a:pt x="3605972" y="5045350"/>
                  <a:pt x="3453410" y="5085734"/>
                </a:cubicBezTo>
                <a:cubicBezTo>
                  <a:pt x="3301076" y="5124824"/>
                  <a:pt x="3133912" y="5155474"/>
                  <a:pt x="2963478" y="5156615"/>
                </a:cubicBezTo>
                <a:cubicBezTo>
                  <a:pt x="2963478" y="5122087"/>
                  <a:pt x="2936174" y="5087559"/>
                  <a:pt x="2936099" y="5057366"/>
                </a:cubicBezTo>
                <a:cubicBezTo>
                  <a:pt x="2936099" y="5042231"/>
                  <a:pt x="2942867" y="5028238"/>
                  <a:pt x="2963249" y="5015841"/>
                </a:cubicBezTo>
                <a:cubicBezTo>
                  <a:pt x="2978156" y="5002912"/>
                  <a:pt x="3002417" y="4991276"/>
                  <a:pt x="3040899" y="4981921"/>
                </a:cubicBezTo>
                <a:cubicBezTo>
                  <a:pt x="3046223" y="4981617"/>
                  <a:pt x="3051547" y="4981541"/>
                  <a:pt x="3056794" y="4981161"/>
                </a:cubicBezTo>
                <a:lnTo>
                  <a:pt x="3072613" y="4979411"/>
                </a:lnTo>
                <a:lnTo>
                  <a:pt x="3104176" y="4976065"/>
                </a:lnTo>
                <a:cubicBezTo>
                  <a:pt x="3125166" y="4973783"/>
                  <a:pt x="3146385" y="4972567"/>
                  <a:pt x="3167071" y="4968612"/>
                </a:cubicBezTo>
                <a:cubicBezTo>
                  <a:pt x="3187910" y="4965266"/>
                  <a:pt x="3208748" y="4962148"/>
                  <a:pt x="3229587" y="4959105"/>
                </a:cubicBezTo>
                <a:cubicBezTo>
                  <a:pt x="3250273" y="4955379"/>
                  <a:pt x="3270807" y="4950435"/>
                  <a:pt x="3291418" y="4946405"/>
                </a:cubicBezTo>
                <a:lnTo>
                  <a:pt x="3322295" y="4940168"/>
                </a:lnTo>
                <a:lnTo>
                  <a:pt x="3352716" y="4932031"/>
                </a:lnTo>
                <a:lnTo>
                  <a:pt x="3383213" y="4924121"/>
                </a:lnTo>
                <a:lnTo>
                  <a:pt x="3398424" y="4920242"/>
                </a:lnTo>
                <a:cubicBezTo>
                  <a:pt x="3403520" y="4919025"/>
                  <a:pt x="3408615" y="4917656"/>
                  <a:pt x="3413559" y="4915907"/>
                </a:cubicBezTo>
                <a:cubicBezTo>
                  <a:pt x="3433561" y="4909443"/>
                  <a:pt x="3453486" y="4903131"/>
                  <a:pt x="3473488" y="4896970"/>
                </a:cubicBezTo>
                <a:lnTo>
                  <a:pt x="3488471" y="4892407"/>
                </a:lnTo>
                <a:cubicBezTo>
                  <a:pt x="3493414" y="4890658"/>
                  <a:pt x="3498281" y="4888680"/>
                  <a:pt x="3503225" y="4886855"/>
                </a:cubicBezTo>
                <a:lnTo>
                  <a:pt x="3532658" y="4875827"/>
                </a:lnTo>
                <a:cubicBezTo>
                  <a:pt x="3572357" y="4862594"/>
                  <a:pt x="3610155" y="4844113"/>
                  <a:pt x="3648942" y="4828447"/>
                </a:cubicBezTo>
                <a:lnTo>
                  <a:pt x="3705298" y="4800763"/>
                </a:lnTo>
                <a:lnTo>
                  <a:pt x="3719443" y="4793994"/>
                </a:lnTo>
                <a:lnTo>
                  <a:pt x="3726516" y="4790648"/>
                </a:lnTo>
                <a:lnTo>
                  <a:pt x="3733361" y="4786770"/>
                </a:lnTo>
                <a:lnTo>
                  <a:pt x="3760816" y="4771483"/>
                </a:lnTo>
                <a:lnTo>
                  <a:pt x="3788347" y="4756424"/>
                </a:lnTo>
                <a:cubicBezTo>
                  <a:pt x="3792911" y="4753915"/>
                  <a:pt x="3797550" y="4751557"/>
                  <a:pt x="3802113" y="4748895"/>
                </a:cubicBezTo>
                <a:lnTo>
                  <a:pt x="3815422" y="4740529"/>
                </a:lnTo>
                <a:cubicBezTo>
                  <a:pt x="3833219" y="4729425"/>
                  <a:pt x="3851015" y="4718474"/>
                  <a:pt x="3868887" y="4707674"/>
                </a:cubicBezTo>
                <a:cubicBezTo>
                  <a:pt x="3886379" y="4696267"/>
                  <a:pt x="3903415" y="4683946"/>
                  <a:pt x="3920756" y="4672310"/>
                </a:cubicBezTo>
                <a:cubicBezTo>
                  <a:pt x="3929350" y="4666302"/>
                  <a:pt x="3938248" y="4660826"/>
                  <a:pt x="3946613" y="4654514"/>
                </a:cubicBezTo>
                <a:lnTo>
                  <a:pt x="3971559" y="4635424"/>
                </a:lnTo>
                <a:lnTo>
                  <a:pt x="3996580" y="4616563"/>
                </a:lnTo>
                <a:lnTo>
                  <a:pt x="4009129" y="4607208"/>
                </a:lnTo>
                <a:cubicBezTo>
                  <a:pt x="4013236" y="4604014"/>
                  <a:pt x="4017114" y="4600440"/>
                  <a:pt x="4021145" y="4597094"/>
                </a:cubicBezTo>
                <a:cubicBezTo>
                  <a:pt x="4037116" y="4583556"/>
                  <a:pt x="4053163" y="4570171"/>
                  <a:pt x="4069287" y="4556861"/>
                </a:cubicBezTo>
                <a:lnTo>
                  <a:pt x="4075295" y="4551842"/>
                </a:lnTo>
                <a:lnTo>
                  <a:pt x="4080999" y="4546442"/>
                </a:lnTo>
                <a:lnTo>
                  <a:pt x="4092483" y="4535719"/>
                </a:lnTo>
                <a:lnTo>
                  <a:pt x="4115527" y="4514424"/>
                </a:lnTo>
                <a:cubicBezTo>
                  <a:pt x="4123208" y="4507351"/>
                  <a:pt x="4131042" y="4500506"/>
                  <a:pt x="4138571" y="4493205"/>
                </a:cubicBezTo>
                <a:lnTo>
                  <a:pt x="4160474" y="4470770"/>
                </a:lnTo>
                <a:lnTo>
                  <a:pt x="4182529" y="4448486"/>
                </a:lnTo>
                <a:cubicBezTo>
                  <a:pt x="4189907" y="4441109"/>
                  <a:pt x="4197360" y="4433808"/>
                  <a:pt x="4204129" y="4425822"/>
                </a:cubicBezTo>
                <a:cubicBezTo>
                  <a:pt x="4217971" y="4410156"/>
                  <a:pt x="4231888" y="4394641"/>
                  <a:pt x="4245882" y="4379202"/>
                </a:cubicBezTo>
                <a:cubicBezTo>
                  <a:pt x="4253183" y="4371749"/>
                  <a:pt x="4259191" y="4363155"/>
                  <a:pt x="4265884" y="4355169"/>
                </a:cubicBezTo>
                <a:lnTo>
                  <a:pt x="4285581" y="4330909"/>
                </a:lnTo>
                <a:lnTo>
                  <a:pt x="4305355" y="4306799"/>
                </a:lnTo>
                <a:lnTo>
                  <a:pt x="4323684" y="4281550"/>
                </a:lnTo>
                <a:lnTo>
                  <a:pt x="4342241" y="4256453"/>
                </a:lnTo>
                <a:cubicBezTo>
                  <a:pt x="4348401" y="4248087"/>
                  <a:pt x="4354866" y="4239949"/>
                  <a:pt x="4360341" y="4231051"/>
                </a:cubicBezTo>
                <a:cubicBezTo>
                  <a:pt x="4371673" y="4213635"/>
                  <a:pt x="4383233" y="4196371"/>
                  <a:pt x="4394794" y="4179183"/>
                </a:cubicBezTo>
                <a:cubicBezTo>
                  <a:pt x="4400878" y="4170741"/>
                  <a:pt x="4405745" y="4161539"/>
                  <a:pt x="4411068" y="4152717"/>
                </a:cubicBezTo>
                <a:lnTo>
                  <a:pt x="4426964" y="4126022"/>
                </a:lnTo>
                <a:lnTo>
                  <a:pt x="4443087" y="4099480"/>
                </a:lnTo>
                <a:lnTo>
                  <a:pt x="4457537" y="4072024"/>
                </a:lnTo>
                <a:cubicBezTo>
                  <a:pt x="4497921" y="3999850"/>
                  <a:pt x="4530548" y="3923797"/>
                  <a:pt x="4559296" y="3846832"/>
                </a:cubicBezTo>
                <a:cubicBezTo>
                  <a:pt x="4616564" y="3692672"/>
                  <a:pt x="4649418" y="3530984"/>
                  <a:pt x="4660598" y="3367546"/>
                </a:cubicBezTo>
                <a:cubicBezTo>
                  <a:pt x="4661359" y="3347012"/>
                  <a:pt x="4662271" y="3326554"/>
                  <a:pt x="4663336" y="3306020"/>
                </a:cubicBezTo>
                <a:lnTo>
                  <a:pt x="4664173" y="3290657"/>
                </a:lnTo>
                <a:lnTo>
                  <a:pt x="4663944" y="3275218"/>
                </a:lnTo>
                <a:lnTo>
                  <a:pt x="4663640" y="3244341"/>
                </a:lnTo>
                <a:cubicBezTo>
                  <a:pt x="4664781" y="3203196"/>
                  <a:pt x="4660598" y="3162127"/>
                  <a:pt x="4659077" y="3121135"/>
                </a:cubicBezTo>
                <a:cubicBezTo>
                  <a:pt x="4659001" y="3115963"/>
                  <a:pt x="4658393" y="3110944"/>
                  <a:pt x="4657708" y="3105848"/>
                </a:cubicBezTo>
                <a:lnTo>
                  <a:pt x="4655959" y="3090638"/>
                </a:lnTo>
                <a:lnTo>
                  <a:pt x="4652689" y="3060140"/>
                </a:lnTo>
                <a:lnTo>
                  <a:pt x="4649646" y="3029643"/>
                </a:lnTo>
                <a:lnTo>
                  <a:pt x="4644703" y="2999526"/>
                </a:lnTo>
                <a:cubicBezTo>
                  <a:pt x="4641281" y="2979448"/>
                  <a:pt x="4638771" y="2959294"/>
                  <a:pt x="4635121" y="2939292"/>
                </a:cubicBezTo>
                <a:cubicBezTo>
                  <a:pt x="4630709" y="2919443"/>
                  <a:pt x="4626526" y="2899669"/>
                  <a:pt x="4622496" y="2879819"/>
                </a:cubicBezTo>
                <a:cubicBezTo>
                  <a:pt x="4619150" y="2859817"/>
                  <a:pt x="4612837" y="2840500"/>
                  <a:pt x="4607970" y="2820878"/>
                </a:cubicBezTo>
                <a:cubicBezTo>
                  <a:pt x="4602570" y="2801409"/>
                  <a:pt x="4598691" y="2781559"/>
                  <a:pt x="4591770" y="2762470"/>
                </a:cubicBezTo>
                <a:cubicBezTo>
                  <a:pt x="4585534" y="2743228"/>
                  <a:pt x="4579526" y="2723987"/>
                  <a:pt x="4573670" y="2704745"/>
                </a:cubicBezTo>
                <a:lnTo>
                  <a:pt x="4552679" y="2648086"/>
                </a:lnTo>
                <a:cubicBezTo>
                  <a:pt x="4523475" y="2573098"/>
                  <a:pt x="4490924" y="2499250"/>
                  <a:pt x="4450768" y="2429434"/>
                </a:cubicBezTo>
                <a:cubicBezTo>
                  <a:pt x="4445901" y="2420612"/>
                  <a:pt x="4441338" y="2411713"/>
                  <a:pt x="4436394" y="2402967"/>
                </a:cubicBezTo>
                <a:lnTo>
                  <a:pt x="4420499" y="2377338"/>
                </a:lnTo>
                <a:lnTo>
                  <a:pt x="4404832" y="2351556"/>
                </a:lnTo>
                <a:cubicBezTo>
                  <a:pt x="4399661" y="2342962"/>
                  <a:pt x="4394717" y="2334216"/>
                  <a:pt x="4388709" y="2326078"/>
                </a:cubicBezTo>
                <a:cubicBezTo>
                  <a:pt x="4377225" y="2309498"/>
                  <a:pt x="4365969" y="2292919"/>
                  <a:pt x="4354866" y="2276187"/>
                </a:cubicBezTo>
                <a:cubicBezTo>
                  <a:pt x="4349618" y="2267669"/>
                  <a:pt x="4343002" y="2259988"/>
                  <a:pt x="4336993" y="2251850"/>
                </a:cubicBezTo>
                <a:lnTo>
                  <a:pt x="4318892" y="2227742"/>
                </a:lnTo>
                <a:lnTo>
                  <a:pt x="4300944" y="2203557"/>
                </a:lnTo>
                <a:lnTo>
                  <a:pt x="4281551" y="2180437"/>
                </a:lnTo>
                <a:lnTo>
                  <a:pt x="4262385" y="2157165"/>
                </a:lnTo>
                <a:cubicBezTo>
                  <a:pt x="4255997" y="2149407"/>
                  <a:pt x="4249912" y="2141422"/>
                  <a:pt x="4242839" y="2134273"/>
                </a:cubicBezTo>
                <a:cubicBezTo>
                  <a:pt x="4229150" y="2119518"/>
                  <a:pt x="4215689" y="2104688"/>
                  <a:pt x="4202304" y="2089705"/>
                </a:cubicBezTo>
                <a:cubicBezTo>
                  <a:pt x="4195915" y="2082024"/>
                  <a:pt x="4188233" y="2075331"/>
                  <a:pt x="4181237" y="2068182"/>
                </a:cubicBezTo>
                <a:lnTo>
                  <a:pt x="4159942" y="2046888"/>
                </a:lnTo>
                <a:cubicBezTo>
                  <a:pt x="4102598" y="1990837"/>
                  <a:pt x="4042592" y="1937448"/>
                  <a:pt x="3977643" y="1890751"/>
                </a:cubicBezTo>
                <a:cubicBezTo>
                  <a:pt x="3913302" y="1843522"/>
                  <a:pt x="3846680" y="1799335"/>
                  <a:pt x="3776255" y="1762526"/>
                </a:cubicBezTo>
                <a:lnTo>
                  <a:pt x="3750245" y="1748000"/>
                </a:lnTo>
                <a:lnTo>
                  <a:pt x="3723398" y="1735147"/>
                </a:lnTo>
                <a:lnTo>
                  <a:pt x="3696703" y="1722066"/>
                </a:lnTo>
                <a:cubicBezTo>
                  <a:pt x="3687805" y="1717731"/>
                  <a:pt x="3679135" y="1712939"/>
                  <a:pt x="3669857" y="1709365"/>
                </a:cubicBezTo>
                <a:cubicBezTo>
                  <a:pt x="3651604" y="1701684"/>
                  <a:pt x="3633428" y="1693850"/>
                  <a:pt x="3615403" y="1685865"/>
                </a:cubicBezTo>
                <a:cubicBezTo>
                  <a:pt x="3606505" y="1681606"/>
                  <a:pt x="3597074" y="1678487"/>
                  <a:pt x="3587796" y="1675065"/>
                </a:cubicBezTo>
                <a:lnTo>
                  <a:pt x="3560036" y="1664722"/>
                </a:lnTo>
                <a:lnTo>
                  <a:pt x="3532429" y="1654075"/>
                </a:lnTo>
                <a:cubicBezTo>
                  <a:pt x="3523075" y="1650880"/>
                  <a:pt x="3513568" y="1648142"/>
                  <a:pt x="3504214" y="1645100"/>
                </a:cubicBezTo>
                <a:cubicBezTo>
                  <a:pt x="3485353" y="1639320"/>
                  <a:pt x="3466796" y="1632552"/>
                  <a:pt x="3447858" y="1627152"/>
                </a:cubicBezTo>
                <a:cubicBezTo>
                  <a:pt x="3428769" y="1622284"/>
                  <a:pt x="3409756" y="1617189"/>
                  <a:pt x="3390743" y="1611941"/>
                </a:cubicBezTo>
                <a:lnTo>
                  <a:pt x="3376521" y="1607986"/>
                </a:lnTo>
                <a:cubicBezTo>
                  <a:pt x="3371730" y="1606846"/>
                  <a:pt x="3366862" y="1606009"/>
                  <a:pt x="3362071" y="1604944"/>
                </a:cubicBezTo>
                <a:lnTo>
                  <a:pt x="3333171" y="1598784"/>
                </a:lnTo>
                <a:cubicBezTo>
                  <a:pt x="3294992" y="1589049"/>
                  <a:pt x="3255673" y="1584714"/>
                  <a:pt x="3216962" y="1577337"/>
                </a:cubicBezTo>
                <a:lnTo>
                  <a:pt x="3158097" y="1570644"/>
                </a:lnTo>
                <a:cubicBezTo>
                  <a:pt x="3148286" y="1569580"/>
                  <a:pt x="3138551" y="1567907"/>
                  <a:pt x="3128664" y="1567222"/>
                </a:cubicBezTo>
                <a:lnTo>
                  <a:pt x="3099004" y="1565473"/>
                </a:lnTo>
                <a:lnTo>
                  <a:pt x="3069419" y="1563495"/>
                </a:lnTo>
                <a:cubicBezTo>
                  <a:pt x="3059532" y="1562963"/>
                  <a:pt x="3049722" y="1561594"/>
                  <a:pt x="3039759" y="1561898"/>
                </a:cubicBezTo>
                <a:cubicBezTo>
                  <a:pt x="3019833" y="1561822"/>
                  <a:pt x="2999983" y="1561518"/>
                  <a:pt x="2980133" y="1560986"/>
                </a:cubicBezTo>
                <a:lnTo>
                  <a:pt x="2965227" y="1560605"/>
                </a:lnTo>
                <a:cubicBezTo>
                  <a:pt x="2960283" y="1560529"/>
                  <a:pt x="2955264" y="1560834"/>
                  <a:pt x="2950320" y="1560910"/>
                </a:cubicBezTo>
                <a:lnTo>
                  <a:pt x="2920508" y="1561594"/>
                </a:lnTo>
                <a:cubicBezTo>
                  <a:pt x="2900658" y="1562203"/>
                  <a:pt x="2880884" y="1563571"/>
                  <a:pt x="2861110" y="1564484"/>
                </a:cubicBezTo>
                <a:cubicBezTo>
                  <a:pt x="2782167" y="1570112"/>
                  <a:pt x="2704213" y="1580912"/>
                  <a:pt x="2627400" y="1596807"/>
                </a:cubicBezTo>
                <a:cubicBezTo>
                  <a:pt x="2550738" y="1613082"/>
                  <a:pt x="2475446" y="1634833"/>
                  <a:pt x="2401827" y="1661223"/>
                </a:cubicBezTo>
                <a:cubicBezTo>
                  <a:pt x="2107730" y="1767393"/>
                  <a:pt x="1842990" y="1959883"/>
                  <a:pt x="1648219" y="2207892"/>
                </a:cubicBezTo>
                <a:lnTo>
                  <a:pt x="1630194" y="2231316"/>
                </a:lnTo>
                <a:cubicBezTo>
                  <a:pt x="1624262" y="2239225"/>
                  <a:pt x="1617721" y="2246603"/>
                  <a:pt x="1612322" y="2254816"/>
                </a:cubicBezTo>
                <a:cubicBezTo>
                  <a:pt x="1601066" y="2270940"/>
                  <a:pt x="1589582" y="2286911"/>
                  <a:pt x="1578022" y="2302882"/>
                </a:cubicBezTo>
                <a:cubicBezTo>
                  <a:pt x="1567450" y="2319461"/>
                  <a:pt x="1556651" y="2335889"/>
                  <a:pt x="1545699" y="2352316"/>
                </a:cubicBezTo>
                <a:cubicBezTo>
                  <a:pt x="1535052" y="2368896"/>
                  <a:pt x="1525545" y="2386084"/>
                  <a:pt x="1515126" y="2402815"/>
                </a:cubicBezTo>
                <a:cubicBezTo>
                  <a:pt x="1475502" y="2470807"/>
                  <a:pt x="1440442" y="2541384"/>
                  <a:pt x="1410249" y="2614014"/>
                </a:cubicBezTo>
                <a:cubicBezTo>
                  <a:pt x="1349102" y="2759199"/>
                  <a:pt x="1310772" y="2913358"/>
                  <a:pt x="1291226" y="3071624"/>
                </a:cubicBezTo>
                <a:cubicBezTo>
                  <a:pt x="1288032" y="3089649"/>
                  <a:pt x="1284457" y="3105772"/>
                  <a:pt x="1280503" y="3120070"/>
                </a:cubicBezTo>
                <a:cubicBezTo>
                  <a:pt x="1279438" y="3123645"/>
                  <a:pt x="1278449" y="3127067"/>
                  <a:pt x="1277537" y="3130413"/>
                </a:cubicBezTo>
                <a:cubicBezTo>
                  <a:pt x="1276700" y="3133760"/>
                  <a:pt x="1275787" y="3137030"/>
                  <a:pt x="1275027" y="3140148"/>
                </a:cubicBezTo>
                <a:cubicBezTo>
                  <a:pt x="1273278" y="3146461"/>
                  <a:pt x="1271453" y="3152241"/>
                  <a:pt x="1269551" y="3157640"/>
                </a:cubicBezTo>
                <a:cubicBezTo>
                  <a:pt x="1261870" y="3179315"/>
                  <a:pt x="1252820" y="3194070"/>
                  <a:pt x="1242781" y="3202892"/>
                </a:cubicBezTo>
                <a:cubicBezTo>
                  <a:pt x="1233046" y="3215669"/>
                  <a:pt x="1222322" y="3219471"/>
                  <a:pt x="1210686" y="3215897"/>
                </a:cubicBezTo>
                <a:cubicBezTo>
                  <a:pt x="1204906" y="3214071"/>
                  <a:pt x="1198898" y="3210421"/>
                  <a:pt x="1192738" y="3205021"/>
                </a:cubicBezTo>
                <a:cubicBezTo>
                  <a:pt x="1191977" y="3204337"/>
                  <a:pt x="1191217" y="3203652"/>
                  <a:pt x="1190380" y="3202968"/>
                </a:cubicBezTo>
                <a:cubicBezTo>
                  <a:pt x="1189620" y="3202435"/>
                  <a:pt x="1188859" y="3201903"/>
                  <a:pt x="1188098" y="3201371"/>
                </a:cubicBezTo>
                <a:cubicBezTo>
                  <a:pt x="1186577" y="3200306"/>
                  <a:pt x="1185056" y="3199089"/>
                  <a:pt x="1183459" y="3197872"/>
                </a:cubicBezTo>
                <a:cubicBezTo>
                  <a:pt x="1180341" y="3195362"/>
                  <a:pt x="1177223" y="3192625"/>
                  <a:pt x="1174105" y="3189506"/>
                </a:cubicBezTo>
                <a:cubicBezTo>
                  <a:pt x="1161480" y="3177186"/>
                  <a:pt x="1148399" y="3160378"/>
                  <a:pt x="1134938" y="3139844"/>
                </a:cubicBezTo>
                <a:cubicBezTo>
                  <a:pt x="1131591" y="3134672"/>
                  <a:pt x="1128245" y="3129349"/>
                  <a:pt x="1124823" y="3123721"/>
                </a:cubicBezTo>
                <a:cubicBezTo>
                  <a:pt x="1121704" y="3118169"/>
                  <a:pt x="1118662" y="3112389"/>
                  <a:pt x="1115544" y="3106381"/>
                </a:cubicBezTo>
                <a:cubicBezTo>
                  <a:pt x="1109384" y="3094440"/>
                  <a:pt x="1103147" y="3081587"/>
                  <a:pt x="1096987" y="3068126"/>
                </a:cubicBezTo>
                <a:cubicBezTo>
                  <a:pt x="1072194" y="3014204"/>
                  <a:pt x="1051812" y="2949255"/>
                  <a:pt x="1036069" y="2882405"/>
                </a:cubicBezTo>
                <a:cubicBezTo>
                  <a:pt x="1041621" y="2904688"/>
                  <a:pt x="1039263" y="2920203"/>
                  <a:pt x="1033027" y="2932676"/>
                </a:cubicBezTo>
                <a:cubicBezTo>
                  <a:pt x="1026714" y="2945072"/>
                  <a:pt x="1016447" y="2954427"/>
                  <a:pt x="1007093" y="2964086"/>
                </a:cubicBezTo>
                <a:cubicBezTo>
                  <a:pt x="997434" y="2973668"/>
                  <a:pt x="987775" y="2983403"/>
                  <a:pt x="981995" y="2996408"/>
                </a:cubicBezTo>
                <a:cubicBezTo>
                  <a:pt x="979105" y="3002873"/>
                  <a:pt x="977280" y="3010174"/>
                  <a:pt x="976899" y="3018692"/>
                </a:cubicBezTo>
                <a:cubicBezTo>
                  <a:pt x="976747" y="3022951"/>
                  <a:pt x="976899" y="3027438"/>
                  <a:pt x="977508" y="3032305"/>
                </a:cubicBezTo>
                <a:cubicBezTo>
                  <a:pt x="978345" y="3037173"/>
                  <a:pt x="979714" y="3042344"/>
                  <a:pt x="981539" y="3047896"/>
                </a:cubicBezTo>
                <a:cubicBezTo>
                  <a:pt x="955909" y="3045919"/>
                  <a:pt x="925716" y="3032761"/>
                  <a:pt x="897272" y="3007588"/>
                </a:cubicBezTo>
                <a:cubicBezTo>
                  <a:pt x="882898" y="2994963"/>
                  <a:pt x="868600" y="2979220"/>
                  <a:pt x="854683" y="2960283"/>
                </a:cubicBezTo>
                <a:cubicBezTo>
                  <a:pt x="847762" y="2950776"/>
                  <a:pt x="840917" y="2940509"/>
                  <a:pt x="834224" y="2929405"/>
                </a:cubicBezTo>
                <a:cubicBezTo>
                  <a:pt x="827988" y="2918378"/>
                  <a:pt x="822056" y="2906514"/>
                  <a:pt x="816276" y="2893813"/>
                </a:cubicBezTo>
                <a:cubicBezTo>
                  <a:pt x="792775" y="2843009"/>
                  <a:pt x="775131" y="2779049"/>
                  <a:pt x="769199" y="2702768"/>
                </a:cubicBezTo>
                <a:cubicBezTo>
                  <a:pt x="767906" y="2683755"/>
                  <a:pt x="767070" y="2663905"/>
                  <a:pt x="766765" y="2643295"/>
                </a:cubicBezTo>
                <a:cubicBezTo>
                  <a:pt x="766765" y="2622760"/>
                  <a:pt x="768439" y="2601694"/>
                  <a:pt x="770112" y="2579714"/>
                </a:cubicBezTo>
                <a:cubicBezTo>
                  <a:pt x="771024" y="2568763"/>
                  <a:pt x="772089" y="2557583"/>
                  <a:pt x="773382" y="2546251"/>
                </a:cubicBezTo>
                <a:cubicBezTo>
                  <a:pt x="774675" y="2534919"/>
                  <a:pt x="776880" y="2523663"/>
                  <a:pt x="778858" y="2512103"/>
                </a:cubicBezTo>
                <a:cubicBezTo>
                  <a:pt x="783117" y="2489059"/>
                  <a:pt x="787528" y="2465179"/>
                  <a:pt x="793764" y="2440994"/>
                </a:cubicBezTo>
                <a:cubicBezTo>
                  <a:pt x="761214" y="2535071"/>
                  <a:pt x="734519" y="2630974"/>
                  <a:pt x="713528" y="2728398"/>
                </a:cubicBezTo>
                <a:cubicBezTo>
                  <a:pt x="687366" y="2773801"/>
                  <a:pt x="661736" y="2769542"/>
                  <a:pt x="634509" y="2751214"/>
                </a:cubicBezTo>
                <a:cubicBezTo>
                  <a:pt x="607206" y="2733037"/>
                  <a:pt x="578382" y="2700182"/>
                  <a:pt x="544615" y="2692957"/>
                </a:cubicBezTo>
                <a:cubicBezTo>
                  <a:pt x="566822" y="2588080"/>
                  <a:pt x="597700" y="2485865"/>
                  <a:pt x="564389" y="2475522"/>
                </a:cubicBezTo>
                <a:cubicBezTo>
                  <a:pt x="531382" y="2465559"/>
                  <a:pt x="465292" y="2445481"/>
                  <a:pt x="432285" y="2435518"/>
                </a:cubicBezTo>
                <a:cubicBezTo>
                  <a:pt x="424527" y="2463049"/>
                  <a:pt x="414869" y="2497501"/>
                  <a:pt x="404297" y="2535452"/>
                </a:cubicBezTo>
                <a:cubicBezTo>
                  <a:pt x="399202" y="2554465"/>
                  <a:pt x="394867" y="2574619"/>
                  <a:pt x="389923" y="2595077"/>
                </a:cubicBezTo>
                <a:cubicBezTo>
                  <a:pt x="385284" y="2615611"/>
                  <a:pt x="379884" y="2636374"/>
                  <a:pt x="375625" y="2657440"/>
                </a:cubicBezTo>
                <a:cubicBezTo>
                  <a:pt x="371594" y="2678507"/>
                  <a:pt x="367564" y="2699650"/>
                  <a:pt x="363533" y="2720336"/>
                </a:cubicBezTo>
                <a:cubicBezTo>
                  <a:pt x="361555" y="2730679"/>
                  <a:pt x="359578" y="2740871"/>
                  <a:pt x="357677" y="2750909"/>
                </a:cubicBezTo>
                <a:cubicBezTo>
                  <a:pt x="355699" y="2760948"/>
                  <a:pt x="354559" y="2770987"/>
                  <a:pt x="352962" y="2780722"/>
                </a:cubicBezTo>
                <a:cubicBezTo>
                  <a:pt x="350071" y="2800192"/>
                  <a:pt x="347334" y="2818749"/>
                  <a:pt x="344748" y="2836013"/>
                </a:cubicBezTo>
                <a:cubicBezTo>
                  <a:pt x="342162" y="2853277"/>
                  <a:pt x="339728" y="2869172"/>
                  <a:pt x="338435" y="2883394"/>
                </a:cubicBezTo>
                <a:cubicBezTo>
                  <a:pt x="339728" y="2869172"/>
                  <a:pt x="341858" y="2855026"/>
                  <a:pt x="343911" y="2841032"/>
                </a:cubicBezTo>
                <a:cubicBezTo>
                  <a:pt x="345813" y="2827038"/>
                  <a:pt x="347714" y="2813349"/>
                  <a:pt x="349539" y="2800040"/>
                </a:cubicBezTo>
                <a:cubicBezTo>
                  <a:pt x="351212" y="2786730"/>
                  <a:pt x="352733" y="2773801"/>
                  <a:pt x="353950" y="2761557"/>
                </a:cubicBezTo>
                <a:cubicBezTo>
                  <a:pt x="355243" y="2749312"/>
                  <a:pt x="356916" y="2737752"/>
                  <a:pt x="357829" y="2727029"/>
                </a:cubicBezTo>
                <a:cubicBezTo>
                  <a:pt x="361632" y="2684059"/>
                  <a:pt x="358665" y="2654018"/>
                  <a:pt x="341782" y="2650367"/>
                </a:cubicBezTo>
                <a:cubicBezTo>
                  <a:pt x="308014" y="2643295"/>
                  <a:pt x="240403" y="2629073"/>
                  <a:pt x="206484" y="2622000"/>
                </a:cubicBezTo>
                <a:cubicBezTo>
                  <a:pt x="211351" y="2560625"/>
                  <a:pt x="224508" y="2492634"/>
                  <a:pt x="246107" y="2423121"/>
                </a:cubicBezTo>
                <a:cubicBezTo>
                  <a:pt x="255918" y="2388061"/>
                  <a:pt x="269151" y="2353077"/>
                  <a:pt x="282460" y="2317712"/>
                </a:cubicBezTo>
                <a:cubicBezTo>
                  <a:pt x="285807" y="2308890"/>
                  <a:pt x="289229" y="2299992"/>
                  <a:pt x="292576" y="2291170"/>
                </a:cubicBezTo>
                <a:cubicBezTo>
                  <a:pt x="295922" y="2282271"/>
                  <a:pt x="299420" y="2273449"/>
                  <a:pt x="303299" y="2264703"/>
                </a:cubicBezTo>
                <a:cubicBezTo>
                  <a:pt x="310904" y="2247211"/>
                  <a:pt x="318510" y="2229643"/>
                  <a:pt x="326115" y="2212151"/>
                </a:cubicBezTo>
                <a:cubicBezTo>
                  <a:pt x="333948" y="2194734"/>
                  <a:pt x="341021" y="2177014"/>
                  <a:pt x="349463" y="2159902"/>
                </a:cubicBezTo>
                <a:cubicBezTo>
                  <a:pt x="357677" y="2142714"/>
                  <a:pt x="365814" y="2125679"/>
                  <a:pt x="373952" y="2108643"/>
                </a:cubicBezTo>
                <a:cubicBezTo>
                  <a:pt x="382166" y="2091683"/>
                  <a:pt x="389619" y="2074571"/>
                  <a:pt x="398061" y="2058143"/>
                </a:cubicBezTo>
                <a:cubicBezTo>
                  <a:pt x="406427" y="2041640"/>
                  <a:pt x="414564" y="2025213"/>
                  <a:pt x="422474" y="2009013"/>
                </a:cubicBezTo>
                <a:cubicBezTo>
                  <a:pt x="430231" y="1992738"/>
                  <a:pt x="437913" y="1976615"/>
                  <a:pt x="445442" y="1960796"/>
                </a:cubicBezTo>
                <a:cubicBezTo>
                  <a:pt x="453275" y="1945129"/>
                  <a:pt x="460805" y="1929614"/>
                  <a:pt x="467877" y="1914251"/>
                </a:cubicBezTo>
                <a:cubicBezTo>
                  <a:pt x="474950" y="1898889"/>
                  <a:pt x="481643" y="1883754"/>
                  <a:pt x="487879" y="1868772"/>
                </a:cubicBezTo>
                <a:cubicBezTo>
                  <a:pt x="494192" y="1853865"/>
                  <a:pt x="500656" y="1839491"/>
                  <a:pt x="506284" y="1825117"/>
                </a:cubicBezTo>
                <a:lnTo>
                  <a:pt x="416085" y="1774390"/>
                </a:lnTo>
                <a:cubicBezTo>
                  <a:pt x="406503" y="1787167"/>
                  <a:pt x="396464" y="1800248"/>
                  <a:pt x="387185" y="1814318"/>
                </a:cubicBezTo>
                <a:cubicBezTo>
                  <a:pt x="377983" y="1828464"/>
                  <a:pt x="368781" y="1843066"/>
                  <a:pt x="359654" y="1858200"/>
                </a:cubicBezTo>
                <a:cubicBezTo>
                  <a:pt x="350528" y="1873335"/>
                  <a:pt x="341401" y="1888850"/>
                  <a:pt x="332351" y="1904821"/>
                </a:cubicBezTo>
                <a:cubicBezTo>
                  <a:pt x="323529" y="1920868"/>
                  <a:pt x="315315" y="1937600"/>
                  <a:pt x="306873" y="1954559"/>
                </a:cubicBezTo>
                <a:cubicBezTo>
                  <a:pt x="298508" y="1971519"/>
                  <a:pt x="290218" y="1988783"/>
                  <a:pt x="282004" y="2006275"/>
                </a:cubicBezTo>
                <a:cubicBezTo>
                  <a:pt x="273714" y="2023692"/>
                  <a:pt x="266718" y="2041944"/>
                  <a:pt x="259112" y="2060045"/>
                </a:cubicBezTo>
                <a:cubicBezTo>
                  <a:pt x="251811" y="2078297"/>
                  <a:pt x="244434" y="2096626"/>
                  <a:pt x="237057" y="2115031"/>
                </a:cubicBezTo>
                <a:cubicBezTo>
                  <a:pt x="229604" y="2133360"/>
                  <a:pt x="223748" y="2152449"/>
                  <a:pt x="217131" y="2171158"/>
                </a:cubicBezTo>
                <a:cubicBezTo>
                  <a:pt x="210819" y="2190019"/>
                  <a:pt x="204506" y="2208804"/>
                  <a:pt x="198194" y="2227589"/>
                </a:cubicBezTo>
                <a:cubicBezTo>
                  <a:pt x="194924" y="2236944"/>
                  <a:pt x="192110" y="2246451"/>
                  <a:pt x="189448" y="2255957"/>
                </a:cubicBezTo>
                <a:cubicBezTo>
                  <a:pt x="186710" y="2265464"/>
                  <a:pt x="183972" y="2274894"/>
                  <a:pt x="181310" y="2284325"/>
                </a:cubicBezTo>
                <a:cubicBezTo>
                  <a:pt x="170587" y="2322047"/>
                  <a:pt x="159635" y="2359161"/>
                  <a:pt x="151345" y="2395971"/>
                </a:cubicBezTo>
                <a:cubicBezTo>
                  <a:pt x="132712" y="2468981"/>
                  <a:pt x="119023" y="2538950"/>
                  <a:pt x="105257" y="2600781"/>
                </a:cubicBezTo>
                <a:cubicBezTo>
                  <a:pt x="101987" y="2535299"/>
                  <a:pt x="93165" y="2500087"/>
                  <a:pt x="75749" y="2479096"/>
                </a:cubicBezTo>
                <a:cubicBezTo>
                  <a:pt x="58561" y="2458106"/>
                  <a:pt x="33463" y="2451565"/>
                  <a:pt x="0" y="2443047"/>
                </a:cubicBezTo>
                <a:cubicBezTo>
                  <a:pt x="4259" y="2418482"/>
                  <a:pt x="9507" y="2394069"/>
                  <a:pt x="15058" y="2369808"/>
                </a:cubicBezTo>
                <a:cubicBezTo>
                  <a:pt x="17872" y="2357640"/>
                  <a:pt x="20762" y="2345547"/>
                  <a:pt x="23805" y="2333455"/>
                </a:cubicBezTo>
                <a:lnTo>
                  <a:pt x="28444" y="2315354"/>
                </a:lnTo>
                <a:lnTo>
                  <a:pt x="33844" y="2297482"/>
                </a:lnTo>
                <a:cubicBezTo>
                  <a:pt x="41145" y="2273677"/>
                  <a:pt x="48902" y="2249949"/>
                  <a:pt x="56888" y="2226372"/>
                </a:cubicBezTo>
                <a:cubicBezTo>
                  <a:pt x="60994" y="2214584"/>
                  <a:pt x="64797" y="2202720"/>
                  <a:pt x="69360" y="2191160"/>
                </a:cubicBezTo>
                <a:lnTo>
                  <a:pt x="83278" y="2156404"/>
                </a:lnTo>
                <a:cubicBezTo>
                  <a:pt x="92708" y="2133284"/>
                  <a:pt x="102291" y="2110316"/>
                  <a:pt x="112102" y="2087424"/>
                </a:cubicBezTo>
                <a:cubicBezTo>
                  <a:pt x="122217" y="2064684"/>
                  <a:pt x="133245" y="2042325"/>
                  <a:pt x="143892" y="2019813"/>
                </a:cubicBezTo>
                <a:lnTo>
                  <a:pt x="160091" y="1986197"/>
                </a:lnTo>
                <a:lnTo>
                  <a:pt x="168229" y="1969390"/>
                </a:lnTo>
                <a:lnTo>
                  <a:pt x="176899" y="1952886"/>
                </a:lnTo>
                <a:lnTo>
                  <a:pt x="211579" y="1886948"/>
                </a:lnTo>
                <a:cubicBezTo>
                  <a:pt x="217435" y="1875997"/>
                  <a:pt x="222911" y="1864893"/>
                  <a:pt x="228919" y="1854018"/>
                </a:cubicBezTo>
                <a:lnTo>
                  <a:pt x="247020" y="1821543"/>
                </a:lnTo>
                <a:cubicBezTo>
                  <a:pt x="259036" y="1799868"/>
                  <a:pt x="270824" y="1778117"/>
                  <a:pt x="282460" y="1756289"/>
                </a:cubicBezTo>
                <a:cubicBezTo>
                  <a:pt x="294477" y="1734691"/>
                  <a:pt x="306797" y="1713244"/>
                  <a:pt x="318586" y="1691416"/>
                </a:cubicBezTo>
                <a:lnTo>
                  <a:pt x="336078" y="1658638"/>
                </a:lnTo>
                <a:lnTo>
                  <a:pt x="344672" y="1642210"/>
                </a:lnTo>
                <a:lnTo>
                  <a:pt x="353646" y="1625935"/>
                </a:lnTo>
                <a:cubicBezTo>
                  <a:pt x="377679" y="1582661"/>
                  <a:pt x="399126" y="1537561"/>
                  <a:pt x="421789" y="1492842"/>
                </a:cubicBezTo>
                <a:cubicBezTo>
                  <a:pt x="432817" y="1470255"/>
                  <a:pt x="443388" y="1447363"/>
                  <a:pt x="453503" y="1423862"/>
                </a:cubicBezTo>
                <a:cubicBezTo>
                  <a:pt x="464151" y="1400818"/>
                  <a:pt x="474494" y="1377394"/>
                  <a:pt x="484229" y="1353361"/>
                </a:cubicBezTo>
                <a:lnTo>
                  <a:pt x="454340" y="1393669"/>
                </a:lnTo>
                <a:lnTo>
                  <a:pt x="439510" y="1413899"/>
                </a:lnTo>
                <a:lnTo>
                  <a:pt x="425288" y="1434586"/>
                </a:lnTo>
                <a:cubicBezTo>
                  <a:pt x="406427" y="1462269"/>
                  <a:pt x="387490" y="1489800"/>
                  <a:pt x="368933" y="1517712"/>
                </a:cubicBezTo>
                <a:lnTo>
                  <a:pt x="315696" y="1602891"/>
                </a:lnTo>
                <a:cubicBezTo>
                  <a:pt x="306721" y="1617037"/>
                  <a:pt x="298432" y="1631563"/>
                  <a:pt x="290142" y="1646089"/>
                </a:cubicBezTo>
                <a:lnTo>
                  <a:pt x="265273" y="1689743"/>
                </a:lnTo>
                <a:cubicBezTo>
                  <a:pt x="264132" y="1669894"/>
                  <a:pt x="264968" y="1649131"/>
                  <a:pt x="267554" y="1627608"/>
                </a:cubicBezTo>
                <a:cubicBezTo>
                  <a:pt x="268923" y="1616885"/>
                  <a:pt x="270444" y="1605781"/>
                  <a:pt x="272878" y="1594753"/>
                </a:cubicBezTo>
                <a:cubicBezTo>
                  <a:pt x="275311" y="1583802"/>
                  <a:pt x="278202" y="1572622"/>
                  <a:pt x="281472" y="1561290"/>
                </a:cubicBezTo>
                <a:cubicBezTo>
                  <a:pt x="288012" y="1538626"/>
                  <a:pt x="296150" y="1515354"/>
                  <a:pt x="305733" y="1491473"/>
                </a:cubicBezTo>
                <a:cubicBezTo>
                  <a:pt x="310372" y="1479457"/>
                  <a:pt x="315848" y="1467669"/>
                  <a:pt x="321780" y="1455729"/>
                </a:cubicBezTo>
                <a:cubicBezTo>
                  <a:pt x="327636" y="1443788"/>
                  <a:pt x="333796" y="1431772"/>
                  <a:pt x="340261" y="1419603"/>
                </a:cubicBezTo>
                <a:cubicBezTo>
                  <a:pt x="391672" y="1322180"/>
                  <a:pt x="467421" y="1221942"/>
                  <a:pt x="554806" y="1127104"/>
                </a:cubicBezTo>
                <a:cubicBezTo>
                  <a:pt x="642191" y="1032038"/>
                  <a:pt x="741668" y="943132"/>
                  <a:pt x="838559" y="862440"/>
                </a:cubicBezTo>
                <a:cubicBezTo>
                  <a:pt x="935831" y="781976"/>
                  <a:pt x="1030441" y="709497"/>
                  <a:pt x="1108471" y="642267"/>
                </a:cubicBezTo>
                <a:cubicBezTo>
                  <a:pt x="1124746" y="628577"/>
                  <a:pt x="1141098" y="614812"/>
                  <a:pt x="1157449" y="600970"/>
                </a:cubicBezTo>
                <a:cubicBezTo>
                  <a:pt x="1174105" y="587509"/>
                  <a:pt x="1191065" y="574275"/>
                  <a:pt x="1208100" y="560966"/>
                </a:cubicBezTo>
                <a:cubicBezTo>
                  <a:pt x="1225060" y="547505"/>
                  <a:pt x="1242476" y="534652"/>
                  <a:pt x="1260045" y="521875"/>
                </a:cubicBezTo>
                <a:cubicBezTo>
                  <a:pt x="1277689" y="509174"/>
                  <a:pt x="1295181" y="496017"/>
                  <a:pt x="1313358" y="483772"/>
                </a:cubicBezTo>
                <a:cubicBezTo>
                  <a:pt x="1385380" y="433806"/>
                  <a:pt x="1461280" y="387413"/>
                  <a:pt x="1539995" y="343759"/>
                </a:cubicBezTo>
                <a:cubicBezTo>
                  <a:pt x="1618862" y="300485"/>
                  <a:pt x="1700999" y="261166"/>
                  <a:pt x="1785418" y="225040"/>
                </a:cubicBezTo>
                <a:cubicBezTo>
                  <a:pt x="1869989" y="189296"/>
                  <a:pt x="1957298" y="157810"/>
                  <a:pt x="2046355" y="129974"/>
                </a:cubicBezTo>
                <a:cubicBezTo>
                  <a:pt x="2135489" y="102291"/>
                  <a:pt x="2226753" y="79475"/>
                  <a:pt x="2319157" y="60234"/>
                </a:cubicBezTo>
                <a:cubicBezTo>
                  <a:pt x="2411638" y="41145"/>
                  <a:pt x="2505487" y="27303"/>
                  <a:pt x="2599869" y="16884"/>
                </a:cubicBezTo>
                <a:cubicBezTo>
                  <a:pt x="2694326" y="6541"/>
                  <a:pt x="2789392" y="1749"/>
                  <a:pt x="2884535" y="76"/>
                </a:cubicBezTo>
                <a:close/>
              </a:path>
            </a:pathLst>
          </a:custGeom>
        </p:spPr>
        <p:txBody>
          <a:bodyPr wrap="square">
            <a:noAutofit/>
          </a:bodyPr>
          <a:lstStyle/>
          <a:p>
            <a:endParaRPr lang="en-US" dirty="0"/>
          </a:p>
        </p:txBody>
      </p:sp>
    </p:spTree>
    <p:extLst>
      <p:ext uri="{BB962C8B-B14F-4D97-AF65-F5344CB8AC3E}">
        <p14:creationId xmlns:p14="http://schemas.microsoft.com/office/powerpoint/2010/main" val="20835191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756CF1C-D791-4483-AA2A-96A9C37DE4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BE6A740-27EE-4A4B-8D21-0D523C23AD9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E1C45BB-2F79-4A77-8EAA-96D4781DB721}"/>
              </a:ext>
            </a:extLst>
          </p:cNvPr>
          <p:cNvSpPr>
            <a:spLocks noGrp="1"/>
          </p:cNvSpPr>
          <p:nvPr>
            <p:ph type="dt" sz="half" idx="10"/>
          </p:nvPr>
        </p:nvSpPr>
        <p:spPr/>
        <p:txBody>
          <a:bodyPr/>
          <a:lstStyle/>
          <a:p>
            <a:fld id="{CCB8D670-0FFB-4F77-B77F-E96657E913BF}" type="datetimeFigureOut">
              <a:rPr lang="en-US" smtClean="0"/>
              <a:t>2/7/2020</a:t>
            </a:fld>
            <a:endParaRPr lang="en-US" dirty="0"/>
          </a:p>
        </p:txBody>
      </p:sp>
      <p:sp>
        <p:nvSpPr>
          <p:cNvPr id="5" name="Footer Placeholder 4">
            <a:extLst>
              <a:ext uri="{FF2B5EF4-FFF2-40B4-BE49-F238E27FC236}">
                <a16:creationId xmlns="" xmlns:a16="http://schemas.microsoft.com/office/drawing/2014/main" id="{376B67D6-3605-43CD-A6A0-B3CBB30D51C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E8537357-D3F3-4992-86F9-8608A52B6E36}"/>
              </a:ext>
            </a:extLst>
          </p:cNvPr>
          <p:cNvSpPr>
            <a:spLocks noGrp="1"/>
          </p:cNvSpPr>
          <p:nvPr>
            <p:ph type="sldNum" sz="quarter" idx="12"/>
          </p:nvPr>
        </p:nvSpPr>
        <p:spPr/>
        <p:txBody>
          <a:bodyPr/>
          <a:lstStyle/>
          <a:p>
            <a:fld id="{D13DE82C-19FF-4122-931F-2BD77445347C}" type="slidenum">
              <a:rPr lang="en-US" smtClean="0"/>
              <a:t>‹Nº›</a:t>
            </a:fld>
            <a:endParaRPr lang="en-US" dirty="0"/>
          </a:p>
        </p:txBody>
      </p:sp>
    </p:spTree>
    <p:extLst>
      <p:ext uri="{BB962C8B-B14F-4D97-AF65-F5344CB8AC3E}">
        <p14:creationId xmlns:p14="http://schemas.microsoft.com/office/powerpoint/2010/main" val="2504756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1E2B08A-7404-4B96-9DCB-FBF89786EEB9}"/>
              </a:ext>
            </a:extLst>
          </p:cNvPr>
          <p:cNvSpPr>
            <a:spLocks noGrp="1"/>
          </p:cNvSpPr>
          <p:nvPr>
            <p:ph type="dt" sz="half" idx="10"/>
          </p:nvPr>
        </p:nvSpPr>
        <p:spPr/>
        <p:txBody>
          <a:bodyPr/>
          <a:lstStyle/>
          <a:p>
            <a:fld id="{CCB8D670-0FFB-4F77-B77F-E96657E913BF}" type="datetimeFigureOut">
              <a:rPr lang="en-US" smtClean="0"/>
              <a:t>2/7/2020</a:t>
            </a:fld>
            <a:endParaRPr lang="en-US" dirty="0"/>
          </a:p>
        </p:txBody>
      </p:sp>
      <p:sp>
        <p:nvSpPr>
          <p:cNvPr id="3" name="Footer Placeholder 2">
            <a:extLst>
              <a:ext uri="{FF2B5EF4-FFF2-40B4-BE49-F238E27FC236}">
                <a16:creationId xmlns="" xmlns:a16="http://schemas.microsoft.com/office/drawing/2014/main" id="{D55401EC-FFEB-48AA-9A6D-0C928B71CDB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 xmlns:a16="http://schemas.microsoft.com/office/drawing/2014/main" id="{CA87C97E-889A-476E-98C5-210B15C5DDBA}"/>
              </a:ext>
            </a:extLst>
          </p:cNvPr>
          <p:cNvSpPr>
            <a:spLocks noGrp="1"/>
          </p:cNvSpPr>
          <p:nvPr>
            <p:ph type="sldNum" sz="quarter" idx="12"/>
          </p:nvPr>
        </p:nvSpPr>
        <p:spPr/>
        <p:txBody>
          <a:bodyPr/>
          <a:lstStyle/>
          <a:p>
            <a:fld id="{D13DE82C-19FF-4122-931F-2BD77445347C}" type="slidenum">
              <a:rPr lang="en-US" smtClean="0"/>
              <a:t>‹Nº›</a:t>
            </a:fld>
            <a:endParaRPr lang="en-US" dirty="0"/>
          </a:p>
        </p:txBody>
      </p:sp>
      <p:sp>
        <p:nvSpPr>
          <p:cNvPr id="5" name="Rectangle 4">
            <a:extLst>
              <a:ext uri="{FF2B5EF4-FFF2-40B4-BE49-F238E27FC236}">
                <a16:creationId xmlns="" xmlns:a16="http://schemas.microsoft.com/office/drawing/2014/main" id="{03A4E085-6B40-46A9-8D2D-235FE694E6D3}"/>
              </a:ext>
            </a:extLst>
          </p:cNvPr>
          <p:cNvSpPr/>
          <p:nvPr userDrawn="1"/>
        </p:nvSpPr>
        <p:spPr>
          <a:xfrm>
            <a:off x="0" y="0"/>
            <a:ext cx="12192000" cy="6858000"/>
          </a:xfrm>
          <a:prstGeom prst="rect">
            <a:avLst/>
          </a:prstGeom>
          <a:solidFill>
            <a:srgbClr val="0D1E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 xmlns:a16="http://schemas.microsoft.com/office/drawing/2014/main" id="{F7137757-D522-4775-B1D5-1E267BA118E9}"/>
              </a:ext>
            </a:extLst>
          </p:cNvPr>
          <p:cNvSpPr>
            <a:spLocks noGrp="1"/>
          </p:cNvSpPr>
          <p:nvPr>
            <p:ph type="pic" sz="quarter" idx="13"/>
          </p:nvPr>
        </p:nvSpPr>
        <p:spPr>
          <a:xfrm>
            <a:off x="0" y="0"/>
            <a:ext cx="6717125" cy="6858000"/>
          </a:xfrm>
          <a:custGeom>
            <a:avLst/>
            <a:gdLst>
              <a:gd name="connsiteX0" fmla="*/ 0 w 6717125"/>
              <a:gd name="connsiteY0" fmla="*/ 0 h 6858000"/>
              <a:gd name="connsiteX1" fmla="*/ 4825079 w 6717125"/>
              <a:gd name="connsiteY1" fmla="*/ 0 h 6858000"/>
              <a:gd name="connsiteX2" fmla="*/ 6717125 w 6717125"/>
              <a:gd name="connsiteY2" fmla="*/ 3429000 h 6858000"/>
              <a:gd name="connsiteX3" fmla="*/ 4825079 w 6717125"/>
              <a:gd name="connsiteY3" fmla="*/ 6858000 h 6858000"/>
              <a:gd name="connsiteX4" fmla="*/ 0 w 6717125"/>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7125" h="6858000">
                <a:moveTo>
                  <a:pt x="0" y="0"/>
                </a:moveTo>
                <a:lnTo>
                  <a:pt x="4825079" y="0"/>
                </a:lnTo>
                <a:lnTo>
                  <a:pt x="6717125" y="3429000"/>
                </a:lnTo>
                <a:lnTo>
                  <a:pt x="4825079" y="6858000"/>
                </a:lnTo>
                <a:lnTo>
                  <a:pt x="0" y="6858000"/>
                </a:lnTo>
                <a:close/>
              </a:path>
            </a:pathLst>
          </a:custGeom>
        </p:spPr>
        <p:txBody>
          <a:bodyPr wrap="square">
            <a:noAutofit/>
          </a:bodyPr>
          <a:lstStyle/>
          <a:p>
            <a:endParaRPr lang="en-US" dirty="0"/>
          </a:p>
        </p:txBody>
      </p:sp>
    </p:spTree>
    <p:extLst>
      <p:ext uri="{BB962C8B-B14F-4D97-AF65-F5344CB8AC3E}">
        <p14:creationId xmlns:p14="http://schemas.microsoft.com/office/powerpoint/2010/main" val="40602814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1E2B08A-7404-4B96-9DCB-FBF89786EEB9}"/>
              </a:ext>
            </a:extLst>
          </p:cNvPr>
          <p:cNvSpPr>
            <a:spLocks noGrp="1"/>
          </p:cNvSpPr>
          <p:nvPr>
            <p:ph type="dt" sz="half" idx="10"/>
          </p:nvPr>
        </p:nvSpPr>
        <p:spPr/>
        <p:txBody>
          <a:bodyPr/>
          <a:lstStyle/>
          <a:p>
            <a:fld id="{CCB8D670-0FFB-4F77-B77F-E96657E913BF}" type="datetimeFigureOut">
              <a:rPr lang="en-US" smtClean="0"/>
              <a:t>2/7/2020</a:t>
            </a:fld>
            <a:endParaRPr lang="en-US" dirty="0"/>
          </a:p>
        </p:txBody>
      </p:sp>
      <p:sp>
        <p:nvSpPr>
          <p:cNvPr id="3" name="Footer Placeholder 2">
            <a:extLst>
              <a:ext uri="{FF2B5EF4-FFF2-40B4-BE49-F238E27FC236}">
                <a16:creationId xmlns="" xmlns:a16="http://schemas.microsoft.com/office/drawing/2014/main" id="{D55401EC-FFEB-48AA-9A6D-0C928B71CDB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 xmlns:a16="http://schemas.microsoft.com/office/drawing/2014/main" id="{CA87C97E-889A-476E-98C5-210B15C5DDBA}"/>
              </a:ext>
            </a:extLst>
          </p:cNvPr>
          <p:cNvSpPr>
            <a:spLocks noGrp="1"/>
          </p:cNvSpPr>
          <p:nvPr>
            <p:ph type="sldNum" sz="quarter" idx="12"/>
          </p:nvPr>
        </p:nvSpPr>
        <p:spPr/>
        <p:txBody>
          <a:bodyPr/>
          <a:lstStyle/>
          <a:p>
            <a:fld id="{D13DE82C-19FF-4122-931F-2BD77445347C}" type="slidenum">
              <a:rPr lang="en-US" smtClean="0"/>
              <a:t>‹Nº›</a:t>
            </a:fld>
            <a:endParaRPr lang="en-US" dirty="0"/>
          </a:p>
        </p:txBody>
      </p:sp>
      <p:sp>
        <p:nvSpPr>
          <p:cNvPr id="5" name="Rectangle 4">
            <a:extLst>
              <a:ext uri="{FF2B5EF4-FFF2-40B4-BE49-F238E27FC236}">
                <a16:creationId xmlns="" xmlns:a16="http://schemas.microsoft.com/office/drawing/2014/main" id="{03A4E085-6B40-46A9-8D2D-235FE694E6D3}"/>
              </a:ext>
            </a:extLst>
          </p:cNvPr>
          <p:cNvSpPr/>
          <p:nvPr userDrawn="1"/>
        </p:nvSpPr>
        <p:spPr>
          <a:xfrm>
            <a:off x="0" y="0"/>
            <a:ext cx="12192000" cy="6858000"/>
          </a:xfrm>
          <a:prstGeom prst="rect">
            <a:avLst/>
          </a:prstGeom>
          <a:solidFill>
            <a:srgbClr val="0D1E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icture Placeholder 9">
            <a:extLst>
              <a:ext uri="{FF2B5EF4-FFF2-40B4-BE49-F238E27FC236}">
                <a16:creationId xmlns="" xmlns:a16="http://schemas.microsoft.com/office/drawing/2014/main" id="{C31B6325-2633-494B-B32D-9F18A3CCFC23}"/>
              </a:ext>
            </a:extLst>
          </p:cNvPr>
          <p:cNvSpPr>
            <a:spLocks noGrp="1"/>
          </p:cNvSpPr>
          <p:nvPr>
            <p:ph type="pic" sz="quarter" idx="13"/>
          </p:nvPr>
        </p:nvSpPr>
        <p:spPr>
          <a:xfrm>
            <a:off x="652272" y="1174433"/>
            <a:ext cx="1552765" cy="1552765"/>
          </a:xfrm>
          <a:custGeom>
            <a:avLst/>
            <a:gdLst>
              <a:gd name="connsiteX0" fmla="*/ 776383 w 1552765"/>
              <a:gd name="connsiteY0" fmla="*/ 0 h 1552765"/>
              <a:gd name="connsiteX1" fmla="*/ 1552765 w 1552765"/>
              <a:gd name="connsiteY1" fmla="*/ 776383 h 1552765"/>
              <a:gd name="connsiteX2" fmla="*/ 776383 w 1552765"/>
              <a:gd name="connsiteY2" fmla="*/ 1552765 h 1552765"/>
              <a:gd name="connsiteX3" fmla="*/ 0 w 1552765"/>
              <a:gd name="connsiteY3" fmla="*/ 776382 h 1552765"/>
              <a:gd name="connsiteX4" fmla="*/ 776383 w 1552765"/>
              <a:gd name="connsiteY4" fmla="*/ 0 h 1552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2765" h="1552765">
                <a:moveTo>
                  <a:pt x="776383" y="0"/>
                </a:moveTo>
                <a:cubicBezTo>
                  <a:pt x="1205167" y="0"/>
                  <a:pt x="1552765" y="347598"/>
                  <a:pt x="1552765" y="776383"/>
                </a:cubicBezTo>
                <a:cubicBezTo>
                  <a:pt x="1552765" y="1205167"/>
                  <a:pt x="1205167" y="1552765"/>
                  <a:pt x="776383" y="1552765"/>
                </a:cubicBezTo>
                <a:cubicBezTo>
                  <a:pt x="347598" y="1552765"/>
                  <a:pt x="0" y="1205167"/>
                  <a:pt x="0" y="776382"/>
                </a:cubicBezTo>
                <a:cubicBezTo>
                  <a:pt x="0" y="347598"/>
                  <a:pt x="347598" y="0"/>
                  <a:pt x="776383" y="0"/>
                </a:cubicBezTo>
                <a:close/>
              </a:path>
            </a:pathLst>
          </a:custGeom>
        </p:spPr>
        <p:txBody>
          <a:bodyPr wrap="square">
            <a:noAutofit/>
          </a:bodyPr>
          <a:lstStyle/>
          <a:p>
            <a:endParaRPr lang="en-US" dirty="0"/>
          </a:p>
        </p:txBody>
      </p:sp>
      <p:sp>
        <p:nvSpPr>
          <p:cNvPr id="13" name="Picture Placeholder 12">
            <a:extLst>
              <a:ext uri="{FF2B5EF4-FFF2-40B4-BE49-F238E27FC236}">
                <a16:creationId xmlns="" xmlns:a16="http://schemas.microsoft.com/office/drawing/2014/main" id="{08D9DC60-CABD-4247-93C2-B6EB639085F4}"/>
              </a:ext>
            </a:extLst>
          </p:cNvPr>
          <p:cNvSpPr>
            <a:spLocks noGrp="1"/>
          </p:cNvSpPr>
          <p:nvPr>
            <p:ph type="pic" sz="quarter" idx="14"/>
          </p:nvPr>
        </p:nvSpPr>
        <p:spPr>
          <a:xfrm>
            <a:off x="1916716" y="2106073"/>
            <a:ext cx="3882009" cy="3882009"/>
          </a:xfrm>
          <a:custGeom>
            <a:avLst/>
            <a:gdLst>
              <a:gd name="connsiteX0" fmla="*/ 1941004 w 3882009"/>
              <a:gd name="connsiteY0" fmla="*/ 0 h 3882009"/>
              <a:gd name="connsiteX1" fmla="*/ 3882009 w 3882009"/>
              <a:gd name="connsiteY1" fmla="*/ 1941004 h 3882009"/>
              <a:gd name="connsiteX2" fmla="*/ 1941004 w 3882009"/>
              <a:gd name="connsiteY2" fmla="*/ 3882009 h 3882009"/>
              <a:gd name="connsiteX3" fmla="*/ 0 w 3882009"/>
              <a:gd name="connsiteY3" fmla="*/ 1941005 h 3882009"/>
              <a:gd name="connsiteX4" fmla="*/ 1941004 w 3882009"/>
              <a:gd name="connsiteY4" fmla="*/ 0 h 3882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2009" h="3882009">
                <a:moveTo>
                  <a:pt x="1941004" y="0"/>
                </a:moveTo>
                <a:cubicBezTo>
                  <a:pt x="3012991" y="0"/>
                  <a:pt x="3882009" y="869018"/>
                  <a:pt x="3882009" y="1941004"/>
                </a:cubicBezTo>
                <a:cubicBezTo>
                  <a:pt x="3882009" y="3012992"/>
                  <a:pt x="3012991" y="3882009"/>
                  <a:pt x="1941004" y="3882009"/>
                </a:cubicBezTo>
                <a:cubicBezTo>
                  <a:pt x="869017" y="3882009"/>
                  <a:pt x="0" y="3012992"/>
                  <a:pt x="0" y="1941005"/>
                </a:cubicBezTo>
                <a:cubicBezTo>
                  <a:pt x="0" y="869018"/>
                  <a:pt x="869017" y="0"/>
                  <a:pt x="1941004" y="0"/>
                </a:cubicBezTo>
                <a:close/>
              </a:path>
            </a:pathLst>
          </a:custGeom>
        </p:spPr>
        <p:txBody>
          <a:bodyPr wrap="square">
            <a:noAutofit/>
          </a:bodyPr>
          <a:lstStyle/>
          <a:p>
            <a:endParaRPr lang="en-US" dirty="0"/>
          </a:p>
        </p:txBody>
      </p:sp>
    </p:spTree>
    <p:extLst>
      <p:ext uri="{BB962C8B-B14F-4D97-AF65-F5344CB8AC3E}">
        <p14:creationId xmlns:p14="http://schemas.microsoft.com/office/powerpoint/2010/main" val="13661369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1E2B08A-7404-4B96-9DCB-FBF89786EEB9}"/>
              </a:ext>
            </a:extLst>
          </p:cNvPr>
          <p:cNvSpPr>
            <a:spLocks noGrp="1"/>
          </p:cNvSpPr>
          <p:nvPr>
            <p:ph type="dt" sz="half" idx="10"/>
          </p:nvPr>
        </p:nvSpPr>
        <p:spPr/>
        <p:txBody>
          <a:bodyPr/>
          <a:lstStyle/>
          <a:p>
            <a:fld id="{CCB8D670-0FFB-4F77-B77F-E96657E913BF}" type="datetimeFigureOut">
              <a:rPr lang="en-US" smtClean="0"/>
              <a:t>2/7/2020</a:t>
            </a:fld>
            <a:endParaRPr lang="en-US" dirty="0"/>
          </a:p>
        </p:txBody>
      </p:sp>
      <p:sp>
        <p:nvSpPr>
          <p:cNvPr id="3" name="Footer Placeholder 2">
            <a:extLst>
              <a:ext uri="{FF2B5EF4-FFF2-40B4-BE49-F238E27FC236}">
                <a16:creationId xmlns="" xmlns:a16="http://schemas.microsoft.com/office/drawing/2014/main" id="{D55401EC-FFEB-48AA-9A6D-0C928B71CDB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 xmlns:a16="http://schemas.microsoft.com/office/drawing/2014/main" id="{CA87C97E-889A-476E-98C5-210B15C5DDBA}"/>
              </a:ext>
            </a:extLst>
          </p:cNvPr>
          <p:cNvSpPr>
            <a:spLocks noGrp="1"/>
          </p:cNvSpPr>
          <p:nvPr>
            <p:ph type="sldNum" sz="quarter" idx="12"/>
          </p:nvPr>
        </p:nvSpPr>
        <p:spPr/>
        <p:txBody>
          <a:bodyPr/>
          <a:lstStyle/>
          <a:p>
            <a:fld id="{D13DE82C-19FF-4122-931F-2BD77445347C}" type="slidenum">
              <a:rPr lang="en-US" smtClean="0"/>
              <a:t>‹Nº›</a:t>
            </a:fld>
            <a:endParaRPr lang="en-US" dirty="0"/>
          </a:p>
        </p:txBody>
      </p:sp>
      <p:sp>
        <p:nvSpPr>
          <p:cNvPr id="5" name="Rectangle 4">
            <a:extLst>
              <a:ext uri="{FF2B5EF4-FFF2-40B4-BE49-F238E27FC236}">
                <a16:creationId xmlns="" xmlns:a16="http://schemas.microsoft.com/office/drawing/2014/main" id="{03A4E085-6B40-46A9-8D2D-235FE694E6D3}"/>
              </a:ext>
            </a:extLst>
          </p:cNvPr>
          <p:cNvSpPr/>
          <p:nvPr userDrawn="1"/>
        </p:nvSpPr>
        <p:spPr>
          <a:xfrm>
            <a:off x="0" y="0"/>
            <a:ext cx="12192000" cy="6858000"/>
          </a:xfrm>
          <a:prstGeom prst="rect">
            <a:avLst/>
          </a:prstGeom>
          <a:solidFill>
            <a:srgbClr val="0D1E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Picture Placeholder 59">
            <a:extLst>
              <a:ext uri="{FF2B5EF4-FFF2-40B4-BE49-F238E27FC236}">
                <a16:creationId xmlns="" xmlns:a16="http://schemas.microsoft.com/office/drawing/2014/main" id="{8F7FB409-3D93-46D3-9EB0-557B5D15A441}"/>
              </a:ext>
            </a:extLst>
          </p:cNvPr>
          <p:cNvSpPr>
            <a:spLocks noGrp="1"/>
          </p:cNvSpPr>
          <p:nvPr>
            <p:ph type="pic" sz="quarter" idx="25"/>
          </p:nvPr>
        </p:nvSpPr>
        <p:spPr>
          <a:xfrm>
            <a:off x="174709" y="2370778"/>
            <a:ext cx="10625058" cy="4190071"/>
          </a:xfrm>
          <a:custGeom>
            <a:avLst/>
            <a:gdLst>
              <a:gd name="connsiteX0" fmla="*/ 8353222 w 10625058"/>
              <a:gd name="connsiteY0" fmla="*/ 3183761 h 4190071"/>
              <a:gd name="connsiteX1" fmla="*/ 8638769 w 10625058"/>
              <a:gd name="connsiteY1" fmla="*/ 3208166 h 4190071"/>
              <a:gd name="connsiteX2" fmla="*/ 8921829 w 10625058"/>
              <a:gd name="connsiteY2" fmla="*/ 3321036 h 4190071"/>
              <a:gd name="connsiteX3" fmla="*/ 9111846 w 10625058"/>
              <a:gd name="connsiteY3" fmla="*/ 3485687 h 4190071"/>
              <a:gd name="connsiteX4" fmla="*/ 9139140 w 10625058"/>
              <a:gd name="connsiteY4" fmla="*/ 3656518 h 4190071"/>
              <a:gd name="connsiteX5" fmla="*/ 8999056 w 10625058"/>
              <a:gd name="connsiteY5" fmla="*/ 3803185 h 4190071"/>
              <a:gd name="connsiteX6" fmla="*/ 8742408 w 10625058"/>
              <a:gd name="connsiteY6" fmla="*/ 3654993 h 4190071"/>
              <a:gd name="connsiteX7" fmla="*/ 8819957 w 10625058"/>
              <a:gd name="connsiteY7" fmla="*/ 3548624 h 4190071"/>
              <a:gd name="connsiteX8" fmla="*/ 8715435 w 10625058"/>
              <a:gd name="connsiteY8" fmla="*/ 3434308 h 4190071"/>
              <a:gd name="connsiteX9" fmla="*/ 8529833 w 10625058"/>
              <a:gd name="connsiteY9" fmla="*/ 3372334 h 4190071"/>
              <a:gd name="connsiteX10" fmla="*/ 8374094 w 10625058"/>
              <a:gd name="connsiteY10" fmla="*/ 3401474 h 4190071"/>
              <a:gd name="connsiteX11" fmla="*/ 8334677 w 10625058"/>
              <a:gd name="connsiteY11" fmla="*/ 3494437 h 4190071"/>
              <a:gd name="connsiteX12" fmla="*/ 8438717 w 10625058"/>
              <a:gd name="connsiteY12" fmla="*/ 3641988 h 4190071"/>
              <a:gd name="connsiteX13" fmla="*/ 8596302 w 10625058"/>
              <a:gd name="connsiteY13" fmla="*/ 3918705 h 4190071"/>
              <a:gd name="connsiteX14" fmla="*/ 8456378 w 10625058"/>
              <a:gd name="connsiteY14" fmla="*/ 4114021 h 4190071"/>
              <a:gd name="connsiteX15" fmla="*/ 8083488 w 10625058"/>
              <a:gd name="connsiteY15" fmla="*/ 4186913 h 4190071"/>
              <a:gd name="connsiteX16" fmla="*/ 7663314 w 10625058"/>
              <a:gd name="connsiteY16" fmla="*/ 4048755 h 4190071"/>
              <a:gd name="connsiteX17" fmla="*/ 7453548 w 10625058"/>
              <a:gd name="connsiteY17" fmla="*/ 3867809 h 4190071"/>
              <a:gd name="connsiteX18" fmla="*/ 7415898 w 10625058"/>
              <a:gd name="connsiteY18" fmla="*/ 3682207 h 4190071"/>
              <a:gd name="connsiteX19" fmla="*/ 7563448 w 10625058"/>
              <a:gd name="connsiteY19" fmla="*/ 3526307 h 4190071"/>
              <a:gd name="connsiteX20" fmla="*/ 7820899 w 10625058"/>
              <a:gd name="connsiteY20" fmla="*/ 3674982 h 4190071"/>
              <a:gd name="connsiteX21" fmla="*/ 7863527 w 10625058"/>
              <a:gd name="connsiteY21" fmla="*/ 3933958 h 4190071"/>
              <a:gd name="connsiteX22" fmla="*/ 8043188 w 10625058"/>
              <a:gd name="connsiteY22" fmla="*/ 3995370 h 4190071"/>
              <a:gd name="connsiteX23" fmla="*/ 8197242 w 10625058"/>
              <a:gd name="connsiteY23" fmla="*/ 3966230 h 4190071"/>
              <a:gd name="connsiteX24" fmla="*/ 8256245 w 10625058"/>
              <a:gd name="connsiteY24" fmla="*/ 3873428 h 4190071"/>
              <a:gd name="connsiteX25" fmla="*/ 8152607 w 10625058"/>
              <a:gd name="connsiteY25" fmla="*/ 3720258 h 4190071"/>
              <a:gd name="connsiteX26" fmla="*/ 8025447 w 10625058"/>
              <a:gd name="connsiteY26" fmla="*/ 3550070 h 4190071"/>
              <a:gd name="connsiteX27" fmla="*/ 8118409 w 10625058"/>
              <a:gd name="connsiteY27" fmla="*/ 3252800 h 4190071"/>
              <a:gd name="connsiteX28" fmla="*/ 8353222 w 10625058"/>
              <a:gd name="connsiteY28" fmla="*/ 3183761 h 4190071"/>
              <a:gd name="connsiteX29" fmla="*/ 4281773 w 10625058"/>
              <a:gd name="connsiteY29" fmla="*/ 3022804 h 4190071"/>
              <a:gd name="connsiteX30" fmla="*/ 4065264 w 10625058"/>
              <a:gd name="connsiteY30" fmla="*/ 3091762 h 4190071"/>
              <a:gd name="connsiteX31" fmla="*/ 3946615 w 10625058"/>
              <a:gd name="connsiteY31" fmla="*/ 3213303 h 4190071"/>
              <a:gd name="connsiteX32" fmla="*/ 4013326 w 10625058"/>
              <a:gd name="connsiteY32" fmla="*/ 3326254 h 4190071"/>
              <a:gd name="connsiteX33" fmla="*/ 4146827 w 10625058"/>
              <a:gd name="connsiteY33" fmla="*/ 3368319 h 4190071"/>
              <a:gd name="connsiteX34" fmla="*/ 4285787 w 10625058"/>
              <a:gd name="connsiteY34" fmla="*/ 3363984 h 4190071"/>
              <a:gd name="connsiteX35" fmla="*/ 4386376 w 10625058"/>
              <a:gd name="connsiteY35" fmla="*/ 3306345 h 4190071"/>
              <a:gd name="connsiteX36" fmla="*/ 4531197 w 10625058"/>
              <a:gd name="connsiteY36" fmla="*/ 3168267 h 4190071"/>
              <a:gd name="connsiteX37" fmla="*/ 4471309 w 10625058"/>
              <a:gd name="connsiteY37" fmla="*/ 3054915 h 4190071"/>
              <a:gd name="connsiteX38" fmla="*/ 4281773 w 10625058"/>
              <a:gd name="connsiteY38" fmla="*/ 3022804 h 4190071"/>
              <a:gd name="connsiteX39" fmla="*/ 4245498 w 10625058"/>
              <a:gd name="connsiteY39" fmla="*/ 2840252 h 4190071"/>
              <a:gd name="connsiteX40" fmla="*/ 4398176 w 10625058"/>
              <a:gd name="connsiteY40" fmla="*/ 2850849 h 4190071"/>
              <a:gd name="connsiteX41" fmla="*/ 4669916 w 10625058"/>
              <a:gd name="connsiteY41" fmla="*/ 2943168 h 4190071"/>
              <a:gd name="connsiteX42" fmla="*/ 4828064 w 10625058"/>
              <a:gd name="connsiteY42" fmla="*/ 3104526 h 4190071"/>
              <a:gd name="connsiteX43" fmla="*/ 4801973 w 10625058"/>
              <a:gd name="connsiteY43" fmla="*/ 3290691 h 4190071"/>
              <a:gd name="connsiteX44" fmla="*/ 4594696 w 10625058"/>
              <a:gd name="connsiteY44" fmla="*/ 3471396 h 4190071"/>
              <a:gd name="connsiteX45" fmla="*/ 4504223 w 10625058"/>
              <a:gd name="connsiteY45" fmla="*/ 3523175 h 4190071"/>
              <a:gd name="connsiteX46" fmla="*/ 3865936 w 10625058"/>
              <a:gd name="connsiteY46" fmla="*/ 3710704 h 4190071"/>
              <a:gd name="connsiteX47" fmla="*/ 3239448 w 10625058"/>
              <a:gd name="connsiteY47" fmla="*/ 3564759 h 4190071"/>
              <a:gd name="connsiteX48" fmla="*/ 3177875 w 10625058"/>
              <a:gd name="connsiteY48" fmla="*/ 3530159 h 4190071"/>
              <a:gd name="connsiteX49" fmla="*/ 3381540 w 10625058"/>
              <a:gd name="connsiteY49" fmla="*/ 3413515 h 4190071"/>
              <a:gd name="connsiteX50" fmla="*/ 3437173 w 10625058"/>
              <a:gd name="connsiteY50" fmla="*/ 3444663 h 4190071"/>
              <a:gd name="connsiteX51" fmla="*/ 4085414 w 10625058"/>
              <a:gd name="connsiteY51" fmla="*/ 3474848 h 4190071"/>
              <a:gd name="connsiteX52" fmla="*/ 3765749 w 10625058"/>
              <a:gd name="connsiteY52" fmla="*/ 3398182 h 4190071"/>
              <a:gd name="connsiteX53" fmla="*/ 3613382 w 10625058"/>
              <a:gd name="connsiteY53" fmla="*/ 3181352 h 4190071"/>
              <a:gd name="connsiteX54" fmla="*/ 3816324 w 10625058"/>
              <a:gd name="connsiteY54" fmla="*/ 2950955 h 4190071"/>
              <a:gd name="connsiteX55" fmla="*/ 4091676 w 10625058"/>
              <a:gd name="connsiteY55" fmla="*/ 2854702 h 4190071"/>
              <a:gd name="connsiteX56" fmla="*/ 4245498 w 10625058"/>
              <a:gd name="connsiteY56" fmla="*/ 2840252 h 4190071"/>
              <a:gd name="connsiteX57" fmla="*/ 7473698 w 10625058"/>
              <a:gd name="connsiteY57" fmla="*/ 2504129 h 4190071"/>
              <a:gd name="connsiteX58" fmla="*/ 8306820 w 10625058"/>
              <a:gd name="connsiteY58" fmla="*/ 2985315 h 4190071"/>
              <a:gd name="connsiteX59" fmla="*/ 8101470 w 10625058"/>
              <a:gd name="connsiteY59" fmla="*/ 3102922 h 4190071"/>
              <a:gd name="connsiteX60" fmla="*/ 7524915 w 10625058"/>
              <a:gd name="connsiteY60" fmla="*/ 2770009 h 4190071"/>
              <a:gd name="connsiteX61" fmla="*/ 7231660 w 10625058"/>
              <a:gd name="connsiteY61" fmla="*/ 2938031 h 4190071"/>
              <a:gd name="connsiteX62" fmla="*/ 7724405 w 10625058"/>
              <a:gd name="connsiteY62" fmla="*/ 3222535 h 4190071"/>
              <a:gd name="connsiteX63" fmla="*/ 7525798 w 10625058"/>
              <a:gd name="connsiteY63" fmla="*/ 3336369 h 4190071"/>
              <a:gd name="connsiteX64" fmla="*/ 7033053 w 10625058"/>
              <a:gd name="connsiteY64" fmla="*/ 3051785 h 4190071"/>
              <a:gd name="connsiteX65" fmla="*/ 6703433 w 10625058"/>
              <a:gd name="connsiteY65" fmla="*/ 3240598 h 4190071"/>
              <a:gd name="connsiteX66" fmla="*/ 7281673 w 10625058"/>
              <a:gd name="connsiteY66" fmla="*/ 3574553 h 4190071"/>
              <a:gd name="connsiteX67" fmla="*/ 7078009 w 10625058"/>
              <a:gd name="connsiteY67" fmla="*/ 3691197 h 4190071"/>
              <a:gd name="connsiteX68" fmla="*/ 6243120 w 10625058"/>
              <a:gd name="connsiteY68" fmla="*/ 3209049 h 4190071"/>
              <a:gd name="connsiteX69" fmla="*/ 3118068 w 10625058"/>
              <a:gd name="connsiteY69" fmla="*/ 2274535 h 4190071"/>
              <a:gd name="connsiteX70" fmla="*/ 3816406 w 10625058"/>
              <a:gd name="connsiteY70" fmla="*/ 2467844 h 4190071"/>
              <a:gd name="connsiteX71" fmla="*/ 3842897 w 10625058"/>
              <a:gd name="connsiteY71" fmla="*/ 2483177 h 4190071"/>
              <a:gd name="connsiteX72" fmla="*/ 2610713 w 10625058"/>
              <a:gd name="connsiteY72" fmla="*/ 3188979 h 4190071"/>
              <a:gd name="connsiteX73" fmla="*/ 2363538 w 10625058"/>
              <a:gd name="connsiteY73" fmla="*/ 3046245 h 4190071"/>
              <a:gd name="connsiteX74" fmla="*/ 3305035 w 10625058"/>
              <a:gd name="connsiteY74" fmla="*/ 2506939 h 4190071"/>
              <a:gd name="connsiteX75" fmla="*/ 2919462 w 10625058"/>
              <a:gd name="connsiteY75" fmla="*/ 2388289 h 4190071"/>
              <a:gd name="connsiteX76" fmla="*/ 9960619 w 10625058"/>
              <a:gd name="connsiteY76" fmla="*/ 2003762 h 4190071"/>
              <a:gd name="connsiteX77" fmla="*/ 9574321 w 10625058"/>
              <a:gd name="connsiteY77" fmla="*/ 2225007 h 4190071"/>
              <a:gd name="connsiteX78" fmla="*/ 9803596 w 10625058"/>
              <a:gd name="connsiteY78" fmla="*/ 2357385 h 4190071"/>
              <a:gd name="connsiteX79" fmla="*/ 10006217 w 10625058"/>
              <a:gd name="connsiteY79" fmla="*/ 2419922 h 4190071"/>
              <a:gd name="connsiteX80" fmla="*/ 10194870 w 10625058"/>
              <a:gd name="connsiteY80" fmla="*/ 2373361 h 4190071"/>
              <a:gd name="connsiteX81" fmla="*/ 10287189 w 10625058"/>
              <a:gd name="connsiteY81" fmla="*/ 2258483 h 4190071"/>
              <a:gd name="connsiteX82" fmla="*/ 10195833 w 10625058"/>
              <a:gd name="connsiteY82" fmla="*/ 2139592 h 4190071"/>
              <a:gd name="connsiteX83" fmla="*/ 6286681 w 10625058"/>
              <a:gd name="connsiteY83" fmla="*/ 1983648 h 4190071"/>
              <a:gd name="connsiteX84" fmla="*/ 6478735 w 10625058"/>
              <a:gd name="connsiteY84" fmla="*/ 1993322 h 4190071"/>
              <a:gd name="connsiteX85" fmla="*/ 6824251 w 10625058"/>
              <a:gd name="connsiteY85" fmla="*/ 2109724 h 4190071"/>
              <a:gd name="connsiteX86" fmla="*/ 7057458 w 10625058"/>
              <a:gd name="connsiteY86" fmla="*/ 2375685 h 4190071"/>
              <a:gd name="connsiteX87" fmla="*/ 6889357 w 10625058"/>
              <a:gd name="connsiteY87" fmla="*/ 2647104 h 4190071"/>
              <a:gd name="connsiteX88" fmla="*/ 6632708 w 10625058"/>
              <a:gd name="connsiteY88" fmla="*/ 2498911 h 4190071"/>
              <a:gd name="connsiteX89" fmla="*/ 6738435 w 10625058"/>
              <a:gd name="connsiteY89" fmla="*/ 2361155 h 4190071"/>
              <a:gd name="connsiteX90" fmla="*/ 6616332 w 10625058"/>
              <a:gd name="connsiteY90" fmla="*/ 2228857 h 4190071"/>
              <a:gd name="connsiteX91" fmla="*/ 6333432 w 10625058"/>
              <a:gd name="connsiteY91" fmla="*/ 2170013 h 4190071"/>
              <a:gd name="connsiteX92" fmla="*/ 5986150 w 10625058"/>
              <a:gd name="connsiteY92" fmla="*/ 2293641 h 4190071"/>
              <a:gd name="connsiteX93" fmla="*/ 5893189 w 10625058"/>
              <a:gd name="connsiteY93" fmla="*/ 2346865 h 4190071"/>
              <a:gd name="connsiteX94" fmla="*/ 5662792 w 10625058"/>
              <a:gd name="connsiteY94" fmla="*/ 2549245 h 4190071"/>
              <a:gd name="connsiteX95" fmla="*/ 5763540 w 10625058"/>
              <a:gd name="connsiteY95" fmla="*/ 2713413 h 4190071"/>
              <a:gd name="connsiteX96" fmla="*/ 5994660 w 10625058"/>
              <a:gd name="connsiteY96" fmla="*/ 2785182 h 4190071"/>
              <a:gd name="connsiteX97" fmla="*/ 6227867 w 10625058"/>
              <a:gd name="connsiteY97" fmla="*/ 2728827 h 4190071"/>
              <a:gd name="connsiteX98" fmla="*/ 6484595 w 10625058"/>
              <a:gd name="connsiteY98" fmla="*/ 2877019 h 4190071"/>
              <a:gd name="connsiteX99" fmla="*/ 6023480 w 10625058"/>
              <a:gd name="connsiteY99" fmla="*/ 2970463 h 4190071"/>
              <a:gd name="connsiteX100" fmla="*/ 5556504 w 10625058"/>
              <a:gd name="connsiteY100" fmla="*/ 2832064 h 4190071"/>
              <a:gd name="connsiteX101" fmla="*/ 5339032 w 10625058"/>
              <a:gd name="connsiteY101" fmla="*/ 2523235 h 4190071"/>
              <a:gd name="connsiteX102" fmla="*/ 5639110 w 10625058"/>
              <a:gd name="connsiteY102" fmla="*/ 2193374 h 4190071"/>
              <a:gd name="connsiteX103" fmla="*/ 5714330 w 10625058"/>
              <a:gd name="connsiteY103" fmla="*/ 2150265 h 4190071"/>
              <a:gd name="connsiteX104" fmla="*/ 6090351 w 10625058"/>
              <a:gd name="connsiteY104" fmla="*/ 2007692 h 4190071"/>
              <a:gd name="connsiteX105" fmla="*/ 6286681 w 10625058"/>
              <a:gd name="connsiteY105" fmla="*/ 1983648 h 4190071"/>
              <a:gd name="connsiteX106" fmla="*/ 2329732 w 10625058"/>
              <a:gd name="connsiteY106" fmla="*/ 1861223 h 4190071"/>
              <a:gd name="connsiteX107" fmla="*/ 2277079 w 10625058"/>
              <a:gd name="connsiteY107" fmla="*/ 1864235 h 4190071"/>
              <a:gd name="connsiteX108" fmla="*/ 2025328 w 10625058"/>
              <a:gd name="connsiteY108" fmla="*/ 1957758 h 4190071"/>
              <a:gd name="connsiteX109" fmla="*/ 1725811 w 10625058"/>
              <a:gd name="connsiteY109" fmla="*/ 2129313 h 4190071"/>
              <a:gd name="connsiteX110" fmla="*/ 1543501 w 10625058"/>
              <a:gd name="connsiteY110" fmla="*/ 2281439 h 4190071"/>
              <a:gd name="connsiteX111" fmla="*/ 1603307 w 10625058"/>
              <a:gd name="connsiteY111" fmla="*/ 2400170 h 4190071"/>
              <a:gd name="connsiteX112" fmla="*/ 1804403 w 10625058"/>
              <a:gd name="connsiteY112" fmla="*/ 2435572 h 4190071"/>
              <a:gd name="connsiteX113" fmla="*/ 2061212 w 10625058"/>
              <a:gd name="connsiteY113" fmla="*/ 2336670 h 4190071"/>
              <a:gd name="connsiteX114" fmla="*/ 2353985 w 10625058"/>
              <a:gd name="connsiteY114" fmla="*/ 2168970 h 4190071"/>
              <a:gd name="connsiteX115" fmla="*/ 2534610 w 10625058"/>
              <a:gd name="connsiteY115" fmla="*/ 2016844 h 4190071"/>
              <a:gd name="connsiteX116" fmla="*/ 2472234 w 10625058"/>
              <a:gd name="connsiteY116" fmla="*/ 1900520 h 4190071"/>
              <a:gd name="connsiteX117" fmla="*/ 2329732 w 10625058"/>
              <a:gd name="connsiteY117" fmla="*/ 1861223 h 4190071"/>
              <a:gd name="connsiteX118" fmla="*/ 9909322 w 10625058"/>
              <a:gd name="connsiteY118" fmla="*/ 1737882 h 4190071"/>
              <a:gd name="connsiteX119" fmla="*/ 10395162 w 10625058"/>
              <a:gd name="connsiteY119" fmla="*/ 2018453 h 4190071"/>
              <a:gd name="connsiteX120" fmla="*/ 10591201 w 10625058"/>
              <a:gd name="connsiteY120" fmla="*/ 2190006 h 4190071"/>
              <a:gd name="connsiteX121" fmla="*/ 10610868 w 10625058"/>
              <a:gd name="connsiteY121" fmla="*/ 2367179 h 4190071"/>
              <a:gd name="connsiteX122" fmla="*/ 10455612 w 10625058"/>
              <a:gd name="connsiteY122" fmla="*/ 2522035 h 4190071"/>
              <a:gd name="connsiteX123" fmla="*/ 10045071 w 10625058"/>
              <a:gd name="connsiteY123" fmla="*/ 2613070 h 4190071"/>
              <a:gd name="connsiteX124" fmla="*/ 9593830 w 10625058"/>
              <a:gd name="connsiteY124" fmla="*/ 2472584 h 4190071"/>
              <a:gd name="connsiteX125" fmla="*/ 9368971 w 10625058"/>
              <a:gd name="connsiteY125" fmla="*/ 2342614 h 4190071"/>
              <a:gd name="connsiteX126" fmla="*/ 8935391 w 10625058"/>
              <a:gd name="connsiteY126" fmla="*/ 2590994 h 4190071"/>
              <a:gd name="connsiteX127" fmla="*/ 8678743 w 10625058"/>
              <a:gd name="connsiteY127" fmla="*/ 2442801 h 4190071"/>
              <a:gd name="connsiteX128" fmla="*/ 2223935 w 10625058"/>
              <a:gd name="connsiteY128" fmla="*/ 1684172 h 4190071"/>
              <a:gd name="connsiteX129" fmla="*/ 2669236 w 10625058"/>
              <a:gd name="connsiteY129" fmla="*/ 1787730 h 4190071"/>
              <a:gd name="connsiteX130" fmla="*/ 2848335 w 10625058"/>
              <a:gd name="connsiteY130" fmla="*/ 2043335 h 4190071"/>
              <a:gd name="connsiteX131" fmla="*/ 2578763 w 10625058"/>
              <a:gd name="connsiteY131" fmla="*/ 2324709 h 4190071"/>
              <a:gd name="connsiteX132" fmla="*/ 2352219 w 10625058"/>
              <a:gd name="connsiteY132" fmla="*/ 2454438 h 4190071"/>
              <a:gd name="connsiteX133" fmla="*/ 1854818 w 10625058"/>
              <a:gd name="connsiteY133" fmla="*/ 2616358 h 4190071"/>
              <a:gd name="connsiteX134" fmla="*/ 1406547 w 10625058"/>
              <a:gd name="connsiteY134" fmla="*/ 2513040 h 4190071"/>
              <a:gd name="connsiteX135" fmla="*/ 1227848 w 10625058"/>
              <a:gd name="connsiteY135" fmla="*/ 2257195 h 4190071"/>
              <a:gd name="connsiteX136" fmla="*/ 1497822 w 10625058"/>
              <a:gd name="connsiteY136" fmla="*/ 1975580 h 4190071"/>
              <a:gd name="connsiteX137" fmla="*/ 1724366 w 10625058"/>
              <a:gd name="connsiteY137" fmla="*/ 1845851 h 4190071"/>
              <a:gd name="connsiteX138" fmla="*/ 2223935 w 10625058"/>
              <a:gd name="connsiteY138" fmla="*/ 1684172 h 4190071"/>
              <a:gd name="connsiteX139" fmla="*/ 8783420 w 10625058"/>
              <a:gd name="connsiteY139" fmla="*/ 1373639 h 4190071"/>
              <a:gd name="connsiteX140" fmla="*/ 8701221 w 10625058"/>
              <a:gd name="connsiteY140" fmla="*/ 1376150 h 4190071"/>
              <a:gd name="connsiteX141" fmla="*/ 8339088 w 10625058"/>
              <a:gd name="connsiteY141" fmla="*/ 1501946 h 4190071"/>
              <a:gd name="connsiteX142" fmla="*/ 8279040 w 10625058"/>
              <a:gd name="connsiteY142" fmla="*/ 1536304 h 4190071"/>
              <a:gd name="connsiteX143" fmla="*/ 8056751 w 10625058"/>
              <a:gd name="connsiteY143" fmla="*/ 1744304 h 4190071"/>
              <a:gd name="connsiteX144" fmla="*/ 8154690 w 10625058"/>
              <a:gd name="connsiteY144" fmla="*/ 1920434 h 4190071"/>
              <a:gd name="connsiteX145" fmla="*/ 8453323 w 10625058"/>
              <a:gd name="connsiteY145" fmla="*/ 1977672 h 4190071"/>
              <a:gd name="connsiteX146" fmla="*/ 8815456 w 10625058"/>
              <a:gd name="connsiteY146" fmla="*/ 1850913 h 4190071"/>
              <a:gd name="connsiteX147" fmla="*/ 8875424 w 10625058"/>
              <a:gd name="connsiteY147" fmla="*/ 1816554 h 4190071"/>
              <a:gd name="connsiteX148" fmla="*/ 9099399 w 10625058"/>
              <a:gd name="connsiteY148" fmla="*/ 1607591 h 4190071"/>
              <a:gd name="connsiteX149" fmla="*/ 8999854 w 10625058"/>
              <a:gd name="connsiteY149" fmla="*/ 1434352 h 4190071"/>
              <a:gd name="connsiteX150" fmla="*/ 8783420 w 10625058"/>
              <a:gd name="connsiteY150" fmla="*/ 1373639 h 4190071"/>
              <a:gd name="connsiteX151" fmla="*/ 5140395 w 10625058"/>
              <a:gd name="connsiteY151" fmla="*/ 1321678 h 4190071"/>
              <a:gd name="connsiteX152" fmla="*/ 5332450 w 10625058"/>
              <a:gd name="connsiteY152" fmla="*/ 1331352 h 4190071"/>
              <a:gd name="connsiteX153" fmla="*/ 5677966 w 10625058"/>
              <a:gd name="connsiteY153" fmla="*/ 1447755 h 4190071"/>
              <a:gd name="connsiteX154" fmla="*/ 5911173 w 10625058"/>
              <a:gd name="connsiteY154" fmla="*/ 1713715 h 4190071"/>
              <a:gd name="connsiteX155" fmla="*/ 5743072 w 10625058"/>
              <a:gd name="connsiteY155" fmla="*/ 1985134 h 4190071"/>
              <a:gd name="connsiteX156" fmla="*/ 5486423 w 10625058"/>
              <a:gd name="connsiteY156" fmla="*/ 1836941 h 4190071"/>
              <a:gd name="connsiteX157" fmla="*/ 5592149 w 10625058"/>
              <a:gd name="connsiteY157" fmla="*/ 1699184 h 4190071"/>
              <a:gd name="connsiteX158" fmla="*/ 5470047 w 10625058"/>
              <a:gd name="connsiteY158" fmla="*/ 1566887 h 4190071"/>
              <a:gd name="connsiteX159" fmla="*/ 5187147 w 10625058"/>
              <a:gd name="connsiteY159" fmla="*/ 1508043 h 4190071"/>
              <a:gd name="connsiteX160" fmla="*/ 4839865 w 10625058"/>
              <a:gd name="connsiteY160" fmla="*/ 1631751 h 4190071"/>
              <a:gd name="connsiteX161" fmla="*/ 4746904 w 10625058"/>
              <a:gd name="connsiteY161" fmla="*/ 1684975 h 4190071"/>
              <a:gd name="connsiteX162" fmla="*/ 4516506 w 10625058"/>
              <a:gd name="connsiteY162" fmla="*/ 1887356 h 4190071"/>
              <a:gd name="connsiteX163" fmla="*/ 4617255 w 10625058"/>
              <a:gd name="connsiteY163" fmla="*/ 2051524 h 4190071"/>
              <a:gd name="connsiteX164" fmla="*/ 4848375 w 10625058"/>
              <a:gd name="connsiteY164" fmla="*/ 2123292 h 4190071"/>
              <a:gd name="connsiteX165" fmla="*/ 5081582 w 10625058"/>
              <a:gd name="connsiteY165" fmla="*/ 2066937 h 4190071"/>
              <a:gd name="connsiteX166" fmla="*/ 5338310 w 10625058"/>
              <a:gd name="connsiteY166" fmla="*/ 2215049 h 4190071"/>
              <a:gd name="connsiteX167" fmla="*/ 4877194 w 10625058"/>
              <a:gd name="connsiteY167" fmla="*/ 2308493 h 4190071"/>
              <a:gd name="connsiteX168" fmla="*/ 4410219 w 10625058"/>
              <a:gd name="connsiteY168" fmla="*/ 2170094 h 4190071"/>
              <a:gd name="connsiteX169" fmla="*/ 4192747 w 10625058"/>
              <a:gd name="connsiteY169" fmla="*/ 1861265 h 4190071"/>
              <a:gd name="connsiteX170" fmla="*/ 4492824 w 10625058"/>
              <a:gd name="connsiteY170" fmla="*/ 1531404 h 4190071"/>
              <a:gd name="connsiteX171" fmla="*/ 4568045 w 10625058"/>
              <a:gd name="connsiteY171" fmla="*/ 1488295 h 4190071"/>
              <a:gd name="connsiteX172" fmla="*/ 4944066 w 10625058"/>
              <a:gd name="connsiteY172" fmla="*/ 1345721 h 4190071"/>
              <a:gd name="connsiteX173" fmla="*/ 5140395 w 10625058"/>
              <a:gd name="connsiteY173" fmla="*/ 1321678 h 4190071"/>
              <a:gd name="connsiteX174" fmla="*/ 8661293 w 10625058"/>
              <a:gd name="connsiteY174" fmla="*/ 1186374 h 4190071"/>
              <a:gd name="connsiteX175" fmla="*/ 8858646 w 10625058"/>
              <a:gd name="connsiteY175" fmla="*/ 1196810 h 4190071"/>
              <a:gd name="connsiteX176" fmla="*/ 9209299 w 10625058"/>
              <a:gd name="connsiteY176" fmla="*/ 1314256 h 4190071"/>
              <a:gd name="connsiteX177" fmla="*/ 9412080 w 10625058"/>
              <a:gd name="connsiteY177" fmla="*/ 1516396 h 4190071"/>
              <a:gd name="connsiteX178" fmla="*/ 9387275 w 10625058"/>
              <a:gd name="connsiteY178" fmla="*/ 1746070 h 4190071"/>
              <a:gd name="connsiteX179" fmla="*/ 9134480 w 10625058"/>
              <a:gd name="connsiteY179" fmla="*/ 1967155 h 4190071"/>
              <a:gd name="connsiteX180" fmla="*/ 9079650 w 10625058"/>
              <a:gd name="connsiteY180" fmla="*/ 1998624 h 4190071"/>
              <a:gd name="connsiteX181" fmla="*/ 8696003 w 10625058"/>
              <a:gd name="connsiteY181" fmla="*/ 2143606 h 4190071"/>
              <a:gd name="connsiteX182" fmla="*/ 8298628 w 10625058"/>
              <a:gd name="connsiteY182" fmla="*/ 2157173 h 4190071"/>
              <a:gd name="connsiteX183" fmla="*/ 7946690 w 10625058"/>
              <a:gd name="connsiteY183" fmla="*/ 2039485 h 4190071"/>
              <a:gd name="connsiteX184" fmla="*/ 7743908 w 10625058"/>
              <a:gd name="connsiteY184" fmla="*/ 1837828 h 4190071"/>
              <a:gd name="connsiteX185" fmla="*/ 7765744 w 10625058"/>
              <a:gd name="connsiteY185" fmla="*/ 1608795 h 4190071"/>
              <a:gd name="connsiteX186" fmla="*/ 8012116 w 10625058"/>
              <a:gd name="connsiteY186" fmla="*/ 1389958 h 4190071"/>
              <a:gd name="connsiteX187" fmla="*/ 8072967 w 10625058"/>
              <a:gd name="connsiteY187" fmla="*/ 1355118 h 4190071"/>
              <a:gd name="connsiteX188" fmla="*/ 8459183 w 10625058"/>
              <a:gd name="connsiteY188" fmla="*/ 1210136 h 4190071"/>
              <a:gd name="connsiteX189" fmla="*/ 8661293 w 10625058"/>
              <a:gd name="connsiteY189" fmla="*/ 1186374 h 4190071"/>
              <a:gd name="connsiteX190" fmla="*/ 1226926 w 10625058"/>
              <a:gd name="connsiteY190" fmla="*/ 1087769 h 4190071"/>
              <a:gd name="connsiteX191" fmla="*/ 1377808 w 10625058"/>
              <a:gd name="connsiteY191" fmla="*/ 1102560 h 4190071"/>
              <a:gd name="connsiteX192" fmla="*/ 1655569 w 10625058"/>
              <a:gd name="connsiteY192" fmla="*/ 1202185 h 4190071"/>
              <a:gd name="connsiteX193" fmla="*/ 1863248 w 10625058"/>
              <a:gd name="connsiteY193" fmla="*/ 1427123 h 4190071"/>
              <a:gd name="connsiteX194" fmla="*/ 1712004 w 10625058"/>
              <a:gd name="connsiteY194" fmla="*/ 1636247 h 4190071"/>
              <a:gd name="connsiteX195" fmla="*/ 1478155 w 10625058"/>
              <a:gd name="connsiteY195" fmla="*/ 1715080 h 4190071"/>
              <a:gd name="connsiteX196" fmla="*/ 1093304 w 10625058"/>
              <a:gd name="connsiteY196" fmla="*/ 1746630 h 4190071"/>
              <a:gd name="connsiteX197" fmla="*/ 515223 w 10625058"/>
              <a:gd name="connsiteY197" fmla="*/ 1752088 h 4190071"/>
              <a:gd name="connsiteX198" fmla="*/ 1050676 w 10625058"/>
              <a:gd name="connsiteY198" fmla="*/ 2061318 h 4190071"/>
              <a:gd name="connsiteX199" fmla="*/ 853674 w 10625058"/>
              <a:gd name="connsiteY199" fmla="*/ 2174349 h 4190071"/>
              <a:gd name="connsiteX200" fmla="*/ 0 w 10625058"/>
              <a:gd name="connsiteY200" fmla="*/ 1681282 h 4190071"/>
              <a:gd name="connsiteX201" fmla="*/ 167379 w 10625058"/>
              <a:gd name="connsiteY201" fmla="*/ 1585431 h 4190071"/>
              <a:gd name="connsiteX202" fmla="*/ 994562 w 10625058"/>
              <a:gd name="connsiteY202" fmla="*/ 1575075 h 4190071"/>
              <a:gd name="connsiteX203" fmla="*/ 1273688 w 10625058"/>
              <a:gd name="connsiteY203" fmla="*/ 1556370 h 4190071"/>
              <a:gd name="connsiteX204" fmla="*/ 1440264 w 10625058"/>
              <a:gd name="connsiteY204" fmla="*/ 1506678 h 4190071"/>
              <a:gd name="connsiteX205" fmla="*/ 1527205 w 10625058"/>
              <a:gd name="connsiteY205" fmla="*/ 1408659 h 4190071"/>
              <a:gd name="connsiteX206" fmla="*/ 1454393 w 10625058"/>
              <a:gd name="connsiteY206" fmla="*/ 1312647 h 4190071"/>
              <a:gd name="connsiteX207" fmla="*/ 1265178 w 10625058"/>
              <a:gd name="connsiteY207" fmla="*/ 1268976 h 4190071"/>
              <a:gd name="connsiteX208" fmla="*/ 1066812 w 10625058"/>
              <a:gd name="connsiteY208" fmla="*/ 1327017 h 4190071"/>
              <a:gd name="connsiteX209" fmla="*/ 818753 w 10625058"/>
              <a:gd name="connsiteY209" fmla="*/ 1183721 h 4190071"/>
              <a:gd name="connsiteX210" fmla="*/ 1078452 w 10625058"/>
              <a:gd name="connsiteY210" fmla="*/ 1097422 h 4190071"/>
              <a:gd name="connsiteX211" fmla="*/ 1226926 w 10625058"/>
              <a:gd name="connsiteY211" fmla="*/ 1087769 h 4190071"/>
              <a:gd name="connsiteX212" fmla="*/ 4016217 w 10625058"/>
              <a:gd name="connsiteY212" fmla="*/ 507622 h 4190071"/>
              <a:gd name="connsiteX213" fmla="*/ 4272864 w 10625058"/>
              <a:gd name="connsiteY213" fmla="*/ 655815 h 4190071"/>
              <a:gd name="connsiteX214" fmla="*/ 3460614 w 10625058"/>
              <a:gd name="connsiteY214" fmla="*/ 1121105 h 4190071"/>
              <a:gd name="connsiteX215" fmla="*/ 3343007 w 10625058"/>
              <a:gd name="connsiteY215" fmla="*/ 1255891 h 4190071"/>
              <a:gd name="connsiteX216" fmla="*/ 3449777 w 10625058"/>
              <a:gd name="connsiteY216" fmla="*/ 1381204 h 4190071"/>
              <a:gd name="connsiteX217" fmla="*/ 3894435 w 10625058"/>
              <a:gd name="connsiteY217" fmla="*/ 1379358 h 4190071"/>
              <a:gd name="connsiteX218" fmla="*/ 4713428 w 10625058"/>
              <a:gd name="connsiteY218" fmla="*/ 910215 h 4190071"/>
              <a:gd name="connsiteX219" fmla="*/ 4970879 w 10625058"/>
              <a:gd name="connsiteY219" fmla="*/ 1058809 h 4190071"/>
              <a:gd name="connsiteX220" fmla="*/ 4160314 w 10625058"/>
              <a:gd name="connsiteY220" fmla="*/ 1523136 h 4190071"/>
              <a:gd name="connsiteX221" fmla="*/ 3712927 w 10625058"/>
              <a:gd name="connsiteY221" fmla="*/ 1632313 h 4190071"/>
              <a:gd name="connsiteX222" fmla="*/ 3246032 w 10625058"/>
              <a:gd name="connsiteY222" fmla="*/ 1497848 h 4190071"/>
              <a:gd name="connsiteX223" fmla="*/ 3013708 w 10625058"/>
              <a:gd name="connsiteY223" fmla="*/ 1232450 h 4190071"/>
              <a:gd name="connsiteX224" fmla="*/ 3196420 w 10625058"/>
              <a:gd name="connsiteY224" fmla="*/ 977247 h 4190071"/>
              <a:gd name="connsiteX225" fmla="*/ 7562962 w 10625058"/>
              <a:gd name="connsiteY225" fmla="*/ 382874 h 4190071"/>
              <a:gd name="connsiteX226" fmla="*/ 8577433 w 10625058"/>
              <a:gd name="connsiteY226" fmla="*/ 968742 h 4190071"/>
              <a:gd name="connsiteX227" fmla="*/ 8372082 w 10625058"/>
              <a:gd name="connsiteY227" fmla="*/ 1086429 h 4190071"/>
              <a:gd name="connsiteX228" fmla="*/ 7990602 w 10625058"/>
              <a:gd name="connsiteY228" fmla="*/ 866067 h 4190071"/>
              <a:gd name="connsiteX229" fmla="*/ 6965374 w 10625058"/>
              <a:gd name="connsiteY229" fmla="*/ 1453299 h 4190071"/>
              <a:gd name="connsiteX230" fmla="*/ 6708726 w 10625058"/>
              <a:gd name="connsiteY230" fmla="*/ 1305106 h 4190071"/>
              <a:gd name="connsiteX231" fmla="*/ 7733953 w 10625058"/>
              <a:gd name="connsiteY231" fmla="*/ 717873 h 4190071"/>
              <a:gd name="connsiteX232" fmla="*/ 7357611 w 10625058"/>
              <a:gd name="connsiteY232" fmla="*/ 500561 h 4190071"/>
              <a:gd name="connsiteX233" fmla="*/ 2845365 w 10625058"/>
              <a:gd name="connsiteY233" fmla="*/ 2995 h 4190071"/>
              <a:gd name="connsiteX234" fmla="*/ 3130833 w 10625058"/>
              <a:gd name="connsiteY234" fmla="*/ 27319 h 4190071"/>
              <a:gd name="connsiteX235" fmla="*/ 3413892 w 10625058"/>
              <a:gd name="connsiteY235" fmla="*/ 140190 h 4190071"/>
              <a:gd name="connsiteX236" fmla="*/ 3603910 w 10625058"/>
              <a:gd name="connsiteY236" fmla="*/ 304840 h 4190071"/>
              <a:gd name="connsiteX237" fmla="*/ 3631204 w 10625058"/>
              <a:gd name="connsiteY237" fmla="*/ 475671 h 4190071"/>
              <a:gd name="connsiteX238" fmla="*/ 3491200 w 10625058"/>
              <a:gd name="connsiteY238" fmla="*/ 622338 h 4190071"/>
              <a:gd name="connsiteX239" fmla="*/ 3234552 w 10625058"/>
              <a:gd name="connsiteY239" fmla="*/ 474145 h 4190071"/>
              <a:gd name="connsiteX240" fmla="*/ 3312100 w 10625058"/>
              <a:gd name="connsiteY240" fmla="*/ 367697 h 4190071"/>
              <a:gd name="connsiteX241" fmla="*/ 3207579 w 10625058"/>
              <a:gd name="connsiteY241" fmla="*/ 253382 h 4190071"/>
              <a:gd name="connsiteX242" fmla="*/ 3021976 w 10625058"/>
              <a:gd name="connsiteY242" fmla="*/ 191407 h 4190071"/>
              <a:gd name="connsiteX243" fmla="*/ 2866238 w 10625058"/>
              <a:gd name="connsiteY243" fmla="*/ 220548 h 4190071"/>
              <a:gd name="connsiteX244" fmla="*/ 2826821 w 10625058"/>
              <a:gd name="connsiteY244" fmla="*/ 313510 h 4190071"/>
              <a:gd name="connsiteX245" fmla="*/ 2930781 w 10625058"/>
              <a:gd name="connsiteY245" fmla="*/ 461060 h 4190071"/>
              <a:gd name="connsiteX246" fmla="*/ 3088446 w 10625058"/>
              <a:gd name="connsiteY246" fmla="*/ 737779 h 4190071"/>
              <a:gd name="connsiteX247" fmla="*/ 2948522 w 10625058"/>
              <a:gd name="connsiteY247" fmla="*/ 933094 h 4190071"/>
              <a:gd name="connsiteX248" fmla="*/ 2575632 w 10625058"/>
              <a:gd name="connsiteY248" fmla="*/ 1005987 h 4190071"/>
              <a:gd name="connsiteX249" fmla="*/ 2155459 w 10625058"/>
              <a:gd name="connsiteY249" fmla="*/ 867829 h 4190071"/>
              <a:gd name="connsiteX250" fmla="*/ 1945692 w 10625058"/>
              <a:gd name="connsiteY250" fmla="*/ 686883 h 4190071"/>
              <a:gd name="connsiteX251" fmla="*/ 1908042 w 10625058"/>
              <a:gd name="connsiteY251" fmla="*/ 501279 h 4190071"/>
              <a:gd name="connsiteX252" fmla="*/ 2055593 w 10625058"/>
              <a:gd name="connsiteY252" fmla="*/ 345380 h 4190071"/>
              <a:gd name="connsiteX253" fmla="*/ 2313043 w 10625058"/>
              <a:gd name="connsiteY253" fmla="*/ 494054 h 4190071"/>
              <a:gd name="connsiteX254" fmla="*/ 2355671 w 10625058"/>
              <a:gd name="connsiteY254" fmla="*/ 753031 h 4190071"/>
              <a:gd name="connsiteX255" fmla="*/ 2535252 w 10625058"/>
              <a:gd name="connsiteY255" fmla="*/ 814444 h 4190071"/>
              <a:gd name="connsiteX256" fmla="*/ 2689386 w 10625058"/>
              <a:gd name="connsiteY256" fmla="*/ 785464 h 4190071"/>
              <a:gd name="connsiteX257" fmla="*/ 2748390 w 10625058"/>
              <a:gd name="connsiteY257" fmla="*/ 692663 h 4190071"/>
              <a:gd name="connsiteX258" fmla="*/ 2644751 w 10625058"/>
              <a:gd name="connsiteY258" fmla="*/ 539492 h 4190071"/>
              <a:gd name="connsiteX259" fmla="*/ 2517591 w 10625058"/>
              <a:gd name="connsiteY259" fmla="*/ 369303 h 4190071"/>
              <a:gd name="connsiteX260" fmla="*/ 2610553 w 10625058"/>
              <a:gd name="connsiteY260" fmla="*/ 72034 h 4190071"/>
              <a:gd name="connsiteX261" fmla="*/ 2845365 w 10625058"/>
              <a:gd name="connsiteY261" fmla="*/ 2995 h 4190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Lst>
            <a:rect l="l" t="t" r="r" b="b"/>
            <a:pathLst>
              <a:path w="10625058" h="4190071">
                <a:moveTo>
                  <a:pt x="8353222" y="3183761"/>
                </a:moveTo>
                <a:cubicBezTo>
                  <a:pt x="8443293" y="3175814"/>
                  <a:pt x="8538422" y="3183922"/>
                  <a:pt x="8638769" y="3208166"/>
                </a:cubicBezTo>
                <a:cubicBezTo>
                  <a:pt x="8739036" y="3232410"/>
                  <a:pt x="8833362" y="3269979"/>
                  <a:pt x="8921829" y="3321036"/>
                </a:cubicBezTo>
                <a:cubicBezTo>
                  <a:pt x="9010776" y="3372414"/>
                  <a:pt x="9074115" y="3427324"/>
                  <a:pt x="9111846" y="3485687"/>
                </a:cubicBezTo>
                <a:cubicBezTo>
                  <a:pt x="9149577" y="3544129"/>
                  <a:pt x="9158648" y="3601046"/>
                  <a:pt x="9139140" y="3656518"/>
                </a:cubicBezTo>
                <a:cubicBezTo>
                  <a:pt x="9119553" y="3711990"/>
                  <a:pt x="9072911" y="3760879"/>
                  <a:pt x="8999056" y="3803185"/>
                </a:cubicBezTo>
                <a:lnTo>
                  <a:pt x="8742408" y="3654993"/>
                </a:lnTo>
                <a:cubicBezTo>
                  <a:pt x="8798763" y="3622721"/>
                  <a:pt x="8824612" y="3587238"/>
                  <a:pt x="8819957" y="3548624"/>
                </a:cubicBezTo>
                <a:cubicBezTo>
                  <a:pt x="8815300" y="3510011"/>
                  <a:pt x="8780460" y="3471879"/>
                  <a:pt x="8715435" y="3434308"/>
                </a:cubicBezTo>
                <a:cubicBezTo>
                  <a:pt x="8652657" y="3398103"/>
                  <a:pt x="8590844" y="3377391"/>
                  <a:pt x="8529833" y="3372334"/>
                </a:cubicBezTo>
                <a:cubicBezTo>
                  <a:pt x="8468821" y="3367276"/>
                  <a:pt x="8416962" y="3376990"/>
                  <a:pt x="8374094" y="3401474"/>
                </a:cubicBezTo>
                <a:cubicBezTo>
                  <a:pt x="8334115" y="3424434"/>
                  <a:pt x="8320950" y="3455342"/>
                  <a:pt x="8334677" y="3494437"/>
                </a:cubicBezTo>
                <a:cubicBezTo>
                  <a:pt x="8348404" y="3533452"/>
                  <a:pt x="8383085" y="3582662"/>
                  <a:pt x="8438717" y="3641988"/>
                </a:cubicBezTo>
                <a:cubicBezTo>
                  <a:pt x="8541312" y="3751165"/>
                  <a:pt x="8593894" y="3843404"/>
                  <a:pt x="8596302" y="3918705"/>
                </a:cubicBezTo>
                <a:cubicBezTo>
                  <a:pt x="8598791" y="3994006"/>
                  <a:pt x="8552149" y="4059111"/>
                  <a:pt x="8456378" y="4114021"/>
                </a:cubicBezTo>
                <a:cubicBezTo>
                  <a:pt x="8349850" y="4175032"/>
                  <a:pt x="8225580" y="4199356"/>
                  <a:pt x="8083488" y="4186913"/>
                </a:cubicBezTo>
                <a:cubicBezTo>
                  <a:pt x="7941316" y="4174550"/>
                  <a:pt x="7801312" y="4128471"/>
                  <a:pt x="7663314" y="4048755"/>
                </a:cubicBezTo>
                <a:cubicBezTo>
                  <a:pt x="7567543" y="3993444"/>
                  <a:pt x="7497621" y="3933155"/>
                  <a:pt x="7453548" y="3867809"/>
                </a:cubicBezTo>
                <a:cubicBezTo>
                  <a:pt x="7409476" y="3802543"/>
                  <a:pt x="7396952" y="3740649"/>
                  <a:pt x="7415898" y="3682207"/>
                </a:cubicBezTo>
                <a:cubicBezTo>
                  <a:pt x="7434844" y="3623765"/>
                  <a:pt x="7484054" y="3571825"/>
                  <a:pt x="7563448" y="3526307"/>
                </a:cubicBezTo>
                <a:lnTo>
                  <a:pt x="7820899" y="3674982"/>
                </a:lnTo>
                <a:cubicBezTo>
                  <a:pt x="7685069" y="3752771"/>
                  <a:pt x="7699359" y="3839070"/>
                  <a:pt x="7863527" y="3933958"/>
                </a:cubicBezTo>
                <a:cubicBezTo>
                  <a:pt x="7924538" y="3969200"/>
                  <a:pt x="7984425" y="3989671"/>
                  <a:pt x="8043188" y="3995370"/>
                </a:cubicBezTo>
                <a:cubicBezTo>
                  <a:pt x="8102032" y="4001150"/>
                  <a:pt x="8153330" y="3991437"/>
                  <a:pt x="8197242" y="3966230"/>
                </a:cubicBezTo>
                <a:cubicBezTo>
                  <a:pt x="8245087" y="3938774"/>
                  <a:pt x="8264755" y="3907867"/>
                  <a:pt x="8256245" y="3873428"/>
                </a:cubicBezTo>
                <a:cubicBezTo>
                  <a:pt x="8247737" y="3838989"/>
                  <a:pt x="8213137" y="3787932"/>
                  <a:pt x="8152607" y="3720258"/>
                </a:cubicBezTo>
                <a:cubicBezTo>
                  <a:pt x="8092078" y="3652584"/>
                  <a:pt x="8049691" y="3595828"/>
                  <a:pt x="8025447" y="3550070"/>
                </a:cubicBezTo>
                <a:cubicBezTo>
                  <a:pt x="7959539" y="3425156"/>
                  <a:pt x="7990526" y="3326094"/>
                  <a:pt x="8118409" y="3252800"/>
                </a:cubicBezTo>
                <a:cubicBezTo>
                  <a:pt x="8184879" y="3214748"/>
                  <a:pt x="8263149" y="3191709"/>
                  <a:pt x="8353222" y="3183761"/>
                </a:cubicBezTo>
                <a:close/>
                <a:moveTo>
                  <a:pt x="4281773" y="3022804"/>
                </a:moveTo>
                <a:cubicBezTo>
                  <a:pt x="4205028" y="3030029"/>
                  <a:pt x="4132858" y="3052988"/>
                  <a:pt x="4065264" y="3091762"/>
                </a:cubicBezTo>
                <a:cubicBezTo>
                  <a:pt x="3998233" y="3130215"/>
                  <a:pt x="3958656" y="3170675"/>
                  <a:pt x="3946615" y="3213303"/>
                </a:cubicBezTo>
                <a:cubicBezTo>
                  <a:pt x="3934653" y="3256011"/>
                  <a:pt x="3956810" y="3293580"/>
                  <a:pt x="4013326" y="3326254"/>
                </a:cubicBezTo>
                <a:cubicBezTo>
                  <a:pt x="4053223" y="3349293"/>
                  <a:pt x="4097697" y="3363342"/>
                  <a:pt x="4146827" y="3368319"/>
                </a:cubicBezTo>
                <a:cubicBezTo>
                  <a:pt x="4195876" y="3373296"/>
                  <a:pt x="4242197" y="3371851"/>
                  <a:pt x="4285787" y="3363984"/>
                </a:cubicBezTo>
                <a:lnTo>
                  <a:pt x="4386376" y="3306345"/>
                </a:lnTo>
                <a:cubicBezTo>
                  <a:pt x="4469222" y="3258900"/>
                  <a:pt x="4517469" y="3212901"/>
                  <a:pt x="4531197" y="3168267"/>
                </a:cubicBezTo>
                <a:cubicBezTo>
                  <a:pt x="4544924" y="3123713"/>
                  <a:pt x="4524935" y="3085902"/>
                  <a:pt x="4471309" y="3054915"/>
                </a:cubicBezTo>
                <a:cubicBezTo>
                  <a:pt x="4421698" y="3026256"/>
                  <a:pt x="4358519" y="3015498"/>
                  <a:pt x="4281773" y="3022804"/>
                </a:cubicBezTo>
                <a:close/>
                <a:moveTo>
                  <a:pt x="4245498" y="2840252"/>
                </a:moveTo>
                <a:cubicBezTo>
                  <a:pt x="4296584" y="2839610"/>
                  <a:pt x="4347480" y="2843142"/>
                  <a:pt x="4398176" y="2850849"/>
                </a:cubicBezTo>
                <a:cubicBezTo>
                  <a:pt x="4499487" y="2866262"/>
                  <a:pt x="4590121" y="2897008"/>
                  <a:pt x="4669916" y="2943168"/>
                </a:cubicBezTo>
                <a:cubicBezTo>
                  <a:pt x="4752041" y="2990612"/>
                  <a:pt x="4804703" y="3044398"/>
                  <a:pt x="4828064" y="3104526"/>
                </a:cubicBezTo>
                <a:cubicBezTo>
                  <a:pt x="4851344" y="3164654"/>
                  <a:pt x="4842674" y="3226709"/>
                  <a:pt x="4801973" y="3290691"/>
                </a:cubicBezTo>
                <a:cubicBezTo>
                  <a:pt x="4761272" y="3354672"/>
                  <a:pt x="4692153" y="3414960"/>
                  <a:pt x="4594696" y="3471396"/>
                </a:cubicBezTo>
                <a:lnTo>
                  <a:pt x="4504223" y="3523175"/>
                </a:lnTo>
                <a:cubicBezTo>
                  <a:pt x="4299114" y="3640701"/>
                  <a:pt x="4086377" y="3703158"/>
                  <a:pt x="3865936" y="3710704"/>
                </a:cubicBezTo>
                <a:cubicBezTo>
                  <a:pt x="3645493" y="3718250"/>
                  <a:pt x="3436692" y="3669601"/>
                  <a:pt x="3239448" y="3564759"/>
                </a:cubicBezTo>
                <a:lnTo>
                  <a:pt x="3177875" y="3530159"/>
                </a:lnTo>
                <a:lnTo>
                  <a:pt x="3381540" y="3413515"/>
                </a:lnTo>
                <a:lnTo>
                  <a:pt x="3437173" y="3444663"/>
                </a:lnTo>
                <a:cubicBezTo>
                  <a:pt x="3661789" y="3563314"/>
                  <a:pt x="3877817" y="3573349"/>
                  <a:pt x="4085414" y="3474848"/>
                </a:cubicBezTo>
                <a:cubicBezTo>
                  <a:pt x="3958416" y="3473483"/>
                  <a:pt x="3851887" y="3447874"/>
                  <a:pt x="3765749" y="3398182"/>
                </a:cubicBezTo>
                <a:cubicBezTo>
                  <a:pt x="3655688" y="3334603"/>
                  <a:pt x="3604872" y="3262353"/>
                  <a:pt x="3613382" y="3181352"/>
                </a:cubicBezTo>
                <a:cubicBezTo>
                  <a:pt x="3621891" y="3100352"/>
                  <a:pt x="3689565" y="3023606"/>
                  <a:pt x="3816324" y="2950955"/>
                </a:cubicBezTo>
                <a:cubicBezTo>
                  <a:pt x="3896923" y="2904795"/>
                  <a:pt x="3988680" y="2872764"/>
                  <a:pt x="4091676" y="2854702"/>
                </a:cubicBezTo>
                <a:cubicBezTo>
                  <a:pt x="4143134" y="2845711"/>
                  <a:pt x="4194411" y="2840894"/>
                  <a:pt x="4245498" y="2840252"/>
                </a:cubicBezTo>
                <a:close/>
                <a:moveTo>
                  <a:pt x="7473698" y="2504129"/>
                </a:moveTo>
                <a:lnTo>
                  <a:pt x="8306820" y="2985315"/>
                </a:lnTo>
                <a:lnTo>
                  <a:pt x="8101470" y="3102922"/>
                </a:lnTo>
                <a:lnTo>
                  <a:pt x="7524915" y="2770009"/>
                </a:lnTo>
                <a:lnTo>
                  <a:pt x="7231660" y="2938031"/>
                </a:lnTo>
                <a:lnTo>
                  <a:pt x="7724405" y="3222535"/>
                </a:lnTo>
                <a:lnTo>
                  <a:pt x="7525798" y="3336369"/>
                </a:lnTo>
                <a:lnTo>
                  <a:pt x="7033053" y="3051785"/>
                </a:lnTo>
                <a:lnTo>
                  <a:pt x="6703433" y="3240598"/>
                </a:lnTo>
                <a:lnTo>
                  <a:pt x="7281673" y="3574553"/>
                </a:lnTo>
                <a:lnTo>
                  <a:pt x="7078009" y="3691197"/>
                </a:lnTo>
                <a:lnTo>
                  <a:pt x="6243120" y="3209049"/>
                </a:lnTo>
                <a:close/>
                <a:moveTo>
                  <a:pt x="3118068" y="2274535"/>
                </a:moveTo>
                <a:lnTo>
                  <a:pt x="3816406" y="2467844"/>
                </a:lnTo>
                <a:lnTo>
                  <a:pt x="3842897" y="2483177"/>
                </a:lnTo>
                <a:lnTo>
                  <a:pt x="2610713" y="3188979"/>
                </a:lnTo>
                <a:lnTo>
                  <a:pt x="2363538" y="3046245"/>
                </a:lnTo>
                <a:lnTo>
                  <a:pt x="3305035" y="2506939"/>
                </a:lnTo>
                <a:lnTo>
                  <a:pt x="2919462" y="2388289"/>
                </a:lnTo>
                <a:close/>
                <a:moveTo>
                  <a:pt x="9960619" y="2003762"/>
                </a:moveTo>
                <a:lnTo>
                  <a:pt x="9574321" y="2225007"/>
                </a:lnTo>
                <a:lnTo>
                  <a:pt x="9803596" y="2357385"/>
                </a:lnTo>
                <a:cubicBezTo>
                  <a:pt x="9871430" y="2396561"/>
                  <a:pt x="9938944" y="2417433"/>
                  <a:pt x="10006217" y="2419922"/>
                </a:cubicBezTo>
                <a:cubicBezTo>
                  <a:pt x="10073409" y="2422410"/>
                  <a:pt x="10136266" y="2406917"/>
                  <a:pt x="10194870" y="2373361"/>
                </a:cubicBezTo>
                <a:cubicBezTo>
                  <a:pt x="10255158" y="2338841"/>
                  <a:pt x="10285904" y="2300549"/>
                  <a:pt x="10287189" y="2258483"/>
                </a:cubicBezTo>
                <a:cubicBezTo>
                  <a:pt x="10288474" y="2216418"/>
                  <a:pt x="10257968" y="2176841"/>
                  <a:pt x="10195833" y="2139592"/>
                </a:cubicBezTo>
                <a:close/>
                <a:moveTo>
                  <a:pt x="6286681" y="1983648"/>
                </a:moveTo>
                <a:cubicBezTo>
                  <a:pt x="6351415" y="1981260"/>
                  <a:pt x="6415436" y="1984491"/>
                  <a:pt x="6478735" y="1993322"/>
                </a:cubicBezTo>
                <a:cubicBezTo>
                  <a:pt x="6605334" y="2010983"/>
                  <a:pt x="6720532" y="2049837"/>
                  <a:pt x="6824251" y="2109724"/>
                </a:cubicBezTo>
                <a:cubicBezTo>
                  <a:pt x="6967948" y="2192732"/>
                  <a:pt x="7045657" y="2281358"/>
                  <a:pt x="7057458" y="2375685"/>
                </a:cubicBezTo>
                <a:cubicBezTo>
                  <a:pt x="7069179" y="2469931"/>
                  <a:pt x="7013145" y="2560484"/>
                  <a:pt x="6889357" y="2647104"/>
                </a:cubicBezTo>
                <a:lnTo>
                  <a:pt x="6632708" y="2498911"/>
                </a:lnTo>
                <a:cubicBezTo>
                  <a:pt x="6705842" y="2449781"/>
                  <a:pt x="6741083" y="2403862"/>
                  <a:pt x="6738435" y="2361155"/>
                </a:cubicBezTo>
                <a:cubicBezTo>
                  <a:pt x="6735705" y="2318447"/>
                  <a:pt x="6695004" y="2274374"/>
                  <a:pt x="6616332" y="2228857"/>
                </a:cubicBezTo>
                <a:cubicBezTo>
                  <a:pt x="6530756" y="2179486"/>
                  <a:pt x="6436509" y="2159818"/>
                  <a:pt x="6333432" y="2170013"/>
                </a:cubicBezTo>
                <a:cubicBezTo>
                  <a:pt x="6230355" y="2180128"/>
                  <a:pt x="6114595" y="2221391"/>
                  <a:pt x="5986150" y="2293641"/>
                </a:cubicBezTo>
                <a:lnTo>
                  <a:pt x="5893189" y="2346865"/>
                </a:lnTo>
                <a:cubicBezTo>
                  <a:pt x="5760169" y="2423049"/>
                  <a:pt x="5683423" y="2490482"/>
                  <a:pt x="5662792" y="2549245"/>
                </a:cubicBezTo>
                <a:cubicBezTo>
                  <a:pt x="5642160" y="2608009"/>
                  <a:pt x="5675716" y="2662678"/>
                  <a:pt x="5763540" y="2713413"/>
                </a:cubicBezTo>
                <a:cubicBezTo>
                  <a:pt x="5842774" y="2759172"/>
                  <a:pt x="5919841" y="2783094"/>
                  <a:pt x="5994660" y="2785182"/>
                </a:cubicBezTo>
                <a:cubicBezTo>
                  <a:pt x="6069479" y="2787269"/>
                  <a:pt x="6147268" y="2768484"/>
                  <a:pt x="6227867" y="2728827"/>
                </a:cubicBezTo>
                <a:lnTo>
                  <a:pt x="6484595" y="2877019"/>
                </a:lnTo>
                <a:cubicBezTo>
                  <a:pt x="6342504" y="2947263"/>
                  <a:pt x="6188771" y="2978410"/>
                  <a:pt x="6023480" y="2970463"/>
                </a:cubicBezTo>
                <a:cubicBezTo>
                  <a:pt x="5858188" y="2962515"/>
                  <a:pt x="5702529" y="2916356"/>
                  <a:pt x="5556504" y="2832064"/>
                </a:cubicBezTo>
                <a:cubicBezTo>
                  <a:pt x="5396832" y="2739825"/>
                  <a:pt x="5324341" y="2636909"/>
                  <a:pt x="5339032" y="2523235"/>
                </a:cubicBezTo>
                <a:cubicBezTo>
                  <a:pt x="5353722" y="2409562"/>
                  <a:pt x="5453748" y="2299581"/>
                  <a:pt x="5639110" y="2193374"/>
                </a:cubicBezTo>
                <a:lnTo>
                  <a:pt x="5714330" y="2150265"/>
                </a:lnTo>
                <a:cubicBezTo>
                  <a:pt x="5832659" y="2082510"/>
                  <a:pt x="5957973" y="2034986"/>
                  <a:pt x="6090351" y="2007692"/>
                </a:cubicBezTo>
                <a:cubicBezTo>
                  <a:pt x="6156500" y="1994044"/>
                  <a:pt x="6221947" y="1986037"/>
                  <a:pt x="6286681" y="1983648"/>
                </a:cubicBezTo>
                <a:close/>
                <a:moveTo>
                  <a:pt x="2329732" y="1861223"/>
                </a:moveTo>
                <a:cubicBezTo>
                  <a:pt x="2312612" y="1860883"/>
                  <a:pt x="2295061" y="1861887"/>
                  <a:pt x="2277079" y="1864235"/>
                </a:cubicBezTo>
                <a:cubicBezTo>
                  <a:pt x="2205151" y="1873627"/>
                  <a:pt x="2121259" y="1904775"/>
                  <a:pt x="2025328" y="1957758"/>
                </a:cubicBezTo>
                <a:lnTo>
                  <a:pt x="1725811" y="2129313"/>
                </a:lnTo>
                <a:cubicBezTo>
                  <a:pt x="1625464" y="2186792"/>
                  <a:pt x="1564614" y="2237527"/>
                  <a:pt x="1543501" y="2281439"/>
                </a:cubicBezTo>
                <a:cubicBezTo>
                  <a:pt x="1522387" y="2325351"/>
                  <a:pt x="1542296" y="2364928"/>
                  <a:pt x="1603307" y="2400170"/>
                </a:cubicBezTo>
                <a:cubicBezTo>
                  <a:pt x="1663757" y="2435091"/>
                  <a:pt x="1730789" y="2446892"/>
                  <a:pt x="1804403" y="2435572"/>
                </a:cubicBezTo>
                <a:cubicBezTo>
                  <a:pt x="1878018" y="2424253"/>
                  <a:pt x="1963594" y="2391259"/>
                  <a:pt x="2061212" y="2336670"/>
                </a:cubicBezTo>
                <a:lnTo>
                  <a:pt x="2353985" y="2168970"/>
                </a:lnTo>
                <a:cubicBezTo>
                  <a:pt x="2456098" y="2110447"/>
                  <a:pt x="2516307" y="2059792"/>
                  <a:pt x="2534610" y="2016844"/>
                </a:cubicBezTo>
                <a:cubicBezTo>
                  <a:pt x="2552913" y="1973894"/>
                  <a:pt x="2532121" y="1935120"/>
                  <a:pt x="2472234" y="1900520"/>
                </a:cubicBezTo>
                <a:cubicBezTo>
                  <a:pt x="2428583" y="1875353"/>
                  <a:pt x="2381094" y="1862242"/>
                  <a:pt x="2329732" y="1861223"/>
                </a:cubicBezTo>
                <a:close/>
                <a:moveTo>
                  <a:pt x="9909322" y="1737882"/>
                </a:moveTo>
                <a:lnTo>
                  <a:pt x="10395162" y="2018453"/>
                </a:lnTo>
                <a:cubicBezTo>
                  <a:pt x="10488686" y="2072479"/>
                  <a:pt x="10554032" y="2129637"/>
                  <a:pt x="10591201" y="2190006"/>
                </a:cubicBezTo>
                <a:cubicBezTo>
                  <a:pt x="10628369" y="2250375"/>
                  <a:pt x="10634952" y="2309459"/>
                  <a:pt x="10610868" y="2367179"/>
                </a:cubicBezTo>
                <a:cubicBezTo>
                  <a:pt x="10586785" y="2424899"/>
                  <a:pt x="10535087" y="2476517"/>
                  <a:pt x="10455612" y="2522035"/>
                </a:cubicBezTo>
                <a:cubicBezTo>
                  <a:pt x="10335034" y="2591074"/>
                  <a:pt x="10198161" y="2621419"/>
                  <a:pt x="10045071" y="2613070"/>
                </a:cubicBezTo>
                <a:cubicBezTo>
                  <a:pt x="9891901" y="2604721"/>
                  <a:pt x="9741540" y="2557839"/>
                  <a:pt x="9593830" y="2472584"/>
                </a:cubicBezTo>
                <a:lnTo>
                  <a:pt x="9368971" y="2342614"/>
                </a:lnTo>
                <a:lnTo>
                  <a:pt x="8935391" y="2590994"/>
                </a:lnTo>
                <a:lnTo>
                  <a:pt x="8678743" y="2442801"/>
                </a:lnTo>
                <a:close/>
                <a:moveTo>
                  <a:pt x="2223935" y="1684172"/>
                </a:moveTo>
                <a:cubicBezTo>
                  <a:pt x="2385052" y="1674859"/>
                  <a:pt x="2533566" y="1709379"/>
                  <a:pt x="2669236" y="1787730"/>
                </a:cubicBezTo>
                <a:cubicBezTo>
                  <a:pt x="2804985" y="1866081"/>
                  <a:pt x="2864632" y="1951336"/>
                  <a:pt x="2848335" y="2043335"/>
                </a:cubicBezTo>
                <a:cubicBezTo>
                  <a:pt x="2832039" y="2135334"/>
                  <a:pt x="2742128" y="2229098"/>
                  <a:pt x="2578763" y="2324709"/>
                </a:cubicBezTo>
                <a:lnTo>
                  <a:pt x="2352219" y="2454438"/>
                </a:lnTo>
                <a:cubicBezTo>
                  <a:pt x="2182030" y="2551895"/>
                  <a:pt x="2016256" y="2605922"/>
                  <a:pt x="1854818" y="2616358"/>
                </a:cubicBezTo>
                <a:cubicBezTo>
                  <a:pt x="1693379" y="2626794"/>
                  <a:pt x="1543902" y="2592355"/>
                  <a:pt x="1406547" y="2513040"/>
                </a:cubicBezTo>
                <a:cubicBezTo>
                  <a:pt x="1270797" y="2434689"/>
                  <a:pt x="1211231" y="2349354"/>
                  <a:pt x="1227848" y="2257195"/>
                </a:cubicBezTo>
                <a:cubicBezTo>
                  <a:pt x="1244466" y="2165037"/>
                  <a:pt x="1334457" y="2071192"/>
                  <a:pt x="1497822" y="1975580"/>
                </a:cubicBezTo>
                <a:lnTo>
                  <a:pt x="1724366" y="1845851"/>
                </a:lnTo>
                <a:cubicBezTo>
                  <a:pt x="1896241" y="1747430"/>
                  <a:pt x="2062737" y="1693564"/>
                  <a:pt x="2223935" y="1684172"/>
                </a:cubicBezTo>
                <a:close/>
                <a:moveTo>
                  <a:pt x="8783420" y="1373639"/>
                </a:moveTo>
                <a:cubicBezTo>
                  <a:pt x="8756859" y="1372583"/>
                  <a:pt x="8729459" y="1373421"/>
                  <a:pt x="8701221" y="1376150"/>
                </a:cubicBezTo>
                <a:cubicBezTo>
                  <a:pt x="8588190" y="1387068"/>
                  <a:pt x="8467532" y="1428973"/>
                  <a:pt x="8339088" y="1501946"/>
                </a:cubicBezTo>
                <a:lnTo>
                  <a:pt x="8279040" y="1536304"/>
                </a:lnTo>
                <a:cubicBezTo>
                  <a:pt x="8153405" y="1608314"/>
                  <a:pt x="8079309" y="1677593"/>
                  <a:pt x="8056751" y="1744304"/>
                </a:cubicBezTo>
                <a:cubicBezTo>
                  <a:pt x="8034193" y="1811015"/>
                  <a:pt x="8066866" y="1869698"/>
                  <a:pt x="8154690" y="1920434"/>
                </a:cubicBezTo>
                <a:cubicBezTo>
                  <a:pt x="8240748" y="1970125"/>
                  <a:pt x="8340372" y="1989232"/>
                  <a:pt x="8453323" y="1977672"/>
                </a:cubicBezTo>
                <a:cubicBezTo>
                  <a:pt x="8566274" y="1966112"/>
                  <a:pt x="8687012" y="1923805"/>
                  <a:pt x="8815456" y="1850913"/>
                </a:cubicBezTo>
                <a:lnTo>
                  <a:pt x="8875424" y="1816554"/>
                </a:lnTo>
                <a:cubicBezTo>
                  <a:pt x="9004430" y="1742618"/>
                  <a:pt x="9079088" y="1673017"/>
                  <a:pt x="9099399" y="1607591"/>
                </a:cubicBezTo>
                <a:cubicBezTo>
                  <a:pt x="9119708" y="1542165"/>
                  <a:pt x="9086474" y="1484445"/>
                  <a:pt x="8999854" y="1434352"/>
                </a:cubicBezTo>
                <a:cubicBezTo>
                  <a:pt x="8935251" y="1397023"/>
                  <a:pt x="8863106" y="1376808"/>
                  <a:pt x="8783420" y="1373639"/>
                </a:cubicBezTo>
                <a:close/>
                <a:moveTo>
                  <a:pt x="5140395" y="1321678"/>
                </a:moveTo>
                <a:cubicBezTo>
                  <a:pt x="5205129" y="1319290"/>
                  <a:pt x="5269151" y="1322521"/>
                  <a:pt x="5332450" y="1331352"/>
                </a:cubicBezTo>
                <a:cubicBezTo>
                  <a:pt x="5459049" y="1349013"/>
                  <a:pt x="5574167" y="1387867"/>
                  <a:pt x="5677966" y="1447755"/>
                </a:cubicBezTo>
                <a:cubicBezTo>
                  <a:pt x="5821663" y="1530762"/>
                  <a:pt x="5899372" y="1619388"/>
                  <a:pt x="5911173" y="1713715"/>
                </a:cubicBezTo>
                <a:cubicBezTo>
                  <a:pt x="5922894" y="1807961"/>
                  <a:pt x="5866860" y="1898514"/>
                  <a:pt x="5743072" y="1985134"/>
                </a:cubicBezTo>
                <a:lnTo>
                  <a:pt x="5486423" y="1836941"/>
                </a:lnTo>
                <a:cubicBezTo>
                  <a:pt x="5559556" y="1787811"/>
                  <a:pt x="5594798" y="1741892"/>
                  <a:pt x="5592149" y="1699184"/>
                </a:cubicBezTo>
                <a:cubicBezTo>
                  <a:pt x="5589420" y="1656477"/>
                  <a:pt x="5548719" y="1612404"/>
                  <a:pt x="5470047" y="1566887"/>
                </a:cubicBezTo>
                <a:cubicBezTo>
                  <a:pt x="5384471" y="1517516"/>
                  <a:pt x="5290224" y="1497848"/>
                  <a:pt x="5187147" y="1508043"/>
                </a:cubicBezTo>
                <a:cubicBezTo>
                  <a:pt x="5084070" y="1518238"/>
                  <a:pt x="4968310" y="1559421"/>
                  <a:pt x="4839865" y="1631751"/>
                </a:cubicBezTo>
                <a:lnTo>
                  <a:pt x="4746904" y="1684975"/>
                </a:lnTo>
                <a:cubicBezTo>
                  <a:pt x="4613883" y="1761159"/>
                  <a:pt x="4537138" y="1828592"/>
                  <a:pt x="4516506" y="1887356"/>
                </a:cubicBezTo>
                <a:cubicBezTo>
                  <a:pt x="4495875" y="1946039"/>
                  <a:pt x="4529431" y="2000788"/>
                  <a:pt x="4617255" y="2051524"/>
                </a:cubicBezTo>
                <a:cubicBezTo>
                  <a:pt x="4696489" y="2097282"/>
                  <a:pt x="4773556" y="2121205"/>
                  <a:pt x="4848375" y="2123292"/>
                </a:cubicBezTo>
                <a:cubicBezTo>
                  <a:pt x="4923194" y="2125379"/>
                  <a:pt x="5000983" y="2106594"/>
                  <a:pt x="5081582" y="2066937"/>
                </a:cubicBezTo>
                <a:lnTo>
                  <a:pt x="5338310" y="2215049"/>
                </a:lnTo>
                <a:cubicBezTo>
                  <a:pt x="5196219" y="2285292"/>
                  <a:pt x="5042486" y="2316440"/>
                  <a:pt x="4877194" y="2308493"/>
                </a:cubicBezTo>
                <a:cubicBezTo>
                  <a:pt x="4711903" y="2300545"/>
                  <a:pt x="4556244" y="2254385"/>
                  <a:pt x="4410219" y="2170094"/>
                </a:cubicBezTo>
                <a:cubicBezTo>
                  <a:pt x="4250546" y="2077855"/>
                  <a:pt x="4178056" y="1974939"/>
                  <a:pt x="4192747" y="1861265"/>
                </a:cubicBezTo>
                <a:cubicBezTo>
                  <a:pt x="4207437" y="1747592"/>
                  <a:pt x="4307463" y="1637611"/>
                  <a:pt x="4492824" y="1531404"/>
                </a:cubicBezTo>
                <a:lnTo>
                  <a:pt x="4568045" y="1488295"/>
                </a:lnTo>
                <a:cubicBezTo>
                  <a:pt x="4686374" y="1420540"/>
                  <a:pt x="4811688" y="1373016"/>
                  <a:pt x="4944066" y="1345721"/>
                </a:cubicBezTo>
                <a:cubicBezTo>
                  <a:pt x="5010215" y="1332074"/>
                  <a:pt x="5075661" y="1324066"/>
                  <a:pt x="5140395" y="1321678"/>
                </a:cubicBezTo>
                <a:close/>
                <a:moveTo>
                  <a:pt x="8661293" y="1186374"/>
                </a:moveTo>
                <a:cubicBezTo>
                  <a:pt x="8727873" y="1184146"/>
                  <a:pt x="8793661" y="1187618"/>
                  <a:pt x="8858646" y="1196810"/>
                </a:cubicBezTo>
                <a:cubicBezTo>
                  <a:pt x="8988615" y="1215193"/>
                  <a:pt x="9105500" y="1254289"/>
                  <a:pt x="9209299" y="1314256"/>
                </a:cubicBezTo>
                <a:cubicBezTo>
                  <a:pt x="9313098" y="1374224"/>
                  <a:pt x="9380691" y="1441577"/>
                  <a:pt x="9412080" y="1516396"/>
                </a:cubicBezTo>
                <a:cubicBezTo>
                  <a:pt x="9443469" y="1591214"/>
                  <a:pt x="9435200" y="1667799"/>
                  <a:pt x="9387275" y="1746070"/>
                </a:cubicBezTo>
                <a:cubicBezTo>
                  <a:pt x="9339349" y="1824341"/>
                  <a:pt x="9255057" y="1898036"/>
                  <a:pt x="9134480" y="1967155"/>
                </a:cubicBezTo>
                <a:lnTo>
                  <a:pt x="9079650" y="1998624"/>
                </a:lnTo>
                <a:cubicBezTo>
                  <a:pt x="8958511" y="2067984"/>
                  <a:pt x="8830629" y="2116311"/>
                  <a:pt x="8696003" y="2143606"/>
                </a:cubicBezTo>
                <a:cubicBezTo>
                  <a:pt x="8561377" y="2170900"/>
                  <a:pt x="8428919" y="2175396"/>
                  <a:pt x="8298628" y="2157173"/>
                </a:cubicBezTo>
                <a:cubicBezTo>
                  <a:pt x="8168337" y="2138950"/>
                  <a:pt x="8051051" y="2099774"/>
                  <a:pt x="7946690" y="2039485"/>
                </a:cubicBezTo>
                <a:cubicBezTo>
                  <a:pt x="7843453" y="1979839"/>
                  <a:pt x="7775859" y="1912647"/>
                  <a:pt x="7743908" y="1837828"/>
                </a:cubicBezTo>
                <a:cubicBezTo>
                  <a:pt x="7711958" y="1763009"/>
                  <a:pt x="7719183" y="1686665"/>
                  <a:pt x="7765744" y="1608795"/>
                </a:cubicBezTo>
                <a:cubicBezTo>
                  <a:pt x="7812225" y="1531006"/>
                  <a:pt x="7894429" y="1458034"/>
                  <a:pt x="8012116" y="1389958"/>
                </a:cubicBezTo>
                <a:lnTo>
                  <a:pt x="8072967" y="1355118"/>
                </a:lnTo>
                <a:cubicBezTo>
                  <a:pt x="8194106" y="1285758"/>
                  <a:pt x="8322872" y="1237430"/>
                  <a:pt x="8459183" y="1210136"/>
                </a:cubicBezTo>
                <a:cubicBezTo>
                  <a:pt x="8527339" y="1196529"/>
                  <a:pt x="8594712" y="1188601"/>
                  <a:pt x="8661293" y="1186374"/>
                </a:cubicBezTo>
                <a:close/>
                <a:moveTo>
                  <a:pt x="1226926" y="1087769"/>
                </a:moveTo>
                <a:cubicBezTo>
                  <a:pt x="1276818" y="1088632"/>
                  <a:pt x="1327112" y="1093569"/>
                  <a:pt x="1377808" y="1102560"/>
                </a:cubicBezTo>
                <a:cubicBezTo>
                  <a:pt x="1479199" y="1120623"/>
                  <a:pt x="1571759" y="1153777"/>
                  <a:pt x="1655569" y="1202185"/>
                </a:cubicBezTo>
                <a:cubicBezTo>
                  <a:pt x="1783853" y="1276281"/>
                  <a:pt x="1853133" y="1351261"/>
                  <a:pt x="1863248" y="1427123"/>
                </a:cubicBezTo>
                <a:cubicBezTo>
                  <a:pt x="1873363" y="1502986"/>
                  <a:pt x="1822948" y="1572667"/>
                  <a:pt x="1712004" y="1636247"/>
                </a:cubicBezTo>
                <a:cubicBezTo>
                  <a:pt x="1651154" y="1671087"/>
                  <a:pt x="1573204" y="1697419"/>
                  <a:pt x="1478155" y="1715080"/>
                </a:cubicBezTo>
                <a:cubicBezTo>
                  <a:pt x="1383106" y="1732822"/>
                  <a:pt x="1254823" y="1743258"/>
                  <a:pt x="1093304" y="1746630"/>
                </a:cubicBezTo>
                <a:lnTo>
                  <a:pt x="515223" y="1752088"/>
                </a:lnTo>
                <a:lnTo>
                  <a:pt x="1050676" y="2061318"/>
                </a:lnTo>
                <a:lnTo>
                  <a:pt x="853674" y="2174349"/>
                </a:lnTo>
                <a:lnTo>
                  <a:pt x="0" y="1681282"/>
                </a:lnTo>
                <a:lnTo>
                  <a:pt x="167379" y="1585431"/>
                </a:lnTo>
                <a:lnTo>
                  <a:pt x="994562" y="1575075"/>
                </a:lnTo>
                <a:cubicBezTo>
                  <a:pt x="1109600" y="1572827"/>
                  <a:pt x="1202642" y="1566565"/>
                  <a:pt x="1273688" y="1556370"/>
                </a:cubicBezTo>
                <a:cubicBezTo>
                  <a:pt x="1344734" y="1546175"/>
                  <a:pt x="1400206" y="1529638"/>
                  <a:pt x="1440264" y="1506678"/>
                </a:cubicBezTo>
                <a:cubicBezTo>
                  <a:pt x="1494933" y="1475370"/>
                  <a:pt x="1523914" y="1442697"/>
                  <a:pt x="1527205" y="1408659"/>
                </a:cubicBezTo>
                <a:cubicBezTo>
                  <a:pt x="1530496" y="1374621"/>
                  <a:pt x="1506253" y="1342591"/>
                  <a:pt x="1454393" y="1312647"/>
                </a:cubicBezTo>
                <a:cubicBezTo>
                  <a:pt x="1398520" y="1280375"/>
                  <a:pt x="1335421" y="1265845"/>
                  <a:pt x="1265178" y="1268976"/>
                </a:cubicBezTo>
                <a:cubicBezTo>
                  <a:pt x="1194935" y="1272187"/>
                  <a:pt x="1128786" y="1291534"/>
                  <a:pt x="1066812" y="1327017"/>
                </a:cubicBezTo>
                <a:lnTo>
                  <a:pt x="818753" y="1183721"/>
                </a:lnTo>
                <a:cubicBezTo>
                  <a:pt x="893653" y="1140772"/>
                  <a:pt x="980273" y="1112033"/>
                  <a:pt x="1078452" y="1097422"/>
                </a:cubicBezTo>
                <a:cubicBezTo>
                  <a:pt x="1127542" y="1090117"/>
                  <a:pt x="1177033" y="1086906"/>
                  <a:pt x="1226926" y="1087769"/>
                </a:cubicBezTo>
                <a:close/>
                <a:moveTo>
                  <a:pt x="4016217" y="507622"/>
                </a:moveTo>
                <a:lnTo>
                  <a:pt x="4272864" y="655815"/>
                </a:lnTo>
                <a:lnTo>
                  <a:pt x="3460614" y="1121105"/>
                </a:lnTo>
                <a:cubicBezTo>
                  <a:pt x="3380015" y="1167264"/>
                  <a:pt x="3340840" y="1212220"/>
                  <a:pt x="3343007" y="1255891"/>
                </a:cubicBezTo>
                <a:cubicBezTo>
                  <a:pt x="3345175" y="1299562"/>
                  <a:pt x="3380738" y="1341387"/>
                  <a:pt x="3449777" y="1381204"/>
                </a:cubicBezTo>
                <a:cubicBezTo>
                  <a:pt x="3594036" y="1464533"/>
                  <a:pt x="3742228" y="1463891"/>
                  <a:pt x="3894435" y="1379358"/>
                </a:cubicBezTo>
                <a:lnTo>
                  <a:pt x="4713428" y="910215"/>
                </a:lnTo>
                <a:lnTo>
                  <a:pt x="4970879" y="1058809"/>
                </a:lnTo>
                <a:lnTo>
                  <a:pt x="4160314" y="1523136"/>
                </a:lnTo>
                <a:cubicBezTo>
                  <a:pt x="4025608" y="1600283"/>
                  <a:pt x="3876533" y="1636648"/>
                  <a:pt x="3712927" y="1632313"/>
                </a:cubicBezTo>
                <a:cubicBezTo>
                  <a:pt x="3549321" y="1627978"/>
                  <a:pt x="3393743" y="1583103"/>
                  <a:pt x="3246032" y="1497848"/>
                </a:cubicBezTo>
                <a:cubicBezTo>
                  <a:pt x="3100648" y="1413878"/>
                  <a:pt x="3023181" y="1325411"/>
                  <a:pt x="3013708" y="1232450"/>
                </a:cubicBezTo>
                <a:cubicBezTo>
                  <a:pt x="3004235" y="1139488"/>
                  <a:pt x="3065086" y="1054394"/>
                  <a:pt x="3196420" y="977247"/>
                </a:cubicBezTo>
                <a:close/>
                <a:moveTo>
                  <a:pt x="7562962" y="382874"/>
                </a:moveTo>
                <a:lnTo>
                  <a:pt x="8577433" y="968742"/>
                </a:lnTo>
                <a:lnTo>
                  <a:pt x="8372082" y="1086429"/>
                </a:lnTo>
                <a:lnTo>
                  <a:pt x="7990602" y="866067"/>
                </a:lnTo>
                <a:lnTo>
                  <a:pt x="6965374" y="1453299"/>
                </a:lnTo>
                <a:lnTo>
                  <a:pt x="6708726" y="1305106"/>
                </a:lnTo>
                <a:lnTo>
                  <a:pt x="7733953" y="717873"/>
                </a:lnTo>
                <a:lnTo>
                  <a:pt x="7357611" y="500561"/>
                </a:lnTo>
                <a:close/>
                <a:moveTo>
                  <a:pt x="2845365" y="2995"/>
                </a:moveTo>
                <a:cubicBezTo>
                  <a:pt x="2935358" y="-5033"/>
                  <a:pt x="3030486" y="3076"/>
                  <a:pt x="3130833" y="27319"/>
                </a:cubicBezTo>
                <a:cubicBezTo>
                  <a:pt x="3231100" y="51563"/>
                  <a:pt x="3325426" y="89133"/>
                  <a:pt x="3413892" y="140190"/>
                </a:cubicBezTo>
                <a:cubicBezTo>
                  <a:pt x="3502840" y="191568"/>
                  <a:pt x="3566179" y="246478"/>
                  <a:pt x="3603910" y="304840"/>
                </a:cubicBezTo>
                <a:cubicBezTo>
                  <a:pt x="3641640" y="363282"/>
                  <a:pt x="3650712" y="420199"/>
                  <a:pt x="3631204" y="475671"/>
                </a:cubicBezTo>
                <a:cubicBezTo>
                  <a:pt x="3611617" y="531143"/>
                  <a:pt x="3564975" y="580032"/>
                  <a:pt x="3491200" y="622338"/>
                </a:cubicBezTo>
                <a:lnTo>
                  <a:pt x="3234552" y="474145"/>
                </a:lnTo>
                <a:cubicBezTo>
                  <a:pt x="3290907" y="441874"/>
                  <a:pt x="3316756" y="406391"/>
                  <a:pt x="3312100" y="367697"/>
                </a:cubicBezTo>
                <a:cubicBezTo>
                  <a:pt x="3307444" y="329003"/>
                  <a:pt x="3272604" y="290952"/>
                  <a:pt x="3207579" y="253382"/>
                </a:cubicBezTo>
                <a:cubicBezTo>
                  <a:pt x="3144801" y="217176"/>
                  <a:pt x="3082988" y="196465"/>
                  <a:pt x="3021976" y="191407"/>
                </a:cubicBezTo>
                <a:cubicBezTo>
                  <a:pt x="2960965" y="186350"/>
                  <a:pt x="2909106" y="196063"/>
                  <a:pt x="2866238" y="220548"/>
                </a:cubicBezTo>
                <a:cubicBezTo>
                  <a:pt x="2826259" y="243507"/>
                  <a:pt x="2813094" y="274414"/>
                  <a:pt x="2826821" y="313510"/>
                </a:cubicBezTo>
                <a:cubicBezTo>
                  <a:pt x="2840549" y="352525"/>
                  <a:pt x="2875229" y="401735"/>
                  <a:pt x="2930781" y="461060"/>
                </a:cubicBezTo>
                <a:cubicBezTo>
                  <a:pt x="3033376" y="570238"/>
                  <a:pt x="3085959" y="662477"/>
                  <a:pt x="3088446" y="737779"/>
                </a:cubicBezTo>
                <a:cubicBezTo>
                  <a:pt x="3090935" y="813079"/>
                  <a:pt x="3044294" y="878184"/>
                  <a:pt x="2948522" y="933094"/>
                </a:cubicBezTo>
                <a:cubicBezTo>
                  <a:pt x="2841994" y="994105"/>
                  <a:pt x="2717724" y="1018430"/>
                  <a:pt x="2575632" y="1005987"/>
                </a:cubicBezTo>
                <a:cubicBezTo>
                  <a:pt x="2433460" y="993624"/>
                  <a:pt x="2293456" y="947544"/>
                  <a:pt x="2155459" y="867829"/>
                </a:cubicBezTo>
                <a:cubicBezTo>
                  <a:pt x="2059687" y="812517"/>
                  <a:pt x="1989765" y="752148"/>
                  <a:pt x="1945692" y="686883"/>
                </a:cubicBezTo>
                <a:cubicBezTo>
                  <a:pt x="1901620" y="621616"/>
                  <a:pt x="1889097" y="559722"/>
                  <a:pt x="1908042" y="501279"/>
                </a:cubicBezTo>
                <a:cubicBezTo>
                  <a:pt x="1926988" y="442837"/>
                  <a:pt x="1976198" y="390897"/>
                  <a:pt x="2055593" y="345380"/>
                </a:cubicBezTo>
                <a:lnTo>
                  <a:pt x="2313043" y="494054"/>
                </a:lnTo>
                <a:cubicBezTo>
                  <a:pt x="2177213" y="571843"/>
                  <a:pt x="2191503" y="658142"/>
                  <a:pt x="2355671" y="753031"/>
                </a:cubicBezTo>
                <a:cubicBezTo>
                  <a:pt x="2416683" y="788273"/>
                  <a:pt x="2476569" y="808744"/>
                  <a:pt x="2535252" y="814444"/>
                </a:cubicBezTo>
                <a:cubicBezTo>
                  <a:pt x="2594096" y="820304"/>
                  <a:pt x="2645393" y="810591"/>
                  <a:pt x="2689386" y="785464"/>
                </a:cubicBezTo>
                <a:cubicBezTo>
                  <a:pt x="2737231" y="758009"/>
                  <a:pt x="2756899" y="727102"/>
                  <a:pt x="2748390" y="692663"/>
                </a:cubicBezTo>
                <a:cubicBezTo>
                  <a:pt x="2739800" y="658222"/>
                  <a:pt x="2705281" y="607166"/>
                  <a:pt x="2644751" y="539492"/>
                </a:cubicBezTo>
                <a:cubicBezTo>
                  <a:pt x="2584222" y="471817"/>
                  <a:pt x="2541835" y="415061"/>
                  <a:pt x="2517591" y="369303"/>
                </a:cubicBezTo>
                <a:cubicBezTo>
                  <a:pt x="2451683" y="244391"/>
                  <a:pt x="2482670" y="145247"/>
                  <a:pt x="2610553" y="72034"/>
                </a:cubicBezTo>
                <a:cubicBezTo>
                  <a:pt x="2677023" y="33982"/>
                  <a:pt x="2755294" y="10943"/>
                  <a:pt x="2845365" y="2995"/>
                </a:cubicBezTo>
                <a:close/>
              </a:path>
            </a:pathLst>
          </a:custGeom>
        </p:spPr>
        <p:txBody>
          <a:bodyPr wrap="square">
            <a:noAutofit/>
          </a:bodyPr>
          <a:lstStyle/>
          <a:p>
            <a:endParaRPr lang="en-US" dirty="0"/>
          </a:p>
        </p:txBody>
      </p:sp>
    </p:spTree>
    <p:extLst>
      <p:ext uri="{BB962C8B-B14F-4D97-AF65-F5344CB8AC3E}">
        <p14:creationId xmlns:p14="http://schemas.microsoft.com/office/powerpoint/2010/main" val="8520972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1E2B08A-7404-4B96-9DCB-FBF89786EEB9}"/>
              </a:ext>
            </a:extLst>
          </p:cNvPr>
          <p:cNvSpPr>
            <a:spLocks noGrp="1"/>
          </p:cNvSpPr>
          <p:nvPr>
            <p:ph type="dt" sz="half" idx="10"/>
          </p:nvPr>
        </p:nvSpPr>
        <p:spPr/>
        <p:txBody>
          <a:bodyPr/>
          <a:lstStyle/>
          <a:p>
            <a:fld id="{CCB8D670-0FFB-4F77-B77F-E96657E913BF}" type="datetimeFigureOut">
              <a:rPr lang="en-US" smtClean="0"/>
              <a:t>2/7/2020</a:t>
            </a:fld>
            <a:endParaRPr lang="en-US" dirty="0"/>
          </a:p>
        </p:txBody>
      </p:sp>
      <p:sp>
        <p:nvSpPr>
          <p:cNvPr id="3" name="Footer Placeholder 2">
            <a:extLst>
              <a:ext uri="{FF2B5EF4-FFF2-40B4-BE49-F238E27FC236}">
                <a16:creationId xmlns="" xmlns:a16="http://schemas.microsoft.com/office/drawing/2014/main" id="{D55401EC-FFEB-48AA-9A6D-0C928B71CDB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 xmlns:a16="http://schemas.microsoft.com/office/drawing/2014/main" id="{CA87C97E-889A-476E-98C5-210B15C5DDBA}"/>
              </a:ext>
            </a:extLst>
          </p:cNvPr>
          <p:cNvSpPr>
            <a:spLocks noGrp="1"/>
          </p:cNvSpPr>
          <p:nvPr>
            <p:ph type="sldNum" sz="quarter" idx="12"/>
          </p:nvPr>
        </p:nvSpPr>
        <p:spPr/>
        <p:txBody>
          <a:bodyPr/>
          <a:lstStyle/>
          <a:p>
            <a:fld id="{D13DE82C-19FF-4122-931F-2BD77445347C}" type="slidenum">
              <a:rPr lang="en-US" smtClean="0"/>
              <a:t>‹Nº›</a:t>
            </a:fld>
            <a:endParaRPr lang="en-US" dirty="0"/>
          </a:p>
        </p:txBody>
      </p:sp>
      <p:sp>
        <p:nvSpPr>
          <p:cNvPr id="5" name="Rectangle 4">
            <a:extLst>
              <a:ext uri="{FF2B5EF4-FFF2-40B4-BE49-F238E27FC236}">
                <a16:creationId xmlns="" xmlns:a16="http://schemas.microsoft.com/office/drawing/2014/main" id="{03A4E085-6B40-46A9-8D2D-235FE694E6D3}"/>
              </a:ext>
            </a:extLst>
          </p:cNvPr>
          <p:cNvSpPr/>
          <p:nvPr userDrawn="1"/>
        </p:nvSpPr>
        <p:spPr>
          <a:xfrm>
            <a:off x="0" y="0"/>
            <a:ext cx="12192000" cy="6858000"/>
          </a:xfrm>
          <a:prstGeom prst="rect">
            <a:avLst/>
          </a:prstGeom>
          <a:solidFill>
            <a:srgbClr val="0D1E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icture Placeholder 9">
            <a:extLst>
              <a:ext uri="{FF2B5EF4-FFF2-40B4-BE49-F238E27FC236}">
                <a16:creationId xmlns="" xmlns:a16="http://schemas.microsoft.com/office/drawing/2014/main" id="{17DBB165-50D9-405A-9F4B-323E2434E183}"/>
              </a:ext>
            </a:extLst>
          </p:cNvPr>
          <p:cNvSpPr>
            <a:spLocks noGrp="1"/>
          </p:cNvSpPr>
          <p:nvPr>
            <p:ph type="pic" sz="quarter" idx="13"/>
          </p:nvPr>
        </p:nvSpPr>
        <p:spPr>
          <a:xfrm>
            <a:off x="838200" y="1304934"/>
            <a:ext cx="4180226" cy="4244902"/>
          </a:xfrm>
          <a:custGeom>
            <a:avLst/>
            <a:gdLst>
              <a:gd name="connsiteX0" fmla="*/ 1796799 w 4180226"/>
              <a:gd name="connsiteY0" fmla="*/ 353 h 4244902"/>
              <a:gd name="connsiteX1" fmla="*/ 3119810 w 4180226"/>
              <a:gd name="connsiteY1" fmla="*/ 589683 h 4244902"/>
              <a:gd name="connsiteX2" fmla="*/ 3451757 w 4180226"/>
              <a:gd name="connsiteY2" fmla="*/ 1598666 h 4244902"/>
              <a:gd name="connsiteX3" fmla="*/ 2972935 w 4180226"/>
              <a:gd name="connsiteY3" fmla="*/ 2546785 h 4244902"/>
              <a:gd name="connsiteX4" fmla="*/ 2144260 w 4180226"/>
              <a:gd name="connsiteY4" fmla="*/ 2819390 h 4244902"/>
              <a:gd name="connsiteX5" fmla="*/ 1365591 w 4180226"/>
              <a:gd name="connsiteY5" fmla="*/ 2426198 h 4244902"/>
              <a:gd name="connsiteX6" fmla="*/ 1465222 w 4180226"/>
              <a:gd name="connsiteY6" fmla="*/ 1098699 h 4244902"/>
              <a:gd name="connsiteX7" fmla="*/ 2034246 w 4180226"/>
              <a:gd name="connsiteY7" fmla="*/ 911532 h 4244902"/>
              <a:gd name="connsiteX8" fmla="*/ 2568884 w 4180226"/>
              <a:gd name="connsiteY8" fmla="*/ 1181566 h 4244902"/>
              <a:gd name="connsiteX9" fmla="*/ 2725666 w 4180226"/>
              <a:gd name="connsiteY9" fmla="*/ 1658197 h 4244902"/>
              <a:gd name="connsiteX10" fmla="*/ 2499447 w 4180226"/>
              <a:gd name="connsiteY10" fmla="*/ 2106158 h 4244902"/>
              <a:gd name="connsiteX11" fmla="*/ 1718111 w 4180226"/>
              <a:gd name="connsiteY11" fmla="*/ 2047579 h 4244902"/>
              <a:gd name="connsiteX12" fmla="*/ 1768117 w 4180226"/>
              <a:gd name="connsiteY12" fmla="*/ 1380925 h 4244902"/>
              <a:gd name="connsiteX13" fmla="*/ 1976334 w 4180226"/>
              <a:gd name="connsiteY13" fmla="*/ 1396546 h 4244902"/>
              <a:gd name="connsiteX14" fmla="*/ 1960713 w 4180226"/>
              <a:gd name="connsiteY14" fmla="*/ 1604762 h 4244902"/>
              <a:gd name="connsiteX15" fmla="*/ 1941949 w 4180226"/>
              <a:gd name="connsiteY15" fmla="*/ 1855079 h 4244902"/>
              <a:gd name="connsiteX16" fmla="*/ 2306851 w 4180226"/>
              <a:gd name="connsiteY16" fmla="*/ 1882416 h 4244902"/>
              <a:gd name="connsiteX17" fmla="*/ 2431153 w 4180226"/>
              <a:gd name="connsiteY17" fmla="*/ 1636195 h 4244902"/>
              <a:gd name="connsiteX18" fmla="*/ 2344951 w 4180226"/>
              <a:gd name="connsiteY18" fmla="*/ 1374257 h 4244902"/>
              <a:gd name="connsiteX19" fmla="*/ 2011957 w 4180226"/>
              <a:gd name="connsiteY19" fmla="*/ 1206141 h 4244902"/>
              <a:gd name="connsiteX20" fmla="*/ 1657627 w 4180226"/>
              <a:gd name="connsiteY20" fmla="*/ 1322727 h 4244902"/>
              <a:gd name="connsiteX21" fmla="*/ 1589238 w 4180226"/>
              <a:gd name="connsiteY21" fmla="*/ 2233888 h 4244902"/>
              <a:gd name="connsiteX22" fmla="*/ 2166167 w 4180226"/>
              <a:gd name="connsiteY22" fmla="*/ 2525258 h 4244902"/>
              <a:gd name="connsiteX23" fmla="*/ 2780149 w 4180226"/>
              <a:gd name="connsiteY23" fmla="*/ 2323328 h 4244902"/>
              <a:gd name="connsiteX24" fmla="*/ 3157053 w 4180226"/>
              <a:gd name="connsiteY24" fmla="*/ 1576949 h 4244902"/>
              <a:gd name="connsiteX25" fmla="*/ 2895782 w 4180226"/>
              <a:gd name="connsiteY25" fmla="*/ 782659 h 4244902"/>
              <a:gd name="connsiteX26" fmla="*/ 918011 w 4180226"/>
              <a:gd name="connsiteY26" fmla="*/ 633879 h 4244902"/>
              <a:gd name="connsiteX27" fmla="*/ 300410 w 4180226"/>
              <a:gd name="connsiteY27" fmla="*/ 1856889 h 4244902"/>
              <a:gd name="connsiteX28" fmla="*/ 728559 w 4180226"/>
              <a:gd name="connsiteY28" fmla="*/ 3158385 h 4244902"/>
              <a:gd name="connsiteX29" fmla="*/ 2282563 w 4180226"/>
              <a:gd name="connsiteY29" fmla="*/ 3943054 h 4244902"/>
              <a:gd name="connsiteX30" fmla="*/ 3936293 w 4180226"/>
              <a:gd name="connsiteY30" fmla="*/ 3399081 h 4244902"/>
              <a:gd name="connsiteX31" fmla="*/ 4144510 w 4180226"/>
              <a:gd name="connsiteY31" fmla="*/ 3414703 h 4244902"/>
              <a:gd name="connsiteX32" fmla="*/ 4128889 w 4180226"/>
              <a:gd name="connsiteY32" fmla="*/ 3622919 h 4244902"/>
              <a:gd name="connsiteX33" fmla="*/ 2456775 w 4180226"/>
              <a:gd name="connsiteY33" fmla="*/ 4244902 h 4244902"/>
              <a:gd name="connsiteX34" fmla="*/ 2260465 w 4180226"/>
              <a:gd name="connsiteY34" fmla="*/ 4237568 h 4244902"/>
              <a:gd name="connsiteX35" fmla="*/ 504721 w 4180226"/>
              <a:gd name="connsiteY35" fmla="*/ 3350980 h 4244902"/>
              <a:gd name="connsiteX36" fmla="*/ 5992 w 4180226"/>
              <a:gd name="connsiteY36" fmla="*/ 1834791 h 4244902"/>
              <a:gd name="connsiteX37" fmla="*/ 725416 w 4180226"/>
              <a:gd name="connsiteY37" fmla="*/ 410041 h 4244902"/>
              <a:gd name="connsiteX38" fmla="*/ 1796799 w 4180226"/>
              <a:gd name="connsiteY38" fmla="*/ 353 h 424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180226" h="4244902">
                <a:moveTo>
                  <a:pt x="1796799" y="353"/>
                </a:moveTo>
                <a:cubicBezTo>
                  <a:pt x="2286211" y="-9602"/>
                  <a:pt x="2776321" y="190526"/>
                  <a:pt x="3119810" y="589683"/>
                </a:cubicBezTo>
                <a:cubicBezTo>
                  <a:pt x="3361555" y="870670"/>
                  <a:pt x="3479474" y="1229001"/>
                  <a:pt x="3451757" y="1598666"/>
                </a:cubicBezTo>
                <a:cubicBezTo>
                  <a:pt x="3424039" y="1968331"/>
                  <a:pt x="3254017" y="2305040"/>
                  <a:pt x="2972935" y="2546785"/>
                </a:cubicBezTo>
                <a:cubicBezTo>
                  <a:pt x="2742144" y="2745381"/>
                  <a:pt x="2447821" y="2842155"/>
                  <a:pt x="2144260" y="2819390"/>
                </a:cubicBezTo>
                <a:cubicBezTo>
                  <a:pt x="1840698" y="2796625"/>
                  <a:pt x="1564092" y="2656989"/>
                  <a:pt x="1365591" y="2426198"/>
                </a:cubicBezTo>
                <a:cubicBezTo>
                  <a:pt x="1027072" y="2032720"/>
                  <a:pt x="1071745" y="1437217"/>
                  <a:pt x="1465222" y="1098699"/>
                </a:cubicBezTo>
                <a:cubicBezTo>
                  <a:pt x="1623718" y="962396"/>
                  <a:pt x="1825648" y="895912"/>
                  <a:pt x="2034246" y="911532"/>
                </a:cubicBezTo>
                <a:cubicBezTo>
                  <a:pt x="2242653" y="927153"/>
                  <a:pt x="2432581" y="1023070"/>
                  <a:pt x="2568884" y="1181566"/>
                </a:cubicBezTo>
                <a:cubicBezTo>
                  <a:pt x="2683089" y="1314345"/>
                  <a:pt x="2738810" y="1483604"/>
                  <a:pt x="2725666" y="1658197"/>
                </a:cubicBezTo>
                <a:cubicBezTo>
                  <a:pt x="2712521" y="1832791"/>
                  <a:pt x="2632225" y="1991858"/>
                  <a:pt x="2499447" y="2106158"/>
                </a:cubicBezTo>
                <a:cubicBezTo>
                  <a:pt x="2267894" y="2305421"/>
                  <a:pt x="1917374" y="2279132"/>
                  <a:pt x="1718111" y="2047579"/>
                </a:cubicBezTo>
                <a:cubicBezTo>
                  <a:pt x="1548090" y="1849936"/>
                  <a:pt x="1570569" y="1550946"/>
                  <a:pt x="1768117" y="1380925"/>
                </a:cubicBezTo>
                <a:cubicBezTo>
                  <a:pt x="1829935" y="1327775"/>
                  <a:pt x="1923089" y="1334728"/>
                  <a:pt x="1976334" y="1396546"/>
                </a:cubicBezTo>
                <a:cubicBezTo>
                  <a:pt x="2029483" y="1458363"/>
                  <a:pt x="2022530" y="1551612"/>
                  <a:pt x="1960713" y="1604762"/>
                </a:cubicBezTo>
                <a:cubicBezTo>
                  <a:pt x="1886513" y="1668579"/>
                  <a:pt x="1878131" y="1780879"/>
                  <a:pt x="1941949" y="1855079"/>
                </a:cubicBezTo>
                <a:cubicBezTo>
                  <a:pt x="2035008" y="1963188"/>
                  <a:pt x="2198647" y="1975475"/>
                  <a:pt x="2306851" y="1882416"/>
                </a:cubicBezTo>
                <a:cubicBezTo>
                  <a:pt x="2379813" y="1819646"/>
                  <a:pt x="2423914" y="1732207"/>
                  <a:pt x="2431153" y="1636195"/>
                </a:cubicBezTo>
                <a:cubicBezTo>
                  <a:pt x="2438392" y="1540183"/>
                  <a:pt x="2407721" y="1447219"/>
                  <a:pt x="2344951" y="1374257"/>
                </a:cubicBezTo>
                <a:cubicBezTo>
                  <a:pt x="2260084" y="1275578"/>
                  <a:pt x="2141783" y="1215856"/>
                  <a:pt x="2011957" y="1206141"/>
                </a:cubicBezTo>
                <a:cubicBezTo>
                  <a:pt x="1882227" y="1196425"/>
                  <a:pt x="1756306" y="1237764"/>
                  <a:pt x="1657627" y="1322727"/>
                </a:cubicBezTo>
                <a:cubicBezTo>
                  <a:pt x="1387593" y="1555042"/>
                  <a:pt x="1356923" y="1963759"/>
                  <a:pt x="1589238" y="2233888"/>
                </a:cubicBezTo>
                <a:cubicBezTo>
                  <a:pt x="1736399" y="2404862"/>
                  <a:pt x="1941282" y="2508304"/>
                  <a:pt x="2166167" y="2525258"/>
                </a:cubicBezTo>
                <a:cubicBezTo>
                  <a:pt x="2391148" y="2542118"/>
                  <a:pt x="2609175" y="2470394"/>
                  <a:pt x="2780149" y="2323328"/>
                </a:cubicBezTo>
                <a:cubicBezTo>
                  <a:pt x="3001319" y="2133019"/>
                  <a:pt x="3135241" y="1867938"/>
                  <a:pt x="3157053" y="1576949"/>
                </a:cubicBezTo>
                <a:cubicBezTo>
                  <a:pt x="3178865" y="1285960"/>
                  <a:pt x="3086092" y="1003830"/>
                  <a:pt x="2895782" y="782659"/>
                </a:cubicBezTo>
                <a:cubicBezTo>
                  <a:pt x="2391529" y="196014"/>
                  <a:pt x="1504275" y="129530"/>
                  <a:pt x="918011" y="633879"/>
                </a:cubicBezTo>
                <a:cubicBezTo>
                  <a:pt x="555585" y="945727"/>
                  <a:pt x="336224" y="1380067"/>
                  <a:pt x="300410" y="1856889"/>
                </a:cubicBezTo>
                <a:cubicBezTo>
                  <a:pt x="264596" y="2333710"/>
                  <a:pt x="416710" y="2795959"/>
                  <a:pt x="728559" y="3158385"/>
                </a:cubicBezTo>
                <a:cubicBezTo>
                  <a:pt x="1124799" y="3618919"/>
                  <a:pt x="1676677" y="3897620"/>
                  <a:pt x="2282563" y="3943054"/>
                </a:cubicBezTo>
                <a:cubicBezTo>
                  <a:pt x="2888353" y="3988489"/>
                  <a:pt x="3475759" y="3795322"/>
                  <a:pt x="3936293" y="3399081"/>
                </a:cubicBezTo>
                <a:cubicBezTo>
                  <a:pt x="3998110" y="3345932"/>
                  <a:pt x="4091360" y="3352885"/>
                  <a:pt x="4144510" y="3414703"/>
                </a:cubicBezTo>
                <a:cubicBezTo>
                  <a:pt x="4197659" y="3476520"/>
                  <a:pt x="4190706" y="3569770"/>
                  <a:pt x="4128889" y="3622919"/>
                </a:cubicBezTo>
                <a:cubicBezTo>
                  <a:pt x="3658449" y="4027636"/>
                  <a:pt x="3070947" y="4244902"/>
                  <a:pt x="2456775" y="4244902"/>
                </a:cubicBezTo>
                <a:cubicBezTo>
                  <a:pt x="2391624" y="4244902"/>
                  <a:pt x="2326092" y="4242425"/>
                  <a:pt x="2260465" y="4237568"/>
                </a:cubicBezTo>
                <a:cubicBezTo>
                  <a:pt x="1575998" y="4186228"/>
                  <a:pt x="952396" y="3871331"/>
                  <a:pt x="504721" y="3350980"/>
                </a:cubicBezTo>
                <a:cubicBezTo>
                  <a:pt x="141438" y="2928737"/>
                  <a:pt x="-35727" y="2390289"/>
                  <a:pt x="5992" y="1834791"/>
                </a:cubicBezTo>
                <a:cubicBezTo>
                  <a:pt x="47712" y="1279293"/>
                  <a:pt x="303172" y="773325"/>
                  <a:pt x="725416" y="410041"/>
                </a:cubicBezTo>
                <a:cubicBezTo>
                  <a:pt x="1035913" y="142925"/>
                  <a:pt x="1416145" y="8095"/>
                  <a:pt x="1796799" y="353"/>
                </a:cubicBezTo>
                <a:close/>
              </a:path>
            </a:pathLst>
          </a:custGeom>
        </p:spPr>
        <p:txBody>
          <a:bodyPr wrap="square">
            <a:noAutofit/>
          </a:bodyPr>
          <a:lstStyle/>
          <a:p>
            <a:endParaRPr lang="en-US" dirty="0"/>
          </a:p>
        </p:txBody>
      </p:sp>
    </p:spTree>
    <p:extLst>
      <p:ext uri="{BB962C8B-B14F-4D97-AF65-F5344CB8AC3E}">
        <p14:creationId xmlns:p14="http://schemas.microsoft.com/office/powerpoint/2010/main" val="29504070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1E2B08A-7404-4B96-9DCB-FBF89786EEB9}"/>
              </a:ext>
            </a:extLst>
          </p:cNvPr>
          <p:cNvSpPr>
            <a:spLocks noGrp="1"/>
          </p:cNvSpPr>
          <p:nvPr>
            <p:ph type="dt" sz="half" idx="10"/>
          </p:nvPr>
        </p:nvSpPr>
        <p:spPr/>
        <p:txBody>
          <a:bodyPr/>
          <a:lstStyle/>
          <a:p>
            <a:fld id="{CCB8D670-0FFB-4F77-B77F-E96657E913BF}" type="datetimeFigureOut">
              <a:rPr lang="en-US" smtClean="0"/>
              <a:t>2/7/2020</a:t>
            </a:fld>
            <a:endParaRPr lang="en-US" dirty="0"/>
          </a:p>
        </p:txBody>
      </p:sp>
      <p:sp>
        <p:nvSpPr>
          <p:cNvPr id="3" name="Footer Placeholder 2">
            <a:extLst>
              <a:ext uri="{FF2B5EF4-FFF2-40B4-BE49-F238E27FC236}">
                <a16:creationId xmlns="" xmlns:a16="http://schemas.microsoft.com/office/drawing/2014/main" id="{D55401EC-FFEB-48AA-9A6D-0C928B71CDB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 xmlns:a16="http://schemas.microsoft.com/office/drawing/2014/main" id="{CA87C97E-889A-476E-98C5-210B15C5DDBA}"/>
              </a:ext>
            </a:extLst>
          </p:cNvPr>
          <p:cNvSpPr>
            <a:spLocks noGrp="1"/>
          </p:cNvSpPr>
          <p:nvPr>
            <p:ph type="sldNum" sz="quarter" idx="12"/>
          </p:nvPr>
        </p:nvSpPr>
        <p:spPr/>
        <p:txBody>
          <a:bodyPr/>
          <a:lstStyle/>
          <a:p>
            <a:fld id="{D13DE82C-19FF-4122-931F-2BD77445347C}" type="slidenum">
              <a:rPr lang="en-US" smtClean="0"/>
              <a:t>‹Nº›</a:t>
            </a:fld>
            <a:endParaRPr lang="en-US" dirty="0"/>
          </a:p>
        </p:txBody>
      </p:sp>
      <p:sp>
        <p:nvSpPr>
          <p:cNvPr id="5" name="Rectangle 4">
            <a:extLst>
              <a:ext uri="{FF2B5EF4-FFF2-40B4-BE49-F238E27FC236}">
                <a16:creationId xmlns="" xmlns:a16="http://schemas.microsoft.com/office/drawing/2014/main" id="{03A4E085-6B40-46A9-8D2D-235FE694E6D3}"/>
              </a:ext>
            </a:extLst>
          </p:cNvPr>
          <p:cNvSpPr/>
          <p:nvPr userDrawn="1"/>
        </p:nvSpPr>
        <p:spPr>
          <a:xfrm>
            <a:off x="0" y="0"/>
            <a:ext cx="12192000" cy="6858000"/>
          </a:xfrm>
          <a:prstGeom prst="rect">
            <a:avLst/>
          </a:prstGeom>
          <a:solidFill>
            <a:srgbClr val="0D1E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 xmlns:a16="http://schemas.microsoft.com/office/drawing/2014/main" id="{5BF4A274-3696-4209-AC0C-A6C3ED92A419}"/>
              </a:ext>
            </a:extLst>
          </p:cNvPr>
          <p:cNvSpPr>
            <a:spLocks noGrp="1"/>
          </p:cNvSpPr>
          <p:nvPr>
            <p:ph type="pic" sz="quarter" idx="13"/>
          </p:nvPr>
        </p:nvSpPr>
        <p:spPr>
          <a:xfrm>
            <a:off x="0" y="185737"/>
            <a:ext cx="7357312" cy="6413659"/>
          </a:xfrm>
          <a:custGeom>
            <a:avLst/>
            <a:gdLst>
              <a:gd name="connsiteX0" fmla="*/ 7355395 w 7357312"/>
              <a:gd name="connsiteY0" fmla="*/ 0 h 6413659"/>
              <a:gd name="connsiteX1" fmla="*/ 7060787 w 7357312"/>
              <a:gd name="connsiteY1" fmla="*/ 315563 h 6413659"/>
              <a:gd name="connsiteX2" fmla="*/ 6879622 w 7357312"/>
              <a:gd name="connsiteY2" fmla="*/ 458057 h 6413659"/>
              <a:gd name="connsiteX3" fmla="*/ 6854857 w 7357312"/>
              <a:gd name="connsiteY3" fmla="*/ 666655 h 6413659"/>
              <a:gd name="connsiteX4" fmla="*/ 6879622 w 7357312"/>
              <a:gd name="connsiteY4" fmla="*/ 694944 h 6413659"/>
              <a:gd name="connsiteX5" fmla="*/ 7275290 w 7357312"/>
              <a:gd name="connsiteY5" fmla="*/ 597503 h 6413659"/>
              <a:gd name="connsiteX6" fmla="*/ 6879622 w 7357312"/>
              <a:gd name="connsiteY6" fmla="*/ 953452 h 6413659"/>
              <a:gd name="connsiteX7" fmla="*/ 6703409 w 7357312"/>
              <a:gd name="connsiteY7" fmla="*/ 1112044 h 6413659"/>
              <a:gd name="connsiteX8" fmla="*/ 6879622 w 7357312"/>
              <a:gd name="connsiteY8" fmla="*/ 1115568 h 6413659"/>
              <a:gd name="connsiteX9" fmla="*/ 7154418 w 7357312"/>
              <a:gd name="connsiteY9" fmla="*/ 1121092 h 6413659"/>
              <a:gd name="connsiteX10" fmla="*/ 6879622 w 7357312"/>
              <a:gd name="connsiteY10" fmla="*/ 1380458 h 6413659"/>
              <a:gd name="connsiteX11" fmla="*/ 5164074 w 7357312"/>
              <a:gd name="connsiteY11" fmla="*/ 2999518 h 6413659"/>
              <a:gd name="connsiteX12" fmla="*/ 5758720 w 7357312"/>
              <a:gd name="connsiteY12" fmla="*/ 3085719 h 6413659"/>
              <a:gd name="connsiteX13" fmla="*/ 2855309 w 7357312"/>
              <a:gd name="connsiteY13" fmla="*/ 5904738 h 6413659"/>
              <a:gd name="connsiteX14" fmla="*/ 3050381 w 7357312"/>
              <a:gd name="connsiteY14" fmla="*/ 5330666 h 6413659"/>
              <a:gd name="connsiteX15" fmla="*/ 1858994 w 7357312"/>
              <a:gd name="connsiteY15" fmla="*/ 6154579 h 6413659"/>
              <a:gd name="connsiteX16" fmla="*/ 2240280 w 7357312"/>
              <a:gd name="connsiteY16" fmla="*/ 5466112 h 6413659"/>
              <a:gd name="connsiteX17" fmla="*/ 1304068 w 7357312"/>
              <a:gd name="connsiteY17" fmla="*/ 5948458 h 6413659"/>
              <a:gd name="connsiteX18" fmla="*/ 1518475 w 7357312"/>
              <a:gd name="connsiteY18" fmla="*/ 5351240 h 6413659"/>
              <a:gd name="connsiteX19" fmla="*/ 758952 w 7357312"/>
              <a:gd name="connsiteY19" fmla="*/ 5678519 h 6413659"/>
              <a:gd name="connsiteX20" fmla="*/ 181546 w 7357312"/>
              <a:gd name="connsiteY20" fmla="*/ 6334792 h 6413659"/>
              <a:gd name="connsiteX21" fmla="*/ 0 w 7357312"/>
              <a:gd name="connsiteY21" fmla="*/ 6413659 h 6413659"/>
              <a:gd name="connsiteX22" fmla="*/ 0 w 7357312"/>
              <a:gd name="connsiteY22" fmla="*/ 1806226 h 6413659"/>
              <a:gd name="connsiteX23" fmla="*/ 2857 w 7357312"/>
              <a:gd name="connsiteY23" fmla="*/ 1800796 h 6413659"/>
              <a:gd name="connsiteX24" fmla="*/ 602932 w 7357312"/>
              <a:gd name="connsiteY24" fmla="*/ 1289685 h 6413659"/>
              <a:gd name="connsiteX25" fmla="*/ 388810 w 7357312"/>
              <a:gd name="connsiteY25" fmla="*/ 1666494 h 6413659"/>
              <a:gd name="connsiteX26" fmla="*/ 937736 w 7357312"/>
              <a:gd name="connsiteY26" fmla="*/ 1283589 h 6413659"/>
              <a:gd name="connsiteX27" fmla="*/ 1328833 w 7357312"/>
              <a:gd name="connsiteY27" fmla="*/ 1257395 h 6413659"/>
              <a:gd name="connsiteX28" fmla="*/ 1936051 w 7357312"/>
              <a:gd name="connsiteY28" fmla="*/ 928878 h 6413659"/>
              <a:gd name="connsiteX29" fmla="*/ 1611630 w 7357312"/>
              <a:gd name="connsiteY29" fmla="*/ 1274731 h 6413659"/>
              <a:gd name="connsiteX30" fmla="*/ 2727769 w 7357312"/>
              <a:gd name="connsiteY30" fmla="*/ 754189 h 6413659"/>
              <a:gd name="connsiteX31" fmla="*/ 2528221 w 7357312"/>
              <a:gd name="connsiteY31" fmla="*/ 1007840 h 6413659"/>
              <a:gd name="connsiteX32" fmla="*/ 4402646 w 7357312"/>
              <a:gd name="connsiteY32" fmla="*/ 213550 h 6413659"/>
              <a:gd name="connsiteX33" fmla="*/ 3996214 w 7357312"/>
              <a:gd name="connsiteY33" fmla="*/ 624268 h 6413659"/>
              <a:gd name="connsiteX34" fmla="*/ 4250055 w 7357312"/>
              <a:gd name="connsiteY34" fmla="*/ 603504 h 6413659"/>
              <a:gd name="connsiteX35" fmla="*/ 3941826 w 7357312"/>
              <a:gd name="connsiteY35" fmla="*/ 930592 h 6413659"/>
              <a:gd name="connsiteX36" fmla="*/ 4880324 w 7357312"/>
              <a:gd name="connsiteY36" fmla="*/ 619887 h 6413659"/>
              <a:gd name="connsiteX37" fmla="*/ 5707285 w 7357312"/>
              <a:gd name="connsiteY37" fmla="*/ 15716 h 6413659"/>
              <a:gd name="connsiteX38" fmla="*/ 5585174 w 7357312"/>
              <a:gd name="connsiteY38" fmla="*/ 786860 h 6413659"/>
              <a:gd name="connsiteX39" fmla="*/ 5242655 w 7357312"/>
              <a:gd name="connsiteY39" fmla="*/ 1052703 h 6413659"/>
              <a:gd name="connsiteX40" fmla="*/ 6879622 w 7357312"/>
              <a:gd name="connsiteY40" fmla="*/ 237077 h 6413659"/>
              <a:gd name="connsiteX41" fmla="*/ 7355395 w 7357312"/>
              <a:gd name="connsiteY41" fmla="*/ 0 h 641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357312" h="6413659">
                <a:moveTo>
                  <a:pt x="7355395" y="0"/>
                </a:moveTo>
                <a:cubicBezTo>
                  <a:pt x="7377684" y="153448"/>
                  <a:pt x="7201091" y="249555"/>
                  <a:pt x="7060787" y="315563"/>
                </a:cubicBezTo>
                <a:cubicBezTo>
                  <a:pt x="6994303" y="346900"/>
                  <a:pt x="6924961" y="398621"/>
                  <a:pt x="6879622" y="458057"/>
                </a:cubicBezTo>
                <a:cubicBezTo>
                  <a:pt x="6829520" y="523875"/>
                  <a:pt x="6808946" y="599218"/>
                  <a:pt x="6854857" y="666655"/>
                </a:cubicBezTo>
                <a:cubicBezTo>
                  <a:pt x="6862382" y="677608"/>
                  <a:pt x="6870668" y="687038"/>
                  <a:pt x="6879622" y="694944"/>
                </a:cubicBezTo>
                <a:cubicBezTo>
                  <a:pt x="6979348" y="783907"/>
                  <a:pt x="7162895" y="693991"/>
                  <a:pt x="7275290" y="597503"/>
                </a:cubicBezTo>
                <a:cubicBezTo>
                  <a:pt x="7143464" y="716185"/>
                  <a:pt x="7011543" y="834866"/>
                  <a:pt x="6879622" y="953452"/>
                </a:cubicBezTo>
                <a:cubicBezTo>
                  <a:pt x="6820852" y="1006411"/>
                  <a:pt x="6762179" y="1059180"/>
                  <a:pt x="6703409" y="1112044"/>
                </a:cubicBezTo>
                <a:cubicBezTo>
                  <a:pt x="6762179" y="1113282"/>
                  <a:pt x="6820852" y="1114425"/>
                  <a:pt x="6879622" y="1115568"/>
                </a:cubicBezTo>
                <a:cubicBezTo>
                  <a:pt x="6971157" y="1117378"/>
                  <a:pt x="7062787" y="1119283"/>
                  <a:pt x="7154418" y="1121092"/>
                </a:cubicBezTo>
                <a:cubicBezTo>
                  <a:pt x="7062787" y="1207484"/>
                  <a:pt x="6971252" y="1293971"/>
                  <a:pt x="6879622" y="1380458"/>
                </a:cubicBezTo>
                <a:cubicBezTo>
                  <a:pt x="6307741" y="1920049"/>
                  <a:pt x="5735860" y="2459831"/>
                  <a:pt x="5164074" y="2999518"/>
                </a:cubicBezTo>
                <a:cubicBezTo>
                  <a:pt x="5362289" y="3028188"/>
                  <a:pt x="5560505" y="3056953"/>
                  <a:pt x="5758720" y="3085719"/>
                </a:cubicBezTo>
                <a:cubicBezTo>
                  <a:pt x="4790885" y="4025360"/>
                  <a:pt x="3823144" y="4965097"/>
                  <a:pt x="2855309" y="5904738"/>
                </a:cubicBezTo>
                <a:cubicBezTo>
                  <a:pt x="3005899" y="5758625"/>
                  <a:pt x="3080861" y="5538311"/>
                  <a:pt x="3050381" y="5330666"/>
                </a:cubicBezTo>
                <a:cubicBezTo>
                  <a:pt x="2653284" y="5605272"/>
                  <a:pt x="2256091" y="5879973"/>
                  <a:pt x="1858994" y="6154579"/>
                </a:cubicBezTo>
                <a:cubicBezTo>
                  <a:pt x="1986058" y="5925121"/>
                  <a:pt x="2113121" y="5695664"/>
                  <a:pt x="2240280" y="5466112"/>
                </a:cubicBezTo>
                <a:cubicBezTo>
                  <a:pt x="1928241" y="5626894"/>
                  <a:pt x="1616107" y="5787676"/>
                  <a:pt x="1304068" y="5948458"/>
                </a:cubicBezTo>
                <a:cubicBezTo>
                  <a:pt x="1375505" y="5749385"/>
                  <a:pt x="1447038" y="5550313"/>
                  <a:pt x="1518475" y="5351240"/>
                </a:cubicBezTo>
                <a:cubicBezTo>
                  <a:pt x="1239679" y="5261420"/>
                  <a:pt x="947166" y="5454110"/>
                  <a:pt x="758952" y="5678519"/>
                </a:cubicBezTo>
                <a:cubicBezTo>
                  <a:pt x="570738" y="5902928"/>
                  <a:pt x="426720" y="6174581"/>
                  <a:pt x="181546" y="6334792"/>
                </a:cubicBezTo>
                <a:cubicBezTo>
                  <a:pt x="127159" y="6370320"/>
                  <a:pt x="64960" y="6396895"/>
                  <a:pt x="0" y="6413659"/>
                </a:cubicBezTo>
                <a:lnTo>
                  <a:pt x="0" y="1806226"/>
                </a:lnTo>
                <a:cubicBezTo>
                  <a:pt x="952" y="1804416"/>
                  <a:pt x="1905" y="1802606"/>
                  <a:pt x="2857" y="1800796"/>
                </a:cubicBezTo>
                <a:cubicBezTo>
                  <a:pt x="133064" y="1554194"/>
                  <a:pt x="324707" y="1271111"/>
                  <a:pt x="602932" y="1289685"/>
                </a:cubicBezTo>
                <a:cubicBezTo>
                  <a:pt x="531590" y="1415224"/>
                  <a:pt x="460153" y="1540859"/>
                  <a:pt x="388810" y="1666494"/>
                </a:cubicBezTo>
                <a:cubicBezTo>
                  <a:pt x="569119" y="1538764"/>
                  <a:pt x="747808" y="1394650"/>
                  <a:pt x="937736" y="1283589"/>
                </a:cubicBezTo>
                <a:cubicBezTo>
                  <a:pt x="885825" y="1543717"/>
                  <a:pt x="1247394" y="1301496"/>
                  <a:pt x="1328833" y="1257395"/>
                </a:cubicBezTo>
                <a:cubicBezTo>
                  <a:pt x="1531144" y="1147858"/>
                  <a:pt x="1733645" y="1038415"/>
                  <a:pt x="1936051" y="928878"/>
                </a:cubicBezTo>
                <a:cubicBezTo>
                  <a:pt x="1827847" y="1044130"/>
                  <a:pt x="1719739" y="1159383"/>
                  <a:pt x="1611630" y="1274731"/>
                </a:cubicBezTo>
                <a:cubicBezTo>
                  <a:pt x="1983676" y="1101185"/>
                  <a:pt x="2355723" y="927640"/>
                  <a:pt x="2727769" y="754189"/>
                </a:cubicBezTo>
                <a:cubicBezTo>
                  <a:pt x="2661190" y="838676"/>
                  <a:pt x="2594705" y="923258"/>
                  <a:pt x="2528221" y="1007840"/>
                </a:cubicBezTo>
                <a:cubicBezTo>
                  <a:pt x="3153061" y="743045"/>
                  <a:pt x="3777805" y="478250"/>
                  <a:pt x="4402646" y="213550"/>
                </a:cubicBezTo>
                <a:cubicBezTo>
                  <a:pt x="4267200" y="350425"/>
                  <a:pt x="4131659" y="487299"/>
                  <a:pt x="3996214" y="624268"/>
                </a:cubicBezTo>
                <a:cubicBezTo>
                  <a:pt x="4080891" y="617315"/>
                  <a:pt x="4165473" y="610457"/>
                  <a:pt x="4250055" y="603504"/>
                </a:cubicBezTo>
                <a:cubicBezTo>
                  <a:pt x="4147376" y="712565"/>
                  <a:pt x="4044601" y="821626"/>
                  <a:pt x="3941826" y="930592"/>
                </a:cubicBezTo>
                <a:cubicBezTo>
                  <a:pt x="4271486" y="1027747"/>
                  <a:pt x="4617148" y="840771"/>
                  <a:pt x="4880324" y="619887"/>
                </a:cubicBezTo>
                <a:cubicBezTo>
                  <a:pt x="5143595" y="398907"/>
                  <a:pt x="5383244" y="130016"/>
                  <a:pt x="5707285" y="15716"/>
                </a:cubicBezTo>
                <a:cubicBezTo>
                  <a:pt x="5447919" y="163639"/>
                  <a:pt x="5384197" y="566071"/>
                  <a:pt x="5585174" y="786860"/>
                </a:cubicBezTo>
                <a:cubicBezTo>
                  <a:pt x="5470970" y="875538"/>
                  <a:pt x="5356860" y="964120"/>
                  <a:pt x="5242655" y="1052703"/>
                </a:cubicBezTo>
                <a:cubicBezTo>
                  <a:pt x="5788343" y="780859"/>
                  <a:pt x="6334030" y="508921"/>
                  <a:pt x="6879622" y="237077"/>
                </a:cubicBezTo>
                <a:cubicBezTo>
                  <a:pt x="7038213" y="158020"/>
                  <a:pt x="7196804" y="79057"/>
                  <a:pt x="7355395" y="0"/>
                </a:cubicBezTo>
                <a:close/>
              </a:path>
            </a:pathLst>
          </a:custGeom>
        </p:spPr>
        <p:txBody>
          <a:bodyPr wrap="square">
            <a:noAutofit/>
          </a:bodyPr>
          <a:lstStyle/>
          <a:p>
            <a:endParaRPr lang="en-US" dirty="0"/>
          </a:p>
        </p:txBody>
      </p:sp>
    </p:spTree>
    <p:extLst>
      <p:ext uri="{BB962C8B-B14F-4D97-AF65-F5344CB8AC3E}">
        <p14:creationId xmlns:p14="http://schemas.microsoft.com/office/powerpoint/2010/main" val="29443763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1E2B08A-7404-4B96-9DCB-FBF89786EEB9}"/>
              </a:ext>
            </a:extLst>
          </p:cNvPr>
          <p:cNvSpPr>
            <a:spLocks noGrp="1"/>
          </p:cNvSpPr>
          <p:nvPr>
            <p:ph type="dt" sz="half" idx="10"/>
          </p:nvPr>
        </p:nvSpPr>
        <p:spPr/>
        <p:txBody>
          <a:bodyPr/>
          <a:lstStyle/>
          <a:p>
            <a:fld id="{CCB8D670-0FFB-4F77-B77F-E96657E913BF}" type="datetimeFigureOut">
              <a:rPr lang="en-US" smtClean="0"/>
              <a:t>2/7/2020</a:t>
            </a:fld>
            <a:endParaRPr lang="en-US" dirty="0"/>
          </a:p>
        </p:txBody>
      </p:sp>
      <p:sp>
        <p:nvSpPr>
          <p:cNvPr id="3" name="Footer Placeholder 2">
            <a:extLst>
              <a:ext uri="{FF2B5EF4-FFF2-40B4-BE49-F238E27FC236}">
                <a16:creationId xmlns="" xmlns:a16="http://schemas.microsoft.com/office/drawing/2014/main" id="{D55401EC-FFEB-48AA-9A6D-0C928B71CDB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 xmlns:a16="http://schemas.microsoft.com/office/drawing/2014/main" id="{CA87C97E-889A-476E-98C5-210B15C5DDBA}"/>
              </a:ext>
            </a:extLst>
          </p:cNvPr>
          <p:cNvSpPr>
            <a:spLocks noGrp="1"/>
          </p:cNvSpPr>
          <p:nvPr>
            <p:ph type="sldNum" sz="quarter" idx="12"/>
          </p:nvPr>
        </p:nvSpPr>
        <p:spPr/>
        <p:txBody>
          <a:bodyPr/>
          <a:lstStyle/>
          <a:p>
            <a:fld id="{D13DE82C-19FF-4122-931F-2BD77445347C}" type="slidenum">
              <a:rPr lang="en-US" smtClean="0"/>
              <a:t>‹Nº›</a:t>
            </a:fld>
            <a:endParaRPr lang="en-US" dirty="0"/>
          </a:p>
        </p:txBody>
      </p:sp>
      <p:sp>
        <p:nvSpPr>
          <p:cNvPr id="5" name="Rectangle 4">
            <a:extLst>
              <a:ext uri="{FF2B5EF4-FFF2-40B4-BE49-F238E27FC236}">
                <a16:creationId xmlns="" xmlns:a16="http://schemas.microsoft.com/office/drawing/2014/main" id="{03A4E085-6B40-46A9-8D2D-235FE694E6D3}"/>
              </a:ext>
            </a:extLst>
          </p:cNvPr>
          <p:cNvSpPr/>
          <p:nvPr userDrawn="1"/>
        </p:nvSpPr>
        <p:spPr>
          <a:xfrm>
            <a:off x="0" y="0"/>
            <a:ext cx="12192000" cy="6858000"/>
          </a:xfrm>
          <a:prstGeom prst="rect">
            <a:avLst/>
          </a:prstGeom>
          <a:solidFill>
            <a:srgbClr val="0D1E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 xmlns:a16="http://schemas.microsoft.com/office/drawing/2014/main" id="{8260B2C0-AA21-4FE3-B1F8-55C060809776}"/>
              </a:ext>
            </a:extLst>
          </p:cNvPr>
          <p:cNvSpPr>
            <a:spLocks noGrp="1"/>
          </p:cNvSpPr>
          <p:nvPr>
            <p:ph type="pic" sz="quarter" idx="13"/>
          </p:nvPr>
        </p:nvSpPr>
        <p:spPr>
          <a:xfrm>
            <a:off x="-1" y="1981199"/>
            <a:ext cx="12192000" cy="3075710"/>
          </a:xfrm>
          <a:custGeom>
            <a:avLst/>
            <a:gdLst>
              <a:gd name="connsiteX0" fmla="*/ 0 w 12192000"/>
              <a:gd name="connsiteY0" fmla="*/ 0 h 3075710"/>
              <a:gd name="connsiteX1" fmla="*/ 12192000 w 12192000"/>
              <a:gd name="connsiteY1" fmla="*/ 0 h 3075710"/>
              <a:gd name="connsiteX2" fmla="*/ 12192000 w 12192000"/>
              <a:gd name="connsiteY2" fmla="*/ 3075710 h 3075710"/>
              <a:gd name="connsiteX3" fmla="*/ 0 w 12192000"/>
              <a:gd name="connsiteY3" fmla="*/ 3075710 h 3075710"/>
            </a:gdLst>
            <a:ahLst/>
            <a:cxnLst>
              <a:cxn ang="0">
                <a:pos x="connsiteX0" y="connsiteY0"/>
              </a:cxn>
              <a:cxn ang="0">
                <a:pos x="connsiteX1" y="connsiteY1"/>
              </a:cxn>
              <a:cxn ang="0">
                <a:pos x="connsiteX2" y="connsiteY2"/>
              </a:cxn>
              <a:cxn ang="0">
                <a:pos x="connsiteX3" y="connsiteY3"/>
              </a:cxn>
            </a:cxnLst>
            <a:rect l="l" t="t" r="r" b="b"/>
            <a:pathLst>
              <a:path w="12192000" h="3075710">
                <a:moveTo>
                  <a:pt x="0" y="0"/>
                </a:moveTo>
                <a:lnTo>
                  <a:pt x="12192000" y="0"/>
                </a:lnTo>
                <a:lnTo>
                  <a:pt x="12192000" y="3075710"/>
                </a:lnTo>
                <a:lnTo>
                  <a:pt x="0" y="3075710"/>
                </a:lnTo>
                <a:close/>
              </a:path>
            </a:pathLst>
          </a:custGeom>
        </p:spPr>
        <p:txBody>
          <a:bodyPr wrap="square">
            <a:noAutofit/>
          </a:bodyPr>
          <a:lstStyle/>
          <a:p>
            <a:endParaRPr lang="en-US" dirty="0"/>
          </a:p>
        </p:txBody>
      </p:sp>
    </p:spTree>
    <p:extLst>
      <p:ext uri="{BB962C8B-B14F-4D97-AF65-F5344CB8AC3E}">
        <p14:creationId xmlns:p14="http://schemas.microsoft.com/office/powerpoint/2010/main" val="32003318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1E2B08A-7404-4B96-9DCB-FBF89786EEB9}"/>
              </a:ext>
            </a:extLst>
          </p:cNvPr>
          <p:cNvSpPr>
            <a:spLocks noGrp="1"/>
          </p:cNvSpPr>
          <p:nvPr>
            <p:ph type="dt" sz="half" idx="10"/>
          </p:nvPr>
        </p:nvSpPr>
        <p:spPr/>
        <p:txBody>
          <a:bodyPr/>
          <a:lstStyle/>
          <a:p>
            <a:fld id="{CCB8D670-0FFB-4F77-B77F-E96657E913BF}" type="datetimeFigureOut">
              <a:rPr lang="en-US" smtClean="0"/>
              <a:t>2/7/2020</a:t>
            </a:fld>
            <a:endParaRPr lang="en-US" dirty="0"/>
          </a:p>
        </p:txBody>
      </p:sp>
      <p:sp>
        <p:nvSpPr>
          <p:cNvPr id="3" name="Footer Placeholder 2">
            <a:extLst>
              <a:ext uri="{FF2B5EF4-FFF2-40B4-BE49-F238E27FC236}">
                <a16:creationId xmlns="" xmlns:a16="http://schemas.microsoft.com/office/drawing/2014/main" id="{D55401EC-FFEB-48AA-9A6D-0C928B71CDB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 xmlns:a16="http://schemas.microsoft.com/office/drawing/2014/main" id="{CA87C97E-889A-476E-98C5-210B15C5DDBA}"/>
              </a:ext>
            </a:extLst>
          </p:cNvPr>
          <p:cNvSpPr>
            <a:spLocks noGrp="1"/>
          </p:cNvSpPr>
          <p:nvPr>
            <p:ph type="sldNum" sz="quarter" idx="12"/>
          </p:nvPr>
        </p:nvSpPr>
        <p:spPr/>
        <p:txBody>
          <a:bodyPr/>
          <a:lstStyle/>
          <a:p>
            <a:fld id="{D13DE82C-19FF-4122-931F-2BD77445347C}" type="slidenum">
              <a:rPr lang="en-US" smtClean="0"/>
              <a:t>‹Nº›</a:t>
            </a:fld>
            <a:endParaRPr lang="en-US" dirty="0"/>
          </a:p>
        </p:txBody>
      </p:sp>
      <p:sp>
        <p:nvSpPr>
          <p:cNvPr id="7" name="Picture Placeholder 6">
            <a:extLst>
              <a:ext uri="{FF2B5EF4-FFF2-40B4-BE49-F238E27FC236}">
                <a16:creationId xmlns="" xmlns:a16="http://schemas.microsoft.com/office/drawing/2014/main" id="{A6197486-75E3-4AE5-9307-8E580ED5D5B3}"/>
              </a:ext>
            </a:extLst>
          </p:cNvPr>
          <p:cNvSpPr>
            <a:spLocks noGrp="1"/>
          </p:cNvSpPr>
          <p:nvPr>
            <p:ph type="pic" sz="quarter" idx="13"/>
          </p:nvPr>
        </p:nvSpPr>
        <p:spPr>
          <a:xfrm>
            <a:off x="0" y="0"/>
            <a:ext cx="12192000" cy="6858000"/>
          </a:xfrm>
        </p:spPr>
        <p:txBody>
          <a:bodyPr/>
          <a:lstStyle/>
          <a:p>
            <a:endParaRPr lang="en-US" dirty="0"/>
          </a:p>
        </p:txBody>
      </p:sp>
    </p:spTree>
    <p:extLst>
      <p:ext uri="{BB962C8B-B14F-4D97-AF65-F5344CB8AC3E}">
        <p14:creationId xmlns:p14="http://schemas.microsoft.com/office/powerpoint/2010/main" val="26276703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1E2B08A-7404-4B96-9DCB-FBF89786EEB9}"/>
              </a:ext>
            </a:extLst>
          </p:cNvPr>
          <p:cNvSpPr>
            <a:spLocks noGrp="1"/>
          </p:cNvSpPr>
          <p:nvPr>
            <p:ph type="dt" sz="half" idx="10"/>
          </p:nvPr>
        </p:nvSpPr>
        <p:spPr/>
        <p:txBody>
          <a:bodyPr/>
          <a:lstStyle/>
          <a:p>
            <a:fld id="{CCB8D670-0FFB-4F77-B77F-E96657E913BF}" type="datetimeFigureOut">
              <a:rPr lang="en-US" smtClean="0"/>
              <a:t>2/7/2020</a:t>
            </a:fld>
            <a:endParaRPr lang="en-US" dirty="0"/>
          </a:p>
        </p:txBody>
      </p:sp>
      <p:sp>
        <p:nvSpPr>
          <p:cNvPr id="3" name="Footer Placeholder 2">
            <a:extLst>
              <a:ext uri="{FF2B5EF4-FFF2-40B4-BE49-F238E27FC236}">
                <a16:creationId xmlns="" xmlns:a16="http://schemas.microsoft.com/office/drawing/2014/main" id="{D55401EC-FFEB-48AA-9A6D-0C928B71CDB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 xmlns:a16="http://schemas.microsoft.com/office/drawing/2014/main" id="{CA87C97E-889A-476E-98C5-210B15C5DDBA}"/>
              </a:ext>
            </a:extLst>
          </p:cNvPr>
          <p:cNvSpPr>
            <a:spLocks noGrp="1"/>
          </p:cNvSpPr>
          <p:nvPr>
            <p:ph type="sldNum" sz="quarter" idx="12"/>
          </p:nvPr>
        </p:nvSpPr>
        <p:spPr/>
        <p:txBody>
          <a:bodyPr/>
          <a:lstStyle/>
          <a:p>
            <a:fld id="{D13DE82C-19FF-4122-931F-2BD77445347C}" type="slidenum">
              <a:rPr lang="en-US" smtClean="0"/>
              <a:t>‹Nº›</a:t>
            </a:fld>
            <a:endParaRPr lang="en-US" dirty="0"/>
          </a:p>
        </p:txBody>
      </p:sp>
      <p:sp>
        <p:nvSpPr>
          <p:cNvPr id="5" name="Rectangle 4">
            <a:extLst>
              <a:ext uri="{FF2B5EF4-FFF2-40B4-BE49-F238E27FC236}">
                <a16:creationId xmlns="" xmlns:a16="http://schemas.microsoft.com/office/drawing/2014/main" id="{03A4E085-6B40-46A9-8D2D-235FE694E6D3}"/>
              </a:ext>
            </a:extLst>
          </p:cNvPr>
          <p:cNvSpPr/>
          <p:nvPr userDrawn="1"/>
        </p:nvSpPr>
        <p:spPr>
          <a:xfrm>
            <a:off x="0" y="0"/>
            <a:ext cx="12192000" cy="6858000"/>
          </a:xfrm>
          <a:prstGeom prst="rect">
            <a:avLst/>
          </a:prstGeom>
          <a:solidFill>
            <a:srgbClr val="0D1E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Picture Placeholder 6">
            <a:extLst>
              <a:ext uri="{FF2B5EF4-FFF2-40B4-BE49-F238E27FC236}">
                <a16:creationId xmlns="" xmlns:a16="http://schemas.microsoft.com/office/drawing/2014/main" id="{AC2852FF-E591-49F5-80EC-0444CB9CBC19}"/>
              </a:ext>
            </a:extLst>
          </p:cNvPr>
          <p:cNvSpPr>
            <a:spLocks noGrp="1"/>
          </p:cNvSpPr>
          <p:nvPr>
            <p:ph type="pic" sz="quarter" idx="13"/>
          </p:nvPr>
        </p:nvSpPr>
        <p:spPr>
          <a:xfrm>
            <a:off x="0" y="0"/>
            <a:ext cx="6096000" cy="6858000"/>
          </a:xfrm>
        </p:spPr>
        <p:txBody>
          <a:bodyPr/>
          <a:lstStyle/>
          <a:p>
            <a:endParaRPr lang="en-US" dirty="0"/>
          </a:p>
        </p:txBody>
      </p:sp>
    </p:spTree>
    <p:extLst>
      <p:ext uri="{BB962C8B-B14F-4D97-AF65-F5344CB8AC3E}">
        <p14:creationId xmlns:p14="http://schemas.microsoft.com/office/powerpoint/2010/main" val="19263078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F73EB4F-92B2-4C29-BB83-AFC3D804E0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2032F141-4942-4E68-83BB-0A63A110AE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48F53830-C654-4378-9CF4-68752301E9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92E0039D-F805-47CE-A932-4CEB201A41CF}"/>
              </a:ext>
            </a:extLst>
          </p:cNvPr>
          <p:cNvSpPr>
            <a:spLocks noGrp="1"/>
          </p:cNvSpPr>
          <p:nvPr>
            <p:ph type="dt" sz="half" idx="10"/>
          </p:nvPr>
        </p:nvSpPr>
        <p:spPr/>
        <p:txBody>
          <a:bodyPr/>
          <a:lstStyle/>
          <a:p>
            <a:fld id="{CCB8D670-0FFB-4F77-B77F-E96657E913BF}" type="datetimeFigureOut">
              <a:rPr lang="en-US" smtClean="0"/>
              <a:t>2/7/2020</a:t>
            </a:fld>
            <a:endParaRPr lang="en-US" dirty="0"/>
          </a:p>
        </p:txBody>
      </p:sp>
      <p:sp>
        <p:nvSpPr>
          <p:cNvPr id="6" name="Footer Placeholder 5">
            <a:extLst>
              <a:ext uri="{FF2B5EF4-FFF2-40B4-BE49-F238E27FC236}">
                <a16:creationId xmlns="" xmlns:a16="http://schemas.microsoft.com/office/drawing/2014/main" id="{DEA032FB-6DB6-49BE-8A2F-AC8A2643537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 xmlns:a16="http://schemas.microsoft.com/office/drawing/2014/main" id="{7643BFAC-98A0-41B8-8EDA-DC44C943F401}"/>
              </a:ext>
            </a:extLst>
          </p:cNvPr>
          <p:cNvSpPr>
            <a:spLocks noGrp="1"/>
          </p:cNvSpPr>
          <p:nvPr>
            <p:ph type="sldNum" sz="quarter" idx="12"/>
          </p:nvPr>
        </p:nvSpPr>
        <p:spPr/>
        <p:txBody>
          <a:bodyPr/>
          <a:lstStyle/>
          <a:p>
            <a:fld id="{D13DE82C-19FF-4122-931F-2BD77445347C}" type="slidenum">
              <a:rPr lang="en-US" smtClean="0"/>
              <a:t>‹Nº›</a:t>
            </a:fld>
            <a:endParaRPr lang="en-US" dirty="0"/>
          </a:p>
        </p:txBody>
      </p:sp>
    </p:spTree>
    <p:extLst>
      <p:ext uri="{BB962C8B-B14F-4D97-AF65-F5344CB8AC3E}">
        <p14:creationId xmlns:p14="http://schemas.microsoft.com/office/powerpoint/2010/main" val="28050593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DA77618-CBA2-4351-A81F-D63FA82A2D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C37E2B25-D61A-4A0C-9B86-7A9A3D476A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 xmlns:a16="http://schemas.microsoft.com/office/drawing/2014/main" id="{79F48747-196C-453E-B845-046514BFEE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C5D77177-8D42-4DDE-A846-D6B6FE2ED17A}"/>
              </a:ext>
            </a:extLst>
          </p:cNvPr>
          <p:cNvSpPr>
            <a:spLocks noGrp="1"/>
          </p:cNvSpPr>
          <p:nvPr>
            <p:ph type="dt" sz="half" idx="10"/>
          </p:nvPr>
        </p:nvSpPr>
        <p:spPr/>
        <p:txBody>
          <a:bodyPr/>
          <a:lstStyle/>
          <a:p>
            <a:fld id="{CCB8D670-0FFB-4F77-B77F-E96657E913BF}" type="datetimeFigureOut">
              <a:rPr lang="en-US" smtClean="0"/>
              <a:t>2/7/2020</a:t>
            </a:fld>
            <a:endParaRPr lang="en-US" dirty="0"/>
          </a:p>
        </p:txBody>
      </p:sp>
      <p:sp>
        <p:nvSpPr>
          <p:cNvPr id="6" name="Footer Placeholder 5">
            <a:extLst>
              <a:ext uri="{FF2B5EF4-FFF2-40B4-BE49-F238E27FC236}">
                <a16:creationId xmlns="" xmlns:a16="http://schemas.microsoft.com/office/drawing/2014/main" id="{5FC9F1B9-70E2-4600-AF5C-F9E8006449B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 xmlns:a16="http://schemas.microsoft.com/office/drawing/2014/main" id="{D253C1BA-C68F-4769-9D12-B888A5E15785}"/>
              </a:ext>
            </a:extLst>
          </p:cNvPr>
          <p:cNvSpPr>
            <a:spLocks noGrp="1"/>
          </p:cNvSpPr>
          <p:nvPr>
            <p:ph type="sldNum" sz="quarter" idx="12"/>
          </p:nvPr>
        </p:nvSpPr>
        <p:spPr/>
        <p:txBody>
          <a:bodyPr/>
          <a:lstStyle/>
          <a:p>
            <a:fld id="{D13DE82C-19FF-4122-931F-2BD77445347C}" type="slidenum">
              <a:rPr lang="en-US" smtClean="0"/>
              <a:t>‹Nº›</a:t>
            </a:fld>
            <a:endParaRPr lang="en-US" dirty="0"/>
          </a:p>
        </p:txBody>
      </p:sp>
    </p:spTree>
    <p:extLst>
      <p:ext uri="{BB962C8B-B14F-4D97-AF65-F5344CB8AC3E}">
        <p14:creationId xmlns:p14="http://schemas.microsoft.com/office/powerpoint/2010/main" val="31544457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1AC75F0-5131-4629-A01E-722449E95D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D0722E2B-5B0B-4272-B5DD-8770491D50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F3B3308A-EC0F-48EF-9966-AF557ECDF2F8}"/>
              </a:ext>
            </a:extLst>
          </p:cNvPr>
          <p:cNvSpPr>
            <a:spLocks noGrp="1"/>
          </p:cNvSpPr>
          <p:nvPr>
            <p:ph type="dt" sz="half" idx="10"/>
          </p:nvPr>
        </p:nvSpPr>
        <p:spPr/>
        <p:txBody>
          <a:bodyPr/>
          <a:lstStyle/>
          <a:p>
            <a:fld id="{CCB8D670-0FFB-4F77-B77F-E96657E913BF}" type="datetimeFigureOut">
              <a:rPr lang="en-US" smtClean="0"/>
              <a:t>2/7/2020</a:t>
            </a:fld>
            <a:endParaRPr lang="en-US" dirty="0"/>
          </a:p>
        </p:txBody>
      </p:sp>
      <p:sp>
        <p:nvSpPr>
          <p:cNvPr id="5" name="Footer Placeholder 4">
            <a:extLst>
              <a:ext uri="{FF2B5EF4-FFF2-40B4-BE49-F238E27FC236}">
                <a16:creationId xmlns="" xmlns:a16="http://schemas.microsoft.com/office/drawing/2014/main" id="{4D31AFA6-2397-45F9-B5E2-CE934B685D7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056FD904-BCBD-49E6-AC72-00925FBC0913}"/>
              </a:ext>
            </a:extLst>
          </p:cNvPr>
          <p:cNvSpPr>
            <a:spLocks noGrp="1"/>
          </p:cNvSpPr>
          <p:nvPr>
            <p:ph type="sldNum" sz="quarter" idx="12"/>
          </p:nvPr>
        </p:nvSpPr>
        <p:spPr/>
        <p:txBody>
          <a:bodyPr/>
          <a:lstStyle/>
          <a:p>
            <a:fld id="{D13DE82C-19FF-4122-931F-2BD77445347C}" type="slidenum">
              <a:rPr lang="en-US" smtClean="0"/>
              <a:t>‹Nº›</a:t>
            </a:fld>
            <a:endParaRPr lang="en-US" dirty="0"/>
          </a:p>
        </p:txBody>
      </p:sp>
    </p:spTree>
    <p:extLst>
      <p:ext uri="{BB962C8B-B14F-4D97-AF65-F5344CB8AC3E}">
        <p14:creationId xmlns:p14="http://schemas.microsoft.com/office/powerpoint/2010/main" val="16752096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342C65D-8C9D-4E5E-9876-74CAC5E2FE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F4C62EC2-C5A6-4951-A80A-8ED7321865C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7B3EAF6-0835-47FC-B3CF-F5DA89AC348D}"/>
              </a:ext>
            </a:extLst>
          </p:cNvPr>
          <p:cNvSpPr>
            <a:spLocks noGrp="1"/>
          </p:cNvSpPr>
          <p:nvPr>
            <p:ph type="dt" sz="half" idx="10"/>
          </p:nvPr>
        </p:nvSpPr>
        <p:spPr/>
        <p:txBody>
          <a:bodyPr/>
          <a:lstStyle/>
          <a:p>
            <a:fld id="{CCB8D670-0FFB-4F77-B77F-E96657E913BF}" type="datetimeFigureOut">
              <a:rPr lang="en-US" smtClean="0"/>
              <a:t>2/7/2020</a:t>
            </a:fld>
            <a:endParaRPr lang="en-US" dirty="0"/>
          </a:p>
        </p:txBody>
      </p:sp>
      <p:sp>
        <p:nvSpPr>
          <p:cNvPr id="5" name="Footer Placeholder 4">
            <a:extLst>
              <a:ext uri="{FF2B5EF4-FFF2-40B4-BE49-F238E27FC236}">
                <a16:creationId xmlns="" xmlns:a16="http://schemas.microsoft.com/office/drawing/2014/main" id="{DA79DD21-DEE5-42CD-B334-22AF3C77D2D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C5760537-37C5-4C4B-AE87-9EF91ADAAA1D}"/>
              </a:ext>
            </a:extLst>
          </p:cNvPr>
          <p:cNvSpPr>
            <a:spLocks noGrp="1"/>
          </p:cNvSpPr>
          <p:nvPr>
            <p:ph type="sldNum" sz="quarter" idx="12"/>
          </p:nvPr>
        </p:nvSpPr>
        <p:spPr/>
        <p:txBody>
          <a:bodyPr/>
          <a:lstStyle/>
          <a:p>
            <a:fld id="{D13DE82C-19FF-4122-931F-2BD77445347C}" type="slidenum">
              <a:rPr lang="en-US" smtClean="0"/>
              <a:t>‹Nº›</a:t>
            </a:fld>
            <a:endParaRPr lang="en-US" dirty="0"/>
          </a:p>
        </p:txBody>
      </p:sp>
    </p:spTree>
    <p:extLst>
      <p:ext uri="{BB962C8B-B14F-4D97-AF65-F5344CB8AC3E}">
        <p14:creationId xmlns:p14="http://schemas.microsoft.com/office/powerpoint/2010/main" val="27698751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C9ECDAA5-7D1B-4FFC-8B38-B8D91E38F6B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5B7FCAB2-6064-4A84-BC56-D8EFC7D547B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5C85BE7-AE77-4D7A-B884-CD636E3D77A5}"/>
              </a:ext>
            </a:extLst>
          </p:cNvPr>
          <p:cNvSpPr>
            <a:spLocks noGrp="1"/>
          </p:cNvSpPr>
          <p:nvPr>
            <p:ph type="dt" sz="half" idx="10"/>
          </p:nvPr>
        </p:nvSpPr>
        <p:spPr/>
        <p:txBody>
          <a:bodyPr/>
          <a:lstStyle/>
          <a:p>
            <a:fld id="{CCB8D670-0FFB-4F77-B77F-E96657E913BF}" type="datetimeFigureOut">
              <a:rPr lang="en-US" smtClean="0"/>
              <a:t>2/7/2020</a:t>
            </a:fld>
            <a:endParaRPr lang="en-US" dirty="0"/>
          </a:p>
        </p:txBody>
      </p:sp>
      <p:sp>
        <p:nvSpPr>
          <p:cNvPr id="5" name="Footer Placeholder 4">
            <a:extLst>
              <a:ext uri="{FF2B5EF4-FFF2-40B4-BE49-F238E27FC236}">
                <a16:creationId xmlns="" xmlns:a16="http://schemas.microsoft.com/office/drawing/2014/main" id="{494D43A3-35C6-4925-B93D-5A64EE11EE2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6FA54CB5-74B5-4643-949B-119643F201EF}"/>
              </a:ext>
            </a:extLst>
          </p:cNvPr>
          <p:cNvSpPr>
            <a:spLocks noGrp="1"/>
          </p:cNvSpPr>
          <p:nvPr>
            <p:ph type="sldNum" sz="quarter" idx="12"/>
          </p:nvPr>
        </p:nvSpPr>
        <p:spPr/>
        <p:txBody>
          <a:bodyPr/>
          <a:lstStyle/>
          <a:p>
            <a:fld id="{D13DE82C-19FF-4122-931F-2BD77445347C}" type="slidenum">
              <a:rPr lang="en-US" smtClean="0"/>
              <a:t>‹Nº›</a:t>
            </a:fld>
            <a:endParaRPr lang="en-US" dirty="0"/>
          </a:p>
        </p:txBody>
      </p:sp>
    </p:spTree>
    <p:extLst>
      <p:ext uri="{BB962C8B-B14F-4D97-AF65-F5344CB8AC3E}">
        <p14:creationId xmlns:p14="http://schemas.microsoft.com/office/powerpoint/2010/main" val="36914265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0_Title Slide">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D12118E4-056E-43EC-ADA9-6A6F65B71DEF}"/>
              </a:ext>
            </a:extLst>
          </p:cNvPr>
          <p:cNvSpPr/>
          <p:nvPr userDrawn="1"/>
        </p:nvSpPr>
        <p:spPr>
          <a:xfrm>
            <a:off x="0" y="0"/>
            <a:ext cx="12192000" cy="6858000"/>
          </a:xfrm>
          <a:prstGeom prst="rect">
            <a:avLst/>
          </a:prstGeom>
          <a:solidFill>
            <a:srgbClr val="0D1E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 xmlns:a16="http://schemas.microsoft.com/office/drawing/2014/main" id="{CD7C9D22-CA9A-4218-8D24-0ABD8A189C2B}"/>
              </a:ext>
            </a:extLst>
          </p:cNvPr>
          <p:cNvSpPr>
            <a:spLocks noGrp="1"/>
          </p:cNvSpPr>
          <p:nvPr>
            <p:ph type="dt" sz="half" idx="10"/>
          </p:nvPr>
        </p:nvSpPr>
        <p:spPr/>
        <p:txBody>
          <a:bodyPr/>
          <a:lstStyle/>
          <a:p>
            <a:fld id="{E0B6B3D0-83B9-4E5C-A000-B628AE360ADB}" type="datetimeFigureOut">
              <a:rPr lang="en-US" smtClean="0"/>
              <a:t>2/7/2020</a:t>
            </a:fld>
            <a:endParaRPr lang="en-US" dirty="0"/>
          </a:p>
        </p:txBody>
      </p:sp>
      <p:sp>
        <p:nvSpPr>
          <p:cNvPr id="5" name="Footer Placeholder 4">
            <a:extLst>
              <a:ext uri="{FF2B5EF4-FFF2-40B4-BE49-F238E27FC236}">
                <a16:creationId xmlns="" xmlns:a16="http://schemas.microsoft.com/office/drawing/2014/main" id="{29428681-C6E0-49E6-98F9-617E1BEFAA7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01759E25-684D-4007-8FBE-1BCE0F5D51A7}"/>
              </a:ext>
            </a:extLst>
          </p:cNvPr>
          <p:cNvSpPr>
            <a:spLocks noGrp="1"/>
          </p:cNvSpPr>
          <p:nvPr>
            <p:ph type="sldNum" sz="quarter" idx="12"/>
          </p:nvPr>
        </p:nvSpPr>
        <p:spPr/>
        <p:txBody>
          <a:bodyPr/>
          <a:lstStyle/>
          <a:p>
            <a:fld id="{AFA45FCF-3F33-45E1-AA44-018D06C43055}" type="slidenum">
              <a:rPr lang="en-US" smtClean="0"/>
              <a:t>‹Nº›</a:t>
            </a:fld>
            <a:endParaRPr lang="en-US" dirty="0"/>
          </a:p>
        </p:txBody>
      </p:sp>
      <p:sp>
        <p:nvSpPr>
          <p:cNvPr id="32" name="Picture Placeholder 31">
            <a:extLst>
              <a:ext uri="{FF2B5EF4-FFF2-40B4-BE49-F238E27FC236}">
                <a16:creationId xmlns="" xmlns:a16="http://schemas.microsoft.com/office/drawing/2014/main" id="{1A7CC148-25E4-4932-B0C3-1C910A122006}"/>
              </a:ext>
            </a:extLst>
          </p:cNvPr>
          <p:cNvSpPr>
            <a:spLocks noGrp="1"/>
          </p:cNvSpPr>
          <p:nvPr>
            <p:ph type="pic" sz="quarter" idx="13"/>
          </p:nvPr>
        </p:nvSpPr>
        <p:spPr>
          <a:xfrm>
            <a:off x="-3176" y="0"/>
            <a:ext cx="12192001" cy="6858000"/>
          </a:xfrm>
          <a:custGeom>
            <a:avLst/>
            <a:gdLst>
              <a:gd name="connsiteX0" fmla="*/ 24377651 w 24377651"/>
              <a:gd name="connsiteY0" fmla="*/ 8866375 h 13716000"/>
              <a:gd name="connsiteX1" fmla="*/ 24377651 w 24377651"/>
              <a:gd name="connsiteY1" fmla="*/ 11417358 h 13716000"/>
              <a:gd name="connsiteX2" fmla="*/ 22665225 w 24377651"/>
              <a:gd name="connsiteY2" fmla="*/ 13715999 h 13716000"/>
              <a:gd name="connsiteX3" fmla="*/ 20764811 w 24377651"/>
              <a:gd name="connsiteY3" fmla="*/ 13716000 h 13716000"/>
              <a:gd name="connsiteX4" fmla="*/ 24377649 w 24377651"/>
              <a:gd name="connsiteY4" fmla="*/ 5139261 h 13716000"/>
              <a:gd name="connsiteX5" fmla="*/ 24377647 w 24377651"/>
              <a:gd name="connsiteY5" fmla="*/ 7690245 h 13716000"/>
              <a:gd name="connsiteX6" fmla="*/ 19888625 w 24377651"/>
              <a:gd name="connsiteY6" fmla="*/ 13716000 h 13716000"/>
              <a:gd name="connsiteX7" fmla="*/ 17988209 w 24377651"/>
              <a:gd name="connsiteY7" fmla="*/ 13716000 h 13716000"/>
              <a:gd name="connsiteX8" fmla="*/ 9970571 w 24377651"/>
              <a:gd name="connsiteY8" fmla="*/ 2559051 h 13716000"/>
              <a:gd name="connsiteX9" fmla="*/ 10973871 w 24377651"/>
              <a:gd name="connsiteY9" fmla="*/ 2559051 h 13716000"/>
              <a:gd name="connsiteX10" fmla="*/ 10973871 w 24377651"/>
              <a:gd name="connsiteY10" fmla="*/ 11156950 h 13716000"/>
              <a:gd name="connsiteX11" fmla="*/ 9837221 w 24377651"/>
              <a:gd name="connsiteY11" fmla="*/ 11156950 h 13716000"/>
              <a:gd name="connsiteX12" fmla="*/ 9837221 w 24377651"/>
              <a:gd name="connsiteY12" fmla="*/ 3638551 h 13716000"/>
              <a:gd name="connsiteX13" fmla="*/ 9813409 w 24377651"/>
              <a:gd name="connsiteY13" fmla="*/ 3638551 h 13716000"/>
              <a:gd name="connsiteX14" fmla="*/ 8297347 w 24377651"/>
              <a:gd name="connsiteY14" fmla="*/ 4454526 h 13716000"/>
              <a:gd name="connsiteX15" fmla="*/ 8075097 w 24377651"/>
              <a:gd name="connsiteY15" fmla="*/ 3562351 h 13716000"/>
              <a:gd name="connsiteX16" fmla="*/ 0 w 24377651"/>
              <a:gd name="connsiteY16" fmla="*/ 0 h 13716000"/>
              <a:gd name="connsiteX17" fmla="*/ 7647709 w 24377651"/>
              <a:gd name="connsiteY17" fmla="*/ 0 h 13716000"/>
              <a:gd name="connsiteX18" fmla="*/ 7647709 w 24377651"/>
              <a:gd name="connsiteY18" fmla="*/ 13716000 h 13716000"/>
              <a:gd name="connsiteX19" fmla="*/ 0 w 24377651"/>
              <a:gd name="connsiteY19" fmla="*/ 1371600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77651" h="13716000">
                <a:moveTo>
                  <a:pt x="24377651" y="8866375"/>
                </a:moveTo>
                <a:lnTo>
                  <a:pt x="24377651" y="11417358"/>
                </a:lnTo>
                <a:lnTo>
                  <a:pt x="22665225" y="13715999"/>
                </a:lnTo>
                <a:lnTo>
                  <a:pt x="20764811" y="13716000"/>
                </a:lnTo>
                <a:close/>
                <a:moveTo>
                  <a:pt x="24377649" y="5139261"/>
                </a:moveTo>
                <a:lnTo>
                  <a:pt x="24377647" y="7690245"/>
                </a:lnTo>
                <a:lnTo>
                  <a:pt x="19888625" y="13716000"/>
                </a:lnTo>
                <a:lnTo>
                  <a:pt x="17988209" y="13716000"/>
                </a:lnTo>
                <a:close/>
                <a:moveTo>
                  <a:pt x="9970571" y="2559051"/>
                </a:moveTo>
                <a:lnTo>
                  <a:pt x="10973871" y="2559051"/>
                </a:lnTo>
                <a:lnTo>
                  <a:pt x="10973871" y="11156950"/>
                </a:lnTo>
                <a:lnTo>
                  <a:pt x="9837221" y="11156950"/>
                </a:lnTo>
                <a:lnTo>
                  <a:pt x="9837221" y="3638551"/>
                </a:lnTo>
                <a:lnTo>
                  <a:pt x="9813409" y="3638551"/>
                </a:lnTo>
                <a:lnTo>
                  <a:pt x="8297347" y="4454526"/>
                </a:lnTo>
                <a:lnTo>
                  <a:pt x="8075097" y="3562351"/>
                </a:lnTo>
                <a:close/>
                <a:moveTo>
                  <a:pt x="0" y="0"/>
                </a:moveTo>
                <a:lnTo>
                  <a:pt x="7647709" y="0"/>
                </a:lnTo>
                <a:lnTo>
                  <a:pt x="7647709" y="13716000"/>
                </a:lnTo>
                <a:lnTo>
                  <a:pt x="0" y="13716000"/>
                </a:lnTo>
                <a:close/>
              </a:path>
            </a:pathLst>
          </a:custGeom>
        </p:spPr>
        <p:txBody>
          <a:bodyPr wrap="square">
            <a:noAutofit/>
          </a:bodyPr>
          <a:lstStyle/>
          <a:p>
            <a:endParaRPr lang="en-US" dirty="0"/>
          </a:p>
        </p:txBody>
      </p:sp>
    </p:spTree>
    <p:extLst>
      <p:ext uri="{BB962C8B-B14F-4D97-AF65-F5344CB8AC3E}">
        <p14:creationId xmlns:p14="http://schemas.microsoft.com/office/powerpoint/2010/main" val="3401382412"/>
      </p:ext>
    </p:extLst>
  </p:cSld>
  <p:clrMapOvr>
    <a:masterClrMapping/>
  </p:clrMapOvr>
  <p:extLst mod="1">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1_Title Slide">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47596589-5D3E-4876-A0EF-D608D690824F}"/>
              </a:ext>
            </a:extLst>
          </p:cNvPr>
          <p:cNvSpPr/>
          <p:nvPr userDrawn="1"/>
        </p:nvSpPr>
        <p:spPr>
          <a:xfrm>
            <a:off x="0" y="0"/>
            <a:ext cx="12192000" cy="6858000"/>
          </a:xfrm>
          <a:prstGeom prst="rect">
            <a:avLst/>
          </a:prstGeom>
          <a:solidFill>
            <a:srgbClr val="0D1E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 xmlns:a16="http://schemas.microsoft.com/office/drawing/2014/main" id="{CD7C9D22-CA9A-4218-8D24-0ABD8A189C2B}"/>
              </a:ext>
            </a:extLst>
          </p:cNvPr>
          <p:cNvSpPr>
            <a:spLocks noGrp="1"/>
          </p:cNvSpPr>
          <p:nvPr>
            <p:ph type="dt" sz="half" idx="10"/>
          </p:nvPr>
        </p:nvSpPr>
        <p:spPr/>
        <p:txBody>
          <a:bodyPr/>
          <a:lstStyle/>
          <a:p>
            <a:fld id="{E0B6B3D0-83B9-4E5C-A000-B628AE360ADB}" type="datetimeFigureOut">
              <a:rPr lang="en-US" smtClean="0"/>
              <a:t>2/7/2020</a:t>
            </a:fld>
            <a:endParaRPr lang="en-US" dirty="0"/>
          </a:p>
        </p:txBody>
      </p:sp>
      <p:sp>
        <p:nvSpPr>
          <p:cNvPr id="5" name="Footer Placeholder 4">
            <a:extLst>
              <a:ext uri="{FF2B5EF4-FFF2-40B4-BE49-F238E27FC236}">
                <a16:creationId xmlns="" xmlns:a16="http://schemas.microsoft.com/office/drawing/2014/main" id="{29428681-C6E0-49E6-98F9-617E1BEFAA7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01759E25-684D-4007-8FBE-1BCE0F5D51A7}"/>
              </a:ext>
            </a:extLst>
          </p:cNvPr>
          <p:cNvSpPr>
            <a:spLocks noGrp="1"/>
          </p:cNvSpPr>
          <p:nvPr>
            <p:ph type="sldNum" sz="quarter" idx="12"/>
          </p:nvPr>
        </p:nvSpPr>
        <p:spPr/>
        <p:txBody>
          <a:bodyPr/>
          <a:lstStyle/>
          <a:p>
            <a:fld id="{AFA45FCF-3F33-45E1-AA44-018D06C43055}" type="slidenum">
              <a:rPr lang="en-US" smtClean="0"/>
              <a:t>‹Nº›</a:t>
            </a:fld>
            <a:endParaRPr lang="en-US" dirty="0"/>
          </a:p>
        </p:txBody>
      </p:sp>
      <p:sp>
        <p:nvSpPr>
          <p:cNvPr id="26" name="Picture Placeholder 25">
            <a:extLst>
              <a:ext uri="{FF2B5EF4-FFF2-40B4-BE49-F238E27FC236}">
                <a16:creationId xmlns="" xmlns:a16="http://schemas.microsoft.com/office/drawing/2014/main" id="{02114F85-A5A5-4BEF-9DDF-29666C9A13D2}"/>
              </a:ext>
            </a:extLst>
          </p:cNvPr>
          <p:cNvSpPr>
            <a:spLocks noGrp="1"/>
          </p:cNvSpPr>
          <p:nvPr>
            <p:ph type="pic" sz="quarter" idx="15"/>
          </p:nvPr>
        </p:nvSpPr>
        <p:spPr>
          <a:xfrm>
            <a:off x="1" y="0"/>
            <a:ext cx="12192001" cy="6858000"/>
          </a:xfrm>
          <a:custGeom>
            <a:avLst/>
            <a:gdLst>
              <a:gd name="connsiteX0" fmla="*/ 24377651 w 24377651"/>
              <a:gd name="connsiteY0" fmla="*/ 8866375 h 13716000"/>
              <a:gd name="connsiteX1" fmla="*/ 24377651 w 24377651"/>
              <a:gd name="connsiteY1" fmla="*/ 11417358 h 13716000"/>
              <a:gd name="connsiteX2" fmla="*/ 22665225 w 24377651"/>
              <a:gd name="connsiteY2" fmla="*/ 13715999 h 13716000"/>
              <a:gd name="connsiteX3" fmla="*/ 20764811 w 24377651"/>
              <a:gd name="connsiteY3" fmla="*/ 13716000 h 13716000"/>
              <a:gd name="connsiteX4" fmla="*/ 24377649 w 24377651"/>
              <a:gd name="connsiteY4" fmla="*/ 5139261 h 13716000"/>
              <a:gd name="connsiteX5" fmla="*/ 24377647 w 24377651"/>
              <a:gd name="connsiteY5" fmla="*/ 7690245 h 13716000"/>
              <a:gd name="connsiteX6" fmla="*/ 19888625 w 24377651"/>
              <a:gd name="connsiteY6" fmla="*/ 13716000 h 13716000"/>
              <a:gd name="connsiteX7" fmla="*/ 17988209 w 24377651"/>
              <a:gd name="connsiteY7" fmla="*/ 13716000 h 13716000"/>
              <a:gd name="connsiteX8" fmla="*/ 9090523 w 24377651"/>
              <a:gd name="connsiteY8" fmla="*/ 3431715 h 13716000"/>
              <a:gd name="connsiteX9" fmla="*/ 7590608 w 24377651"/>
              <a:gd name="connsiteY9" fmla="*/ 3907315 h 13716000"/>
              <a:gd name="connsiteX10" fmla="*/ 7564438 w 24377651"/>
              <a:gd name="connsiteY10" fmla="*/ 3925379 h 13716000"/>
              <a:gd name="connsiteX11" fmla="*/ 7564438 w 24377651"/>
              <a:gd name="connsiteY11" fmla="*/ 9645206 h 13716000"/>
              <a:gd name="connsiteX12" fmla="*/ 7576140 w 24377651"/>
              <a:gd name="connsiteY12" fmla="*/ 9633861 h 13716000"/>
              <a:gd name="connsiteX13" fmla="*/ 7577921 w 24377651"/>
              <a:gd name="connsiteY13" fmla="*/ 9632134 h 13716000"/>
              <a:gd name="connsiteX14" fmla="*/ 10814441 w 24377651"/>
              <a:gd name="connsiteY14" fmla="*/ 5122738 h 13716000"/>
              <a:gd name="connsiteX15" fmla="*/ 9090523 w 24377651"/>
              <a:gd name="connsiteY15" fmla="*/ 3431715 h 13716000"/>
              <a:gd name="connsiteX16" fmla="*/ 0 w 24377651"/>
              <a:gd name="connsiteY16" fmla="*/ 0 h 13716000"/>
              <a:gd name="connsiteX17" fmla="*/ 7564438 w 24377651"/>
              <a:gd name="connsiteY17" fmla="*/ 0 h 13716000"/>
              <a:gd name="connsiteX18" fmla="*/ 7564438 w 24377651"/>
              <a:gd name="connsiteY18" fmla="*/ 2891518 h 13716000"/>
              <a:gd name="connsiteX19" fmla="*/ 7654950 w 24377651"/>
              <a:gd name="connsiteY19" fmla="*/ 2843604 h 13716000"/>
              <a:gd name="connsiteX20" fmla="*/ 9335207 w 24377651"/>
              <a:gd name="connsiteY20" fmla="*/ 2470152 h 13716000"/>
              <a:gd name="connsiteX21" fmla="*/ 11982258 w 24377651"/>
              <a:gd name="connsiteY21" fmla="*/ 4979058 h 13716000"/>
              <a:gd name="connsiteX22" fmla="*/ 9001545 w 24377651"/>
              <a:gd name="connsiteY22" fmla="*/ 9598978 h 13716000"/>
              <a:gd name="connsiteX23" fmla="*/ 8300856 w 24377651"/>
              <a:gd name="connsiteY23" fmla="*/ 10240019 h 13716000"/>
              <a:gd name="connsiteX24" fmla="*/ 8300856 w 24377651"/>
              <a:gd name="connsiteY24" fmla="*/ 10262124 h 13716000"/>
              <a:gd name="connsiteX25" fmla="*/ 12204699 w 24377651"/>
              <a:gd name="connsiteY25" fmla="*/ 10262124 h 13716000"/>
              <a:gd name="connsiteX26" fmla="*/ 12204699 w 24377651"/>
              <a:gd name="connsiteY26" fmla="*/ 11234739 h 13716000"/>
              <a:gd name="connsiteX27" fmla="*/ 7564438 w 24377651"/>
              <a:gd name="connsiteY27" fmla="*/ 11234739 h 13716000"/>
              <a:gd name="connsiteX28" fmla="*/ 7564438 w 24377651"/>
              <a:gd name="connsiteY28" fmla="*/ 13716000 h 13716000"/>
              <a:gd name="connsiteX29" fmla="*/ 0 w 24377651"/>
              <a:gd name="connsiteY29" fmla="*/ 1371600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4377651" h="13716000">
                <a:moveTo>
                  <a:pt x="24377651" y="8866375"/>
                </a:moveTo>
                <a:lnTo>
                  <a:pt x="24377651" y="11417358"/>
                </a:lnTo>
                <a:lnTo>
                  <a:pt x="22665225" y="13715999"/>
                </a:lnTo>
                <a:lnTo>
                  <a:pt x="20764811" y="13716000"/>
                </a:lnTo>
                <a:close/>
                <a:moveTo>
                  <a:pt x="24377649" y="5139261"/>
                </a:moveTo>
                <a:lnTo>
                  <a:pt x="24377647" y="7690245"/>
                </a:lnTo>
                <a:lnTo>
                  <a:pt x="19888625" y="13716000"/>
                </a:lnTo>
                <a:lnTo>
                  <a:pt x="17988209" y="13716000"/>
                </a:lnTo>
                <a:close/>
                <a:moveTo>
                  <a:pt x="9090523" y="3431715"/>
                </a:moveTo>
                <a:cubicBezTo>
                  <a:pt x="8498271" y="3431715"/>
                  <a:pt x="7981096" y="3655527"/>
                  <a:pt x="7590608" y="3907315"/>
                </a:cubicBezTo>
                <a:lnTo>
                  <a:pt x="7564438" y="3925379"/>
                </a:lnTo>
                <a:lnTo>
                  <a:pt x="7564438" y="9645206"/>
                </a:lnTo>
                <a:lnTo>
                  <a:pt x="7576140" y="9633861"/>
                </a:lnTo>
                <a:cubicBezTo>
                  <a:pt x="7577921" y="9632134"/>
                  <a:pt x="7577921" y="9632134"/>
                  <a:pt x="7577921" y="9632134"/>
                </a:cubicBezTo>
                <a:cubicBezTo>
                  <a:pt x="9802333" y="7532171"/>
                  <a:pt x="10803319" y="6415875"/>
                  <a:pt x="10814441" y="5122738"/>
                </a:cubicBezTo>
                <a:cubicBezTo>
                  <a:pt x="10814441" y="4249596"/>
                  <a:pt x="10380682" y="3431715"/>
                  <a:pt x="9090523" y="3431715"/>
                </a:cubicBezTo>
                <a:close/>
                <a:moveTo>
                  <a:pt x="0" y="0"/>
                </a:moveTo>
                <a:lnTo>
                  <a:pt x="7564438" y="0"/>
                </a:lnTo>
                <a:lnTo>
                  <a:pt x="7564438" y="2891518"/>
                </a:lnTo>
                <a:lnTo>
                  <a:pt x="7654950" y="2843604"/>
                </a:lnTo>
                <a:cubicBezTo>
                  <a:pt x="8140455" y="2612624"/>
                  <a:pt x="8709590" y="2470152"/>
                  <a:pt x="9335207" y="2470152"/>
                </a:cubicBezTo>
                <a:cubicBezTo>
                  <a:pt x="11203713" y="2470152"/>
                  <a:pt x="11982258" y="3741183"/>
                  <a:pt x="11982258" y="4979058"/>
                </a:cubicBezTo>
                <a:cubicBezTo>
                  <a:pt x="11982258" y="6570608"/>
                  <a:pt x="10825563" y="7852691"/>
                  <a:pt x="9001545" y="9598978"/>
                </a:cubicBezTo>
                <a:cubicBezTo>
                  <a:pt x="8300856" y="10240019"/>
                  <a:pt x="8300856" y="10240019"/>
                  <a:pt x="8300856" y="10240019"/>
                </a:cubicBezTo>
                <a:cubicBezTo>
                  <a:pt x="8300856" y="10262124"/>
                  <a:pt x="8300856" y="10262124"/>
                  <a:pt x="8300856" y="10262124"/>
                </a:cubicBezTo>
                <a:cubicBezTo>
                  <a:pt x="12204699" y="10262124"/>
                  <a:pt x="12204699" y="10262124"/>
                  <a:pt x="12204699" y="10262124"/>
                </a:cubicBezTo>
                <a:cubicBezTo>
                  <a:pt x="12204699" y="11234739"/>
                  <a:pt x="12204699" y="11234739"/>
                  <a:pt x="12204699" y="11234739"/>
                </a:cubicBezTo>
                <a:lnTo>
                  <a:pt x="7564438" y="11234739"/>
                </a:lnTo>
                <a:lnTo>
                  <a:pt x="7564438" y="13716000"/>
                </a:lnTo>
                <a:lnTo>
                  <a:pt x="0" y="13716000"/>
                </a:lnTo>
                <a:close/>
              </a:path>
            </a:pathLst>
          </a:custGeom>
        </p:spPr>
        <p:txBody>
          <a:bodyPr wrap="square">
            <a:noAutofit/>
          </a:bodyPr>
          <a:lstStyle/>
          <a:p>
            <a:endParaRPr lang="en-US" dirty="0"/>
          </a:p>
        </p:txBody>
      </p:sp>
    </p:spTree>
    <p:extLst>
      <p:ext uri="{BB962C8B-B14F-4D97-AF65-F5344CB8AC3E}">
        <p14:creationId xmlns:p14="http://schemas.microsoft.com/office/powerpoint/2010/main" val="18613937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D12118E4-056E-43EC-ADA9-6A6F65B71DEF}"/>
              </a:ext>
            </a:extLst>
          </p:cNvPr>
          <p:cNvSpPr/>
          <p:nvPr userDrawn="1"/>
        </p:nvSpPr>
        <p:spPr>
          <a:xfrm>
            <a:off x="0" y="0"/>
            <a:ext cx="12192000" cy="6858000"/>
          </a:xfrm>
          <a:prstGeom prst="rect">
            <a:avLst/>
          </a:prstGeom>
          <a:solidFill>
            <a:srgbClr val="0D1E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 xmlns:a16="http://schemas.microsoft.com/office/drawing/2014/main" id="{CD7C9D22-CA9A-4218-8D24-0ABD8A189C2B}"/>
              </a:ext>
            </a:extLst>
          </p:cNvPr>
          <p:cNvSpPr>
            <a:spLocks noGrp="1"/>
          </p:cNvSpPr>
          <p:nvPr>
            <p:ph type="dt" sz="half" idx="10"/>
          </p:nvPr>
        </p:nvSpPr>
        <p:spPr/>
        <p:txBody>
          <a:bodyPr/>
          <a:lstStyle/>
          <a:p>
            <a:fld id="{E0B6B3D0-83B9-4E5C-A000-B628AE360ADB}" type="datetimeFigureOut">
              <a:rPr lang="en-US" smtClean="0"/>
              <a:t>2/7/2020</a:t>
            </a:fld>
            <a:endParaRPr lang="en-US" dirty="0"/>
          </a:p>
        </p:txBody>
      </p:sp>
      <p:sp>
        <p:nvSpPr>
          <p:cNvPr id="5" name="Footer Placeholder 4">
            <a:extLst>
              <a:ext uri="{FF2B5EF4-FFF2-40B4-BE49-F238E27FC236}">
                <a16:creationId xmlns="" xmlns:a16="http://schemas.microsoft.com/office/drawing/2014/main" id="{29428681-C6E0-49E6-98F9-617E1BEFAA7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01759E25-684D-4007-8FBE-1BCE0F5D51A7}"/>
              </a:ext>
            </a:extLst>
          </p:cNvPr>
          <p:cNvSpPr>
            <a:spLocks noGrp="1"/>
          </p:cNvSpPr>
          <p:nvPr>
            <p:ph type="sldNum" sz="quarter" idx="12"/>
          </p:nvPr>
        </p:nvSpPr>
        <p:spPr/>
        <p:txBody>
          <a:bodyPr/>
          <a:lstStyle/>
          <a:p>
            <a:fld id="{AFA45FCF-3F33-45E1-AA44-018D06C43055}" type="slidenum">
              <a:rPr lang="en-US" smtClean="0"/>
              <a:t>‹Nº›</a:t>
            </a:fld>
            <a:endParaRPr lang="en-US" dirty="0"/>
          </a:p>
        </p:txBody>
      </p:sp>
      <p:sp>
        <p:nvSpPr>
          <p:cNvPr id="8" name="Picture Placeholder 17">
            <a:extLst>
              <a:ext uri="{FF2B5EF4-FFF2-40B4-BE49-F238E27FC236}">
                <a16:creationId xmlns="" xmlns:a16="http://schemas.microsoft.com/office/drawing/2014/main" id="{CF5AFC96-7927-4447-9E23-65D7E03B1425}"/>
              </a:ext>
            </a:extLst>
          </p:cNvPr>
          <p:cNvSpPr>
            <a:spLocks noGrp="1"/>
          </p:cNvSpPr>
          <p:nvPr>
            <p:ph type="pic" sz="quarter" idx="15"/>
          </p:nvPr>
        </p:nvSpPr>
        <p:spPr>
          <a:xfrm>
            <a:off x="1" y="0"/>
            <a:ext cx="12192001" cy="6858000"/>
          </a:xfrm>
          <a:custGeom>
            <a:avLst/>
            <a:gdLst>
              <a:gd name="connsiteX0" fmla="*/ 24377651 w 24377651"/>
              <a:gd name="connsiteY0" fmla="*/ 8866375 h 13716000"/>
              <a:gd name="connsiteX1" fmla="*/ 24377651 w 24377651"/>
              <a:gd name="connsiteY1" fmla="*/ 11417358 h 13716000"/>
              <a:gd name="connsiteX2" fmla="*/ 22665225 w 24377651"/>
              <a:gd name="connsiteY2" fmla="*/ 13715999 h 13716000"/>
              <a:gd name="connsiteX3" fmla="*/ 20764811 w 24377651"/>
              <a:gd name="connsiteY3" fmla="*/ 13716000 h 13716000"/>
              <a:gd name="connsiteX4" fmla="*/ 24377649 w 24377651"/>
              <a:gd name="connsiteY4" fmla="*/ 5139261 h 13716000"/>
              <a:gd name="connsiteX5" fmla="*/ 24377647 w 24377651"/>
              <a:gd name="connsiteY5" fmla="*/ 7690245 h 13716000"/>
              <a:gd name="connsiteX6" fmla="*/ 19888625 w 24377651"/>
              <a:gd name="connsiteY6" fmla="*/ 13716000 h 13716000"/>
              <a:gd name="connsiteX7" fmla="*/ 17988209 w 24377651"/>
              <a:gd name="connsiteY7" fmla="*/ 13716000 h 13716000"/>
              <a:gd name="connsiteX8" fmla="*/ 9286367 w 24377651"/>
              <a:gd name="connsiteY8" fmla="*/ 3422939 h 13716000"/>
              <a:gd name="connsiteX9" fmla="*/ 7735909 w 24377651"/>
              <a:gd name="connsiteY9" fmla="*/ 3886721 h 13716000"/>
              <a:gd name="connsiteX10" fmla="*/ 7593013 w 24377651"/>
              <a:gd name="connsiteY10" fmla="*/ 3982019 h 13716000"/>
              <a:gd name="connsiteX11" fmla="*/ 7593013 w 24377651"/>
              <a:gd name="connsiteY11" fmla="*/ 9942981 h 13716000"/>
              <a:gd name="connsiteX12" fmla="*/ 7691481 w 24377651"/>
              <a:gd name="connsiteY12" fmla="*/ 9986556 h 13716000"/>
              <a:gd name="connsiteX13" fmla="*/ 9155715 w 24377651"/>
              <a:gd name="connsiteY13" fmla="*/ 10302588 h 13716000"/>
              <a:gd name="connsiteX14" fmla="*/ 11071928 w 24377651"/>
              <a:gd name="connsiteY14" fmla="*/ 8669212 h 13716000"/>
              <a:gd name="connsiteX15" fmla="*/ 8872638 w 24377651"/>
              <a:gd name="connsiteY15" fmla="*/ 6981751 h 13716000"/>
              <a:gd name="connsiteX16" fmla="*/ 8241160 w 24377651"/>
              <a:gd name="connsiteY16" fmla="*/ 6981751 h 13716000"/>
              <a:gd name="connsiteX17" fmla="*/ 8241160 w 24377651"/>
              <a:gd name="connsiteY17" fmla="*/ 6127203 h 13716000"/>
              <a:gd name="connsiteX18" fmla="*/ 8872638 w 24377651"/>
              <a:gd name="connsiteY18" fmla="*/ 6127203 h 13716000"/>
              <a:gd name="connsiteX19" fmla="*/ 10767076 w 24377651"/>
              <a:gd name="connsiteY19" fmla="*/ 4699351 h 13716000"/>
              <a:gd name="connsiteX20" fmla="*/ 9286367 w 24377651"/>
              <a:gd name="connsiteY20" fmla="*/ 3422939 h 13716000"/>
              <a:gd name="connsiteX21" fmla="*/ 0 w 24377651"/>
              <a:gd name="connsiteY21" fmla="*/ 0 h 13716000"/>
              <a:gd name="connsiteX22" fmla="*/ 7593013 w 24377651"/>
              <a:gd name="connsiteY22" fmla="*/ 0 h 13716000"/>
              <a:gd name="connsiteX23" fmla="*/ 7593013 w 24377651"/>
              <a:gd name="connsiteY23" fmla="*/ 2963203 h 13716000"/>
              <a:gd name="connsiteX24" fmla="*/ 7689807 w 24377651"/>
              <a:gd name="connsiteY24" fmla="*/ 2914199 h 13716000"/>
              <a:gd name="connsiteX25" fmla="*/ 9504117 w 24377651"/>
              <a:gd name="connsiteY25" fmla="*/ 2503489 h 13716000"/>
              <a:gd name="connsiteX26" fmla="*/ 11932047 w 24377651"/>
              <a:gd name="connsiteY26" fmla="*/ 4515463 h 13716000"/>
              <a:gd name="connsiteX27" fmla="*/ 10364236 w 24377651"/>
              <a:gd name="connsiteY27" fmla="*/ 6494984 h 13716000"/>
              <a:gd name="connsiteX28" fmla="*/ 10364236 w 24377651"/>
              <a:gd name="connsiteY28" fmla="*/ 6527434 h 13716000"/>
              <a:gd name="connsiteX29" fmla="*/ 12258674 w 24377651"/>
              <a:gd name="connsiteY29" fmla="*/ 8690846 h 13716000"/>
              <a:gd name="connsiteX30" fmla="*/ 9166605 w 24377651"/>
              <a:gd name="connsiteY30" fmla="*/ 11222038 h 13716000"/>
              <a:gd name="connsiteX31" fmla="*/ 7857373 w 24377651"/>
              <a:gd name="connsiteY31" fmla="*/ 11040852 h 13716000"/>
              <a:gd name="connsiteX32" fmla="*/ 7593013 w 24377651"/>
              <a:gd name="connsiteY32" fmla="*/ 10956310 h 13716000"/>
              <a:gd name="connsiteX33" fmla="*/ 7593013 w 24377651"/>
              <a:gd name="connsiteY33" fmla="*/ 13716000 h 13716000"/>
              <a:gd name="connsiteX34" fmla="*/ 0 w 24377651"/>
              <a:gd name="connsiteY34" fmla="*/ 1371600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4377651" h="13716000">
                <a:moveTo>
                  <a:pt x="24377651" y="8866375"/>
                </a:moveTo>
                <a:lnTo>
                  <a:pt x="24377651" y="11417358"/>
                </a:lnTo>
                <a:lnTo>
                  <a:pt x="22665225" y="13715999"/>
                </a:lnTo>
                <a:lnTo>
                  <a:pt x="20764811" y="13716000"/>
                </a:lnTo>
                <a:close/>
                <a:moveTo>
                  <a:pt x="24377649" y="5139261"/>
                </a:moveTo>
                <a:lnTo>
                  <a:pt x="24377647" y="7690245"/>
                </a:lnTo>
                <a:lnTo>
                  <a:pt x="19888625" y="13716000"/>
                </a:lnTo>
                <a:lnTo>
                  <a:pt x="17988209" y="13716000"/>
                </a:lnTo>
                <a:close/>
                <a:moveTo>
                  <a:pt x="9286367" y="3422939"/>
                </a:moveTo>
                <a:cubicBezTo>
                  <a:pt x="8686189" y="3422939"/>
                  <a:pt x="8111020" y="3654830"/>
                  <a:pt x="7735909" y="3886721"/>
                </a:cubicBezTo>
                <a:lnTo>
                  <a:pt x="7593013" y="3982019"/>
                </a:lnTo>
                <a:lnTo>
                  <a:pt x="7593013" y="9942981"/>
                </a:lnTo>
                <a:lnTo>
                  <a:pt x="7691481" y="9986556"/>
                </a:lnTo>
                <a:cubicBezTo>
                  <a:pt x="8073636" y="10149205"/>
                  <a:pt x="8601810" y="10302588"/>
                  <a:pt x="9155715" y="10302588"/>
                </a:cubicBezTo>
                <a:cubicBezTo>
                  <a:pt x="10625539" y="10302588"/>
                  <a:pt x="11082816" y="9372321"/>
                  <a:pt x="11071928" y="8669212"/>
                </a:cubicBezTo>
                <a:cubicBezTo>
                  <a:pt x="11061041" y="7490153"/>
                  <a:pt x="9983171" y="6981751"/>
                  <a:pt x="8872638" y="6981751"/>
                </a:cubicBezTo>
                <a:cubicBezTo>
                  <a:pt x="8241160" y="6981751"/>
                  <a:pt x="8241160" y="6981751"/>
                  <a:pt x="8241160" y="6981751"/>
                </a:cubicBezTo>
                <a:cubicBezTo>
                  <a:pt x="8241160" y="6127203"/>
                  <a:pt x="8241160" y="6127203"/>
                  <a:pt x="8241160" y="6127203"/>
                </a:cubicBezTo>
                <a:cubicBezTo>
                  <a:pt x="8872638" y="6127203"/>
                  <a:pt x="8872638" y="6127203"/>
                  <a:pt x="8872638" y="6127203"/>
                </a:cubicBezTo>
                <a:cubicBezTo>
                  <a:pt x="9710981" y="6127203"/>
                  <a:pt x="10767076" y="5694522"/>
                  <a:pt x="10767076" y="4699351"/>
                </a:cubicBezTo>
                <a:cubicBezTo>
                  <a:pt x="10767076" y="4017878"/>
                  <a:pt x="10342461" y="3422939"/>
                  <a:pt x="9286367" y="3422939"/>
                </a:cubicBezTo>
                <a:close/>
                <a:moveTo>
                  <a:pt x="0" y="0"/>
                </a:moveTo>
                <a:lnTo>
                  <a:pt x="7593013" y="0"/>
                </a:lnTo>
                <a:lnTo>
                  <a:pt x="7593013" y="2963203"/>
                </a:lnTo>
                <a:lnTo>
                  <a:pt x="7689807" y="2914199"/>
                </a:lnTo>
                <a:cubicBezTo>
                  <a:pt x="8162906" y="2686027"/>
                  <a:pt x="8818201" y="2503489"/>
                  <a:pt x="9504117" y="2503489"/>
                </a:cubicBezTo>
                <a:cubicBezTo>
                  <a:pt x="11180804" y="2503489"/>
                  <a:pt x="11932047" y="3487842"/>
                  <a:pt x="11932047" y="4515463"/>
                </a:cubicBezTo>
                <a:cubicBezTo>
                  <a:pt x="11932047" y="5380827"/>
                  <a:pt x="11409443" y="6127203"/>
                  <a:pt x="10364236" y="6494984"/>
                </a:cubicBezTo>
                <a:cubicBezTo>
                  <a:pt x="10364236" y="6527434"/>
                  <a:pt x="10364236" y="6527434"/>
                  <a:pt x="10364236" y="6527434"/>
                </a:cubicBezTo>
                <a:cubicBezTo>
                  <a:pt x="11409443" y="6732960"/>
                  <a:pt x="12258674" y="7511787"/>
                  <a:pt x="12258674" y="8690846"/>
                </a:cubicBezTo>
                <a:cubicBezTo>
                  <a:pt x="12258674" y="10042978"/>
                  <a:pt x="11202579" y="11222038"/>
                  <a:pt x="9166605" y="11222038"/>
                </a:cubicBezTo>
                <a:cubicBezTo>
                  <a:pt x="8687549" y="11222038"/>
                  <a:pt x="8238438" y="11149023"/>
                  <a:pt x="7857373" y="11040852"/>
                </a:cubicBezTo>
                <a:lnTo>
                  <a:pt x="7593013" y="10956310"/>
                </a:lnTo>
                <a:lnTo>
                  <a:pt x="7593013" y="13716000"/>
                </a:lnTo>
                <a:lnTo>
                  <a:pt x="0" y="13716000"/>
                </a:lnTo>
                <a:close/>
              </a:path>
            </a:pathLst>
          </a:custGeom>
        </p:spPr>
        <p:txBody>
          <a:bodyPr wrap="square">
            <a:noAutofit/>
          </a:bodyPr>
          <a:lstStyle/>
          <a:p>
            <a:endParaRPr lang="en-US" dirty="0"/>
          </a:p>
        </p:txBody>
      </p:sp>
    </p:spTree>
    <p:extLst>
      <p:ext uri="{BB962C8B-B14F-4D97-AF65-F5344CB8AC3E}">
        <p14:creationId xmlns:p14="http://schemas.microsoft.com/office/powerpoint/2010/main" val="4077563150"/>
      </p:ext>
    </p:extLst>
  </p:cSld>
  <p:clrMapOvr>
    <a:masterClrMapping/>
  </p:clrMapOvr>
  <p:extLst mod="1">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3_Title Slide">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9C0DBF0A-F2B2-4C60-B86E-C9199BEB1937}"/>
              </a:ext>
            </a:extLst>
          </p:cNvPr>
          <p:cNvSpPr/>
          <p:nvPr userDrawn="1"/>
        </p:nvSpPr>
        <p:spPr>
          <a:xfrm>
            <a:off x="0" y="0"/>
            <a:ext cx="12192000" cy="6858000"/>
          </a:xfrm>
          <a:prstGeom prst="rect">
            <a:avLst/>
          </a:prstGeom>
          <a:solidFill>
            <a:srgbClr val="0D1E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 xmlns:a16="http://schemas.microsoft.com/office/drawing/2014/main" id="{CD7C9D22-CA9A-4218-8D24-0ABD8A189C2B}"/>
              </a:ext>
            </a:extLst>
          </p:cNvPr>
          <p:cNvSpPr>
            <a:spLocks noGrp="1"/>
          </p:cNvSpPr>
          <p:nvPr>
            <p:ph type="dt" sz="half" idx="10"/>
          </p:nvPr>
        </p:nvSpPr>
        <p:spPr/>
        <p:txBody>
          <a:bodyPr/>
          <a:lstStyle/>
          <a:p>
            <a:fld id="{E0B6B3D0-83B9-4E5C-A000-B628AE360ADB}" type="datetimeFigureOut">
              <a:rPr lang="en-US" smtClean="0"/>
              <a:t>2/7/2020</a:t>
            </a:fld>
            <a:endParaRPr lang="en-US" dirty="0"/>
          </a:p>
        </p:txBody>
      </p:sp>
      <p:sp>
        <p:nvSpPr>
          <p:cNvPr id="5" name="Footer Placeholder 4">
            <a:extLst>
              <a:ext uri="{FF2B5EF4-FFF2-40B4-BE49-F238E27FC236}">
                <a16:creationId xmlns="" xmlns:a16="http://schemas.microsoft.com/office/drawing/2014/main" id="{29428681-C6E0-49E6-98F9-617E1BEFAA7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01759E25-684D-4007-8FBE-1BCE0F5D51A7}"/>
              </a:ext>
            </a:extLst>
          </p:cNvPr>
          <p:cNvSpPr>
            <a:spLocks noGrp="1"/>
          </p:cNvSpPr>
          <p:nvPr>
            <p:ph type="sldNum" sz="quarter" idx="12"/>
          </p:nvPr>
        </p:nvSpPr>
        <p:spPr/>
        <p:txBody>
          <a:bodyPr/>
          <a:lstStyle/>
          <a:p>
            <a:fld id="{AFA45FCF-3F33-45E1-AA44-018D06C43055}" type="slidenum">
              <a:rPr lang="en-US" smtClean="0"/>
              <a:t>‹Nº›</a:t>
            </a:fld>
            <a:endParaRPr lang="en-US" dirty="0"/>
          </a:p>
        </p:txBody>
      </p:sp>
      <p:sp>
        <p:nvSpPr>
          <p:cNvPr id="22" name="Picture Placeholder 21">
            <a:extLst>
              <a:ext uri="{FF2B5EF4-FFF2-40B4-BE49-F238E27FC236}">
                <a16:creationId xmlns="" xmlns:a16="http://schemas.microsoft.com/office/drawing/2014/main" id="{3FEC5864-26FD-4C80-9C2E-1F14753A02CF}"/>
              </a:ext>
            </a:extLst>
          </p:cNvPr>
          <p:cNvSpPr>
            <a:spLocks noGrp="1"/>
          </p:cNvSpPr>
          <p:nvPr>
            <p:ph type="pic" sz="quarter" idx="14"/>
          </p:nvPr>
        </p:nvSpPr>
        <p:spPr>
          <a:xfrm>
            <a:off x="1" y="0"/>
            <a:ext cx="12192001" cy="6858000"/>
          </a:xfrm>
          <a:custGeom>
            <a:avLst/>
            <a:gdLst>
              <a:gd name="connsiteX0" fmla="*/ 24377651 w 24377651"/>
              <a:gd name="connsiteY0" fmla="*/ 8866375 h 13716000"/>
              <a:gd name="connsiteX1" fmla="*/ 24377651 w 24377651"/>
              <a:gd name="connsiteY1" fmla="*/ 11417358 h 13716000"/>
              <a:gd name="connsiteX2" fmla="*/ 22665225 w 24377651"/>
              <a:gd name="connsiteY2" fmla="*/ 13715999 h 13716000"/>
              <a:gd name="connsiteX3" fmla="*/ 20764811 w 24377651"/>
              <a:gd name="connsiteY3" fmla="*/ 13716000 h 13716000"/>
              <a:gd name="connsiteX4" fmla="*/ 24377649 w 24377651"/>
              <a:gd name="connsiteY4" fmla="*/ 5139261 h 13716000"/>
              <a:gd name="connsiteX5" fmla="*/ 24377647 w 24377651"/>
              <a:gd name="connsiteY5" fmla="*/ 7690245 h 13716000"/>
              <a:gd name="connsiteX6" fmla="*/ 19888625 w 24377651"/>
              <a:gd name="connsiteY6" fmla="*/ 13716000 h 13716000"/>
              <a:gd name="connsiteX7" fmla="*/ 17988209 w 24377651"/>
              <a:gd name="connsiteY7" fmla="*/ 13716000 h 13716000"/>
              <a:gd name="connsiteX8" fmla="*/ 0 w 24377651"/>
              <a:gd name="connsiteY8" fmla="*/ 0 h 13716000"/>
              <a:gd name="connsiteX9" fmla="*/ 7620000 w 24377651"/>
              <a:gd name="connsiteY9" fmla="*/ 0 h 13716000"/>
              <a:gd name="connsiteX10" fmla="*/ 7620000 w 24377651"/>
              <a:gd name="connsiteY10" fmla="*/ 5476514 h 13716000"/>
              <a:gd name="connsiteX11" fmla="*/ 7660561 w 24377651"/>
              <a:gd name="connsiteY11" fmla="*/ 5418796 h 13716000"/>
              <a:gd name="connsiteX12" fmla="*/ 9695857 w 24377651"/>
              <a:gd name="connsiteY12" fmla="*/ 2522539 h 13716000"/>
              <a:gd name="connsiteX13" fmla="*/ 10970289 w 24377651"/>
              <a:gd name="connsiteY13" fmla="*/ 2522539 h 13716000"/>
              <a:gd name="connsiteX14" fmla="*/ 10970289 w 24377651"/>
              <a:gd name="connsiteY14" fmla="*/ 7914075 h 13716000"/>
              <a:gd name="connsiteX15" fmla="*/ 12188825 w 24377651"/>
              <a:gd name="connsiteY15" fmla="*/ 7914075 h 13716000"/>
              <a:gd name="connsiteX16" fmla="*/ 12188825 w 24377651"/>
              <a:gd name="connsiteY16" fmla="*/ 8836750 h 13716000"/>
              <a:gd name="connsiteX17" fmla="*/ 10970289 w 24377651"/>
              <a:gd name="connsiteY17" fmla="*/ 8836750 h 13716000"/>
              <a:gd name="connsiteX18" fmla="*/ 10970289 w 24377651"/>
              <a:gd name="connsiteY18" fmla="*/ 11193463 h 13716000"/>
              <a:gd name="connsiteX19" fmla="*/ 9852367 w 24377651"/>
              <a:gd name="connsiteY19" fmla="*/ 11193463 h 13716000"/>
              <a:gd name="connsiteX20" fmla="*/ 9852367 w 24377651"/>
              <a:gd name="connsiteY20" fmla="*/ 3656430 h 13716000"/>
              <a:gd name="connsiteX21" fmla="*/ 9125717 w 24377651"/>
              <a:gd name="connsiteY21" fmla="*/ 4934834 h 13716000"/>
              <a:gd name="connsiteX22" fmla="*/ 7695280 w 24377651"/>
              <a:gd name="connsiteY22" fmla="*/ 6908351 h 13716000"/>
              <a:gd name="connsiteX23" fmla="*/ 7620000 w 24377651"/>
              <a:gd name="connsiteY23" fmla="*/ 7012211 h 13716000"/>
              <a:gd name="connsiteX24" fmla="*/ 7620000 w 24377651"/>
              <a:gd name="connsiteY24" fmla="*/ 7914075 h 13716000"/>
              <a:gd name="connsiteX25" fmla="*/ 7658904 w 24377651"/>
              <a:gd name="connsiteY25" fmla="*/ 7914075 h 13716000"/>
              <a:gd name="connsiteX26" fmla="*/ 9047463 w 24377651"/>
              <a:gd name="connsiteY26" fmla="*/ 7914075 h 13716000"/>
              <a:gd name="connsiteX27" fmla="*/ 9047463 w 24377651"/>
              <a:gd name="connsiteY27" fmla="*/ 8836750 h 13716000"/>
              <a:gd name="connsiteX28" fmla="*/ 7679756 w 24377651"/>
              <a:gd name="connsiteY28" fmla="*/ 8836750 h 13716000"/>
              <a:gd name="connsiteX29" fmla="*/ 7620000 w 24377651"/>
              <a:gd name="connsiteY29" fmla="*/ 8836750 h 13716000"/>
              <a:gd name="connsiteX30" fmla="*/ 7620000 w 24377651"/>
              <a:gd name="connsiteY30" fmla="*/ 13716000 h 13716000"/>
              <a:gd name="connsiteX31" fmla="*/ 0 w 24377651"/>
              <a:gd name="connsiteY31" fmla="*/ 1371600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377651" h="13716000">
                <a:moveTo>
                  <a:pt x="24377651" y="8866375"/>
                </a:moveTo>
                <a:lnTo>
                  <a:pt x="24377651" y="11417358"/>
                </a:lnTo>
                <a:lnTo>
                  <a:pt x="22665225" y="13715999"/>
                </a:lnTo>
                <a:lnTo>
                  <a:pt x="20764811" y="13716000"/>
                </a:lnTo>
                <a:close/>
                <a:moveTo>
                  <a:pt x="24377649" y="5139261"/>
                </a:moveTo>
                <a:lnTo>
                  <a:pt x="24377647" y="7690245"/>
                </a:lnTo>
                <a:lnTo>
                  <a:pt x="19888625" y="13716000"/>
                </a:lnTo>
                <a:lnTo>
                  <a:pt x="17988209" y="13716000"/>
                </a:lnTo>
                <a:close/>
                <a:moveTo>
                  <a:pt x="0" y="0"/>
                </a:moveTo>
                <a:lnTo>
                  <a:pt x="7620000" y="0"/>
                </a:lnTo>
                <a:lnTo>
                  <a:pt x="7620000" y="5476514"/>
                </a:lnTo>
                <a:lnTo>
                  <a:pt x="7660561" y="5418796"/>
                </a:lnTo>
                <a:cubicBezTo>
                  <a:pt x="8179982" y="4679652"/>
                  <a:pt x="8844839" y="3733550"/>
                  <a:pt x="9695857" y="2522539"/>
                </a:cubicBezTo>
                <a:cubicBezTo>
                  <a:pt x="9695857" y="2522539"/>
                  <a:pt x="9695857" y="2522539"/>
                  <a:pt x="10970289" y="2522539"/>
                </a:cubicBezTo>
                <a:cubicBezTo>
                  <a:pt x="10970289" y="2522539"/>
                  <a:pt x="10970289" y="2522539"/>
                  <a:pt x="10970289" y="7914075"/>
                </a:cubicBezTo>
                <a:lnTo>
                  <a:pt x="12188825" y="7914075"/>
                </a:lnTo>
                <a:cubicBezTo>
                  <a:pt x="12188825" y="7914075"/>
                  <a:pt x="12188825" y="7914075"/>
                  <a:pt x="12188825" y="8836750"/>
                </a:cubicBezTo>
                <a:cubicBezTo>
                  <a:pt x="12188825" y="8836750"/>
                  <a:pt x="12188825" y="8836750"/>
                  <a:pt x="10970289" y="8836750"/>
                </a:cubicBezTo>
                <a:cubicBezTo>
                  <a:pt x="10970289" y="8836750"/>
                  <a:pt x="10970289" y="8836750"/>
                  <a:pt x="10970289" y="11193463"/>
                </a:cubicBezTo>
                <a:cubicBezTo>
                  <a:pt x="10970289" y="11193463"/>
                  <a:pt x="10970289" y="11193463"/>
                  <a:pt x="9852367" y="11193463"/>
                </a:cubicBezTo>
                <a:cubicBezTo>
                  <a:pt x="9852367" y="11193463"/>
                  <a:pt x="9852367" y="11193463"/>
                  <a:pt x="9852367" y="3656430"/>
                </a:cubicBezTo>
                <a:cubicBezTo>
                  <a:pt x="9584066" y="4167792"/>
                  <a:pt x="9371660" y="4534639"/>
                  <a:pt x="9125717" y="4934834"/>
                </a:cubicBezTo>
                <a:cubicBezTo>
                  <a:pt x="9125717" y="4934834"/>
                  <a:pt x="9125717" y="4934834"/>
                  <a:pt x="7695280" y="6908351"/>
                </a:cubicBezTo>
                <a:lnTo>
                  <a:pt x="7620000" y="7012211"/>
                </a:lnTo>
                <a:lnTo>
                  <a:pt x="7620000" y="7914075"/>
                </a:lnTo>
                <a:lnTo>
                  <a:pt x="7658904" y="7914075"/>
                </a:lnTo>
                <a:cubicBezTo>
                  <a:pt x="7962730" y="7914075"/>
                  <a:pt x="8404657" y="7914075"/>
                  <a:pt x="9047463" y="7914075"/>
                </a:cubicBezTo>
                <a:cubicBezTo>
                  <a:pt x="9047463" y="7914075"/>
                  <a:pt x="9047463" y="7914075"/>
                  <a:pt x="9047463" y="8836750"/>
                </a:cubicBezTo>
                <a:cubicBezTo>
                  <a:pt x="9047463" y="8836750"/>
                  <a:pt x="9047463" y="8836750"/>
                  <a:pt x="7679756" y="8836750"/>
                </a:cubicBezTo>
                <a:lnTo>
                  <a:pt x="7620000" y="8836750"/>
                </a:lnTo>
                <a:lnTo>
                  <a:pt x="7620000" y="13716000"/>
                </a:lnTo>
                <a:lnTo>
                  <a:pt x="0" y="13716000"/>
                </a:lnTo>
                <a:close/>
              </a:path>
            </a:pathLst>
          </a:custGeom>
        </p:spPr>
        <p:txBody>
          <a:bodyPr wrap="square">
            <a:noAutofit/>
          </a:bodyPr>
          <a:lstStyle/>
          <a:p>
            <a:endParaRPr lang="en-US" dirty="0"/>
          </a:p>
        </p:txBody>
      </p:sp>
    </p:spTree>
    <p:extLst>
      <p:ext uri="{BB962C8B-B14F-4D97-AF65-F5344CB8AC3E}">
        <p14:creationId xmlns:p14="http://schemas.microsoft.com/office/powerpoint/2010/main" val="3935927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BF07288-BED4-4218-90E7-910EF0124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556B1EE-1BB7-4C67-90C7-CF2CC2B9CE6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84C76CCC-F0C0-455F-B88C-D572C936B90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D48A04D0-142E-44FE-8B21-DEBB0D6FDF21}"/>
              </a:ext>
            </a:extLst>
          </p:cNvPr>
          <p:cNvSpPr>
            <a:spLocks noGrp="1"/>
          </p:cNvSpPr>
          <p:nvPr>
            <p:ph type="dt" sz="half" idx="10"/>
          </p:nvPr>
        </p:nvSpPr>
        <p:spPr/>
        <p:txBody>
          <a:bodyPr/>
          <a:lstStyle/>
          <a:p>
            <a:fld id="{CCB8D670-0FFB-4F77-B77F-E96657E913BF}" type="datetimeFigureOut">
              <a:rPr lang="en-US" smtClean="0"/>
              <a:t>2/7/2020</a:t>
            </a:fld>
            <a:endParaRPr lang="en-US" dirty="0"/>
          </a:p>
        </p:txBody>
      </p:sp>
      <p:sp>
        <p:nvSpPr>
          <p:cNvPr id="6" name="Footer Placeholder 5">
            <a:extLst>
              <a:ext uri="{FF2B5EF4-FFF2-40B4-BE49-F238E27FC236}">
                <a16:creationId xmlns="" xmlns:a16="http://schemas.microsoft.com/office/drawing/2014/main" id="{7DBF878B-695F-44EC-A199-AA87B0C2D0C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 xmlns:a16="http://schemas.microsoft.com/office/drawing/2014/main" id="{590112F9-9169-4D08-B56E-8293A0DF018C}"/>
              </a:ext>
            </a:extLst>
          </p:cNvPr>
          <p:cNvSpPr>
            <a:spLocks noGrp="1"/>
          </p:cNvSpPr>
          <p:nvPr>
            <p:ph type="sldNum" sz="quarter" idx="12"/>
          </p:nvPr>
        </p:nvSpPr>
        <p:spPr/>
        <p:txBody>
          <a:bodyPr/>
          <a:lstStyle/>
          <a:p>
            <a:fld id="{D13DE82C-19FF-4122-931F-2BD77445347C}" type="slidenum">
              <a:rPr lang="en-US" smtClean="0"/>
              <a:t>‹Nº›</a:t>
            </a:fld>
            <a:endParaRPr lang="en-US" dirty="0"/>
          </a:p>
        </p:txBody>
      </p:sp>
    </p:spTree>
    <p:extLst>
      <p:ext uri="{BB962C8B-B14F-4D97-AF65-F5344CB8AC3E}">
        <p14:creationId xmlns:p14="http://schemas.microsoft.com/office/powerpoint/2010/main" val="17391439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EDE3E49-C7FC-4908-A404-85916B52DE1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79B11488-A2BE-4A7C-959B-B240994CB5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320D999C-AE5D-463A-8F1A-4FB2FC265D3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952C108A-86E2-4476-A4BA-E44707CF9A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A7DE3BA6-2A7A-4A2C-BEDA-697B882FDC6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32384FB9-4EE6-470A-B8E7-E0B99C7ECE40}"/>
              </a:ext>
            </a:extLst>
          </p:cNvPr>
          <p:cNvSpPr>
            <a:spLocks noGrp="1"/>
          </p:cNvSpPr>
          <p:nvPr>
            <p:ph type="dt" sz="half" idx="10"/>
          </p:nvPr>
        </p:nvSpPr>
        <p:spPr/>
        <p:txBody>
          <a:bodyPr/>
          <a:lstStyle/>
          <a:p>
            <a:fld id="{CCB8D670-0FFB-4F77-B77F-E96657E913BF}" type="datetimeFigureOut">
              <a:rPr lang="en-US" smtClean="0"/>
              <a:t>2/7/2020</a:t>
            </a:fld>
            <a:endParaRPr lang="en-US" dirty="0"/>
          </a:p>
        </p:txBody>
      </p:sp>
      <p:sp>
        <p:nvSpPr>
          <p:cNvPr id="8" name="Footer Placeholder 7">
            <a:extLst>
              <a:ext uri="{FF2B5EF4-FFF2-40B4-BE49-F238E27FC236}">
                <a16:creationId xmlns="" xmlns:a16="http://schemas.microsoft.com/office/drawing/2014/main" id="{CD779029-45D7-4BEE-BCE1-15CF76540C1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 xmlns:a16="http://schemas.microsoft.com/office/drawing/2014/main" id="{8D832706-5ADB-4D5F-810D-CF9BD81EEE33}"/>
              </a:ext>
            </a:extLst>
          </p:cNvPr>
          <p:cNvSpPr>
            <a:spLocks noGrp="1"/>
          </p:cNvSpPr>
          <p:nvPr>
            <p:ph type="sldNum" sz="quarter" idx="12"/>
          </p:nvPr>
        </p:nvSpPr>
        <p:spPr/>
        <p:txBody>
          <a:bodyPr/>
          <a:lstStyle/>
          <a:p>
            <a:fld id="{D13DE82C-19FF-4122-931F-2BD77445347C}" type="slidenum">
              <a:rPr lang="en-US" smtClean="0"/>
              <a:t>‹Nº›</a:t>
            </a:fld>
            <a:endParaRPr lang="en-US" dirty="0"/>
          </a:p>
        </p:txBody>
      </p:sp>
    </p:spTree>
    <p:extLst>
      <p:ext uri="{BB962C8B-B14F-4D97-AF65-F5344CB8AC3E}">
        <p14:creationId xmlns:p14="http://schemas.microsoft.com/office/powerpoint/2010/main" val="27566331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67B6BCA-C9EB-4BB7-91C1-17EB1C0362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DA8B3E42-60B0-417E-9A18-AAB2397466FA}"/>
              </a:ext>
            </a:extLst>
          </p:cNvPr>
          <p:cNvSpPr>
            <a:spLocks noGrp="1"/>
          </p:cNvSpPr>
          <p:nvPr>
            <p:ph type="dt" sz="half" idx="10"/>
          </p:nvPr>
        </p:nvSpPr>
        <p:spPr/>
        <p:txBody>
          <a:bodyPr/>
          <a:lstStyle/>
          <a:p>
            <a:fld id="{CCB8D670-0FFB-4F77-B77F-E96657E913BF}" type="datetimeFigureOut">
              <a:rPr lang="en-US" smtClean="0"/>
              <a:t>2/7/2020</a:t>
            </a:fld>
            <a:endParaRPr lang="en-US" dirty="0"/>
          </a:p>
        </p:txBody>
      </p:sp>
      <p:sp>
        <p:nvSpPr>
          <p:cNvPr id="4" name="Footer Placeholder 3">
            <a:extLst>
              <a:ext uri="{FF2B5EF4-FFF2-40B4-BE49-F238E27FC236}">
                <a16:creationId xmlns="" xmlns:a16="http://schemas.microsoft.com/office/drawing/2014/main" id="{6A05EC7C-1A71-48ED-A550-DF253100832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 xmlns:a16="http://schemas.microsoft.com/office/drawing/2014/main" id="{3FC04D93-277E-4525-BFCF-EAAA9135E16F}"/>
              </a:ext>
            </a:extLst>
          </p:cNvPr>
          <p:cNvSpPr>
            <a:spLocks noGrp="1"/>
          </p:cNvSpPr>
          <p:nvPr>
            <p:ph type="sldNum" sz="quarter" idx="12"/>
          </p:nvPr>
        </p:nvSpPr>
        <p:spPr/>
        <p:txBody>
          <a:bodyPr/>
          <a:lstStyle/>
          <a:p>
            <a:fld id="{D13DE82C-19FF-4122-931F-2BD77445347C}" type="slidenum">
              <a:rPr lang="en-US" smtClean="0"/>
              <a:t>‹Nº›</a:t>
            </a:fld>
            <a:endParaRPr lang="en-US" dirty="0"/>
          </a:p>
        </p:txBody>
      </p:sp>
    </p:spTree>
    <p:extLst>
      <p:ext uri="{BB962C8B-B14F-4D97-AF65-F5344CB8AC3E}">
        <p14:creationId xmlns:p14="http://schemas.microsoft.com/office/powerpoint/2010/main" val="19485051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1E2B08A-7404-4B96-9DCB-FBF89786EEB9}"/>
              </a:ext>
            </a:extLst>
          </p:cNvPr>
          <p:cNvSpPr>
            <a:spLocks noGrp="1"/>
          </p:cNvSpPr>
          <p:nvPr>
            <p:ph type="dt" sz="half" idx="10"/>
          </p:nvPr>
        </p:nvSpPr>
        <p:spPr/>
        <p:txBody>
          <a:bodyPr/>
          <a:lstStyle/>
          <a:p>
            <a:fld id="{CCB8D670-0FFB-4F77-B77F-E96657E913BF}" type="datetimeFigureOut">
              <a:rPr lang="en-US" smtClean="0"/>
              <a:t>2/7/2020</a:t>
            </a:fld>
            <a:endParaRPr lang="en-US" dirty="0"/>
          </a:p>
        </p:txBody>
      </p:sp>
      <p:sp>
        <p:nvSpPr>
          <p:cNvPr id="3" name="Footer Placeholder 2">
            <a:extLst>
              <a:ext uri="{FF2B5EF4-FFF2-40B4-BE49-F238E27FC236}">
                <a16:creationId xmlns="" xmlns:a16="http://schemas.microsoft.com/office/drawing/2014/main" id="{D55401EC-FFEB-48AA-9A6D-0C928B71CDB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 xmlns:a16="http://schemas.microsoft.com/office/drawing/2014/main" id="{CA87C97E-889A-476E-98C5-210B15C5DDBA}"/>
              </a:ext>
            </a:extLst>
          </p:cNvPr>
          <p:cNvSpPr>
            <a:spLocks noGrp="1"/>
          </p:cNvSpPr>
          <p:nvPr>
            <p:ph type="sldNum" sz="quarter" idx="12"/>
          </p:nvPr>
        </p:nvSpPr>
        <p:spPr/>
        <p:txBody>
          <a:bodyPr/>
          <a:lstStyle/>
          <a:p>
            <a:fld id="{D13DE82C-19FF-4122-931F-2BD77445347C}" type="slidenum">
              <a:rPr lang="en-US" smtClean="0"/>
              <a:t>‹Nº›</a:t>
            </a:fld>
            <a:endParaRPr lang="en-US" dirty="0"/>
          </a:p>
        </p:txBody>
      </p:sp>
    </p:spTree>
    <p:extLst>
      <p:ext uri="{BB962C8B-B14F-4D97-AF65-F5344CB8AC3E}">
        <p14:creationId xmlns:p14="http://schemas.microsoft.com/office/powerpoint/2010/main" val="12561365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1E2B08A-7404-4B96-9DCB-FBF89786EEB9}"/>
              </a:ext>
            </a:extLst>
          </p:cNvPr>
          <p:cNvSpPr>
            <a:spLocks noGrp="1"/>
          </p:cNvSpPr>
          <p:nvPr>
            <p:ph type="dt" sz="half" idx="10"/>
          </p:nvPr>
        </p:nvSpPr>
        <p:spPr/>
        <p:txBody>
          <a:bodyPr/>
          <a:lstStyle/>
          <a:p>
            <a:fld id="{CCB8D670-0FFB-4F77-B77F-E96657E913BF}" type="datetimeFigureOut">
              <a:rPr lang="en-US" smtClean="0"/>
              <a:t>2/7/2020</a:t>
            </a:fld>
            <a:endParaRPr lang="en-US" dirty="0"/>
          </a:p>
        </p:txBody>
      </p:sp>
      <p:sp>
        <p:nvSpPr>
          <p:cNvPr id="3" name="Footer Placeholder 2">
            <a:extLst>
              <a:ext uri="{FF2B5EF4-FFF2-40B4-BE49-F238E27FC236}">
                <a16:creationId xmlns="" xmlns:a16="http://schemas.microsoft.com/office/drawing/2014/main" id="{D55401EC-FFEB-48AA-9A6D-0C928B71CDB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 xmlns:a16="http://schemas.microsoft.com/office/drawing/2014/main" id="{CA87C97E-889A-476E-98C5-210B15C5DDBA}"/>
              </a:ext>
            </a:extLst>
          </p:cNvPr>
          <p:cNvSpPr>
            <a:spLocks noGrp="1"/>
          </p:cNvSpPr>
          <p:nvPr>
            <p:ph type="sldNum" sz="quarter" idx="12"/>
          </p:nvPr>
        </p:nvSpPr>
        <p:spPr/>
        <p:txBody>
          <a:bodyPr/>
          <a:lstStyle/>
          <a:p>
            <a:fld id="{D13DE82C-19FF-4122-931F-2BD77445347C}" type="slidenum">
              <a:rPr lang="en-US" smtClean="0"/>
              <a:t>‹Nº›</a:t>
            </a:fld>
            <a:endParaRPr lang="en-US" dirty="0"/>
          </a:p>
        </p:txBody>
      </p:sp>
      <p:pic>
        <p:nvPicPr>
          <p:cNvPr id="5" name="Graphic 4">
            <a:extLst>
              <a:ext uri="{FF2B5EF4-FFF2-40B4-BE49-F238E27FC236}">
                <a16:creationId xmlns="" xmlns:a16="http://schemas.microsoft.com/office/drawing/2014/main" id="{F87DC8D8-E48C-48B0-B3D2-3BD3831F0B0B}"/>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95125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1E2B08A-7404-4B96-9DCB-FBF89786EEB9}"/>
              </a:ext>
            </a:extLst>
          </p:cNvPr>
          <p:cNvSpPr>
            <a:spLocks noGrp="1"/>
          </p:cNvSpPr>
          <p:nvPr>
            <p:ph type="dt" sz="half" idx="10"/>
          </p:nvPr>
        </p:nvSpPr>
        <p:spPr/>
        <p:txBody>
          <a:bodyPr/>
          <a:lstStyle/>
          <a:p>
            <a:fld id="{CCB8D670-0FFB-4F77-B77F-E96657E913BF}" type="datetimeFigureOut">
              <a:rPr lang="en-US" smtClean="0"/>
              <a:t>2/7/2020</a:t>
            </a:fld>
            <a:endParaRPr lang="en-US" dirty="0"/>
          </a:p>
        </p:txBody>
      </p:sp>
      <p:sp>
        <p:nvSpPr>
          <p:cNvPr id="3" name="Footer Placeholder 2">
            <a:extLst>
              <a:ext uri="{FF2B5EF4-FFF2-40B4-BE49-F238E27FC236}">
                <a16:creationId xmlns="" xmlns:a16="http://schemas.microsoft.com/office/drawing/2014/main" id="{D55401EC-FFEB-48AA-9A6D-0C928B71CDB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 xmlns:a16="http://schemas.microsoft.com/office/drawing/2014/main" id="{CA87C97E-889A-476E-98C5-210B15C5DDBA}"/>
              </a:ext>
            </a:extLst>
          </p:cNvPr>
          <p:cNvSpPr>
            <a:spLocks noGrp="1"/>
          </p:cNvSpPr>
          <p:nvPr>
            <p:ph type="sldNum" sz="quarter" idx="12"/>
          </p:nvPr>
        </p:nvSpPr>
        <p:spPr/>
        <p:txBody>
          <a:bodyPr/>
          <a:lstStyle/>
          <a:p>
            <a:fld id="{D13DE82C-19FF-4122-931F-2BD77445347C}" type="slidenum">
              <a:rPr lang="en-US" smtClean="0"/>
              <a:t>‹Nº›</a:t>
            </a:fld>
            <a:endParaRPr lang="en-US" dirty="0"/>
          </a:p>
        </p:txBody>
      </p:sp>
      <p:sp>
        <p:nvSpPr>
          <p:cNvPr id="5" name="Rectangle 4">
            <a:extLst>
              <a:ext uri="{FF2B5EF4-FFF2-40B4-BE49-F238E27FC236}">
                <a16:creationId xmlns="" xmlns:a16="http://schemas.microsoft.com/office/drawing/2014/main" id="{03A4E085-6B40-46A9-8D2D-235FE694E6D3}"/>
              </a:ext>
            </a:extLst>
          </p:cNvPr>
          <p:cNvSpPr/>
          <p:nvPr userDrawn="1"/>
        </p:nvSpPr>
        <p:spPr>
          <a:xfrm>
            <a:off x="0" y="0"/>
            <a:ext cx="12192000" cy="6858000"/>
          </a:xfrm>
          <a:prstGeom prst="rect">
            <a:avLst/>
          </a:prstGeom>
          <a:solidFill>
            <a:srgbClr val="0D1E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715677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3E3C6FEE-E282-4416-B3EE-492BE931CC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78EFDD00-3ED2-414D-AE86-ED3AC1FAEA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FB7937E-2611-413A-A218-B3F60C0AEF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B8D670-0FFB-4F77-B77F-E96657E913BF}" type="datetimeFigureOut">
              <a:rPr lang="en-US" smtClean="0"/>
              <a:t>2/7/2020</a:t>
            </a:fld>
            <a:endParaRPr lang="en-US" dirty="0"/>
          </a:p>
        </p:txBody>
      </p:sp>
      <p:sp>
        <p:nvSpPr>
          <p:cNvPr id="5" name="Footer Placeholder 4">
            <a:extLst>
              <a:ext uri="{FF2B5EF4-FFF2-40B4-BE49-F238E27FC236}">
                <a16:creationId xmlns="" xmlns:a16="http://schemas.microsoft.com/office/drawing/2014/main" id="{4EAF583C-95A4-4BCA-8758-AF2743C68A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 xmlns:a16="http://schemas.microsoft.com/office/drawing/2014/main" id="{77972132-59C4-4A57-BD0C-0A207B7092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3DE82C-19FF-4122-931F-2BD77445347C}" type="slidenum">
              <a:rPr lang="en-US" smtClean="0"/>
              <a:t>‹Nº›</a:t>
            </a:fld>
            <a:endParaRPr lang="en-US" dirty="0"/>
          </a:p>
        </p:txBody>
      </p:sp>
    </p:spTree>
    <p:extLst>
      <p:ext uri="{BB962C8B-B14F-4D97-AF65-F5344CB8AC3E}">
        <p14:creationId xmlns:p14="http://schemas.microsoft.com/office/powerpoint/2010/main" val="27550618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4" r:id="rId8"/>
    <p:sldLayoutId id="2147483660" r:id="rId9"/>
    <p:sldLayoutId id="2147483679" r:id="rId10"/>
    <p:sldLayoutId id="2147483678" r:id="rId11"/>
    <p:sldLayoutId id="2147483677" r:id="rId12"/>
    <p:sldLayoutId id="2147483676" r:id="rId13"/>
    <p:sldLayoutId id="2147483675" r:id="rId14"/>
    <p:sldLayoutId id="2147483674" r:id="rId15"/>
    <p:sldLayoutId id="2147483673" r:id="rId16"/>
    <p:sldLayoutId id="2147483672" r:id="rId17"/>
    <p:sldLayoutId id="2147483671" r:id="rId18"/>
    <p:sldLayoutId id="2147483670" r:id="rId19"/>
    <p:sldLayoutId id="2147483669" r:id="rId20"/>
    <p:sldLayoutId id="2147483668" r:id="rId21"/>
    <p:sldLayoutId id="2147483667" r:id="rId22"/>
    <p:sldLayoutId id="2147483666" r:id="rId23"/>
    <p:sldLayoutId id="2147483665" r:id="rId24"/>
    <p:sldLayoutId id="2147483663" r:id="rId25"/>
    <p:sldLayoutId id="2147483662" r:id="rId26"/>
    <p:sldLayoutId id="2147483661" r:id="rId27"/>
    <p:sldLayoutId id="2147483656" r:id="rId28"/>
    <p:sldLayoutId id="2147483657" r:id="rId29"/>
    <p:sldLayoutId id="2147483658" r:id="rId30"/>
    <p:sldLayoutId id="2147483659" r:id="rId31"/>
    <p:sldLayoutId id="2147483680" r:id="rId32"/>
    <p:sldLayoutId id="2147483681" r:id="rId33"/>
    <p:sldLayoutId id="2147483683" r:id="rId34"/>
    <p:sldLayoutId id="2147483682" r:id="rId3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6.xml"/><Relationship Id="rId4" Type="http://schemas.openxmlformats.org/officeDocument/2006/relationships/image" Target="../media/image5.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16.xml"/><Relationship Id="rId4" Type="http://schemas.openxmlformats.org/officeDocument/2006/relationships/image" Target="../media/image9.svg"/></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6.xml"/><Relationship Id="rId4" Type="http://schemas.openxmlformats.org/officeDocument/2006/relationships/image" Target="../media/image14.sv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5.xml"/><Relationship Id="rId4" Type="http://schemas.openxmlformats.org/officeDocument/2006/relationships/image" Target="../media/image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descr="A close up of a rock near the ocean&#10;&#10;Description generated with very high confidence">
            <a:extLst>
              <a:ext uri="{FF2B5EF4-FFF2-40B4-BE49-F238E27FC236}">
                <a16:creationId xmlns="" xmlns:a16="http://schemas.microsoft.com/office/drawing/2014/main" id="{5C45C58E-4A1C-4F6C-AFD9-5A0BF6AF2F40}"/>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2025" b="12025"/>
          <a:stretch>
            <a:fillRect/>
          </a:stretch>
        </p:blipFill>
        <p:spPr/>
      </p:pic>
      <p:sp>
        <p:nvSpPr>
          <p:cNvPr id="10" name="Rectangle 9">
            <a:extLst>
              <a:ext uri="{FF2B5EF4-FFF2-40B4-BE49-F238E27FC236}">
                <a16:creationId xmlns="" xmlns:a16="http://schemas.microsoft.com/office/drawing/2014/main" id="{9B8D2AE6-2723-49EF-9AAD-B5856D722BC3}"/>
              </a:ext>
            </a:extLst>
          </p:cNvPr>
          <p:cNvSpPr/>
          <p:nvPr/>
        </p:nvSpPr>
        <p:spPr>
          <a:xfrm>
            <a:off x="0" y="-38100"/>
            <a:ext cx="12192000" cy="6858000"/>
          </a:xfrm>
          <a:prstGeom prst="rect">
            <a:avLst/>
          </a:prstGeom>
          <a:gradFill>
            <a:gsLst>
              <a:gs pos="23000">
                <a:srgbClr val="0D1E25"/>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 xmlns:a16="http://schemas.microsoft.com/office/drawing/2014/main" id="{1F24F39F-98DE-4B39-A3D7-6BB3F4C56274}"/>
              </a:ext>
            </a:extLst>
          </p:cNvPr>
          <p:cNvSpPr txBox="1"/>
          <p:nvPr/>
        </p:nvSpPr>
        <p:spPr>
          <a:xfrm>
            <a:off x="1619717" y="2189983"/>
            <a:ext cx="4268465" cy="1938992"/>
          </a:xfrm>
          <a:prstGeom prst="rect">
            <a:avLst/>
          </a:prstGeom>
          <a:noFill/>
        </p:spPr>
        <p:txBody>
          <a:bodyPr wrap="square" rtlCol="0">
            <a:spAutoFit/>
          </a:bodyPr>
          <a:lstStyle/>
          <a:p>
            <a:pPr algn="r"/>
            <a:r>
              <a:rPr lang="en-US" sz="6000" dirty="0" smtClean="0">
                <a:solidFill>
                  <a:schemeClr val="bg1"/>
                </a:solidFill>
                <a:latin typeface="Roboto Black" panose="02000000000000000000" pitchFamily="2" charset="0"/>
                <a:ea typeface="Roboto Black" panose="02000000000000000000" pitchFamily="2" charset="0"/>
              </a:rPr>
              <a:t>DARK RED </a:t>
            </a:r>
            <a:r>
              <a:rPr lang="en-US" sz="6000" dirty="0">
                <a:solidFill>
                  <a:schemeClr val="bg1"/>
                </a:solidFill>
                <a:latin typeface="Roboto Black" panose="02000000000000000000" pitchFamily="2" charset="0"/>
                <a:ea typeface="Roboto Black" panose="02000000000000000000" pitchFamily="2" charset="0"/>
              </a:rPr>
              <a:t>TEMPLATE</a:t>
            </a:r>
          </a:p>
        </p:txBody>
      </p:sp>
      <p:sp>
        <p:nvSpPr>
          <p:cNvPr id="18" name="TextBox 17">
            <a:extLst>
              <a:ext uri="{FF2B5EF4-FFF2-40B4-BE49-F238E27FC236}">
                <a16:creationId xmlns="" xmlns:a16="http://schemas.microsoft.com/office/drawing/2014/main" id="{75D86EB7-1B63-4DE4-A405-147B6F2076EF}"/>
              </a:ext>
            </a:extLst>
          </p:cNvPr>
          <p:cNvSpPr txBox="1"/>
          <p:nvPr/>
        </p:nvSpPr>
        <p:spPr>
          <a:xfrm>
            <a:off x="7038111" y="4931262"/>
            <a:ext cx="4076536" cy="1077218"/>
          </a:xfrm>
          <a:prstGeom prst="rect">
            <a:avLst/>
          </a:prstGeom>
          <a:noFill/>
        </p:spPr>
        <p:txBody>
          <a:bodyPr wrap="square" rtlCol="0">
            <a:spAutoFit/>
          </a:bodyPr>
          <a:lstStyle/>
          <a:p>
            <a:pPr algn="just"/>
            <a:r>
              <a:rPr lang="en-US" altLang="ko-KR" sz="1600" dirty="0">
                <a:solidFill>
                  <a:schemeClr val="bg1"/>
                </a:solidFill>
                <a:cs typeface="Arial" pitchFamily="34" charset="0"/>
              </a:rPr>
              <a:t>Ex quaeque volumus definitiones vel, dolore feugiat reprehendunt nec an. Omnis noster ad vis, dicta scaevola perfecto eu pri, eam cu possim aliquam maiorum. </a:t>
            </a:r>
            <a:endParaRPr lang="ko-KR" altLang="en-US" sz="1600" dirty="0">
              <a:solidFill>
                <a:schemeClr val="bg1"/>
              </a:solidFill>
              <a:cs typeface="Arial" pitchFamily="34" charset="0"/>
            </a:endParaRPr>
          </a:p>
        </p:txBody>
      </p:sp>
      <p:sp>
        <p:nvSpPr>
          <p:cNvPr id="19" name="TextBox 18">
            <a:extLst>
              <a:ext uri="{FF2B5EF4-FFF2-40B4-BE49-F238E27FC236}">
                <a16:creationId xmlns="" xmlns:a16="http://schemas.microsoft.com/office/drawing/2014/main" id="{1245D8AA-C82C-408F-AC6C-E5D53A52E60C}"/>
              </a:ext>
            </a:extLst>
          </p:cNvPr>
          <p:cNvSpPr txBox="1"/>
          <p:nvPr/>
        </p:nvSpPr>
        <p:spPr>
          <a:xfrm>
            <a:off x="7038111" y="3854044"/>
            <a:ext cx="4076536" cy="1077218"/>
          </a:xfrm>
          <a:prstGeom prst="rect">
            <a:avLst/>
          </a:prstGeom>
          <a:noFill/>
        </p:spPr>
        <p:txBody>
          <a:bodyPr wrap="square" rtlCol="0">
            <a:spAutoFit/>
          </a:bodyPr>
          <a:lstStyle/>
          <a:p>
            <a:pPr algn="just"/>
            <a:r>
              <a:rPr lang="en-US" altLang="ko-KR" sz="1600" dirty="0">
                <a:solidFill>
                  <a:schemeClr val="bg1"/>
                </a:solidFill>
                <a:cs typeface="Arial" pitchFamily="34" charset="0"/>
              </a:rPr>
              <a:t>Ex quaeque volumus definitiones vel, dolore feugiat reprehendunt nec an. Omnis noster ad vis, dicta scaevola perfecto eu pri, eam cu possim aliquam maiorum. </a:t>
            </a:r>
            <a:endParaRPr lang="ko-KR" altLang="en-US" sz="1600" dirty="0">
              <a:solidFill>
                <a:schemeClr val="bg1"/>
              </a:solidFill>
              <a:cs typeface="Arial" pitchFamily="34" charset="0"/>
            </a:endParaRPr>
          </a:p>
        </p:txBody>
      </p:sp>
      <p:pic>
        <p:nvPicPr>
          <p:cNvPr id="20" name="Graphic 19">
            <a:extLst>
              <a:ext uri="{FF2B5EF4-FFF2-40B4-BE49-F238E27FC236}">
                <a16:creationId xmlns="" xmlns:a16="http://schemas.microsoft.com/office/drawing/2014/main" id="{6210CB3A-CEF2-495B-A708-2409032A6A1E}"/>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885427" y="1032924"/>
            <a:ext cx="4268464" cy="4253110"/>
          </a:xfrm>
          <a:prstGeom prst="rect">
            <a:avLst/>
          </a:prstGeom>
        </p:spPr>
      </p:pic>
    </p:spTree>
    <p:extLst>
      <p:ext uri="{BB962C8B-B14F-4D97-AF65-F5344CB8AC3E}">
        <p14:creationId xmlns:p14="http://schemas.microsoft.com/office/powerpoint/2010/main" val="9576421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aphic 2">
            <a:extLst>
              <a:ext uri="{FF2B5EF4-FFF2-40B4-BE49-F238E27FC236}">
                <a16:creationId xmlns="" xmlns:a16="http://schemas.microsoft.com/office/drawing/2014/main" id="{5E8915E0-24E0-41A2-BF97-FD2F505F2723}"/>
              </a:ext>
            </a:extLst>
          </p:cNvPr>
          <p:cNvGrpSpPr/>
          <p:nvPr/>
        </p:nvGrpSpPr>
        <p:grpSpPr>
          <a:xfrm>
            <a:off x="1827902" y="4706129"/>
            <a:ext cx="5334000" cy="1819275"/>
            <a:chOff x="935181" y="2782599"/>
            <a:chExt cx="5334000" cy="1819275"/>
          </a:xfrm>
          <a:solidFill>
            <a:srgbClr val="E72B3C">
              <a:alpha val="36000"/>
            </a:srgbClr>
          </a:solidFill>
        </p:grpSpPr>
        <p:sp>
          <p:nvSpPr>
            <p:cNvPr id="10" name="Freeform: Shape 9">
              <a:extLst>
                <a:ext uri="{FF2B5EF4-FFF2-40B4-BE49-F238E27FC236}">
                  <a16:creationId xmlns="" xmlns:a16="http://schemas.microsoft.com/office/drawing/2014/main" id="{8C18F1BF-069D-4D17-A971-4C1FFF53ECA4}"/>
                </a:ext>
              </a:extLst>
            </p:cNvPr>
            <p:cNvSpPr/>
            <p:nvPr/>
          </p:nvSpPr>
          <p:spPr>
            <a:xfrm>
              <a:off x="928037" y="2775455"/>
              <a:ext cx="1276350" cy="1800225"/>
            </a:xfrm>
            <a:custGeom>
              <a:avLst/>
              <a:gdLst>
                <a:gd name="connsiteX0" fmla="*/ 1277493 w 1276350"/>
                <a:gd name="connsiteY0" fmla="*/ 1799558 h 1800225"/>
                <a:gd name="connsiteX1" fmla="*/ 40862 w 1276350"/>
                <a:gd name="connsiteY1" fmla="*/ 1799558 h 1800225"/>
                <a:gd name="connsiteX2" fmla="*/ 40862 w 1276350"/>
                <a:gd name="connsiteY2" fmla="*/ 1516189 h 1800225"/>
                <a:gd name="connsiteX3" fmla="*/ 598837 w 1276350"/>
                <a:gd name="connsiteY3" fmla="*/ 921544 h 1800225"/>
                <a:gd name="connsiteX4" fmla="*/ 760667 w 1276350"/>
                <a:gd name="connsiteY4" fmla="*/ 713137 h 1800225"/>
                <a:gd name="connsiteX5" fmla="*/ 809435 w 1276350"/>
                <a:gd name="connsiteY5" fmla="*/ 558070 h 1800225"/>
                <a:gd name="connsiteX6" fmla="*/ 762000 w 1276350"/>
                <a:gd name="connsiteY6" fmla="*/ 405956 h 1800225"/>
                <a:gd name="connsiteX7" fmla="*/ 627793 w 1276350"/>
                <a:gd name="connsiteY7" fmla="*/ 354330 h 1800225"/>
                <a:gd name="connsiteX8" fmla="*/ 477393 w 1276350"/>
                <a:gd name="connsiteY8" fmla="*/ 419195 h 1800225"/>
                <a:gd name="connsiteX9" fmla="*/ 420624 w 1276350"/>
                <a:gd name="connsiteY9" fmla="*/ 601123 h 1800225"/>
                <a:gd name="connsiteX10" fmla="*/ 420624 w 1276350"/>
                <a:gd name="connsiteY10" fmla="*/ 639223 h 1800225"/>
                <a:gd name="connsiteX11" fmla="*/ 7144 w 1276350"/>
                <a:gd name="connsiteY11" fmla="*/ 639223 h 1800225"/>
                <a:gd name="connsiteX12" fmla="*/ 7144 w 1276350"/>
                <a:gd name="connsiteY12" fmla="*/ 601123 h 1800225"/>
                <a:gd name="connsiteX13" fmla="*/ 86106 w 1276350"/>
                <a:gd name="connsiteY13" fmla="*/ 299561 h 1800225"/>
                <a:gd name="connsiteX14" fmla="*/ 309753 w 1276350"/>
                <a:gd name="connsiteY14" fmla="*/ 84487 h 1800225"/>
                <a:gd name="connsiteX15" fmla="*/ 633603 w 1276350"/>
                <a:gd name="connsiteY15" fmla="*/ 7144 h 1800225"/>
                <a:gd name="connsiteX16" fmla="*/ 1064895 w 1276350"/>
                <a:gd name="connsiteY16" fmla="*/ 142018 h 1800225"/>
                <a:gd name="connsiteX17" fmla="*/ 1222820 w 1276350"/>
                <a:gd name="connsiteY17" fmla="*/ 525399 h 1800225"/>
                <a:gd name="connsiteX18" fmla="*/ 1153668 w 1276350"/>
                <a:gd name="connsiteY18" fmla="*/ 798195 h 1800225"/>
                <a:gd name="connsiteX19" fmla="*/ 924497 w 1276350"/>
                <a:gd name="connsiteY19" fmla="*/ 1110329 h 1800225"/>
                <a:gd name="connsiteX20" fmla="*/ 600170 w 1276350"/>
                <a:gd name="connsiteY20" fmla="*/ 1452372 h 1800225"/>
                <a:gd name="connsiteX21" fmla="*/ 1277493 w 1276350"/>
                <a:gd name="connsiteY21" fmla="*/ 1452372 h 1800225"/>
                <a:gd name="connsiteX22" fmla="*/ 1277493 w 1276350"/>
                <a:gd name="connsiteY22" fmla="*/ 1799558 h 1800225"/>
                <a:gd name="connsiteX23" fmla="*/ 117062 w 1276350"/>
                <a:gd name="connsiteY23" fmla="*/ 1723358 h 1800225"/>
                <a:gd name="connsiteX24" fmla="*/ 1201293 w 1276350"/>
                <a:gd name="connsiteY24" fmla="*/ 1723358 h 1800225"/>
                <a:gd name="connsiteX25" fmla="*/ 1201293 w 1276350"/>
                <a:gd name="connsiteY25" fmla="*/ 1528667 h 1800225"/>
                <a:gd name="connsiteX26" fmla="*/ 422815 w 1276350"/>
                <a:gd name="connsiteY26" fmla="*/ 1528667 h 1800225"/>
                <a:gd name="connsiteX27" fmla="*/ 868680 w 1276350"/>
                <a:gd name="connsiteY27" fmla="*/ 1058609 h 1800225"/>
                <a:gd name="connsiteX28" fmla="*/ 1085469 w 1276350"/>
                <a:gd name="connsiteY28" fmla="*/ 764286 h 1800225"/>
                <a:gd name="connsiteX29" fmla="*/ 1146524 w 1276350"/>
                <a:gd name="connsiteY29" fmla="*/ 525494 h 1800225"/>
                <a:gd name="connsiteX30" fmla="*/ 1014889 w 1276350"/>
                <a:gd name="connsiteY30" fmla="*/ 199644 h 1800225"/>
                <a:gd name="connsiteX31" fmla="*/ 633603 w 1276350"/>
                <a:gd name="connsiteY31" fmla="*/ 83344 h 1800225"/>
                <a:gd name="connsiteX32" fmla="*/ 345853 w 1276350"/>
                <a:gd name="connsiteY32" fmla="*/ 151448 h 1800225"/>
                <a:gd name="connsiteX33" fmla="*/ 152114 w 1276350"/>
                <a:gd name="connsiteY33" fmla="*/ 337566 h 1800225"/>
                <a:gd name="connsiteX34" fmla="*/ 84582 w 1276350"/>
                <a:gd name="connsiteY34" fmla="*/ 562928 h 1800225"/>
                <a:gd name="connsiteX35" fmla="*/ 345758 w 1276350"/>
                <a:gd name="connsiteY35" fmla="*/ 562928 h 1800225"/>
                <a:gd name="connsiteX36" fmla="*/ 418910 w 1276350"/>
                <a:gd name="connsiteY36" fmla="*/ 370142 h 1800225"/>
                <a:gd name="connsiteX37" fmla="*/ 627793 w 1276350"/>
                <a:gd name="connsiteY37" fmla="*/ 278035 h 1800225"/>
                <a:gd name="connsiteX38" fmla="*/ 819150 w 1276350"/>
                <a:gd name="connsiteY38" fmla="*/ 355473 h 1800225"/>
                <a:gd name="connsiteX39" fmla="*/ 885635 w 1276350"/>
                <a:gd name="connsiteY39" fmla="*/ 557975 h 1800225"/>
                <a:gd name="connsiteX40" fmla="*/ 826294 w 1276350"/>
                <a:gd name="connsiteY40" fmla="*/ 751713 h 1800225"/>
                <a:gd name="connsiteX41" fmla="*/ 654749 w 1276350"/>
                <a:gd name="connsiteY41" fmla="*/ 973169 h 1800225"/>
                <a:gd name="connsiteX42" fmla="*/ 117062 w 1276350"/>
                <a:gd name="connsiteY42" fmla="*/ 1546193 h 1800225"/>
                <a:gd name="connsiteX43" fmla="*/ 117062 w 1276350"/>
                <a:gd name="connsiteY43" fmla="*/ 1723358 h 180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276350" h="1800225">
                  <a:moveTo>
                    <a:pt x="1277493" y="1799558"/>
                  </a:moveTo>
                  <a:lnTo>
                    <a:pt x="40862" y="1799558"/>
                  </a:lnTo>
                  <a:lnTo>
                    <a:pt x="40862" y="1516189"/>
                  </a:lnTo>
                  <a:lnTo>
                    <a:pt x="598837" y="921544"/>
                  </a:lnTo>
                  <a:cubicBezTo>
                    <a:pt x="671608" y="842010"/>
                    <a:pt x="726091" y="771811"/>
                    <a:pt x="760667" y="713137"/>
                  </a:cubicBezTo>
                  <a:cubicBezTo>
                    <a:pt x="793052" y="658178"/>
                    <a:pt x="809435" y="605981"/>
                    <a:pt x="809435" y="558070"/>
                  </a:cubicBezTo>
                  <a:cubicBezTo>
                    <a:pt x="809435" y="492824"/>
                    <a:pt x="793433" y="441674"/>
                    <a:pt x="762000" y="405956"/>
                  </a:cubicBezTo>
                  <a:cubicBezTo>
                    <a:pt x="731330" y="371189"/>
                    <a:pt x="687419" y="354330"/>
                    <a:pt x="627793" y="354330"/>
                  </a:cubicBezTo>
                  <a:cubicBezTo>
                    <a:pt x="563118" y="354330"/>
                    <a:pt x="513874" y="375571"/>
                    <a:pt x="477393" y="419195"/>
                  </a:cubicBezTo>
                  <a:cubicBezTo>
                    <a:pt x="439674" y="464249"/>
                    <a:pt x="420624" y="525399"/>
                    <a:pt x="420624" y="601123"/>
                  </a:cubicBezTo>
                  <a:lnTo>
                    <a:pt x="420624" y="639223"/>
                  </a:lnTo>
                  <a:lnTo>
                    <a:pt x="7144" y="639223"/>
                  </a:lnTo>
                  <a:lnTo>
                    <a:pt x="7144" y="601123"/>
                  </a:lnTo>
                  <a:cubicBezTo>
                    <a:pt x="7144" y="491681"/>
                    <a:pt x="33719" y="390239"/>
                    <a:pt x="86106" y="299561"/>
                  </a:cubicBezTo>
                  <a:cubicBezTo>
                    <a:pt x="138684" y="208502"/>
                    <a:pt x="213931" y="136112"/>
                    <a:pt x="309753" y="84487"/>
                  </a:cubicBezTo>
                  <a:cubicBezTo>
                    <a:pt x="404813" y="33147"/>
                    <a:pt x="513779" y="7144"/>
                    <a:pt x="633603" y="7144"/>
                  </a:cubicBezTo>
                  <a:cubicBezTo>
                    <a:pt x="816674" y="7144"/>
                    <a:pt x="961739" y="52483"/>
                    <a:pt x="1064895" y="142018"/>
                  </a:cubicBezTo>
                  <a:cubicBezTo>
                    <a:pt x="1169670" y="232886"/>
                    <a:pt x="1222820" y="361855"/>
                    <a:pt x="1222820" y="525399"/>
                  </a:cubicBezTo>
                  <a:cubicBezTo>
                    <a:pt x="1222820" y="614648"/>
                    <a:pt x="1199579" y="706469"/>
                    <a:pt x="1153668" y="798195"/>
                  </a:cubicBezTo>
                  <a:cubicBezTo>
                    <a:pt x="1108901" y="887730"/>
                    <a:pt x="1031748" y="992791"/>
                    <a:pt x="924497" y="1110329"/>
                  </a:cubicBezTo>
                  <a:lnTo>
                    <a:pt x="600170" y="1452372"/>
                  </a:lnTo>
                  <a:lnTo>
                    <a:pt x="1277493" y="1452372"/>
                  </a:lnTo>
                  <a:lnTo>
                    <a:pt x="1277493" y="1799558"/>
                  </a:lnTo>
                  <a:close/>
                  <a:moveTo>
                    <a:pt x="117062" y="1723358"/>
                  </a:moveTo>
                  <a:lnTo>
                    <a:pt x="1201293" y="1723358"/>
                  </a:lnTo>
                  <a:lnTo>
                    <a:pt x="1201293" y="1528667"/>
                  </a:lnTo>
                  <a:lnTo>
                    <a:pt x="422815" y="1528667"/>
                  </a:lnTo>
                  <a:lnTo>
                    <a:pt x="868680" y="1058609"/>
                  </a:lnTo>
                  <a:cubicBezTo>
                    <a:pt x="970693" y="946785"/>
                    <a:pt x="1043845" y="847630"/>
                    <a:pt x="1085469" y="764286"/>
                  </a:cubicBezTo>
                  <a:cubicBezTo>
                    <a:pt x="1126046" y="683228"/>
                    <a:pt x="1146524" y="602933"/>
                    <a:pt x="1146524" y="525494"/>
                  </a:cubicBezTo>
                  <a:cubicBezTo>
                    <a:pt x="1146524" y="383096"/>
                    <a:pt x="1103471" y="276511"/>
                    <a:pt x="1014889" y="199644"/>
                  </a:cubicBezTo>
                  <a:cubicBezTo>
                    <a:pt x="926021" y="122492"/>
                    <a:pt x="797719" y="83344"/>
                    <a:pt x="633603" y="83344"/>
                  </a:cubicBezTo>
                  <a:cubicBezTo>
                    <a:pt x="526542" y="83344"/>
                    <a:pt x="429768" y="106299"/>
                    <a:pt x="345853" y="151448"/>
                  </a:cubicBezTo>
                  <a:cubicBezTo>
                    <a:pt x="262700" y="196310"/>
                    <a:pt x="197453" y="258890"/>
                    <a:pt x="152114" y="337566"/>
                  </a:cubicBezTo>
                  <a:cubicBezTo>
                    <a:pt x="112586" y="405956"/>
                    <a:pt x="90011" y="481679"/>
                    <a:pt x="84582" y="562928"/>
                  </a:cubicBezTo>
                  <a:lnTo>
                    <a:pt x="345758" y="562928"/>
                  </a:lnTo>
                  <a:cubicBezTo>
                    <a:pt x="351758" y="485870"/>
                    <a:pt x="376238" y="421100"/>
                    <a:pt x="418910" y="370142"/>
                  </a:cubicBezTo>
                  <a:cubicBezTo>
                    <a:pt x="470059" y="308991"/>
                    <a:pt x="540353" y="278035"/>
                    <a:pt x="627793" y="278035"/>
                  </a:cubicBezTo>
                  <a:cubicBezTo>
                    <a:pt x="709422" y="278035"/>
                    <a:pt x="773811" y="304038"/>
                    <a:pt x="819150" y="355473"/>
                  </a:cubicBezTo>
                  <a:cubicBezTo>
                    <a:pt x="863251" y="405479"/>
                    <a:pt x="885635" y="473583"/>
                    <a:pt x="885635" y="557975"/>
                  </a:cubicBezTo>
                  <a:cubicBezTo>
                    <a:pt x="885635" y="619697"/>
                    <a:pt x="865632" y="684848"/>
                    <a:pt x="826294" y="751713"/>
                  </a:cubicBezTo>
                  <a:cubicBezTo>
                    <a:pt x="789051" y="814959"/>
                    <a:pt x="731330" y="889445"/>
                    <a:pt x="654749" y="973169"/>
                  </a:cubicBezTo>
                  <a:lnTo>
                    <a:pt x="117062" y="1546193"/>
                  </a:lnTo>
                  <a:lnTo>
                    <a:pt x="117062" y="1723358"/>
                  </a:lnTo>
                  <a:close/>
                </a:path>
              </a:pathLst>
            </a:custGeom>
            <a:grpFill/>
            <a:ln w="9525" cap="flat">
              <a:noFill/>
              <a:prstDash val="solid"/>
              <a:miter/>
            </a:ln>
          </p:spPr>
          <p:txBody>
            <a:bodyPr rtlCol="0" anchor="ctr"/>
            <a:lstStyle/>
            <a:p>
              <a:endParaRPr lang="en-US" dirty="0"/>
            </a:p>
          </p:txBody>
        </p:sp>
        <p:sp>
          <p:nvSpPr>
            <p:cNvPr id="11" name="Freeform: Shape 10">
              <a:extLst>
                <a:ext uri="{FF2B5EF4-FFF2-40B4-BE49-F238E27FC236}">
                  <a16:creationId xmlns="" xmlns:a16="http://schemas.microsoft.com/office/drawing/2014/main" id="{B39F0993-44A1-46D2-83ED-341914E2980A}"/>
                </a:ext>
              </a:extLst>
            </p:cNvPr>
            <p:cNvSpPr/>
            <p:nvPr/>
          </p:nvSpPr>
          <p:spPr>
            <a:xfrm>
              <a:off x="2323355" y="2775455"/>
              <a:ext cx="1228725" cy="1828800"/>
            </a:xfrm>
            <a:custGeom>
              <a:avLst/>
              <a:gdLst>
                <a:gd name="connsiteX0" fmla="*/ 618458 w 1228725"/>
                <a:gd name="connsiteY0" fmla="*/ 1822799 h 1828800"/>
                <a:gd name="connsiteX1" fmla="*/ 165544 w 1228725"/>
                <a:gd name="connsiteY1" fmla="*/ 1626013 h 1828800"/>
                <a:gd name="connsiteX2" fmla="*/ 7144 w 1228725"/>
                <a:gd name="connsiteY2" fmla="*/ 1079373 h 1828800"/>
                <a:gd name="connsiteX3" fmla="*/ 7144 w 1228725"/>
                <a:gd name="connsiteY3" fmla="*/ 767334 h 1828800"/>
                <a:gd name="connsiteX4" fmla="*/ 162592 w 1228725"/>
                <a:gd name="connsiteY4" fmla="*/ 205169 h 1828800"/>
                <a:gd name="connsiteX5" fmla="*/ 616077 w 1228725"/>
                <a:gd name="connsiteY5" fmla="*/ 7144 h 1828800"/>
                <a:gd name="connsiteX6" fmla="*/ 1068991 w 1228725"/>
                <a:gd name="connsiteY6" fmla="*/ 203359 h 1828800"/>
                <a:gd name="connsiteX7" fmla="*/ 1227392 w 1228725"/>
                <a:gd name="connsiteY7" fmla="*/ 749522 h 1828800"/>
                <a:gd name="connsiteX8" fmla="*/ 1227392 w 1228725"/>
                <a:gd name="connsiteY8" fmla="*/ 1061561 h 1828800"/>
                <a:gd name="connsiteX9" fmla="*/ 1073944 w 1228725"/>
                <a:gd name="connsiteY9" fmla="*/ 1622203 h 1828800"/>
                <a:gd name="connsiteX10" fmla="*/ 618458 w 1228725"/>
                <a:gd name="connsiteY10" fmla="*/ 1822799 h 1828800"/>
                <a:gd name="connsiteX11" fmla="*/ 616077 w 1228725"/>
                <a:gd name="connsiteY11" fmla="*/ 83344 h 1828800"/>
                <a:gd name="connsiteX12" fmla="*/ 222028 w 1228725"/>
                <a:gd name="connsiteY12" fmla="*/ 252794 h 1828800"/>
                <a:gd name="connsiteX13" fmla="*/ 83344 w 1228725"/>
                <a:gd name="connsiteY13" fmla="*/ 767334 h 1828800"/>
                <a:gd name="connsiteX14" fmla="*/ 83344 w 1228725"/>
                <a:gd name="connsiteY14" fmla="*/ 1078897 h 1828800"/>
                <a:gd name="connsiteX15" fmla="*/ 224980 w 1228725"/>
                <a:gd name="connsiteY15" fmla="*/ 1578293 h 1828800"/>
                <a:gd name="connsiteX16" fmla="*/ 618458 w 1228725"/>
                <a:gd name="connsiteY16" fmla="*/ 1746599 h 1828800"/>
                <a:gd name="connsiteX17" fmla="*/ 1014031 w 1228725"/>
                <a:gd name="connsiteY17" fmla="*/ 1575245 h 1828800"/>
                <a:gd name="connsiteX18" fmla="*/ 1151287 w 1228725"/>
                <a:gd name="connsiteY18" fmla="*/ 1061561 h 1828800"/>
                <a:gd name="connsiteX19" fmla="*/ 1151287 w 1228725"/>
                <a:gd name="connsiteY19" fmla="*/ 749808 h 1828800"/>
                <a:gd name="connsiteX20" fmla="*/ 1009745 w 1228725"/>
                <a:gd name="connsiteY20" fmla="*/ 251079 h 1828800"/>
                <a:gd name="connsiteX21" fmla="*/ 616077 w 1228725"/>
                <a:gd name="connsiteY21" fmla="*/ 83344 h 1828800"/>
                <a:gd name="connsiteX22" fmla="*/ 618458 w 1228725"/>
                <a:gd name="connsiteY22" fmla="*/ 1551813 h 1828800"/>
                <a:gd name="connsiteX23" fmla="*/ 404431 w 1228725"/>
                <a:gd name="connsiteY23" fmla="*/ 1431703 h 1828800"/>
                <a:gd name="connsiteX24" fmla="*/ 343186 w 1228725"/>
                <a:gd name="connsiteY24" fmla="*/ 1105281 h 1828800"/>
                <a:gd name="connsiteX25" fmla="*/ 343186 w 1228725"/>
                <a:gd name="connsiteY25" fmla="*/ 693230 h 1828800"/>
                <a:gd name="connsiteX26" fmla="*/ 408718 w 1228725"/>
                <a:gd name="connsiteY26" fmla="*/ 387477 h 1828800"/>
                <a:gd name="connsiteX27" fmla="*/ 616172 w 1228725"/>
                <a:gd name="connsiteY27" fmla="*/ 278035 h 1828800"/>
                <a:gd name="connsiteX28" fmla="*/ 828484 w 1228725"/>
                <a:gd name="connsiteY28" fmla="*/ 392525 h 1828800"/>
                <a:gd name="connsiteX29" fmla="*/ 891445 w 1228725"/>
                <a:gd name="connsiteY29" fmla="*/ 718757 h 1828800"/>
                <a:gd name="connsiteX30" fmla="*/ 891445 w 1228725"/>
                <a:gd name="connsiteY30" fmla="*/ 1121569 h 1828800"/>
                <a:gd name="connsiteX31" fmla="*/ 829532 w 1228725"/>
                <a:gd name="connsiteY31" fmla="*/ 1435989 h 1828800"/>
                <a:gd name="connsiteX32" fmla="*/ 618458 w 1228725"/>
                <a:gd name="connsiteY32" fmla="*/ 1551813 h 1828800"/>
                <a:gd name="connsiteX33" fmla="*/ 616077 w 1228725"/>
                <a:gd name="connsiteY33" fmla="*/ 354235 h 1828800"/>
                <a:gd name="connsiteX34" fmla="*/ 473488 w 1228725"/>
                <a:gd name="connsiteY34" fmla="*/ 427482 h 1828800"/>
                <a:gd name="connsiteX35" fmla="*/ 419290 w 1228725"/>
                <a:gd name="connsiteY35" fmla="*/ 693896 h 1828800"/>
                <a:gd name="connsiteX36" fmla="*/ 419290 w 1228725"/>
                <a:gd name="connsiteY36" fmla="*/ 1105186 h 1828800"/>
                <a:gd name="connsiteX37" fmla="*/ 470821 w 1228725"/>
                <a:gd name="connsiteY37" fmla="*/ 1394365 h 1828800"/>
                <a:gd name="connsiteX38" fmla="*/ 618363 w 1228725"/>
                <a:gd name="connsiteY38" fmla="*/ 1475518 h 1828800"/>
                <a:gd name="connsiteX39" fmla="*/ 763143 w 1228725"/>
                <a:gd name="connsiteY39" fmla="*/ 1398270 h 1828800"/>
                <a:gd name="connsiteX40" fmla="*/ 815150 w 1228725"/>
                <a:gd name="connsiteY40" fmla="*/ 1120997 h 1828800"/>
                <a:gd name="connsiteX41" fmla="*/ 815150 w 1228725"/>
                <a:gd name="connsiteY41" fmla="*/ 718757 h 1828800"/>
                <a:gd name="connsiteX42" fmla="*/ 763048 w 1228725"/>
                <a:gd name="connsiteY42" fmla="*/ 431673 h 1828800"/>
                <a:gd name="connsiteX43" fmla="*/ 616077 w 1228725"/>
                <a:gd name="connsiteY43" fmla="*/ 354235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228725" h="1828800">
                  <a:moveTo>
                    <a:pt x="618458" y="1822799"/>
                  </a:moveTo>
                  <a:cubicBezTo>
                    <a:pt x="422719" y="1822799"/>
                    <a:pt x="270319" y="1756601"/>
                    <a:pt x="165544" y="1626013"/>
                  </a:cubicBezTo>
                  <a:cubicBezTo>
                    <a:pt x="62865" y="1498092"/>
                    <a:pt x="9525" y="1314164"/>
                    <a:pt x="7144" y="1079373"/>
                  </a:cubicBezTo>
                  <a:lnTo>
                    <a:pt x="7144" y="767334"/>
                  </a:lnTo>
                  <a:cubicBezTo>
                    <a:pt x="7144" y="523113"/>
                    <a:pt x="59436" y="334042"/>
                    <a:pt x="162592" y="205169"/>
                  </a:cubicBezTo>
                  <a:cubicBezTo>
                    <a:pt x="267748" y="73724"/>
                    <a:pt x="420338" y="7144"/>
                    <a:pt x="616077" y="7144"/>
                  </a:cubicBezTo>
                  <a:cubicBezTo>
                    <a:pt x="811816" y="7144"/>
                    <a:pt x="964216" y="73152"/>
                    <a:pt x="1068991" y="203359"/>
                  </a:cubicBezTo>
                  <a:cubicBezTo>
                    <a:pt x="1171670" y="330899"/>
                    <a:pt x="1225010" y="514731"/>
                    <a:pt x="1227392" y="749522"/>
                  </a:cubicBezTo>
                  <a:lnTo>
                    <a:pt x="1227392" y="1061561"/>
                  </a:lnTo>
                  <a:cubicBezTo>
                    <a:pt x="1227392" y="1303306"/>
                    <a:pt x="1175766" y="1491901"/>
                    <a:pt x="1073944" y="1622203"/>
                  </a:cubicBezTo>
                  <a:cubicBezTo>
                    <a:pt x="969931" y="1755267"/>
                    <a:pt x="816673" y="1822799"/>
                    <a:pt x="618458" y="1822799"/>
                  </a:cubicBezTo>
                  <a:close/>
                  <a:moveTo>
                    <a:pt x="616077" y="83344"/>
                  </a:moveTo>
                  <a:cubicBezTo>
                    <a:pt x="442150" y="83344"/>
                    <a:pt x="313277" y="138779"/>
                    <a:pt x="222028" y="252794"/>
                  </a:cubicBezTo>
                  <a:cubicBezTo>
                    <a:pt x="130016" y="367760"/>
                    <a:pt x="83344" y="540925"/>
                    <a:pt x="83344" y="767334"/>
                  </a:cubicBezTo>
                  <a:lnTo>
                    <a:pt x="83344" y="1078897"/>
                  </a:lnTo>
                  <a:cubicBezTo>
                    <a:pt x="85534" y="1295876"/>
                    <a:pt x="133255" y="1463993"/>
                    <a:pt x="224980" y="1578293"/>
                  </a:cubicBezTo>
                  <a:cubicBezTo>
                    <a:pt x="315849" y="1691545"/>
                    <a:pt x="444627" y="1746599"/>
                    <a:pt x="618458" y="1746599"/>
                  </a:cubicBezTo>
                  <a:cubicBezTo>
                    <a:pt x="794480" y="1746599"/>
                    <a:pt x="923925" y="1690497"/>
                    <a:pt x="1014031" y="1575245"/>
                  </a:cubicBezTo>
                  <a:cubicBezTo>
                    <a:pt x="1105091" y="1458659"/>
                    <a:pt x="1151287" y="1285780"/>
                    <a:pt x="1151287" y="1061561"/>
                  </a:cubicBezTo>
                  <a:lnTo>
                    <a:pt x="1151287" y="749808"/>
                  </a:lnTo>
                  <a:cubicBezTo>
                    <a:pt x="1149096" y="532924"/>
                    <a:pt x="1101471" y="364998"/>
                    <a:pt x="1009745" y="251079"/>
                  </a:cubicBezTo>
                  <a:cubicBezTo>
                    <a:pt x="918781" y="138208"/>
                    <a:pt x="790003" y="83344"/>
                    <a:pt x="616077" y="83344"/>
                  </a:cubicBezTo>
                  <a:close/>
                  <a:moveTo>
                    <a:pt x="618458" y="1551813"/>
                  </a:moveTo>
                  <a:cubicBezTo>
                    <a:pt x="521113" y="1551813"/>
                    <a:pt x="449104" y="1511427"/>
                    <a:pt x="404431" y="1431703"/>
                  </a:cubicBezTo>
                  <a:cubicBezTo>
                    <a:pt x="363188" y="1358170"/>
                    <a:pt x="343186" y="1251395"/>
                    <a:pt x="343186" y="1105281"/>
                  </a:cubicBezTo>
                  <a:lnTo>
                    <a:pt x="343186" y="693230"/>
                  </a:lnTo>
                  <a:cubicBezTo>
                    <a:pt x="345662" y="554736"/>
                    <a:pt x="367093" y="454914"/>
                    <a:pt x="408718" y="387477"/>
                  </a:cubicBezTo>
                  <a:cubicBezTo>
                    <a:pt x="453580" y="314897"/>
                    <a:pt x="523303" y="278035"/>
                    <a:pt x="616172" y="278035"/>
                  </a:cubicBezTo>
                  <a:cubicBezTo>
                    <a:pt x="711518" y="278035"/>
                    <a:pt x="782955" y="316611"/>
                    <a:pt x="828484" y="392525"/>
                  </a:cubicBezTo>
                  <a:cubicBezTo>
                    <a:pt x="870871" y="463201"/>
                    <a:pt x="891445" y="569976"/>
                    <a:pt x="891445" y="718757"/>
                  </a:cubicBezTo>
                  <a:lnTo>
                    <a:pt x="891445" y="1121569"/>
                  </a:lnTo>
                  <a:cubicBezTo>
                    <a:pt x="889826" y="1262539"/>
                    <a:pt x="869537" y="1365218"/>
                    <a:pt x="829532" y="1435989"/>
                  </a:cubicBezTo>
                  <a:cubicBezTo>
                    <a:pt x="785908" y="1512856"/>
                    <a:pt x="714947" y="1551813"/>
                    <a:pt x="618458" y="1551813"/>
                  </a:cubicBezTo>
                  <a:close/>
                  <a:moveTo>
                    <a:pt x="616077" y="354235"/>
                  </a:moveTo>
                  <a:cubicBezTo>
                    <a:pt x="550545" y="354235"/>
                    <a:pt x="503968" y="378238"/>
                    <a:pt x="473488" y="427482"/>
                  </a:cubicBezTo>
                  <a:cubicBezTo>
                    <a:pt x="439674" y="482156"/>
                    <a:pt x="421481" y="571786"/>
                    <a:pt x="419290" y="693896"/>
                  </a:cubicBezTo>
                  <a:lnTo>
                    <a:pt x="419290" y="1105186"/>
                  </a:lnTo>
                  <a:cubicBezTo>
                    <a:pt x="419290" y="1236059"/>
                    <a:pt x="436626" y="1333405"/>
                    <a:pt x="470821" y="1394365"/>
                  </a:cubicBezTo>
                  <a:cubicBezTo>
                    <a:pt x="501872" y="1449800"/>
                    <a:pt x="548735" y="1475518"/>
                    <a:pt x="618363" y="1475518"/>
                  </a:cubicBezTo>
                  <a:cubicBezTo>
                    <a:pt x="686372" y="1475518"/>
                    <a:pt x="733711" y="1450277"/>
                    <a:pt x="763143" y="1398270"/>
                  </a:cubicBezTo>
                  <a:cubicBezTo>
                    <a:pt x="796195" y="1339882"/>
                    <a:pt x="813721" y="1246537"/>
                    <a:pt x="815150" y="1120997"/>
                  </a:cubicBezTo>
                  <a:lnTo>
                    <a:pt x="815150" y="718757"/>
                  </a:lnTo>
                  <a:cubicBezTo>
                    <a:pt x="815150" y="585978"/>
                    <a:pt x="797623" y="489395"/>
                    <a:pt x="763048" y="431673"/>
                  </a:cubicBezTo>
                  <a:cubicBezTo>
                    <a:pt x="731806" y="379571"/>
                    <a:pt x="683705" y="354235"/>
                    <a:pt x="616077" y="354235"/>
                  </a:cubicBezTo>
                  <a:close/>
                </a:path>
              </a:pathLst>
            </a:custGeom>
            <a:grpFill/>
            <a:ln w="9525" cap="flat">
              <a:noFill/>
              <a:prstDash val="solid"/>
              <a:miter/>
            </a:ln>
          </p:spPr>
          <p:txBody>
            <a:bodyPr rtlCol="0" anchor="ctr"/>
            <a:lstStyle/>
            <a:p>
              <a:endParaRPr lang="en-US" dirty="0"/>
            </a:p>
          </p:txBody>
        </p:sp>
        <p:sp>
          <p:nvSpPr>
            <p:cNvPr id="12" name="Freeform: Shape 11">
              <a:extLst>
                <a:ext uri="{FF2B5EF4-FFF2-40B4-BE49-F238E27FC236}">
                  <a16:creationId xmlns="" xmlns:a16="http://schemas.microsoft.com/office/drawing/2014/main" id="{1CE6264D-C277-4236-BF96-889EE8849B28}"/>
                </a:ext>
              </a:extLst>
            </p:cNvPr>
            <p:cNvSpPr/>
            <p:nvPr/>
          </p:nvSpPr>
          <p:spPr>
            <a:xfrm>
              <a:off x="3773250" y="2796410"/>
              <a:ext cx="819150" cy="1781175"/>
            </a:xfrm>
            <a:custGeom>
              <a:avLst/>
              <a:gdLst>
                <a:gd name="connsiteX0" fmla="*/ 820484 w 819150"/>
                <a:gd name="connsiteY0" fmla="*/ 1778603 h 1781175"/>
                <a:gd name="connsiteX1" fmla="*/ 408242 w 819150"/>
                <a:gd name="connsiteY1" fmla="*/ 1778603 h 1781175"/>
                <a:gd name="connsiteX2" fmla="*/ 408242 w 819150"/>
                <a:gd name="connsiteY2" fmla="*/ 496919 h 1781175"/>
                <a:gd name="connsiteX3" fmla="*/ 7144 w 819150"/>
                <a:gd name="connsiteY3" fmla="*/ 621316 h 1781175"/>
                <a:gd name="connsiteX4" fmla="*/ 7144 w 819150"/>
                <a:gd name="connsiteY4" fmla="*/ 269558 h 1781175"/>
                <a:gd name="connsiteX5" fmla="*/ 739712 w 819150"/>
                <a:gd name="connsiteY5" fmla="*/ 7144 h 1781175"/>
                <a:gd name="connsiteX6" fmla="*/ 820484 w 819150"/>
                <a:gd name="connsiteY6" fmla="*/ 7144 h 1781175"/>
                <a:gd name="connsiteX7" fmla="*/ 820484 w 819150"/>
                <a:gd name="connsiteY7" fmla="*/ 1778603 h 1781175"/>
                <a:gd name="connsiteX8" fmla="*/ 484442 w 819150"/>
                <a:gd name="connsiteY8" fmla="*/ 1702403 h 1781175"/>
                <a:gd name="connsiteX9" fmla="*/ 744284 w 819150"/>
                <a:gd name="connsiteY9" fmla="*/ 1702403 h 1781175"/>
                <a:gd name="connsiteX10" fmla="*/ 744284 w 819150"/>
                <a:gd name="connsiteY10" fmla="*/ 86392 h 1781175"/>
                <a:gd name="connsiteX11" fmla="*/ 83344 w 819150"/>
                <a:gd name="connsiteY11" fmla="*/ 323183 h 1781175"/>
                <a:gd name="connsiteX12" fmla="*/ 83344 w 819150"/>
                <a:gd name="connsiteY12" fmla="*/ 517874 h 1781175"/>
                <a:gd name="connsiteX13" fmla="*/ 484442 w 819150"/>
                <a:gd name="connsiteY13" fmla="*/ 393478 h 1781175"/>
                <a:gd name="connsiteX14" fmla="*/ 484442 w 819150"/>
                <a:gd name="connsiteY14" fmla="*/ 1702403 h 178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19150" h="1781175">
                  <a:moveTo>
                    <a:pt x="820484" y="1778603"/>
                  </a:moveTo>
                  <a:lnTo>
                    <a:pt x="408242" y="1778603"/>
                  </a:lnTo>
                  <a:lnTo>
                    <a:pt x="408242" y="496919"/>
                  </a:lnTo>
                  <a:lnTo>
                    <a:pt x="7144" y="621316"/>
                  </a:lnTo>
                  <a:lnTo>
                    <a:pt x="7144" y="269558"/>
                  </a:lnTo>
                  <a:lnTo>
                    <a:pt x="739712" y="7144"/>
                  </a:lnTo>
                  <a:lnTo>
                    <a:pt x="820484" y="7144"/>
                  </a:lnTo>
                  <a:lnTo>
                    <a:pt x="820484" y="1778603"/>
                  </a:lnTo>
                  <a:close/>
                  <a:moveTo>
                    <a:pt x="484442" y="1702403"/>
                  </a:moveTo>
                  <a:lnTo>
                    <a:pt x="744284" y="1702403"/>
                  </a:lnTo>
                  <a:lnTo>
                    <a:pt x="744284" y="86392"/>
                  </a:lnTo>
                  <a:lnTo>
                    <a:pt x="83344" y="323183"/>
                  </a:lnTo>
                  <a:lnTo>
                    <a:pt x="83344" y="517874"/>
                  </a:lnTo>
                  <a:lnTo>
                    <a:pt x="484442" y="393478"/>
                  </a:lnTo>
                  <a:lnTo>
                    <a:pt x="484442" y="1702403"/>
                  </a:lnTo>
                  <a:close/>
                </a:path>
              </a:pathLst>
            </a:custGeom>
            <a:grpFill/>
            <a:ln w="9525" cap="flat">
              <a:noFill/>
              <a:prstDash val="solid"/>
              <a:miter/>
            </a:ln>
          </p:spPr>
          <p:txBody>
            <a:bodyPr rtlCol="0" anchor="ctr"/>
            <a:lstStyle/>
            <a:p>
              <a:endParaRPr lang="en-US" dirty="0"/>
            </a:p>
          </p:txBody>
        </p:sp>
        <p:sp>
          <p:nvSpPr>
            <p:cNvPr id="13" name="Freeform: Shape 12">
              <a:extLst>
                <a:ext uri="{FF2B5EF4-FFF2-40B4-BE49-F238E27FC236}">
                  <a16:creationId xmlns="" xmlns:a16="http://schemas.microsoft.com/office/drawing/2014/main" id="{B717E644-371B-41E1-ABF6-14CAFF62A8E2}"/>
                </a:ext>
              </a:extLst>
            </p:cNvPr>
            <p:cNvSpPr/>
            <p:nvPr/>
          </p:nvSpPr>
          <p:spPr>
            <a:xfrm>
              <a:off x="5045219" y="2775455"/>
              <a:ext cx="1228725" cy="1819275"/>
            </a:xfrm>
            <a:custGeom>
              <a:avLst/>
              <a:gdLst>
                <a:gd name="connsiteX0" fmla="*/ 259461 w 1228725"/>
                <a:gd name="connsiteY0" fmla="*/ 1816322 h 1819275"/>
                <a:gd name="connsiteX1" fmla="*/ 259461 w 1228725"/>
                <a:gd name="connsiteY1" fmla="*/ 1459992 h 1819275"/>
                <a:gd name="connsiteX2" fmla="*/ 370808 w 1228725"/>
                <a:gd name="connsiteY2" fmla="*/ 1458278 h 1819275"/>
                <a:gd name="connsiteX3" fmla="*/ 791337 w 1228725"/>
                <a:gd name="connsiteY3" fmla="*/ 1177957 h 1819275"/>
                <a:gd name="connsiteX4" fmla="*/ 539401 w 1228725"/>
                <a:gd name="connsiteY4" fmla="*/ 1251871 h 1819275"/>
                <a:gd name="connsiteX5" fmla="*/ 151447 w 1228725"/>
                <a:gd name="connsiteY5" fmla="*/ 1084802 h 1819275"/>
                <a:gd name="connsiteX6" fmla="*/ 7144 w 1228725"/>
                <a:gd name="connsiteY6" fmla="*/ 644081 h 1819275"/>
                <a:gd name="connsiteX7" fmla="*/ 84106 w 1228725"/>
                <a:gd name="connsiteY7" fmla="*/ 321183 h 1819275"/>
                <a:gd name="connsiteX8" fmla="*/ 301371 w 1228725"/>
                <a:gd name="connsiteY8" fmla="*/ 89821 h 1819275"/>
                <a:gd name="connsiteX9" fmla="*/ 613791 w 1228725"/>
                <a:gd name="connsiteY9" fmla="*/ 7144 h 1819275"/>
                <a:gd name="connsiteX10" fmla="*/ 932021 w 1228725"/>
                <a:gd name="connsiteY10" fmla="*/ 96869 h 1819275"/>
                <a:gd name="connsiteX11" fmla="*/ 1148334 w 1228725"/>
                <a:gd name="connsiteY11" fmla="*/ 353663 h 1819275"/>
                <a:gd name="connsiteX12" fmla="*/ 1225010 w 1228725"/>
                <a:gd name="connsiteY12" fmla="*/ 728663 h 1819275"/>
                <a:gd name="connsiteX13" fmla="*/ 1225010 w 1228725"/>
                <a:gd name="connsiteY13" fmla="*/ 853250 h 1819275"/>
                <a:gd name="connsiteX14" fmla="*/ 1005174 w 1228725"/>
                <a:gd name="connsiteY14" fmla="*/ 1543336 h 1819275"/>
                <a:gd name="connsiteX15" fmla="*/ 381571 w 1228725"/>
                <a:gd name="connsiteY15" fmla="*/ 1814513 h 1819275"/>
                <a:gd name="connsiteX16" fmla="*/ 380524 w 1228725"/>
                <a:gd name="connsiteY16" fmla="*/ 1814513 h 1819275"/>
                <a:gd name="connsiteX17" fmla="*/ 259461 w 1228725"/>
                <a:gd name="connsiteY17" fmla="*/ 1816322 h 1819275"/>
                <a:gd name="connsiteX18" fmla="*/ 335661 w 1228725"/>
                <a:gd name="connsiteY18" fmla="*/ 1534954 h 1819275"/>
                <a:gd name="connsiteX19" fmla="*/ 335661 w 1228725"/>
                <a:gd name="connsiteY19" fmla="*/ 1738979 h 1819275"/>
                <a:gd name="connsiteX20" fmla="*/ 379000 w 1228725"/>
                <a:gd name="connsiteY20" fmla="*/ 1738408 h 1819275"/>
                <a:gd name="connsiteX21" fmla="*/ 947833 w 1228725"/>
                <a:gd name="connsiteY21" fmla="*/ 1493330 h 1819275"/>
                <a:gd name="connsiteX22" fmla="*/ 1148906 w 1228725"/>
                <a:gd name="connsiteY22" fmla="*/ 853250 h 1819275"/>
                <a:gd name="connsiteX23" fmla="*/ 1148906 w 1228725"/>
                <a:gd name="connsiteY23" fmla="*/ 728948 h 1819275"/>
                <a:gd name="connsiteX24" fmla="*/ 1079182 w 1228725"/>
                <a:gd name="connsiteY24" fmla="*/ 385572 h 1819275"/>
                <a:gd name="connsiteX25" fmla="*/ 890874 w 1228725"/>
                <a:gd name="connsiteY25" fmla="*/ 161068 h 1819275"/>
                <a:gd name="connsiteX26" fmla="*/ 613791 w 1228725"/>
                <a:gd name="connsiteY26" fmla="*/ 83344 h 1819275"/>
                <a:gd name="connsiteX27" fmla="*/ 340233 w 1228725"/>
                <a:gd name="connsiteY27" fmla="*/ 155353 h 1819275"/>
                <a:gd name="connsiteX28" fmla="*/ 151638 w 1228725"/>
                <a:gd name="connsiteY28" fmla="*/ 356521 h 1819275"/>
                <a:gd name="connsiteX29" fmla="*/ 83344 w 1228725"/>
                <a:gd name="connsiteY29" fmla="*/ 644081 h 1819275"/>
                <a:gd name="connsiteX30" fmla="*/ 208788 w 1228725"/>
                <a:gd name="connsiteY30" fmla="*/ 1034606 h 1819275"/>
                <a:gd name="connsiteX31" fmla="*/ 539401 w 1228725"/>
                <a:gd name="connsiteY31" fmla="*/ 1175671 h 1819275"/>
                <a:gd name="connsiteX32" fmla="*/ 819626 w 1228725"/>
                <a:gd name="connsiteY32" fmla="*/ 1057561 h 1819275"/>
                <a:gd name="connsiteX33" fmla="*/ 893826 w 1228725"/>
                <a:gd name="connsiteY33" fmla="*/ 984695 h 1819275"/>
                <a:gd name="connsiteX34" fmla="*/ 884301 w 1228725"/>
                <a:gd name="connsiteY34" fmla="*/ 1088231 h 1819275"/>
                <a:gd name="connsiteX35" fmla="*/ 373666 w 1228725"/>
                <a:gd name="connsiteY35" fmla="*/ 1534382 h 1819275"/>
                <a:gd name="connsiteX36" fmla="*/ 372523 w 1228725"/>
                <a:gd name="connsiteY36" fmla="*/ 1534382 h 1819275"/>
                <a:gd name="connsiteX37" fmla="*/ 335661 w 1228725"/>
                <a:gd name="connsiteY37" fmla="*/ 1534954 h 1819275"/>
                <a:gd name="connsiteX38" fmla="*/ 621982 w 1228725"/>
                <a:gd name="connsiteY38" fmla="*/ 994886 h 1819275"/>
                <a:gd name="connsiteX39" fmla="*/ 412432 w 1228725"/>
                <a:gd name="connsiteY39" fmla="*/ 889921 h 1819275"/>
                <a:gd name="connsiteX40" fmla="*/ 342043 w 1228725"/>
                <a:gd name="connsiteY40" fmla="*/ 640461 h 1819275"/>
                <a:gd name="connsiteX41" fmla="*/ 414147 w 1228725"/>
                <a:gd name="connsiteY41" fmla="*/ 386525 h 1819275"/>
                <a:gd name="connsiteX42" fmla="*/ 611600 w 1228725"/>
                <a:gd name="connsiteY42" fmla="*/ 277940 h 1819275"/>
                <a:gd name="connsiteX43" fmla="*/ 817340 w 1228725"/>
                <a:gd name="connsiteY43" fmla="*/ 388525 h 1819275"/>
                <a:gd name="connsiteX44" fmla="*/ 889254 w 1228725"/>
                <a:gd name="connsiteY44" fmla="*/ 675323 h 1819275"/>
                <a:gd name="connsiteX45" fmla="*/ 889254 w 1228725"/>
                <a:gd name="connsiteY45" fmla="*/ 822865 h 1819275"/>
                <a:gd name="connsiteX46" fmla="*/ 885063 w 1228725"/>
                <a:gd name="connsiteY46" fmla="*/ 831056 h 1819275"/>
                <a:gd name="connsiteX47" fmla="*/ 784289 w 1228725"/>
                <a:gd name="connsiteY47" fmla="*/ 945928 h 1819275"/>
                <a:gd name="connsiteX48" fmla="*/ 621982 w 1228725"/>
                <a:gd name="connsiteY48" fmla="*/ 994886 h 1819275"/>
                <a:gd name="connsiteX49" fmla="*/ 611505 w 1228725"/>
                <a:gd name="connsiteY49" fmla="*/ 354235 h 1819275"/>
                <a:gd name="connsiteX50" fmla="*/ 476345 w 1228725"/>
                <a:gd name="connsiteY50" fmla="*/ 430530 h 1819275"/>
                <a:gd name="connsiteX51" fmla="*/ 418147 w 1228725"/>
                <a:gd name="connsiteY51" fmla="*/ 640556 h 1819275"/>
                <a:gd name="connsiteX52" fmla="*/ 474440 w 1228725"/>
                <a:gd name="connsiteY52" fmla="*/ 845725 h 1819275"/>
                <a:gd name="connsiteX53" fmla="*/ 621887 w 1228725"/>
                <a:gd name="connsiteY53" fmla="*/ 918686 h 1819275"/>
                <a:gd name="connsiteX54" fmla="*/ 739902 w 1228725"/>
                <a:gd name="connsiteY54" fmla="*/ 883920 h 1819275"/>
                <a:gd name="connsiteX55" fmla="*/ 812864 w 1228725"/>
                <a:gd name="connsiteY55" fmla="*/ 804291 h 1819275"/>
                <a:gd name="connsiteX56" fmla="*/ 812864 w 1228725"/>
                <a:gd name="connsiteY56" fmla="*/ 675418 h 1819275"/>
                <a:gd name="connsiteX57" fmla="*/ 754475 w 1228725"/>
                <a:gd name="connsiteY57" fmla="*/ 431959 h 1819275"/>
                <a:gd name="connsiteX58" fmla="*/ 611505 w 1228725"/>
                <a:gd name="connsiteY58" fmla="*/ 354235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28725" h="1819275">
                  <a:moveTo>
                    <a:pt x="259461" y="1816322"/>
                  </a:moveTo>
                  <a:lnTo>
                    <a:pt x="259461" y="1459992"/>
                  </a:lnTo>
                  <a:lnTo>
                    <a:pt x="370808" y="1458278"/>
                  </a:lnTo>
                  <a:cubicBezTo>
                    <a:pt x="603980" y="1447610"/>
                    <a:pt x="742379" y="1355693"/>
                    <a:pt x="791337" y="1177957"/>
                  </a:cubicBezTo>
                  <a:cubicBezTo>
                    <a:pt x="715804" y="1227106"/>
                    <a:pt x="631412" y="1251871"/>
                    <a:pt x="539401" y="1251871"/>
                  </a:cubicBezTo>
                  <a:cubicBezTo>
                    <a:pt x="379000" y="1251871"/>
                    <a:pt x="248507" y="1195673"/>
                    <a:pt x="151447" y="1084802"/>
                  </a:cubicBezTo>
                  <a:cubicBezTo>
                    <a:pt x="55721" y="975455"/>
                    <a:pt x="7144" y="827151"/>
                    <a:pt x="7144" y="644081"/>
                  </a:cubicBezTo>
                  <a:cubicBezTo>
                    <a:pt x="7144" y="527590"/>
                    <a:pt x="33052" y="418910"/>
                    <a:pt x="84106" y="321183"/>
                  </a:cubicBezTo>
                  <a:cubicBezTo>
                    <a:pt x="135636" y="222599"/>
                    <a:pt x="208693" y="144780"/>
                    <a:pt x="301371" y="89821"/>
                  </a:cubicBezTo>
                  <a:cubicBezTo>
                    <a:pt x="393763" y="34957"/>
                    <a:pt x="498920" y="7144"/>
                    <a:pt x="613791" y="7144"/>
                  </a:cubicBezTo>
                  <a:cubicBezTo>
                    <a:pt x="732282" y="7144"/>
                    <a:pt x="839343" y="37338"/>
                    <a:pt x="932021" y="96869"/>
                  </a:cubicBezTo>
                  <a:cubicBezTo>
                    <a:pt x="1024604" y="156401"/>
                    <a:pt x="1097470" y="242792"/>
                    <a:pt x="1148334" y="353663"/>
                  </a:cubicBezTo>
                  <a:cubicBezTo>
                    <a:pt x="1198436" y="462725"/>
                    <a:pt x="1224249" y="588931"/>
                    <a:pt x="1225010" y="728663"/>
                  </a:cubicBezTo>
                  <a:lnTo>
                    <a:pt x="1225010" y="853250"/>
                  </a:lnTo>
                  <a:cubicBezTo>
                    <a:pt x="1225010" y="1143572"/>
                    <a:pt x="1151096" y="1375696"/>
                    <a:pt x="1005174" y="1543336"/>
                  </a:cubicBezTo>
                  <a:cubicBezTo>
                    <a:pt x="858393" y="1712024"/>
                    <a:pt x="648557" y="1803273"/>
                    <a:pt x="381571" y="1814513"/>
                  </a:cubicBezTo>
                  <a:lnTo>
                    <a:pt x="380524" y="1814513"/>
                  </a:lnTo>
                  <a:lnTo>
                    <a:pt x="259461" y="1816322"/>
                  </a:lnTo>
                  <a:close/>
                  <a:moveTo>
                    <a:pt x="335661" y="1534954"/>
                  </a:moveTo>
                  <a:lnTo>
                    <a:pt x="335661" y="1738979"/>
                  </a:lnTo>
                  <a:lnTo>
                    <a:pt x="379000" y="1738408"/>
                  </a:lnTo>
                  <a:cubicBezTo>
                    <a:pt x="624078" y="1727930"/>
                    <a:pt x="815435" y="1645539"/>
                    <a:pt x="947833" y="1493330"/>
                  </a:cubicBezTo>
                  <a:cubicBezTo>
                    <a:pt x="1081278" y="1339977"/>
                    <a:pt x="1148906" y="1124617"/>
                    <a:pt x="1148906" y="853250"/>
                  </a:cubicBezTo>
                  <a:lnTo>
                    <a:pt x="1148906" y="728948"/>
                  </a:lnTo>
                  <a:cubicBezTo>
                    <a:pt x="1148143" y="600361"/>
                    <a:pt x="1124712" y="484727"/>
                    <a:pt x="1079182" y="385572"/>
                  </a:cubicBezTo>
                  <a:cubicBezTo>
                    <a:pt x="1034415" y="288131"/>
                    <a:pt x="971074" y="212598"/>
                    <a:pt x="890874" y="161068"/>
                  </a:cubicBezTo>
                  <a:cubicBezTo>
                    <a:pt x="810673" y="109442"/>
                    <a:pt x="717518" y="83344"/>
                    <a:pt x="613791" y="83344"/>
                  </a:cubicBezTo>
                  <a:cubicBezTo>
                    <a:pt x="512731" y="83344"/>
                    <a:pt x="420719" y="107537"/>
                    <a:pt x="340233" y="155353"/>
                  </a:cubicBezTo>
                  <a:cubicBezTo>
                    <a:pt x="259937" y="202978"/>
                    <a:pt x="196501" y="270701"/>
                    <a:pt x="151638" y="356521"/>
                  </a:cubicBezTo>
                  <a:cubicBezTo>
                    <a:pt x="106299" y="443198"/>
                    <a:pt x="83344" y="539972"/>
                    <a:pt x="83344" y="644081"/>
                  </a:cubicBezTo>
                  <a:cubicBezTo>
                    <a:pt x="83344" y="808196"/>
                    <a:pt x="125539" y="939641"/>
                    <a:pt x="208788" y="1034606"/>
                  </a:cubicBezTo>
                  <a:cubicBezTo>
                    <a:pt x="291846" y="1129570"/>
                    <a:pt x="400050" y="1175671"/>
                    <a:pt x="539401" y="1175671"/>
                  </a:cubicBezTo>
                  <a:cubicBezTo>
                    <a:pt x="647033" y="1175671"/>
                    <a:pt x="738759" y="1136999"/>
                    <a:pt x="819626" y="1057561"/>
                  </a:cubicBezTo>
                  <a:lnTo>
                    <a:pt x="893826" y="984695"/>
                  </a:lnTo>
                  <a:lnTo>
                    <a:pt x="884301" y="1088231"/>
                  </a:lnTo>
                  <a:cubicBezTo>
                    <a:pt x="858393" y="1370171"/>
                    <a:pt x="686562" y="1520285"/>
                    <a:pt x="373666" y="1534382"/>
                  </a:cubicBezTo>
                  <a:lnTo>
                    <a:pt x="372523" y="1534382"/>
                  </a:lnTo>
                  <a:lnTo>
                    <a:pt x="335661" y="1534954"/>
                  </a:lnTo>
                  <a:close/>
                  <a:moveTo>
                    <a:pt x="621982" y="994886"/>
                  </a:moveTo>
                  <a:cubicBezTo>
                    <a:pt x="532543" y="994886"/>
                    <a:pt x="462058" y="959549"/>
                    <a:pt x="412432" y="889921"/>
                  </a:cubicBezTo>
                  <a:cubicBezTo>
                    <a:pt x="365665" y="824294"/>
                    <a:pt x="342043" y="740378"/>
                    <a:pt x="342043" y="640461"/>
                  </a:cubicBezTo>
                  <a:cubicBezTo>
                    <a:pt x="342043" y="539877"/>
                    <a:pt x="366331" y="454438"/>
                    <a:pt x="414147" y="386525"/>
                  </a:cubicBezTo>
                  <a:cubicBezTo>
                    <a:pt x="464915" y="314516"/>
                    <a:pt x="531305" y="277940"/>
                    <a:pt x="611600" y="277940"/>
                  </a:cubicBezTo>
                  <a:cubicBezTo>
                    <a:pt x="697325" y="277940"/>
                    <a:pt x="766572" y="315182"/>
                    <a:pt x="817340" y="388525"/>
                  </a:cubicBezTo>
                  <a:cubicBezTo>
                    <a:pt x="865061" y="457486"/>
                    <a:pt x="889254" y="553974"/>
                    <a:pt x="889254" y="675323"/>
                  </a:cubicBezTo>
                  <a:lnTo>
                    <a:pt x="889254" y="822865"/>
                  </a:lnTo>
                  <a:lnTo>
                    <a:pt x="885063" y="831056"/>
                  </a:lnTo>
                  <a:cubicBezTo>
                    <a:pt x="862203" y="875919"/>
                    <a:pt x="828294" y="914590"/>
                    <a:pt x="784289" y="945928"/>
                  </a:cubicBezTo>
                  <a:cubicBezTo>
                    <a:pt x="738664" y="978408"/>
                    <a:pt x="684086" y="994886"/>
                    <a:pt x="621982" y="994886"/>
                  </a:cubicBezTo>
                  <a:close/>
                  <a:moveTo>
                    <a:pt x="611505" y="354235"/>
                  </a:moveTo>
                  <a:cubicBezTo>
                    <a:pt x="556736" y="354235"/>
                    <a:pt x="512540" y="379190"/>
                    <a:pt x="476345" y="430530"/>
                  </a:cubicBezTo>
                  <a:cubicBezTo>
                    <a:pt x="437769" y="485299"/>
                    <a:pt x="418147" y="555974"/>
                    <a:pt x="418147" y="640556"/>
                  </a:cubicBezTo>
                  <a:cubicBezTo>
                    <a:pt x="418147" y="724281"/>
                    <a:pt x="437102" y="793337"/>
                    <a:pt x="474440" y="845725"/>
                  </a:cubicBezTo>
                  <a:cubicBezTo>
                    <a:pt x="509397" y="894779"/>
                    <a:pt x="557689" y="918686"/>
                    <a:pt x="621887" y="918686"/>
                  </a:cubicBezTo>
                  <a:cubicBezTo>
                    <a:pt x="668464" y="918686"/>
                    <a:pt x="707041" y="907352"/>
                    <a:pt x="739902" y="883920"/>
                  </a:cubicBezTo>
                  <a:cubicBezTo>
                    <a:pt x="771239" y="861632"/>
                    <a:pt x="795718" y="834866"/>
                    <a:pt x="812864" y="804291"/>
                  </a:cubicBezTo>
                  <a:lnTo>
                    <a:pt x="812864" y="675418"/>
                  </a:lnTo>
                  <a:cubicBezTo>
                    <a:pt x="812864" y="569881"/>
                    <a:pt x="793242" y="487966"/>
                    <a:pt x="754475" y="431959"/>
                  </a:cubicBezTo>
                  <a:cubicBezTo>
                    <a:pt x="718376" y="379667"/>
                    <a:pt x="671608" y="354235"/>
                    <a:pt x="611505" y="354235"/>
                  </a:cubicBezTo>
                  <a:close/>
                </a:path>
              </a:pathLst>
            </a:custGeom>
            <a:grpFill/>
            <a:ln w="9525" cap="flat">
              <a:noFill/>
              <a:prstDash val="solid"/>
              <a:miter/>
            </a:ln>
          </p:spPr>
          <p:txBody>
            <a:bodyPr rtlCol="0" anchor="ctr"/>
            <a:lstStyle/>
            <a:p>
              <a:endParaRPr lang="en-US" dirty="0"/>
            </a:p>
          </p:txBody>
        </p:sp>
      </p:grpSp>
      <p:sp>
        <p:nvSpPr>
          <p:cNvPr id="14" name="TextBox 13">
            <a:extLst>
              <a:ext uri="{FF2B5EF4-FFF2-40B4-BE49-F238E27FC236}">
                <a16:creationId xmlns="" xmlns:a16="http://schemas.microsoft.com/office/drawing/2014/main" id="{B08D79D5-752F-46E8-9F8A-0AD878A5EDCB}"/>
              </a:ext>
            </a:extLst>
          </p:cNvPr>
          <p:cNvSpPr txBox="1"/>
          <p:nvPr/>
        </p:nvSpPr>
        <p:spPr>
          <a:xfrm>
            <a:off x="3767188" y="596709"/>
            <a:ext cx="8015237" cy="1015663"/>
          </a:xfrm>
          <a:prstGeom prst="rect">
            <a:avLst/>
          </a:prstGeom>
          <a:noFill/>
        </p:spPr>
        <p:txBody>
          <a:bodyPr wrap="square" rtlCol="0">
            <a:spAutoFit/>
          </a:bodyPr>
          <a:lstStyle/>
          <a:p>
            <a:pPr algn="r"/>
            <a:r>
              <a:rPr lang="en-US" sz="6000" dirty="0">
                <a:solidFill>
                  <a:schemeClr val="bg1"/>
                </a:solidFill>
                <a:latin typeface="Roboto Black" panose="02000000000000000000" pitchFamily="2" charset="0"/>
                <a:ea typeface="Roboto Black" panose="02000000000000000000" pitchFamily="2" charset="0"/>
              </a:rPr>
              <a:t>GIANT TEMPLATE</a:t>
            </a:r>
          </a:p>
        </p:txBody>
      </p:sp>
      <p:cxnSp>
        <p:nvCxnSpPr>
          <p:cNvPr id="15" name="Straight Connector 14">
            <a:extLst>
              <a:ext uri="{FF2B5EF4-FFF2-40B4-BE49-F238E27FC236}">
                <a16:creationId xmlns="" xmlns:a16="http://schemas.microsoft.com/office/drawing/2014/main" id="{0683F2E6-494A-4E34-8E1E-14D00BCCA019}"/>
              </a:ext>
            </a:extLst>
          </p:cNvPr>
          <p:cNvCxnSpPr>
            <a:cxnSpLocks/>
          </p:cNvCxnSpPr>
          <p:nvPr/>
        </p:nvCxnSpPr>
        <p:spPr>
          <a:xfrm>
            <a:off x="609451" y="2365259"/>
            <a:ext cx="0" cy="3813727"/>
          </a:xfrm>
          <a:prstGeom prst="line">
            <a:avLst/>
          </a:prstGeom>
          <a:ln w="38100">
            <a:solidFill>
              <a:srgbClr val="F5F5F5"/>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 xmlns:a16="http://schemas.microsoft.com/office/drawing/2014/main" id="{AAE82E9C-264C-4380-B1F1-9B906F310948}"/>
              </a:ext>
            </a:extLst>
          </p:cNvPr>
          <p:cNvSpPr txBox="1">
            <a:spLocks/>
          </p:cNvSpPr>
          <p:nvPr/>
        </p:nvSpPr>
        <p:spPr>
          <a:xfrm rot="5400000">
            <a:off x="-329335" y="1335619"/>
            <a:ext cx="1909868" cy="43204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en-US" altLang="ko-KR" sz="2400" b="1" dirty="0">
                <a:solidFill>
                  <a:schemeClr val="bg1"/>
                </a:solidFill>
              </a:rPr>
              <a:t>TEXT HERE</a:t>
            </a:r>
          </a:p>
        </p:txBody>
      </p:sp>
      <p:sp>
        <p:nvSpPr>
          <p:cNvPr id="17" name="Rectangle 16">
            <a:extLst>
              <a:ext uri="{FF2B5EF4-FFF2-40B4-BE49-F238E27FC236}">
                <a16:creationId xmlns="" xmlns:a16="http://schemas.microsoft.com/office/drawing/2014/main" id="{BB7D9C61-7513-49F9-A91E-CDF22BC54D09}"/>
              </a:ext>
            </a:extLst>
          </p:cNvPr>
          <p:cNvSpPr/>
          <p:nvPr/>
        </p:nvSpPr>
        <p:spPr>
          <a:xfrm rot="10800000">
            <a:off x="1117569" y="1771946"/>
            <a:ext cx="4615599" cy="5761946"/>
          </a:xfrm>
          <a:prstGeom prst="rect">
            <a:avLst/>
          </a:prstGeom>
          <a:gradFill>
            <a:gsLst>
              <a:gs pos="70000">
                <a:srgbClr val="E72B3C"/>
              </a:gs>
              <a:gs pos="0">
                <a:srgbClr val="0D1E25">
                  <a:alpha val="0"/>
                </a:srgbClr>
              </a:gs>
            </a:gsLst>
            <a:lin ang="5400000" scaled="0"/>
          </a:gradFill>
          <a:ln>
            <a:noFill/>
          </a:ln>
          <a:effectLst>
            <a:outerShdw blurRad="177800" dist="76200" dir="8160000" sx="103000" sy="103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 xmlns:a16="http://schemas.microsoft.com/office/drawing/2014/main" id="{AB0A1993-76DA-4849-9C62-123C251A6B54}"/>
              </a:ext>
            </a:extLst>
          </p:cNvPr>
          <p:cNvSpPr txBox="1"/>
          <p:nvPr/>
        </p:nvSpPr>
        <p:spPr>
          <a:xfrm>
            <a:off x="1553354" y="2759008"/>
            <a:ext cx="3744027" cy="1323439"/>
          </a:xfrm>
          <a:prstGeom prst="rect">
            <a:avLst/>
          </a:prstGeom>
          <a:noFill/>
        </p:spPr>
        <p:txBody>
          <a:bodyPr wrap="square" rtlCol="0">
            <a:spAutoFit/>
          </a:bodyPr>
          <a:lstStyle/>
          <a:p>
            <a:pPr algn="ctr"/>
            <a:r>
              <a:rPr lang="en-US" altLang="ko-KR" sz="1600" dirty="0">
                <a:solidFill>
                  <a:schemeClr val="bg1"/>
                </a:solidFill>
                <a:cs typeface="Arial" pitchFamily="34" charset="0"/>
              </a:rPr>
              <a:t>Ex quaeque volumus definitiones vel, dolore feugiat reprehendunt nec an. Omnis noster ad vis, dicta scaevola perfecto eu pri, eam cu possim aliquam maiorum. </a:t>
            </a:r>
            <a:endParaRPr lang="ko-KR" altLang="en-US" sz="1600" dirty="0">
              <a:solidFill>
                <a:schemeClr val="bg1"/>
              </a:solidFill>
              <a:cs typeface="Arial" pitchFamily="34" charset="0"/>
            </a:endParaRPr>
          </a:p>
        </p:txBody>
      </p:sp>
      <p:sp>
        <p:nvSpPr>
          <p:cNvPr id="19" name="TextBox 18">
            <a:extLst>
              <a:ext uri="{FF2B5EF4-FFF2-40B4-BE49-F238E27FC236}">
                <a16:creationId xmlns="" xmlns:a16="http://schemas.microsoft.com/office/drawing/2014/main" id="{106C0DE4-413C-41B3-881D-0C3F7B8E9BE4}"/>
              </a:ext>
            </a:extLst>
          </p:cNvPr>
          <p:cNvSpPr txBox="1"/>
          <p:nvPr/>
        </p:nvSpPr>
        <p:spPr>
          <a:xfrm>
            <a:off x="7242413" y="4276885"/>
            <a:ext cx="4076536" cy="1077218"/>
          </a:xfrm>
          <a:prstGeom prst="rect">
            <a:avLst/>
          </a:prstGeom>
          <a:noFill/>
        </p:spPr>
        <p:txBody>
          <a:bodyPr wrap="square" rtlCol="0">
            <a:spAutoFit/>
          </a:bodyPr>
          <a:lstStyle/>
          <a:p>
            <a:pPr algn="r"/>
            <a:r>
              <a:rPr lang="en-US" altLang="ko-KR" sz="1600" dirty="0">
                <a:solidFill>
                  <a:schemeClr val="bg1"/>
                </a:solidFill>
                <a:cs typeface="Arial" pitchFamily="34" charset="0"/>
              </a:rPr>
              <a:t>Ex quaeque volumus definitiones vel, dolore feugiat reprehendunt nec an. Omnis noster ad vis, dicta scaevola perfecto eu pri, eam cu possim aliquam maiorum. </a:t>
            </a:r>
            <a:endParaRPr lang="ko-KR" altLang="en-US" sz="1600" dirty="0">
              <a:solidFill>
                <a:schemeClr val="bg1"/>
              </a:solidFill>
              <a:cs typeface="Arial" pitchFamily="34" charset="0"/>
            </a:endParaRPr>
          </a:p>
        </p:txBody>
      </p:sp>
      <p:sp>
        <p:nvSpPr>
          <p:cNvPr id="20" name="TextBox 19">
            <a:extLst>
              <a:ext uri="{FF2B5EF4-FFF2-40B4-BE49-F238E27FC236}">
                <a16:creationId xmlns="" xmlns:a16="http://schemas.microsoft.com/office/drawing/2014/main" id="{3148DCA7-4494-4F95-85AA-1D3DC2DF3194}"/>
              </a:ext>
            </a:extLst>
          </p:cNvPr>
          <p:cNvSpPr txBox="1"/>
          <p:nvPr/>
        </p:nvSpPr>
        <p:spPr>
          <a:xfrm>
            <a:off x="7242413" y="3194905"/>
            <a:ext cx="4076536" cy="1077218"/>
          </a:xfrm>
          <a:prstGeom prst="rect">
            <a:avLst/>
          </a:prstGeom>
          <a:noFill/>
        </p:spPr>
        <p:txBody>
          <a:bodyPr wrap="square" rtlCol="0">
            <a:spAutoFit/>
          </a:bodyPr>
          <a:lstStyle/>
          <a:p>
            <a:pPr algn="r"/>
            <a:r>
              <a:rPr lang="en-US" altLang="ko-KR" sz="1600" dirty="0">
                <a:solidFill>
                  <a:schemeClr val="bg1"/>
                </a:solidFill>
                <a:cs typeface="Arial" pitchFamily="34" charset="0"/>
              </a:rPr>
              <a:t>Ex quaeque volumus definitiones vel, dolore feugiat reprehendunt nec an. Omnis noster ad vis, dicta scaevola perfecto eu pri, eam cu possim aliquam maiorum. </a:t>
            </a:r>
            <a:endParaRPr lang="ko-KR" altLang="en-US" sz="1600" dirty="0">
              <a:solidFill>
                <a:schemeClr val="bg1"/>
              </a:solidFill>
              <a:cs typeface="Arial" pitchFamily="34" charset="0"/>
            </a:endParaRPr>
          </a:p>
        </p:txBody>
      </p:sp>
      <p:sp>
        <p:nvSpPr>
          <p:cNvPr id="21" name="Text Placeholder 4">
            <a:extLst>
              <a:ext uri="{FF2B5EF4-FFF2-40B4-BE49-F238E27FC236}">
                <a16:creationId xmlns="" xmlns:a16="http://schemas.microsoft.com/office/drawing/2014/main" id="{4614734C-2B6E-49D8-8A50-5C0CFF938A6F}"/>
              </a:ext>
            </a:extLst>
          </p:cNvPr>
          <p:cNvSpPr txBox="1">
            <a:spLocks/>
          </p:cNvSpPr>
          <p:nvPr/>
        </p:nvSpPr>
        <p:spPr>
          <a:xfrm>
            <a:off x="9409081" y="2747107"/>
            <a:ext cx="1909868" cy="43204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ko-KR" sz="2400" b="1" dirty="0">
                <a:solidFill>
                  <a:schemeClr val="bg1"/>
                </a:solidFill>
              </a:rPr>
              <a:t>TEXT HERE</a:t>
            </a:r>
          </a:p>
        </p:txBody>
      </p:sp>
    </p:spTree>
    <p:extLst>
      <p:ext uri="{BB962C8B-B14F-4D97-AF65-F5344CB8AC3E}">
        <p14:creationId xmlns:p14="http://schemas.microsoft.com/office/powerpoint/2010/main" val="129973662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erson wearing a hat&#10;&#10;Description generated with very high confidence">
            <a:extLst>
              <a:ext uri="{FF2B5EF4-FFF2-40B4-BE49-F238E27FC236}">
                <a16:creationId xmlns="" xmlns:a16="http://schemas.microsoft.com/office/drawing/2014/main" id="{AB65762E-5746-49F6-8F74-C31FB6172E85}"/>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0394" r="20394"/>
          <a:stretch>
            <a:fillRect/>
          </a:stretch>
        </p:blipFill>
        <p:spPr>
          <a:xfrm>
            <a:off x="-15021" y="0"/>
            <a:ext cx="6096000" cy="6858000"/>
          </a:xfrm>
        </p:spPr>
      </p:pic>
      <p:sp>
        <p:nvSpPr>
          <p:cNvPr id="11" name="TextBox 10">
            <a:extLst>
              <a:ext uri="{FF2B5EF4-FFF2-40B4-BE49-F238E27FC236}">
                <a16:creationId xmlns="" xmlns:a16="http://schemas.microsoft.com/office/drawing/2014/main" id="{D1BA7C2F-13A6-4DEF-B77E-12E41E8998BD}"/>
              </a:ext>
            </a:extLst>
          </p:cNvPr>
          <p:cNvSpPr txBox="1"/>
          <p:nvPr/>
        </p:nvSpPr>
        <p:spPr>
          <a:xfrm>
            <a:off x="3739479" y="333472"/>
            <a:ext cx="8015237" cy="769441"/>
          </a:xfrm>
          <a:prstGeom prst="rect">
            <a:avLst/>
          </a:prstGeom>
          <a:noFill/>
        </p:spPr>
        <p:txBody>
          <a:bodyPr wrap="square" rtlCol="0">
            <a:spAutoFit/>
          </a:bodyPr>
          <a:lstStyle/>
          <a:p>
            <a:pPr algn="r"/>
            <a:r>
              <a:rPr lang="en-US" sz="4400" dirty="0">
                <a:solidFill>
                  <a:schemeClr val="bg1"/>
                </a:solidFill>
                <a:latin typeface="Roboto Black" panose="02000000000000000000" pitchFamily="2" charset="0"/>
                <a:ea typeface="Roboto Black" panose="02000000000000000000" pitchFamily="2" charset="0"/>
              </a:rPr>
              <a:t>GIANT TEMPLATE</a:t>
            </a:r>
          </a:p>
        </p:txBody>
      </p:sp>
      <p:cxnSp>
        <p:nvCxnSpPr>
          <p:cNvPr id="12" name="Straight Connector 11">
            <a:extLst>
              <a:ext uri="{FF2B5EF4-FFF2-40B4-BE49-F238E27FC236}">
                <a16:creationId xmlns="" xmlns:a16="http://schemas.microsoft.com/office/drawing/2014/main" id="{0FB0E39B-958E-4474-B1B1-27406B3F7ACB}"/>
              </a:ext>
            </a:extLst>
          </p:cNvPr>
          <p:cNvCxnSpPr>
            <a:cxnSpLocks/>
          </p:cNvCxnSpPr>
          <p:nvPr/>
        </p:nvCxnSpPr>
        <p:spPr>
          <a:xfrm>
            <a:off x="609451" y="2365259"/>
            <a:ext cx="0" cy="3813727"/>
          </a:xfrm>
          <a:prstGeom prst="line">
            <a:avLst/>
          </a:prstGeom>
          <a:ln w="38100">
            <a:solidFill>
              <a:srgbClr val="F5F5F5"/>
            </a:solidFill>
          </a:ln>
        </p:spPr>
        <p:style>
          <a:lnRef idx="1">
            <a:schemeClr val="accent1"/>
          </a:lnRef>
          <a:fillRef idx="0">
            <a:schemeClr val="accent1"/>
          </a:fillRef>
          <a:effectRef idx="0">
            <a:schemeClr val="accent1"/>
          </a:effectRef>
          <a:fontRef idx="minor">
            <a:schemeClr val="tx1"/>
          </a:fontRef>
        </p:style>
      </p:cxnSp>
      <p:sp>
        <p:nvSpPr>
          <p:cNvPr id="13" name="Text Placeholder 4">
            <a:extLst>
              <a:ext uri="{FF2B5EF4-FFF2-40B4-BE49-F238E27FC236}">
                <a16:creationId xmlns="" xmlns:a16="http://schemas.microsoft.com/office/drawing/2014/main" id="{CD3856B7-29C5-45F1-9A0E-4934EE2C2D8F}"/>
              </a:ext>
            </a:extLst>
          </p:cNvPr>
          <p:cNvSpPr txBox="1">
            <a:spLocks/>
          </p:cNvSpPr>
          <p:nvPr/>
        </p:nvSpPr>
        <p:spPr>
          <a:xfrm rot="5400000">
            <a:off x="-329335" y="1335619"/>
            <a:ext cx="1909868" cy="43204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en-US" altLang="ko-KR" sz="2400" b="1" dirty="0">
                <a:solidFill>
                  <a:schemeClr val="bg1"/>
                </a:solidFill>
              </a:rPr>
              <a:t>TEXT HERE</a:t>
            </a:r>
          </a:p>
        </p:txBody>
      </p:sp>
      <p:sp>
        <p:nvSpPr>
          <p:cNvPr id="14" name="TextBox 13">
            <a:extLst>
              <a:ext uri="{FF2B5EF4-FFF2-40B4-BE49-F238E27FC236}">
                <a16:creationId xmlns="" xmlns:a16="http://schemas.microsoft.com/office/drawing/2014/main" id="{748C040E-4CC9-442D-9803-F44A0B5E455D}"/>
              </a:ext>
            </a:extLst>
          </p:cNvPr>
          <p:cNvSpPr txBox="1"/>
          <p:nvPr/>
        </p:nvSpPr>
        <p:spPr>
          <a:xfrm>
            <a:off x="7242413" y="4276885"/>
            <a:ext cx="4076536" cy="1077218"/>
          </a:xfrm>
          <a:prstGeom prst="rect">
            <a:avLst/>
          </a:prstGeom>
          <a:noFill/>
        </p:spPr>
        <p:txBody>
          <a:bodyPr wrap="square" rtlCol="0">
            <a:spAutoFit/>
          </a:bodyPr>
          <a:lstStyle/>
          <a:p>
            <a:pPr algn="r"/>
            <a:r>
              <a:rPr lang="en-US" altLang="ko-KR" sz="1600" dirty="0">
                <a:solidFill>
                  <a:schemeClr val="bg1"/>
                </a:solidFill>
                <a:cs typeface="Arial" pitchFamily="34" charset="0"/>
              </a:rPr>
              <a:t>Ex quaeque volumus definitiones vel, dolore feugiat reprehendunt nec an. Omnis noster ad vis, dicta scaevola perfecto eu pri, eam cu possim aliquam maiorum. </a:t>
            </a:r>
            <a:endParaRPr lang="ko-KR" altLang="en-US" sz="1600" dirty="0">
              <a:solidFill>
                <a:schemeClr val="bg1"/>
              </a:solidFill>
              <a:cs typeface="Arial" pitchFamily="34" charset="0"/>
            </a:endParaRPr>
          </a:p>
        </p:txBody>
      </p:sp>
      <p:sp>
        <p:nvSpPr>
          <p:cNvPr id="15" name="TextBox 14">
            <a:extLst>
              <a:ext uri="{FF2B5EF4-FFF2-40B4-BE49-F238E27FC236}">
                <a16:creationId xmlns="" xmlns:a16="http://schemas.microsoft.com/office/drawing/2014/main" id="{78145CA2-7069-492D-9FEA-715B62EA6BEE}"/>
              </a:ext>
            </a:extLst>
          </p:cNvPr>
          <p:cNvSpPr txBox="1"/>
          <p:nvPr/>
        </p:nvSpPr>
        <p:spPr>
          <a:xfrm>
            <a:off x="7242413" y="3194905"/>
            <a:ext cx="4076536" cy="1077218"/>
          </a:xfrm>
          <a:prstGeom prst="rect">
            <a:avLst/>
          </a:prstGeom>
          <a:noFill/>
        </p:spPr>
        <p:txBody>
          <a:bodyPr wrap="square" rtlCol="0">
            <a:spAutoFit/>
          </a:bodyPr>
          <a:lstStyle/>
          <a:p>
            <a:pPr algn="r"/>
            <a:r>
              <a:rPr lang="en-US" altLang="ko-KR" sz="1600" dirty="0">
                <a:solidFill>
                  <a:schemeClr val="bg1"/>
                </a:solidFill>
                <a:cs typeface="Arial" pitchFamily="34" charset="0"/>
              </a:rPr>
              <a:t>Ex quaeque volumus definitiones vel, dolore feugiat reprehendunt nec an. Omnis noster ad vis, dicta scaevola perfecto eu pri, eam cu possim aliquam maiorum. </a:t>
            </a:r>
            <a:endParaRPr lang="ko-KR" altLang="en-US" sz="1600" dirty="0">
              <a:solidFill>
                <a:schemeClr val="bg1"/>
              </a:solidFill>
              <a:cs typeface="Arial" pitchFamily="34" charset="0"/>
            </a:endParaRPr>
          </a:p>
        </p:txBody>
      </p:sp>
      <p:sp>
        <p:nvSpPr>
          <p:cNvPr id="16" name="Text Placeholder 4">
            <a:extLst>
              <a:ext uri="{FF2B5EF4-FFF2-40B4-BE49-F238E27FC236}">
                <a16:creationId xmlns="" xmlns:a16="http://schemas.microsoft.com/office/drawing/2014/main" id="{E9F49681-F553-413E-A6AD-BFE62219BA79}"/>
              </a:ext>
            </a:extLst>
          </p:cNvPr>
          <p:cNvSpPr txBox="1">
            <a:spLocks/>
          </p:cNvSpPr>
          <p:nvPr/>
        </p:nvSpPr>
        <p:spPr>
          <a:xfrm>
            <a:off x="9409081" y="2747107"/>
            <a:ext cx="1909868" cy="43204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ko-KR" sz="2400" b="1" dirty="0">
                <a:solidFill>
                  <a:schemeClr val="bg1"/>
                </a:solidFill>
              </a:rPr>
              <a:t>TEXT HERE</a:t>
            </a:r>
          </a:p>
        </p:txBody>
      </p:sp>
      <p:grpSp>
        <p:nvGrpSpPr>
          <p:cNvPr id="17" name="Graphic 2">
            <a:extLst>
              <a:ext uri="{FF2B5EF4-FFF2-40B4-BE49-F238E27FC236}">
                <a16:creationId xmlns="" xmlns:a16="http://schemas.microsoft.com/office/drawing/2014/main" id="{BDFCF63C-D866-425F-AB59-2D3D38095F9D}"/>
              </a:ext>
            </a:extLst>
          </p:cNvPr>
          <p:cNvGrpSpPr/>
          <p:nvPr/>
        </p:nvGrpSpPr>
        <p:grpSpPr>
          <a:xfrm>
            <a:off x="2215829" y="422848"/>
            <a:ext cx="3434181" cy="1171301"/>
            <a:chOff x="935181" y="2782599"/>
            <a:chExt cx="5334000" cy="1819275"/>
          </a:xfrm>
          <a:solidFill>
            <a:schemeClr val="bg1">
              <a:alpha val="36000"/>
            </a:schemeClr>
          </a:solidFill>
        </p:grpSpPr>
        <p:sp>
          <p:nvSpPr>
            <p:cNvPr id="18" name="Freeform: Shape 17">
              <a:extLst>
                <a:ext uri="{FF2B5EF4-FFF2-40B4-BE49-F238E27FC236}">
                  <a16:creationId xmlns="" xmlns:a16="http://schemas.microsoft.com/office/drawing/2014/main" id="{6DDD4668-2A18-4F2B-96AF-5681E6BF7E01}"/>
                </a:ext>
              </a:extLst>
            </p:cNvPr>
            <p:cNvSpPr/>
            <p:nvPr/>
          </p:nvSpPr>
          <p:spPr>
            <a:xfrm>
              <a:off x="928037" y="2775455"/>
              <a:ext cx="1276350" cy="1800225"/>
            </a:xfrm>
            <a:custGeom>
              <a:avLst/>
              <a:gdLst>
                <a:gd name="connsiteX0" fmla="*/ 1277493 w 1276350"/>
                <a:gd name="connsiteY0" fmla="*/ 1799558 h 1800225"/>
                <a:gd name="connsiteX1" fmla="*/ 40862 w 1276350"/>
                <a:gd name="connsiteY1" fmla="*/ 1799558 h 1800225"/>
                <a:gd name="connsiteX2" fmla="*/ 40862 w 1276350"/>
                <a:gd name="connsiteY2" fmla="*/ 1516189 h 1800225"/>
                <a:gd name="connsiteX3" fmla="*/ 598837 w 1276350"/>
                <a:gd name="connsiteY3" fmla="*/ 921544 h 1800225"/>
                <a:gd name="connsiteX4" fmla="*/ 760667 w 1276350"/>
                <a:gd name="connsiteY4" fmla="*/ 713137 h 1800225"/>
                <a:gd name="connsiteX5" fmla="*/ 809435 w 1276350"/>
                <a:gd name="connsiteY5" fmla="*/ 558070 h 1800225"/>
                <a:gd name="connsiteX6" fmla="*/ 762000 w 1276350"/>
                <a:gd name="connsiteY6" fmla="*/ 405956 h 1800225"/>
                <a:gd name="connsiteX7" fmla="*/ 627793 w 1276350"/>
                <a:gd name="connsiteY7" fmla="*/ 354330 h 1800225"/>
                <a:gd name="connsiteX8" fmla="*/ 477393 w 1276350"/>
                <a:gd name="connsiteY8" fmla="*/ 419195 h 1800225"/>
                <a:gd name="connsiteX9" fmla="*/ 420624 w 1276350"/>
                <a:gd name="connsiteY9" fmla="*/ 601123 h 1800225"/>
                <a:gd name="connsiteX10" fmla="*/ 420624 w 1276350"/>
                <a:gd name="connsiteY10" fmla="*/ 639223 h 1800225"/>
                <a:gd name="connsiteX11" fmla="*/ 7144 w 1276350"/>
                <a:gd name="connsiteY11" fmla="*/ 639223 h 1800225"/>
                <a:gd name="connsiteX12" fmla="*/ 7144 w 1276350"/>
                <a:gd name="connsiteY12" fmla="*/ 601123 h 1800225"/>
                <a:gd name="connsiteX13" fmla="*/ 86106 w 1276350"/>
                <a:gd name="connsiteY13" fmla="*/ 299561 h 1800225"/>
                <a:gd name="connsiteX14" fmla="*/ 309753 w 1276350"/>
                <a:gd name="connsiteY14" fmla="*/ 84487 h 1800225"/>
                <a:gd name="connsiteX15" fmla="*/ 633603 w 1276350"/>
                <a:gd name="connsiteY15" fmla="*/ 7144 h 1800225"/>
                <a:gd name="connsiteX16" fmla="*/ 1064895 w 1276350"/>
                <a:gd name="connsiteY16" fmla="*/ 142018 h 1800225"/>
                <a:gd name="connsiteX17" fmla="*/ 1222820 w 1276350"/>
                <a:gd name="connsiteY17" fmla="*/ 525399 h 1800225"/>
                <a:gd name="connsiteX18" fmla="*/ 1153668 w 1276350"/>
                <a:gd name="connsiteY18" fmla="*/ 798195 h 1800225"/>
                <a:gd name="connsiteX19" fmla="*/ 924497 w 1276350"/>
                <a:gd name="connsiteY19" fmla="*/ 1110329 h 1800225"/>
                <a:gd name="connsiteX20" fmla="*/ 600170 w 1276350"/>
                <a:gd name="connsiteY20" fmla="*/ 1452372 h 1800225"/>
                <a:gd name="connsiteX21" fmla="*/ 1277493 w 1276350"/>
                <a:gd name="connsiteY21" fmla="*/ 1452372 h 1800225"/>
                <a:gd name="connsiteX22" fmla="*/ 1277493 w 1276350"/>
                <a:gd name="connsiteY22" fmla="*/ 1799558 h 1800225"/>
                <a:gd name="connsiteX23" fmla="*/ 117062 w 1276350"/>
                <a:gd name="connsiteY23" fmla="*/ 1723358 h 1800225"/>
                <a:gd name="connsiteX24" fmla="*/ 1201293 w 1276350"/>
                <a:gd name="connsiteY24" fmla="*/ 1723358 h 1800225"/>
                <a:gd name="connsiteX25" fmla="*/ 1201293 w 1276350"/>
                <a:gd name="connsiteY25" fmla="*/ 1528667 h 1800225"/>
                <a:gd name="connsiteX26" fmla="*/ 422815 w 1276350"/>
                <a:gd name="connsiteY26" fmla="*/ 1528667 h 1800225"/>
                <a:gd name="connsiteX27" fmla="*/ 868680 w 1276350"/>
                <a:gd name="connsiteY27" fmla="*/ 1058609 h 1800225"/>
                <a:gd name="connsiteX28" fmla="*/ 1085469 w 1276350"/>
                <a:gd name="connsiteY28" fmla="*/ 764286 h 1800225"/>
                <a:gd name="connsiteX29" fmla="*/ 1146524 w 1276350"/>
                <a:gd name="connsiteY29" fmla="*/ 525494 h 1800225"/>
                <a:gd name="connsiteX30" fmla="*/ 1014889 w 1276350"/>
                <a:gd name="connsiteY30" fmla="*/ 199644 h 1800225"/>
                <a:gd name="connsiteX31" fmla="*/ 633603 w 1276350"/>
                <a:gd name="connsiteY31" fmla="*/ 83344 h 1800225"/>
                <a:gd name="connsiteX32" fmla="*/ 345853 w 1276350"/>
                <a:gd name="connsiteY32" fmla="*/ 151448 h 1800225"/>
                <a:gd name="connsiteX33" fmla="*/ 152114 w 1276350"/>
                <a:gd name="connsiteY33" fmla="*/ 337566 h 1800225"/>
                <a:gd name="connsiteX34" fmla="*/ 84582 w 1276350"/>
                <a:gd name="connsiteY34" fmla="*/ 562928 h 1800225"/>
                <a:gd name="connsiteX35" fmla="*/ 345758 w 1276350"/>
                <a:gd name="connsiteY35" fmla="*/ 562928 h 1800225"/>
                <a:gd name="connsiteX36" fmla="*/ 418910 w 1276350"/>
                <a:gd name="connsiteY36" fmla="*/ 370142 h 1800225"/>
                <a:gd name="connsiteX37" fmla="*/ 627793 w 1276350"/>
                <a:gd name="connsiteY37" fmla="*/ 278035 h 1800225"/>
                <a:gd name="connsiteX38" fmla="*/ 819150 w 1276350"/>
                <a:gd name="connsiteY38" fmla="*/ 355473 h 1800225"/>
                <a:gd name="connsiteX39" fmla="*/ 885635 w 1276350"/>
                <a:gd name="connsiteY39" fmla="*/ 557975 h 1800225"/>
                <a:gd name="connsiteX40" fmla="*/ 826294 w 1276350"/>
                <a:gd name="connsiteY40" fmla="*/ 751713 h 1800225"/>
                <a:gd name="connsiteX41" fmla="*/ 654749 w 1276350"/>
                <a:gd name="connsiteY41" fmla="*/ 973169 h 1800225"/>
                <a:gd name="connsiteX42" fmla="*/ 117062 w 1276350"/>
                <a:gd name="connsiteY42" fmla="*/ 1546193 h 1800225"/>
                <a:gd name="connsiteX43" fmla="*/ 117062 w 1276350"/>
                <a:gd name="connsiteY43" fmla="*/ 1723358 h 180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276350" h="1800225">
                  <a:moveTo>
                    <a:pt x="1277493" y="1799558"/>
                  </a:moveTo>
                  <a:lnTo>
                    <a:pt x="40862" y="1799558"/>
                  </a:lnTo>
                  <a:lnTo>
                    <a:pt x="40862" y="1516189"/>
                  </a:lnTo>
                  <a:lnTo>
                    <a:pt x="598837" y="921544"/>
                  </a:lnTo>
                  <a:cubicBezTo>
                    <a:pt x="671608" y="842010"/>
                    <a:pt x="726091" y="771811"/>
                    <a:pt x="760667" y="713137"/>
                  </a:cubicBezTo>
                  <a:cubicBezTo>
                    <a:pt x="793052" y="658178"/>
                    <a:pt x="809435" y="605981"/>
                    <a:pt x="809435" y="558070"/>
                  </a:cubicBezTo>
                  <a:cubicBezTo>
                    <a:pt x="809435" y="492824"/>
                    <a:pt x="793433" y="441674"/>
                    <a:pt x="762000" y="405956"/>
                  </a:cubicBezTo>
                  <a:cubicBezTo>
                    <a:pt x="731330" y="371189"/>
                    <a:pt x="687419" y="354330"/>
                    <a:pt x="627793" y="354330"/>
                  </a:cubicBezTo>
                  <a:cubicBezTo>
                    <a:pt x="563118" y="354330"/>
                    <a:pt x="513874" y="375571"/>
                    <a:pt x="477393" y="419195"/>
                  </a:cubicBezTo>
                  <a:cubicBezTo>
                    <a:pt x="439674" y="464249"/>
                    <a:pt x="420624" y="525399"/>
                    <a:pt x="420624" y="601123"/>
                  </a:cubicBezTo>
                  <a:lnTo>
                    <a:pt x="420624" y="639223"/>
                  </a:lnTo>
                  <a:lnTo>
                    <a:pt x="7144" y="639223"/>
                  </a:lnTo>
                  <a:lnTo>
                    <a:pt x="7144" y="601123"/>
                  </a:lnTo>
                  <a:cubicBezTo>
                    <a:pt x="7144" y="491681"/>
                    <a:pt x="33719" y="390239"/>
                    <a:pt x="86106" y="299561"/>
                  </a:cubicBezTo>
                  <a:cubicBezTo>
                    <a:pt x="138684" y="208502"/>
                    <a:pt x="213931" y="136112"/>
                    <a:pt x="309753" y="84487"/>
                  </a:cubicBezTo>
                  <a:cubicBezTo>
                    <a:pt x="404813" y="33147"/>
                    <a:pt x="513779" y="7144"/>
                    <a:pt x="633603" y="7144"/>
                  </a:cubicBezTo>
                  <a:cubicBezTo>
                    <a:pt x="816674" y="7144"/>
                    <a:pt x="961739" y="52483"/>
                    <a:pt x="1064895" y="142018"/>
                  </a:cubicBezTo>
                  <a:cubicBezTo>
                    <a:pt x="1169670" y="232886"/>
                    <a:pt x="1222820" y="361855"/>
                    <a:pt x="1222820" y="525399"/>
                  </a:cubicBezTo>
                  <a:cubicBezTo>
                    <a:pt x="1222820" y="614648"/>
                    <a:pt x="1199579" y="706469"/>
                    <a:pt x="1153668" y="798195"/>
                  </a:cubicBezTo>
                  <a:cubicBezTo>
                    <a:pt x="1108901" y="887730"/>
                    <a:pt x="1031748" y="992791"/>
                    <a:pt x="924497" y="1110329"/>
                  </a:cubicBezTo>
                  <a:lnTo>
                    <a:pt x="600170" y="1452372"/>
                  </a:lnTo>
                  <a:lnTo>
                    <a:pt x="1277493" y="1452372"/>
                  </a:lnTo>
                  <a:lnTo>
                    <a:pt x="1277493" y="1799558"/>
                  </a:lnTo>
                  <a:close/>
                  <a:moveTo>
                    <a:pt x="117062" y="1723358"/>
                  </a:moveTo>
                  <a:lnTo>
                    <a:pt x="1201293" y="1723358"/>
                  </a:lnTo>
                  <a:lnTo>
                    <a:pt x="1201293" y="1528667"/>
                  </a:lnTo>
                  <a:lnTo>
                    <a:pt x="422815" y="1528667"/>
                  </a:lnTo>
                  <a:lnTo>
                    <a:pt x="868680" y="1058609"/>
                  </a:lnTo>
                  <a:cubicBezTo>
                    <a:pt x="970693" y="946785"/>
                    <a:pt x="1043845" y="847630"/>
                    <a:pt x="1085469" y="764286"/>
                  </a:cubicBezTo>
                  <a:cubicBezTo>
                    <a:pt x="1126046" y="683228"/>
                    <a:pt x="1146524" y="602933"/>
                    <a:pt x="1146524" y="525494"/>
                  </a:cubicBezTo>
                  <a:cubicBezTo>
                    <a:pt x="1146524" y="383096"/>
                    <a:pt x="1103471" y="276511"/>
                    <a:pt x="1014889" y="199644"/>
                  </a:cubicBezTo>
                  <a:cubicBezTo>
                    <a:pt x="926021" y="122492"/>
                    <a:pt x="797719" y="83344"/>
                    <a:pt x="633603" y="83344"/>
                  </a:cubicBezTo>
                  <a:cubicBezTo>
                    <a:pt x="526542" y="83344"/>
                    <a:pt x="429768" y="106299"/>
                    <a:pt x="345853" y="151448"/>
                  </a:cubicBezTo>
                  <a:cubicBezTo>
                    <a:pt x="262700" y="196310"/>
                    <a:pt x="197453" y="258890"/>
                    <a:pt x="152114" y="337566"/>
                  </a:cubicBezTo>
                  <a:cubicBezTo>
                    <a:pt x="112586" y="405956"/>
                    <a:pt x="90011" y="481679"/>
                    <a:pt x="84582" y="562928"/>
                  </a:cubicBezTo>
                  <a:lnTo>
                    <a:pt x="345758" y="562928"/>
                  </a:lnTo>
                  <a:cubicBezTo>
                    <a:pt x="351758" y="485870"/>
                    <a:pt x="376238" y="421100"/>
                    <a:pt x="418910" y="370142"/>
                  </a:cubicBezTo>
                  <a:cubicBezTo>
                    <a:pt x="470059" y="308991"/>
                    <a:pt x="540353" y="278035"/>
                    <a:pt x="627793" y="278035"/>
                  </a:cubicBezTo>
                  <a:cubicBezTo>
                    <a:pt x="709422" y="278035"/>
                    <a:pt x="773811" y="304038"/>
                    <a:pt x="819150" y="355473"/>
                  </a:cubicBezTo>
                  <a:cubicBezTo>
                    <a:pt x="863251" y="405479"/>
                    <a:pt x="885635" y="473583"/>
                    <a:pt x="885635" y="557975"/>
                  </a:cubicBezTo>
                  <a:cubicBezTo>
                    <a:pt x="885635" y="619697"/>
                    <a:pt x="865632" y="684848"/>
                    <a:pt x="826294" y="751713"/>
                  </a:cubicBezTo>
                  <a:cubicBezTo>
                    <a:pt x="789051" y="814959"/>
                    <a:pt x="731330" y="889445"/>
                    <a:pt x="654749" y="973169"/>
                  </a:cubicBezTo>
                  <a:lnTo>
                    <a:pt x="117062" y="1546193"/>
                  </a:lnTo>
                  <a:lnTo>
                    <a:pt x="117062" y="1723358"/>
                  </a:lnTo>
                  <a:close/>
                </a:path>
              </a:pathLst>
            </a:custGeom>
            <a:grpFill/>
            <a:ln w="9525" cap="flat">
              <a:noFill/>
              <a:prstDash val="solid"/>
              <a:miter/>
            </a:ln>
          </p:spPr>
          <p:txBody>
            <a:bodyPr rtlCol="0" anchor="ctr"/>
            <a:lstStyle/>
            <a:p>
              <a:endParaRPr lang="en-US" dirty="0"/>
            </a:p>
          </p:txBody>
        </p:sp>
        <p:sp>
          <p:nvSpPr>
            <p:cNvPr id="19" name="Freeform: Shape 18">
              <a:extLst>
                <a:ext uri="{FF2B5EF4-FFF2-40B4-BE49-F238E27FC236}">
                  <a16:creationId xmlns="" xmlns:a16="http://schemas.microsoft.com/office/drawing/2014/main" id="{8276B5C3-2CA8-494F-8799-E18C794B5330}"/>
                </a:ext>
              </a:extLst>
            </p:cNvPr>
            <p:cNvSpPr/>
            <p:nvPr/>
          </p:nvSpPr>
          <p:spPr>
            <a:xfrm>
              <a:off x="2323355" y="2775455"/>
              <a:ext cx="1228725" cy="1828800"/>
            </a:xfrm>
            <a:custGeom>
              <a:avLst/>
              <a:gdLst>
                <a:gd name="connsiteX0" fmla="*/ 618458 w 1228725"/>
                <a:gd name="connsiteY0" fmla="*/ 1822799 h 1828800"/>
                <a:gd name="connsiteX1" fmla="*/ 165544 w 1228725"/>
                <a:gd name="connsiteY1" fmla="*/ 1626013 h 1828800"/>
                <a:gd name="connsiteX2" fmla="*/ 7144 w 1228725"/>
                <a:gd name="connsiteY2" fmla="*/ 1079373 h 1828800"/>
                <a:gd name="connsiteX3" fmla="*/ 7144 w 1228725"/>
                <a:gd name="connsiteY3" fmla="*/ 767334 h 1828800"/>
                <a:gd name="connsiteX4" fmla="*/ 162592 w 1228725"/>
                <a:gd name="connsiteY4" fmla="*/ 205169 h 1828800"/>
                <a:gd name="connsiteX5" fmla="*/ 616077 w 1228725"/>
                <a:gd name="connsiteY5" fmla="*/ 7144 h 1828800"/>
                <a:gd name="connsiteX6" fmla="*/ 1068991 w 1228725"/>
                <a:gd name="connsiteY6" fmla="*/ 203359 h 1828800"/>
                <a:gd name="connsiteX7" fmla="*/ 1227392 w 1228725"/>
                <a:gd name="connsiteY7" fmla="*/ 749522 h 1828800"/>
                <a:gd name="connsiteX8" fmla="*/ 1227392 w 1228725"/>
                <a:gd name="connsiteY8" fmla="*/ 1061561 h 1828800"/>
                <a:gd name="connsiteX9" fmla="*/ 1073944 w 1228725"/>
                <a:gd name="connsiteY9" fmla="*/ 1622203 h 1828800"/>
                <a:gd name="connsiteX10" fmla="*/ 618458 w 1228725"/>
                <a:gd name="connsiteY10" fmla="*/ 1822799 h 1828800"/>
                <a:gd name="connsiteX11" fmla="*/ 616077 w 1228725"/>
                <a:gd name="connsiteY11" fmla="*/ 83344 h 1828800"/>
                <a:gd name="connsiteX12" fmla="*/ 222028 w 1228725"/>
                <a:gd name="connsiteY12" fmla="*/ 252794 h 1828800"/>
                <a:gd name="connsiteX13" fmla="*/ 83344 w 1228725"/>
                <a:gd name="connsiteY13" fmla="*/ 767334 h 1828800"/>
                <a:gd name="connsiteX14" fmla="*/ 83344 w 1228725"/>
                <a:gd name="connsiteY14" fmla="*/ 1078897 h 1828800"/>
                <a:gd name="connsiteX15" fmla="*/ 224980 w 1228725"/>
                <a:gd name="connsiteY15" fmla="*/ 1578293 h 1828800"/>
                <a:gd name="connsiteX16" fmla="*/ 618458 w 1228725"/>
                <a:gd name="connsiteY16" fmla="*/ 1746599 h 1828800"/>
                <a:gd name="connsiteX17" fmla="*/ 1014031 w 1228725"/>
                <a:gd name="connsiteY17" fmla="*/ 1575245 h 1828800"/>
                <a:gd name="connsiteX18" fmla="*/ 1151287 w 1228725"/>
                <a:gd name="connsiteY18" fmla="*/ 1061561 h 1828800"/>
                <a:gd name="connsiteX19" fmla="*/ 1151287 w 1228725"/>
                <a:gd name="connsiteY19" fmla="*/ 749808 h 1828800"/>
                <a:gd name="connsiteX20" fmla="*/ 1009745 w 1228725"/>
                <a:gd name="connsiteY20" fmla="*/ 251079 h 1828800"/>
                <a:gd name="connsiteX21" fmla="*/ 616077 w 1228725"/>
                <a:gd name="connsiteY21" fmla="*/ 83344 h 1828800"/>
                <a:gd name="connsiteX22" fmla="*/ 618458 w 1228725"/>
                <a:gd name="connsiteY22" fmla="*/ 1551813 h 1828800"/>
                <a:gd name="connsiteX23" fmla="*/ 404431 w 1228725"/>
                <a:gd name="connsiteY23" fmla="*/ 1431703 h 1828800"/>
                <a:gd name="connsiteX24" fmla="*/ 343186 w 1228725"/>
                <a:gd name="connsiteY24" fmla="*/ 1105281 h 1828800"/>
                <a:gd name="connsiteX25" fmla="*/ 343186 w 1228725"/>
                <a:gd name="connsiteY25" fmla="*/ 693230 h 1828800"/>
                <a:gd name="connsiteX26" fmla="*/ 408718 w 1228725"/>
                <a:gd name="connsiteY26" fmla="*/ 387477 h 1828800"/>
                <a:gd name="connsiteX27" fmla="*/ 616172 w 1228725"/>
                <a:gd name="connsiteY27" fmla="*/ 278035 h 1828800"/>
                <a:gd name="connsiteX28" fmla="*/ 828484 w 1228725"/>
                <a:gd name="connsiteY28" fmla="*/ 392525 h 1828800"/>
                <a:gd name="connsiteX29" fmla="*/ 891445 w 1228725"/>
                <a:gd name="connsiteY29" fmla="*/ 718757 h 1828800"/>
                <a:gd name="connsiteX30" fmla="*/ 891445 w 1228725"/>
                <a:gd name="connsiteY30" fmla="*/ 1121569 h 1828800"/>
                <a:gd name="connsiteX31" fmla="*/ 829532 w 1228725"/>
                <a:gd name="connsiteY31" fmla="*/ 1435989 h 1828800"/>
                <a:gd name="connsiteX32" fmla="*/ 618458 w 1228725"/>
                <a:gd name="connsiteY32" fmla="*/ 1551813 h 1828800"/>
                <a:gd name="connsiteX33" fmla="*/ 616077 w 1228725"/>
                <a:gd name="connsiteY33" fmla="*/ 354235 h 1828800"/>
                <a:gd name="connsiteX34" fmla="*/ 473488 w 1228725"/>
                <a:gd name="connsiteY34" fmla="*/ 427482 h 1828800"/>
                <a:gd name="connsiteX35" fmla="*/ 419290 w 1228725"/>
                <a:gd name="connsiteY35" fmla="*/ 693896 h 1828800"/>
                <a:gd name="connsiteX36" fmla="*/ 419290 w 1228725"/>
                <a:gd name="connsiteY36" fmla="*/ 1105186 h 1828800"/>
                <a:gd name="connsiteX37" fmla="*/ 470821 w 1228725"/>
                <a:gd name="connsiteY37" fmla="*/ 1394365 h 1828800"/>
                <a:gd name="connsiteX38" fmla="*/ 618363 w 1228725"/>
                <a:gd name="connsiteY38" fmla="*/ 1475518 h 1828800"/>
                <a:gd name="connsiteX39" fmla="*/ 763143 w 1228725"/>
                <a:gd name="connsiteY39" fmla="*/ 1398270 h 1828800"/>
                <a:gd name="connsiteX40" fmla="*/ 815150 w 1228725"/>
                <a:gd name="connsiteY40" fmla="*/ 1120997 h 1828800"/>
                <a:gd name="connsiteX41" fmla="*/ 815150 w 1228725"/>
                <a:gd name="connsiteY41" fmla="*/ 718757 h 1828800"/>
                <a:gd name="connsiteX42" fmla="*/ 763048 w 1228725"/>
                <a:gd name="connsiteY42" fmla="*/ 431673 h 1828800"/>
                <a:gd name="connsiteX43" fmla="*/ 616077 w 1228725"/>
                <a:gd name="connsiteY43" fmla="*/ 354235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228725" h="1828800">
                  <a:moveTo>
                    <a:pt x="618458" y="1822799"/>
                  </a:moveTo>
                  <a:cubicBezTo>
                    <a:pt x="422719" y="1822799"/>
                    <a:pt x="270319" y="1756601"/>
                    <a:pt x="165544" y="1626013"/>
                  </a:cubicBezTo>
                  <a:cubicBezTo>
                    <a:pt x="62865" y="1498092"/>
                    <a:pt x="9525" y="1314164"/>
                    <a:pt x="7144" y="1079373"/>
                  </a:cubicBezTo>
                  <a:lnTo>
                    <a:pt x="7144" y="767334"/>
                  </a:lnTo>
                  <a:cubicBezTo>
                    <a:pt x="7144" y="523113"/>
                    <a:pt x="59436" y="334042"/>
                    <a:pt x="162592" y="205169"/>
                  </a:cubicBezTo>
                  <a:cubicBezTo>
                    <a:pt x="267748" y="73724"/>
                    <a:pt x="420338" y="7144"/>
                    <a:pt x="616077" y="7144"/>
                  </a:cubicBezTo>
                  <a:cubicBezTo>
                    <a:pt x="811816" y="7144"/>
                    <a:pt x="964216" y="73152"/>
                    <a:pt x="1068991" y="203359"/>
                  </a:cubicBezTo>
                  <a:cubicBezTo>
                    <a:pt x="1171670" y="330899"/>
                    <a:pt x="1225010" y="514731"/>
                    <a:pt x="1227392" y="749522"/>
                  </a:cubicBezTo>
                  <a:lnTo>
                    <a:pt x="1227392" y="1061561"/>
                  </a:lnTo>
                  <a:cubicBezTo>
                    <a:pt x="1227392" y="1303306"/>
                    <a:pt x="1175766" y="1491901"/>
                    <a:pt x="1073944" y="1622203"/>
                  </a:cubicBezTo>
                  <a:cubicBezTo>
                    <a:pt x="969931" y="1755267"/>
                    <a:pt x="816673" y="1822799"/>
                    <a:pt x="618458" y="1822799"/>
                  </a:cubicBezTo>
                  <a:close/>
                  <a:moveTo>
                    <a:pt x="616077" y="83344"/>
                  </a:moveTo>
                  <a:cubicBezTo>
                    <a:pt x="442150" y="83344"/>
                    <a:pt x="313277" y="138779"/>
                    <a:pt x="222028" y="252794"/>
                  </a:cubicBezTo>
                  <a:cubicBezTo>
                    <a:pt x="130016" y="367760"/>
                    <a:pt x="83344" y="540925"/>
                    <a:pt x="83344" y="767334"/>
                  </a:cubicBezTo>
                  <a:lnTo>
                    <a:pt x="83344" y="1078897"/>
                  </a:lnTo>
                  <a:cubicBezTo>
                    <a:pt x="85534" y="1295876"/>
                    <a:pt x="133255" y="1463993"/>
                    <a:pt x="224980" y="1578293"/>
                  </a:cubicBezTo>
                  <a:cubicBezTo>
                    <a:pt x="315849" y="1691545"/>
                    <a:pt x="444627" y="1746599"/>
                    <a:pt x="618458" y="1746599"/>
                  </a:cubicBezTo>
                  <a:cubicBezTo>
                    <a:pt x="794480" y="1746599"/>
                    <a:pt x="923925" y="1690497"/>
                    <a:pt x="1014031" y="1575245"/>
                  </a:cubicBezTo>
                  <a:cubicBezTo>
                    <a:pt x="1105091" y="1458659"/>
                    <a:pt x="1151287" y="1285780"/>
                    <a:pt x="1151287" y="1061561"/>
                  </a:cubicBezTo>
                  <a:lnTo>
                    <a:pt x="1151287" y="749808"/>
                  </a:lnTo>
                  <a:cubicBezTo>
                    <a:pt x="1149096" y="532924"/>
                    <a:pt x="1101471" y="364998"/>
                    <a:pt x="1009745" y="251079"/>
                  </a:cubicBezTo>
                  <a:cubicBezTo>
                    <a:pt x="918781" y="138208"/>
                    <a:pt x="790003" y="83344"/>
                    <a:pt x="616077" y="83344"/>
                  </a:cubicBezTo>
                  <a:close/>
                  <a:moveTo>
                    <a:pt x="618458" y="1551813"/>
                  </a:moveTo>
                  <a:cubicBezTo>
                    <a:pt x="521113" y="1551813"/>
                    <a:pt x="449104" y="1511427"/>
                    <a:pt x="404431" y="1431703"/>
                  </a:cubicBezTo>
                  <a:cubicBezTo>
                    <a:pt x="363188" y="1358170"/>
                    <a:pt x="343186" y="1251395"/>
                    <a:pt x="343186" y="1105281"/>
                  </a:cubicBezTo>
                  <a:lnTo>
                    <a:pt x="343186" y="693230"/>
                  </a:lnTo>
                  <a:cubicBezTo>
                    <a:pt x="345662" y="554736"/>
                    <a:pt x="367093" y="454914"/>
                    <a:pt x="408718" y="387477"/>
                  </a:cubicBezTo>
                  <a:cubicBezTo>
                    <a:pt x="453580" y="314897"/>
                    <a:pt x="523303" y="278035"/>
                    <a:pt x="616172" y="278035"/>
                  </a:cubicBezTo>
                  <a:cubicBezTo>
                    <a:pt x="711518" y="278035"/>
                    <a:pt x="782955" y="316611"/>
                    <a:pt x="828484" y="392525"/>
                  </a:cubicBezTo>
                  <a:cubicBezTo>
                    <a:pt x="870871" y="463201"/>
                    <a:pt x="891445" y="569976"/>
                    <a:pt x="891445" y="718757"/>
                  </a:cubicBezTo>
                  <a:lnTo>
                    <a:pt x="891445" y="1121569"/>
                  </a:lnTo>
                  <a:cubicBezTo>
                    <a:pt x="889826" y="1262539"/>
                    <a:pt x="869537" y="1365218"/>
                    <a:pt x="829532" y="1435989"/>
                  </a:cubicBezTo>
                  <a:cubicBezTo>
                    <a:pt x="785908" y="1512856"/>
                    <a:pt x="714947" y="1551813"/>
                    <a:pt x="618458" y="1551813"/>
                  </a:cubicBezTo>
                  <a:close/>
                  <a:moveTo>
                    <a:pt x="616077" y="354235"/>
                  </a:moveTo>
                  <a:cubicBezTo>
                    <a:pt x="550545" y="354235"/>
                    <a:pt x="503968" y="378238"/>
                    <a:pt x="473488" y="427482"/>
                  </a:cubicBezTo>
                  <a:cubicBezTo>
                    <a:pt x="439674" y="482156"/>
                    <a:pt x="421481" y="571786"/>
                    <a:pt x="419290" y="693896"/>
                  </a:cubicBezTo>
                  <a:lnTo>
                    <a:pt x="419290" y="1105186"/>
                  </a:lnTo>
                  <a:cubicBezTo>
                    <a:pt x="419290" y="1236059"/>
                    <a:pt x="436626" y="1333405"/>
                    <a:pt x="470821" y="1394365"/>
                  </a:cubicBezTo>
                  <a:cubicBezTo>
                    <a:pt x="501872" y="1449800"/>
                    <a:pt x="548735" y="1475518"/>
                    <a:pt x="618363" y="1475518"/>
                  </a:cubicBezTo>
                  <a:cubicBezTo>
                    <a:pt x="686372" y="1475518"/>
                    <a:pt x="733711" y="1450277"/>
                    <a:pt x="763143" y="1398270"/>
                  </a:cubicBezTo>
                  <a:cubicBezTo>
                    <a:pt x="796195" y="1339882"/>
                    <a:pt x="813721" y="1246537"/>
                    <a:pt x="815150" y="1120997"/>
                  </a:cubicBezTo>
                  <a:lnTo>
                    <a:pt x="815150" y="718757"/>
                  </a:lnTo>
                  <a:cubicBezTo>
                    <a:pt x="815150" y="585978"/>
                    <a:pt x="797623" y="489395"/>
                    <a:pt x="763048" y="431673"/>
                  </a:cubicBezTo>
                  <a:cubicBezTo>
                    <a:pt x="731806" y="379571"/>
                    <a:pt x="683705" y="354235"/>
                    <a:pt x="616077" y="354235"/>
                  </a:cubicBezTo>
                  <a:close/>
                </a:path>
              </a:pathLst>
            </a:custGeom>
            <a:grpFill/>
            <a:ln w="9525" cap="flat">
              <a:noFill/>
              <a:prstDash val="solid"/>
              <a:miter/>
            </a:ln>
          </p:spPr>
          <p:txBody>
            <a:bodyPr rtlCol="0" anchor="ctr"/>
            <a:lstStyle/>
            <a:p>
              <a:endParaRPr lang="en-US" dirty="0"/>
            </a:p>
          </p:txBody>
        </p:sp>
        <p:sp>
          <p:nvSpPr>
            <p:cNvPr id="20" name="Freeform: Shape 19">
              <a:extLst>
                <a:ext uri="{FF2B5EF4-FFF2-40B4-BE49-F238E27FC236}">
                  <a16:creationId xmlns="" xmlns:a16="http://schemas.microsoft.com/office/drawing/2014/main" id="{E15B7732-C4E2-408A-9BD5-477AF3E17205}"/>
                </a:ext>
              </a:extLst>
            </p:cNvPr>
            <p:cNvSpPr/>
            <p:nvPr/>
          </p:nvSpPr>
          <p:spPr>
            <a:xfrm>
              <a:off x="3773250" y="2796410"/>
              <a:ext cx="819150" cy="1781175"/>
            </a:xfrm>
            <a:custGeom>
              <a:avLst/>
              <a:gdLst>
                <a:gd name="connsiteX0" fmla="*/ 820484 w 819150"/>
                <a:gd name="connsiteY0" fmla="*/ 1778603 h 1781175"/>
                <a:gd name="connsiteX1" fmla="*/ 408242 w 819150"/>
                <a:gd name="connsiteY1" fmla="*/ 1778603 h 1781175"/>
                <a:gd name="connsiteX2" fmla="*/ 408242 w 819150"/>
                <a:gd name="connsiteY2" fmla="*/ 496919 h 1781175"/>
                <a:gd name="connsiteX3" fmla="*/ 7144 w 819150"/>
                <a:gd name="connsiteY3" fmla="*/ 621316 h 1781175"/>
                <a:gd name="connsiteX4" fmla="*/ 7144 w 819150"/>
                <a:gd name="connsiteY4" fmla="*/ 269558 h 1781175"/>
                <a:gd name="connsiteX5" fmla="*/ 739712 w 819150"/>
                <a:gd name="connsiteY5" fmla="*/ 7144 h 1781175"/>
                <a:gd name="connsiteX6" fmla="*/ 820484 w 819150"/>
                <a:gd name="connsiteY6" fmla="*/ 7144 h 1781175"/>
                <a:gd name="connsiteX7" fmla="*/ 820484 w 819150"/>
                <a:gd name="connsiteY7" fmla="*/ 1778603 h 1781175"/>
                <a:gd name="connsiteX8" fmla="*/ 484442 w 819150"/>
                <a:gd name="connsiteY8" fmla="*/ 1702403 h 1781175"/>
                <a:gd name="connsiteX9" fmla="*/ 744284 w 819150"/>
                <a:gd name="connsiteY9" fmla="*/ 1702403 h 1781175"/>
                <a:gd name="connsiteX10" fmla="*/ 744284 w 819150"/>
                <a:gd name="connsiteY10" fmla="*/ 86392 h 1781175"/>
                <a:gd name="connsiteX11" fmla="*/ 83344 w 819150"/>
                <a:gd name="connsiteY11" fmla="*/ 323183 h 1781175"/>
                <a:gd name="connsiteX12" fmla="*/ 83344 w 819150"/>
                <a:gd name="connsiteY12" fmla="*/ 517874 h 1781175"/>
                <a:gd name="connsiteX13" fmla="*/ 484442 w 819150"/>
                <a:gd name="connsiteY13" fmla="*/ 393478 h 1781175"/>
                <a:gd name="connsiteX14" fmla="*/ 484442 w 819150"/>
                <a:gd name="connsiteY14" fmla="*/ 1702403 h 178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19150" h="1781175">
                  <a:moveTo>
                    <a:pt x="820484" y="1778603"/>
                  </a:moveTo>
                  <a:lnTo>
                    <a:pt x="408242" y="1778603"/>
                  </a:lnTo>
                  <a:lnTo>
                    <a:pt x="408242" y="496919"/>
                  </a:lnTo>
                  <a:lnTo>
                    <a:pt x="7144" y="621316"/>
                  </a:lnTo>
                  <a:lnTo>
                    <a:pt x="7144" y="269558"/>
                  </a:lnTo>
                  <a:lnTo>
                    <a:pt x="739712" y="7144"/>
                  </a:lnTo>
                  <a:lnTo>
                    <a:pt x="820484" y="7144"/>
                  </a:lnTo>
                  <a:lnTo>
                    <a:pt x="820484" y="1778603"/>
                  </a:lnTo>
                  <a:close/>
                  <a:moveTo>
                    <a:pt x="484442" y="1702403"/>
                  </a:moveTo>
                  <a:lnTo>
                    <a:pt x="744284" y="1702403"/>
                  </a:lnTo>
                  <a:lnTo>
                    <a:pt x="744284" y="86392"/>
                  </a:lnTo>
                  <a:lnTo>
                    <a:pt x="83344" y="323183"/>
                  </a:lnTo>
                  <a:lnTo>
                    <a:pt x="83344" y="517874"/>
                  </a:lnTo>
                  <a:lnTo>
                    <a:pt x="484442" y="393478"/>
                  </a:lnTo>
                  <a:lnTo>
                    <a:pt x="484442" y="1702403"/>
                  </a:lnTo>
                  <a:close/>
                </a:path>
              </a:pathLst>
            </a:custGeom>
            <a:grpFill/>
            <a:ln w="9525" cap="flat">
              <a:noFill/>
              <a:prstDash val="solid"/>
              <a:miter/>
            </a:ln>
          </p:spPr>
          <p:txBody>
            <a:bodyPr rtlCol="0" anchor="ctr"/>
            <a:lstStyle/>
            <a:p>
              <a:endParaRPr lang="en-US" dirty="0"/>
            </a:p>
          </p:txBody>
        </p:sp>
        <p:sp>
          <p:nvSpPr>
            <p:cNvPr id="21" name="Freeform: Shape 20">
              <a:extLst>
                <a:ext uri="{FF2B5EF4-FFF2-40B4-BE49-F238E27FC236}">
                  <a16:creationId xmlns="" xmlns:a16="http://schemas.microsoft.com/office/drawing/2014/main" id="{CF318A49-ED89-44EF-BAE5-D151A318B963}"/>
                </a:ext>
              </a:extLst>
            </p:cNvPr>
            <p:cNvSpPr/>
            <p:nvPr/>
          </p:nvSpPr>
          <p:spPr>
            <a:xfrm>
              <a:off x="5045219" y="2775455"/>
              <a:ext cx="1228725" cy="1819275"/>
            </a:xfrm>
            <a:custGeom>
              <a:avLst/>
              <a:gdLst>
                <a:gd name="connsiteX0" fmla="*/ 259461 w 1228725"/>
                <a:gd name="connsiteY0" fmla="*/ 1816322 h 1819275"/>
                <a:gd name="connsiteX1" fmla="*/ 259461 w 1228725"/>
                <a:gd name="connsiteY1" fmla="*/ 1459992 h 1819275"/>
                <a:gd name="connsiteX2" fmla="*/ 370808 w 1228725"/>
                <a:gd name="connsiteY2" fmla="*/ 1458278 h 1819275"/>
                <a:gd name="connsiteX3" fmla="*/ 791337 w 1228725"/>
                <a:gd name="connsiteY3" fmla="*/ 1177957 h 1819275"/>
                <a:gd name="connsiteX4" fmla="*/ 539401 w 1228725"/>
                <a:gd name="connsiteY4" fmla="*/ 1251871 h 1819275"/>
                <a:gd name="connsiteX5" fmla="*/ 151447 w 1228725"/>
                <a:gd name="connsiteY5" fmla="*/ 1084802 h 1819275"/>
                <a:gd name="connsiteX6" fmla="*/ 7144 w 1228725"/>
                <a:gd name="connsiteY6" fmla="*/ 644081 h 1819275"/>
                <a:gd name="connsiteX7" fmla="*/ 84106 w 1228725"/>
                <a:gd name="connsiteY7" fmla="*/ 321183 h 1819275"/>
                <a:gd name="connsiteX8" fmla="*/ 301371 w 1228725"/>
                <a:gd name="connsiteY8" fmla="*/ 89821 h 1819275"/>
                <a:gd name="connsiteX9" fmla="*/ 613791 w 1228725"/>
                <a:gd name="connsiteY9" fmla="*/ 7144 h 1819275"/>
                <a:gd name="connsiteX10" fmla="*/ 932021 w 1228725"/>
                <a:gd name="connsiteY10" fmla="*/ 96869 h 1819275"/>
                <a:gd name="connsiteX11" fmla="*/ 1148334 w 1228725"/>
                <a:gd name="connsiteY11" fmla="*/ 353663 h 1819275"/>
                <a:gd name="connsiteX12" fmla="*/ 1225010 w 1228725"/>
                <a:gd name="connsiteY12" fmla="*/ 728663 h 1819275"/>
                <a:gd name="connsiteX13" fmla="*/ 1225010 w 1228725"/>
                <a:gd name="connsiteY13" fmla="*/ 853250 h 1819275"/>
                <a:gd name="connsiteX14" fmla="*/ 1005174 w 1228725"/>
                <a:gd name="connsiteY14" fmla="*/ 1543336 h 1819275"/>
                <a:gd name="connsiteX15" fmla="*/ 381571 w 1228725"/>
                <a:gd name="connsiteY15" fmla="*/ 1814513 h 1819275"/>
                <a:gd name="connsiteX16" fmla="*/ 380524 w 1228725"/>
                <a:gd name="connsiteY16" fmla="*/ 1814513 h 1819275"/>
                <a:gd name="connsiteX17" fmla="*/ 259461 w 1228725"/>
                <a:gd name="connsiteY17" fmla="*/ 1816322 h 1819275"/>
                <a:gd name="connsiteX18" fmla="*/ 335661 w 1228725"/>
                <a:gd name="connsiteY18" fmla="*/ 1534954 h 1819275"/>
                <a:gd name="connsiteX19" fmla="*/ 335661 w 1228725"/>
                <a:gd name="connsiteY19" fmla="*/ 1738979 h 1819275"/>
                <a:gd name="connsiteX20" fmla="*/ 379000 w 1228725"/>
                <a:gd name="connsiteY20" fmla="*/ 1738408 h 1819275"/>
                <a:gd name="connsiteX21" fmla="*/ 947833 w 1228725"/>
                <a:gd name="connsiteY21" fmla="*/ 1493330 h 1819275"/>
                <a:gd name="connsiteX22" fmla="*/ 1148906 w 1228725"/>
                <a:gd name="connsiteY22" fmla="*/ 853250 h 1819275"/>
                <a:gd name="connsiteX23" fmla="*/ 1148906 w 1228725"/>
                <a:gd name="connsiteY23" fmla="*/ 728948 h 1819275"/>
                <a:gd name="connsiteX24" fmla="*/ 1079182 w 1228725"/>
                <a:gd name="connsiteY24" fmla="*/ 385572 h 1819275"/>
                <a:gd name="connsiteX25" fmla="*/ 890874 w 1228725"/>
                <a:gd name="connsiteY25" fmla="*/ 161068 h 1819275"/>
                <a:gd name="connsiteX26" fmla="*/ 613791 w 1228725"/>
                <a:gd name="connsiteY26" fmla="*/ 83344 h 1819275"/>
                <a:gd name="connsiteX27" fmla="*/ 340233 w 1228725"/>
                <a:gd name="connsiteY27" fmla="*/ 155353 h 1819275"/>
                <a:gd name="connsiteX28" fmla="*/ 151638 w 1228725"/>
                <a:gd name="connsiteY28" fmla="*/ 356521 h 1819275"/>
                <a:gd name="connsiteX29" fmla="*/ 83344 w 1228725"/>
                <a:gd name="connsiteY29" fmla="*/ 644081 h 1819275"/>
                <a:gd name="connsiteX30" fmla="*/ 208788 w 1228725"/>
                <a:gd name="connsiteY30" fmla="*/ 1034606 h 1819275"/>
                <a:gd name="connsiteX31" fmla="*/ 539401 w 1228725"/>
                <a:gd name="connsiteY31" fmla="*/ 1175671 h 1819275"/>
                <a:gd name="connsiteX32" fmla="*/ 819626 w 1228725"/>
                <a:gd name="connsiteY32" fmla="*/ 1057561 h 1819275"/>
                <a:gd name="connsiteX33" fmla="*/ 893826 w 1228725"/>
                <a:gd name="connsiteY33" fmla="*/ 984695 h 1819275"/>
                <a:gd name="connsiteX34" fmla="*/ 884301 w 1228725"/>
                <a:gd name="connsiteY34" fmla="*/ 1088231 h 1819275"/>
                <a:gd name="connsiteX35" fmla="*/ 373666 w 1228725"/>
                <a:gd name="connsiteY35" fmla="*/ 1534382 h 1819275"/>
                <a:gd name="connsiteX36" fmla="*/ 372523 w 1228725"/>
                <a:gd name="connsiteY36" fmla="*/ 1534382 h 1819275"/>
                <a:gd name="connsiteX37" fmla="*/ 335661 w 1228725"/>
                <a:gd name="connsiteY37" fmla="*/ 1534954 h 1819275"/>
                <a:gd name="connsiteX38" fmla="*/ 621982 w 1228725"/>
                <a:gd name="connsiteY38" fmla="*/ 994886 h 1819275"/>
                <a:gd name="connsiteX39" fmla="*/ 412432 w 1228725"/>
                <a:gd name="connsiteY39" fmla="*/ 889921 h 1819275"/>
                <a:gd name="connsiteX40" fmla="*/ 342043 w 1228725"/>
                <a:gd name="connsiteY40" fmla="*/ 640461 h 1819275"/>
                <a:gd name="connsiteX41" fmla="*/ 414147 w 1228725"/>
                <a:gd name="connsiteY41" fmla="*/ 386525 h 1819275"/>
                <a:gd name="connsiteX42" fmla="*/ 611600 w 1228725"/>
                <a:gd name="connsiteY42" fmla="*/ 277940 h 1819275"/>
                <a:gd name="connsiteX43" fmla="*/ 817340 w 1228725"/>
                <a:gd name="connsiteY43" fmla="*/ 388525 h 1819275"/>
                <a:gd name="connsiteX44" fmla="*/ 889254 w 1228725"/>
                <a:gd name="connsiteY44" fmla="*/ 675323 h 1819275"/>
                <a:gd name="connsiteX45" fmla="*/ 889254 w 1228725"/>
                <a:gd name="connsiteY45" fmla="*/ 822865 h 1819275"/>
                <a:gd name="connsiteX46" fmla="*/ 885063 w 1228725"/>
                <a:gd name="connsiteY46" fmla="*/ 831056 h 1819275"/>
                <a:gd name="connsiteX47" fmla="*/ 784289 w 1228725"/>
                <a:gd name="connsiteY47" fmla="*/ 945928 h 1819275"/>
                <a:gd name="connsiteX48" fmla="*/ 621982 w 1228725"/>
                <a:gd name="connsiteY48" fmla="*/ 994886 h 1819275"/>
                <a:gd name="connsiteX49" fmla="*/ 611505 w 1228725"/>
                <a:gd name="connsiteY49" fmla="*/ 354235 h 1819275"/>
                <a:gd name="connsiteX50" fmla="*/ 476345 w 1228725"/>
                <a:gd name="connsiteY50" fmla="*/ 430530 h 1819275"/>
                <a:gd name="connsiteX51" fmla="*/ 418147 w 1228725"/>
                <a:gd name="connsiteY51" fmla="*/ 640556 h 1819275"/>
                <a:gd name="connsiteX52" fmla="*/ 474440 w 1228725"/>
                <a:gd name="connsiteY52" fmla="*/ 845725 h 1819275"/>
                <a:gd name="connsiteX53" fmla="*/ 621887 w 1228725"/>
                <a:gd name="connsiteY53" fmla="*/ 918686 h 1819275"/>
                <a:gd name="connsiteX54" fmla="*/ 739902 w 1228725"/>
                <a:gd name="connsiteY54" fmla="*/ 883920 h 1819275"/>
                <a:gd name="connsiteX55" fmla="*/ 812864 w 1228725"/>
                <a:gd name="connsiteY55" fmla="*/ 804291 h 1819275"/>
                <a:gd name="connsiteX56" fmla="*/ 812864 w 1228725"/>
                <a:gd name="connsiteY56" fmla="*/ 675418 h 1819275"/>
                <a:gd name="connsiteX57" fmla="*/ 754475 w 1228725"/>
                <a:gd name="connsiteY57" fmla="*/ 431959 h 1819275"/>
                <a:gd name="connsiteX58" fmla="*/ 611505 w 1228725"/>
                <a:gd name="connsiteY58" fmla="*/ 354235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28725" h="1819275">
                  <a:moveTo>
                    <a:pt x="259461" y="1816322"/>
                  </a:moveTo>
                  <a:lnTo>
                    <a:pt x="259461" y="1459992"/>
                  </a:lnTo>
                  <a:lnTo>
                    <a:pt x="370808" y="1458278"/>
                  </a:lnTo>
                  <a:cubicBezTo>
                    <a:pt x="603980" y="1447610"/>
                    <a:pt x="742379" y="1355693"/>
                    <a:pt x="791337" y="1177957"/>
                  </a:cubicBezTo>
                  <a:cubicBezTo>
                    <a:pt x="715804" y="1227106"/>
                    <a:pt x="631412" y="1251871"/>
                    <a:pt x="539401" y="1251871"/>
                  </a:cubicBezTo>
                  <a:cubicBezTo>
                    <a:pt x="379000" y="1251871"/>
                    <a:pt x="248507" y="1195673"/>
                    <a:pt x="151447" y="1084802"/>
                  </a:cubicBezTo>
                  <a:cubicBezTo>
                    <a:pt x="55721" y="975455"/>
                    <a:pt x="7144" y="827151"/>
                    <a:pt x="7144" y="644081"/>
                  </a:cubicBezTo>
                  <a:cubicBezTo>
                    <a:pt x="7144" y="527590"/>
                    <a:pt x="33052" y="418910"/>
                    <a:pt x="84106" y="321183"/>
                  </a:cubicBezTo>
                  <a:cubicBezTo>
                    <a:pt x="135636" y="222599"/>
                    <a:pt x="208693" y="144780"/>
                    <a:pt x="301371" y="89821"/>
                  </a:cubicBezTo>
                  <a:cubicBezTo>
                    <a:pt x="393763" y="34957"/>
                    <a:pt x="498920" y="7144"/>
                    <a:pt x="613791" y="7144"/>
                  </a:cubicBezTo>
                  <a:cubicBezTo>
                    <a:pt x="732282" y="7144"/>
                    <a:pt x="839343" y="37338"/>
                    <a:pt x="932021" y="96869"/>
                  </a:cubicBezTo>
                  <a:cubicBezTo>
                    <a:pt x="1024604" y="156401"/>
                    <a:pt x="1097470" y="242792"/>
                    <a:pt x="1148334" y="353663"/>
                  </a:cubicBezTo>
                  <a:cubicBezTo>
                    <a:pt x="1198436" y="462725"/>
                    <a:pt x="1224249" y="588931"/>
                    <a:pt x="1225010" y="728663"/>
                  </a:cubicBezTo>
                  <a:lnTo>
                    <a:pt x="1225010" y="853250"/>
                  </a:lnTo>
                  <a:cubicBezTo>
                    <a:pt x="1225010" y="1143572"/>
                    <a:pt x="1151096" y="1375696"/>
                    <a:pt x="1005174" y="1543336"/>
                  </a:cubicBezTo>
                  <a:cubicBezTo>
                    <a:pt x="858393" y="1712024"/>
                    <a:pt x="648557" y="1803273"/>
                    <a:pt x="381571" y="1814513"/>
                  </a:cubicBezTo>
                  <a:lnTo>
                    <a:pt x="380524" y="1814513"/>
                  </a:lnTo>
                  <a:lnTo>
                    <a:pt x="259461" y="1816322"/>
                  </a:lnTo>
                  <a:close/>
                  <a:moveTo>
                    <a:pt x="335661" y="1534954"/>
                  </a:moveTo>
                  <a:lnTo>
                    <a:pt x="335661" y="1738979"/>
                  </a:lnTo>
                  <a:lnTo>
                    <a:pt x="379000" y="1738408"/>
                  </a:lnTo>
                  <a:cubicBezTo>
                    <a:pt x="624078" y="1727930"/>
                    <a:pt x="815435" y="1645539"/>
                    <a:pt x="947833" y="1493330"/>
                  </a:cubicBezTo>
                  <a:cubicBezTo>
                    <a:pt x="1081278" y="1339977"/>
                    <a:pt x="1148906" y="1124617"/>
                    <a:pt x="1148906" y="853250"/>
                  </a:cubicBezTo>
                  <a:lnTo>
                    <a:pt x="1148906" y="728948"/>
                  </a:lnTo>
                  <a:cubicBezTo>
                    <a:pt x="1148143" y="600361"/>
                    <a:pt x="1124712" y="484727"/>
                    <a:pt x="1079182" y="385572"/>
                  </a:cubicBezTo>
                  <a:cubicBezTo>
                    <a:pt x="1034415" y="288131"/>
                    <a:pt x="971074" y="212598"/>
                    <a:pt x="890874" y="161068"/>
                  </a:cubicBezTo>
                  <a:cubicBezTo>
                    <a:pt x="810673" y="109442"/>
                    <a:pt x="717518" y="83344"/>
                    <a:pt x="613791" y="83344"/>
                  </a:cubicBezTo>
                  <a:cubicBezTo>
                    <a:pt x="512731" y="83344"/>
                    <a:pt x="420719" y="107537"/>
                    <a:pt x="340233" y="155353"/>
                  </a:cubicBezTo>
                  <a:cubicBezTo>
                    <a:pt x="259937" y="202978"/>
                    <a:pt x="196501" y="270701"/>
                    <a:pt x="151638" y="356521"/>
                  </a:cubicBezTo>
                  <a:cubicBezTo>
                    <a:pt x="106299" y="443198"/>
                    <a:pt x="83344" y="539972"/>
                    <a:pt x="83344" y="644081"/>
                  </a:cubicBezTo>
                  <a:cubicBezTo>
                    <a:pt x="83344" y="808196"/>
                    <a:pt x="125539" y="939641"/>
                    <a:pt x="208788" y="1034606"/>
                  </a:cubicBezTo>
                  <a:cubicBezTo>
                    <a:pt x="291846" y="1129570"/>
                    <a:pt x="400050" y="1175671"/>
                    <a:pt x="539401" y="1175671"/>
                  </a:cubicBezTo>
                  <a:cubicBezTo>
                    <a:pt x="647033" y="1175671"/>
                    <a:pt x="738759" y="1136999"/>
                    <a:pt x="819626" y="1057561"/>
                  </a:cubicBezTo>
                  <a:lnTo>
                    <a:pt x="893826" y="984695"/>
                  </a:lnTo>
                  <a:lnTo>
                    <a:pt x="884301" y="1088231"/>
                  </a:lnTo>
                  <a:cubicBezTo>
                    <a:pt x="858393" y="1370171"/>
                    <a:pt x="686562" y="1520285"/>
                    <a:pt x="373666" y="1534382"/>
                  </a:cubicBezTo>
                  <a:lnTo>
                    <a:pt x="372523" y="1534382"/>
                  </a:lnTo>
                  <a:lnTo>
                    <a:pt x="335661" y="1534954"/>
                  </a:lnTo>
                  <a:close/>
                  <a:moveTo>
                    <a:pt x="621982" y="994886"/>
                  </a:moveTo>
                  <a:cubicBezTo>
                    <a:pt x="532543" y="994886"/>
                    <a:pt x="462058" y="959549"/>
                    <a:pt x="412432" y="889921"/>
                  </a:cubicBezTo>
                  <a:cubicBezTo>
                    <a:pt x="365665" y="824294"/>
                    <a:pt x="342043" y="740378"/>
                    <a:pt x="342043" y="640461"/>
                  </a:cubicBezTo>
                  <a:cubicBezTo>
                    <a:pt x="342043" y="539877"/>
                    <a:pt x="366331" y="454438"/>
                    <a:pt x="414147" y="386525"/>
                  </a:cubicBezTo>
                  <a:cubicBezTo>
                    <a:pt x="464915" y="314516"/>
                    <a:pt x="531305" y="277940"/>
                    <a:pt x="611600" y="277940"/>
                  </a:cubicBezTo>
                  <a:cubicBezTo>
                    <a:pt x="697325" y="277940"/>
                    <a:pt x="766572" y="315182"/>
                    <a:pt x="817340" y="388525"/>
                  </a:cubicBezTo>
                  <a:cubicBezTo>
                    <a:pt x="865061" y="457486"/>
                    <a:pt x="889254" y="553974"/>
                    <a:pt x="889254" y="675323"/>
                  </a:cubicBezTo>
                  <a:lnTo>
                    <a:pt x="889254" y="822865"/>
                  </a:lnTo>
                  <a:lnTo>
                    <a:pt x="885063" y="831056"/>
                  </a:lnTo>
                  <a:cubicBezTo>
                    <a:pt x="862203" y="875919"/>
                    <a:pt x="828294" y="914590"/>
                    <a:pt x="784289" y="945928"/>
                  </a:cubicBezTo>
                  <a:cubicBezTo>
                    <a:pt x="738664" y="978408"/>
                    <a:pt x="684086" y="994886"/>
                    <a:pt x="621982" y="994886"/>
                  </a:cubicBezTo>
                  <a:close/>
                  <a:moveTo>
                    <a:pt x="611505" y="354235"/>
                  </a:moveTo>
                  <a:cubicBezTo>
                    <a:pt x="556736" y="354235"/>
                    <a:pt x="512540" y="379190"/>
                    <a:pt x="476345" y="430530"/>
                  </a:cubicBezTo>
                  <a:cubicBezTo>
                    <a:pt x="437769" y="485299"/>
                    <a:pt x="418147" y="555974"/>
                    <a:pt x="418147" y="640556"/>
                  </a:cubicBezTo>
                  <a:cubicBezTo>
                    <a:pt x="418147" y="724281"/>
                    <a:pt x="437102" y="793337"/>
                    <a:pt x="474440" y="845725"/>
                  </a:cubicBezTo>
                  <a:cubicBezTo>
                    <a:pt x="509397" y="894779"/>
                    <a:pt x="557689" y="918686"/>
                    <a:pt x="621887" y="918686"/>
                  </a:cubicBezTo>
                  <a:cubicBezTo>
                    <a:pt x="668464" y="918686"/>
                    <a:pt x="707041" y="907352"/>
                    <a:pt x="739902" y="883920"/>
                  </a:cubicBezTo>
                  <a:cubicBezTo>
                    <a:pt x="771239" y="861632"/>
                    <a:pt x="795718" y="834866"/>
                    <a:pt x="812864" y="804291"/>
                  </a:cubicBezTo>
                  <a:lnTo>
                    <a:pt x="812864" y="675418"/>
                  </a:lnTo>
                  <a:cubicBezTo>
                    <a:pt x="812864" y="569881"/>
                    <a:pt x="793242" y="487966"/>
                    <a:pt x="754475" y="431959"/>
                  </a:cubicBezTo>
                  <a:cubicBezTo>
                    <a:pt x="718376" y="379667"/>
                    <a:pt x="671608" y="354235"/>
                    <a:pt x="611505" y="354235"/>
                  </a:cubicBezTo>
                  <a:close/>
                </a:path>
              </a:pathLst>
            </a:custGeom>
            <a:grpFill/>
            <a:ln w="9525"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123031853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icture containing umbrella, red, accessory, ceiling&#10;&#10;Description generated with very high confidence">
            <a:extLst>
              <a:ext uri="{FF2B5EF4-FFF2-40B4-BE49-F238E27FC236}">
                <a16:creationId xmlns="" xmlns:a16="http://schemas.microsoft.com/office/drawing/2014/main" id="{CB6DD4D5-6334-4542-9BD5-35647E782014}"/>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1757" r="11757"/>
          <a:stretch>
            <a:fillRect/>
          </a:stretch>
        </p:blipFill>
        <p:spPr/>
      </p:pic>
      <p:sp>
        <p:nvSpPr>
          <p:cNvPr id="11" name="TextBox 10">
            <a:extLst>
              <a:ext uri="{FF2B5EF4-FFF2-40B4-BE49-F238E27FC236}">
                <a16:creationId xmlns="" xmlns:a16="http://schemas.microsoft.com/office/drawing/2014/main" id="{66667515-6603-401A-8ACD-2A2D72DDEC59}"/>
              </a:ext>
            </a:extLst>
          </p:cNvPr>
          <p:cNvSpPr txBox="1"/>
          <p:nvPr/>
        </p:nvSpPr>
        <p:spPr>
          <a:xfrm>
            <a:off x="7162800" y="357410"/>
            <a:ext cx="4452264" cy="1938992"/>
          </a:xfrm>
          <a:prstGeom prst="rect">
            <a:avLst/>
          </a:prstGeom>
          <a:noFill/>
        </p:spPr>
        <p:txBody>
          <a:bodyPr wrap="square" rtlCol="0">
            <a:spAutoFit/>
          </a:bodyPr>
          <a:lstStyle/>
          <a:p>
            <a:pPr algn="r"/>
            <a:r>
              <a:rPr lang="en-US" sz="6000" dirty="0">
                <a:solidFill>
                  <a:schemeClr val="bg1"/>
                </a:solidFill>
                <a:latin typeface="Roboto Black" panose="02000000000000000000" pitchFamily="2" charset="0"/>
                <a:ea typeface="Roboto Black" panose="02000000000000000000" pitchFamily="2" charset="0"/>
              </a:rPr>
              <a:t>GIANT TEMPLATE</a:t>
            </a:r>
          </a:p>
        </p:txBody>
      </p:sp>
      <p:sp>
        <p:nvSpPr>
          <p:cNvPr id="12" name="TextBox 11">
            <a:extLst>
              <a:ext uri="{FF2B5EF4-FFF2-40B4-BE49-F238E27FC236}">
                <a16:creationId xmlns="" xmlns:a16="http://schemas.microsoft.com/office/drawing/2014/main" id="{FB8867E3-30D6-46A6-B4B1-E9903B4B56B7}"/>
              </a:ext>
            </a:extLst>
          </p:cNvPr>
          <p:cNvSpPr txBox="1"/>
          <p:nvPr/>
        </p:nvSpPr>
        <p:spPr>
          <a:xfrm>
            <a:off x="7538528" y="4674179"/>
            <a:ext cx="4076536" cy="1077218"/>
          </a:xfrm>
          <a:prstGeom prst="rect">
            <a:avLst/>
          </a:prstGeom>
          <a:noFill/>
        </p:spPr>
        <p:txBody>
          <a:bodyPr wrap="square" rtlCol="0">
            <a:spAutoFit/>
          </a:bodyPr>
          <a:lstStyle/>
          <a:p>
            <a:pPr algn="r"/>
            <a:r>
              <a:rPr lang="en-US" altLang="ko-KR" sz="1600" dirty="0">
                <a:solidFill>
                  <a:schemeClr val="bg1"/>
                </a:solidFill>
                <a:cs typeface="Arial" pitchFamily="34" charset="0"/>
              </a:rPr>
              <a:t>Ex quaeque volumus definitiones vel, dolore feugiat reprehendunt nec an. Omnis noster ad vis, dicta scaevola perfecto eu pri, eam cu possim aliquam maiorum. </a:t>
            </a:r>
            <a:endParaRPr lang="ko-KR" altLang="en-US" sz="1600" dirty="0">
              <a:solidFill>
                <a:schemeClr val="bg1"/>
              </a:solidFill>
              <a:cs typeface="Arial" pitchFamily="34" charset="0"/>
            </a:endParaRPr>
          </a:p>
        </p:txBody>
      </p:sp>
      <p:sp>
        <p:nvSpPr>
          <p:cNvPr id="13" name="TextBox 12">
            <a:extLst>
              <a:ext uri="{FF2B5EF4-FFF2-40B4-BE49-F238E27FC236}">
                <a16:creationId xmlns="" xmlns:a16="http://schemas.microsoft.com/office/drawing/2014/main" id="{82D64789-E5E2-4D95-86E0-A82E3C6FA01F}"/>
              </a:ext>
            </a:extLst>
          </p:cNvPr>
          <p:cNvSpPr txBox="1"/>
          <p:nvPr/>
        </p:nvSpPr>
        <p:spPr>
          <a:xfrm>
            <a:off x="7538528" y="3592199"/>
            <a:ext cx="4076536" cy="1077218"/>
          </a:xfrm>
          <a:prstGeom prst="rect">
            <a:avLst/>
          </a:prstGeom>
          <a:noFill/>
        </p:spPr>
        <p:txBody>
          <a:bodyPr wrap="square" rtlCol="0">
            <a:spAutoFit/>
          </a:bodyPr>
          <a:lstStyle/>
          <a:p>
            <a:pPr algn="r"/>
            <a:r>
              <a:rPr lang="en-US" altLang="ko-KR" sz="1600" dirty="0">
                <a:solidFill>
                  <a:schemeClr val="bg1"/>
                </a:solidFill>
                <a:cs typeface="Arial" pitchFamily="34" charset="0"/>
              </a:rPr>
              <a:t>Ex quaeque volumus definitiones vel, dolore feugiat reprehendunt nec an. Omnis noster ad vis, dicta scaevola perfecto eu pri, eam cu possim aliquam maiorum. </a:t>
            </a:r>
            <a:endParaRPr lang="ko-KR" altLang="en-US" sz="1600" dirty="0">
              <a:solidFill>
                <a:schemeClr val="bg1"/>
              </a:solidFill>
              <a:cs typeface="Arial" pitchFamily="34" charset="0"/>
            </a:endParaRPr>
          </a:p>
        </p:txBody>
      </p:sp>
      <p:sp>
        <p:nvSpPr>
          <p:cNvPr id="14" name="Text Placeholder 4">
            <a:extLst>
              <a:ext uri="{FF2B5EF4-FFF2-40B4-BE49-F238E27FC236}">
                <a16:creationId xmlns="" xmlns:a16="http://schemas.microsoft.com/office/drawing/2014/main" id="{F16A5BFA-49C1-4D04-8292-F690F88A1919}"/>
              </a:ext>
            </a:extLst>
          </p:cNvPr>
          <p:cNvSpPr txBox="1">
            <a:spLocks/>
          </p:cNvSpPr>
          <p:nvPr/>
        </p:nvSpPr>
        <p:spPr>
          <a:xfrm>
            <a:off x="9705196" y="3144401"/>
            <a:ext cx="1909868" cy="43204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ko-KR" sz="2400" b="1" dirty="0">
                <a:solidFill>
                  <a:schemeClr val="bg1"/>
                </a:solidFill>
              </a:rPr>
              <a:t>TEXT HERE</a:t>
            </a:r>
          </a:p>
        </p:txBody>
      </p:sp>
      <p:cxnSp>
        <p:nvCxnSpPr>
          <p:cNvPr id="15" name="Straight Connector 14">
            <a:extLst>
              <a:ext uri="{FF2B5EF4-FFF2-40B4-BE49-F238E27FC236}">
                <a16:creationId xmlns="" xmlns:a16="http://schemas.microsoft.com/office/drawing/2014/main" id="{A4EBEBD0-2AE5-4A0D-B2EF-151C7EAB0362}"/>
              </a:ext>
            </a:extLst>
          </p:cNvPr>
          <p:cNvCxnSpPr>
            <a:cxnSpLocks/>
          </p:cNvCxnSpPr>
          <p:nvPr/>
        </p:nvCxnSpPr>
        <p:spPr>
          <a:xfrm>
            <a:off x="513199" y="2365259"/>
            <a:ext cx="0" cy="3813727"/>
          </a:xfrm>
          <a:prstGeom prst="line">
            <a:avLst/>
          </a:prstGeom>
          <a:ln w="38100">
            <a:solidFill>
              <a:srgbClr val="F5F5F5"/>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 xmlns:a16="http://schemas.microsoft.com/office/drawing/2014/main" id="{BBF64024-E343-48FF-A593-C19DABA13BF4}"/>
              </a:ext>
            </a:extLst>
          </p:cNvPr>
          <p:cNvSpPr txBox="1">
            <a:spLocks/>
          </p:cNvSpPr>
          <p:nvPr/>
        </p:nvSpPr>
        <p:spPr>
          <a:xfrm rot="5400000">
            <a:off x="-425587" y="1335619"/>
            <a:ext cx="1909868" cy="43204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en-US" altLang="ko-KR" sz="2400" b="1" dirty="0">
                <a:solidFill>
                  <a:schemeClr val="bg1"/>
                </a:solidFill>
              </a:rPr>
              <a:t>TEXT HERE</a:t>
            </a:r>
          </a:p>
        </p:txBody>
      </p:sp>
    </p:spTree>
    <p:extLst>
      <p:ext uri="{BB962C8B-B14F-4D97-AF65-F5344CB8AC3E}">
        <p14:creationId xmlns:p14="http://schemas.microsoft.com/office/powerpoint/2010/main" val="303609476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 xmlns:a16="http://schemas.microsoft.com/office/drawing/2014/main" id="{A9B620C7-48A3-480D-A0EF-ECF868739F56}"/>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11916" b="11916"/>
          <a:stretch>
            <a:fillRect/>
          </a:stretch>
        </p:blipFill>
        <p:spPr>
          <a:xfrm>
            <a:off x="838200" y="1304934"/>
            <a:ext cx="4180226" cy="4244902"/>
          </a:xfrm>
        </p:spPr>
      </p:pic>
      <p:sp>
        <p:nvSpPr>
          <p:cNvPr id="5" name="TextBox 4">
            <a:extLst>
              <a:ext uri="{FF2B5EF4-FFF2-40B4-BE49-F238E27FC236}">
                <a16:creationId xmlns="" xmlns:a16="http://schemas.microsoft.com/office/drawing/2014/main" id="{B0A8EDD4-81EF-4959-84E2-1DA6E0ADA0FC}"/>
              </a:ext>
            </a:extLst>
          </p:cNvPr>
          <p:cNvSpPr txBox="1"/>
          <p:nvPr/>
        </p:nvSpPr>
        <p:spPr>
          <a:xfrm>
            <a:off x="4523874" y="357410"/>
            <a:ext cx="7091190" cy="1015663"/>
          </a:xfrm>
          <a:prstGeom prst="rect">
            <a:avLst/>
          </a:prstGeom>
          <a:noFill/>
        </p:spPr>
        <p:txBody>
          <a:bodyPr wrap="square" rtlCol="0">
            <a:spAutoFit/>
          </a:bodyPr>
          <a:lstStyle/>
          <a:p>
            <a:pPr algn="r"/>
            <a:r>
              <a:rPr lang="en-US" sz="6000" dirty="0">
                <a:solidFill>
                  <a:schemeClr val="bg1"/>
                </a:solidFill>
                <a:latin typeface="Roboto Black" panose="02000000000000000000" pitchFamily="2" charset="0"/>
                <a:ea typeface="Roboto Black" panose="02000000000000000000" pitchFamily="2" charset="0"/>
              </a:rPr>
              <a:t>GIANT TEMPLATE</a:t>
            </a:r>
          </a:p>
        </p:txBody>
      </p:sp>
      <p:sp>
        <p:nvSpPr>
          <p:cNvPr id="6" name="TextBox 5">
            <a:extLst>
              <a:ext uri="{FF2B5EF4-FFF2-40B4-BE49-F238E27FC236}">
                <a16:creationId xmlns="" xmlns:a16="http://schemas.microsoft.com/office/drawing/2014/main" id="{A3E4EA3B-1E24-4737-9944-E3F33C543A43}"/>
              </a:ext>
            </a:extLst>
          </p:cNvPr>
          <p:cNvSpPr txBox="1"/>
          <p:nvPr/>
        </p:nvSpPr>
        <p:spPr>
          <a:xfrm>
            <a:off x="7538528" y="5283779"/>
            <a:ext cx="4076536" cy="1077218"/>
          </a:xfrm>
          <a:prstGeom prst="rect">
            <a:avLst/>
          </a:prstGeom>
          <a:noFill/>
        </p:spPr>
        <p:txBody>
          <a:bodyPr wrap="square" rtlCol="0">
            <a:spAutoFit/>
          </a:bodyPr>
          <a:lstStyle/>
          <a:p>
            <a:pPr algn="r"/>
            <a:r>
              <a:rPr lang="en-US" altLang="ko-KR" sz="1600" dirty="0">
                <a:solidFill>
                  <a:schemeClr val="bg1"/>
                </a:solidFill>
                <a:cs typeface="Arial" pitchFamily="34" charset="0"/>
              </a:rPr>
              <a:t>Ex quaeque volumus definitiones vel, dolore feugiat reprehendunt nec an. Omnis noster ad vis, dicta scaevola perfecto eu pri, eam cu possim aliquam maiorum. </a:t>
            </a:r>
            <a:endParaRPr lang="ko-KR" altLang="en-US" sz="1600" dirty="0">
              <a:solidFill>
                <a:schemeClr val="bg1"/>
              </a:solidFill>
              <a:cs typeface="Arial" pitchFamily="34" charset="0"/>
            </a:endParaRPr>
          </a:p>
        </p:txBody>
      </p:sp>
      <p:sp>
        <p:nvSpPr>
          <p:cNvPr id="7" name="TextBox 6">
            <a:extLst>
              <a:ext uri="{FF2B5EF4-FFF2-40B4-BE49-F238E27FC236}">
                <a16:creationId xmlns="" xmlns:a16="http://schemas.microsoft.com/office/drawing/2014/main" id="{ACB5007E-6BDF-4589-85A5-E24F174AE1A8}"/>
              </a:ext>
            </a:extLst>
          </p:cNvPr>
          <p:cNvSpPr txBox="1"/>
          <p:nvPr/>
        </p:nvSpPr>
        <p:spPr>
          <a:xfrm>
            <a:off x="7538528" y="4201799"/>
            <a:ext cx="4076536" cy="1077218"/>
          </a:xfrm>
          <a:prstGeom prst="rect">
            <a:avLst/>
          </a:prstGeom>
          <a:noFill/>
        </p:spPr>
        <p:txBody>
          <a:bodyPr wrap="square" rtlCol="0">
            <a:spAutoFit/>
          </a:bodyPr>
          <a:lstStyle/>
          <a:p>
            <a:pPr algn="r"/>
            <a:r>
              <a:rPr lang="en-US" altLang="ko-KR" sz="1600" dirty="0">
                <a:solidFill>
                  <a:schemeClr val="bg1"/>
                </a:solidFill>
                <a:cs typeface="Arial" pitchFamily="34" charset="0"/>
              </a:rPr>
              <a:t>Ex quaeque volumus definitiones vel, dolore feugiat reprehendunt nec an. Omnis noster ad vis, dicta scaevola perfecto eu pri, eam cu possim aliquam maiorum. </a:t>
            </a:r>
            <a:endParaRPr lang="ko-KR" altLang="en-US" sz="1600" dirty="0">
              <a:solidFill>
                <a:schemeClr val="bg1"/>
              </a:solidFill>
              <a:cs typeface="Arial" pitchFamily="34" charset="0"/>
            </a:endParaRPr>
          </a:p>
        </p:txBody>
      </p:sp>
      <p:sp>
        <p:nvSpPr>
          <p:cNvPr id="8" name="Text Placeholder 4">
            <a:extLst>
              <a:ext uri="{FF2B5EF4-FFF2-40B4-BE49-F238E27FC236}">
                <a16:creationId xmlns="" xmlns:a16="http://schemas.microsoft.com/office/drawing/2014/main" id="{492288A0-248D-40E3-A3E0-EEFBF7A5B320}"/>
              </a:ext>
            </a:extLst>
          </p:cNvPr>
          <p:cNvSpPr txBox="1">
            <a:spLocks/>
          </p:cNvSpPr>
          <p:nvPr/>
        </p:nvSpPr>
        <p:spPr>
          <a:xfrm>
            <a:off x="9705196" y="3754001"/>
            <a:ext cx="1909868" cy="43204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ko-KR" sz="2400" b="1" dirty="0">
                <a:solidFill>
                  <a:schemeClr val="bg1"/>
                </a:solidFill>
              </a:rPr>
              <a:t>TEXT HERE</a:t>
            </a:r>
          </a:p>
        </p:txBody>
      </p:sp>
      <p:cxnSp>
        <p:nvCxnSpPr>
          <p:cNvPr id="9" name="Straight Connector 8">
            <a:extLst>
              <a:ext uri="{FF2B5EF4-FFF2-40B4-BE49-F238E27FC236}">
                <a16:creationId xmlns="" xmlns:a16="http://schemas.microsoft.com/office/drawing/2014/main" id="{D64724D9-0041-4E7F-8585-417EC39C4A9B}"/>
              </a:ext>
            </a:extLst>
          </p:cNvPr>
          <p:cNvCxnSpPr>
            <a:cxnSpLocks/>
          </p:cNvCxnSpPr>
          <p:nvPr/>
        </p:nvCxnSpPr>
        <p:spPr>
          <a:xfrm>
            <a:off x="513199" y="2365259"/>
            <a:ext cx="0" cy="3813727"/>
          </a:xfrm>
          <a:prstGeom prst="line">
            <a:avLst/>
          </a:prstGeom>
          <a:ln w="38100">
            <a:solidFill>
              <a:srgbClr val="F5F5F5"/>
            </a:solidFill>
          </a:ln>
        </p:spPr>
        <p:style>
          <a:lnRef idx="1">
            <a:schemeClr val="accent1"/>
          </a:lnRef>
          <a:fillRef idx="0">
            <a:schemeClr val="accent1"/>
          </a:fillRef>
          <a:effectRef idx="0">
            <a:schemeClr val="accent1"/>
          </a:effectRef>
          <a:fontRef idx="minor">
            <a:schemeClr val="tx1"/>
          </a:fontRef>
        </p:style>
      </p:cxnSp>
      <p:sp>
        <p:nvSpPr>
          <p:cNvPr id="10" name="Text Placeholder 4">
            <a:extLst>
              <a:ext uri="{FF2B5EF4-FFF2-40B4-BE49-F238E27FC236}">
                <a16:creationId xmlns="" xmlns:a16="http://schemas.microsoft.com/office/drawing/2014/main" id="{731A9FE0-4094-423A-88C6-342CB0AADE18}"/>
              </a:ext>
            </a:extLst>
          </p:cNvPr>
          <p:cNvSpPr txBox="1">
            <a:spLocks/>
          </p:cNvSpPr>
          <p:nvPr/>
        </p:nvSpPr>
        <p:spPr>
          <a:xfrm rot="5400000">
            <a:off x="-425587" y="1335619"/>
            <a:ext cx="1909868" cy="43204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en-US" altLang="ko-KR" sz="2400" b="1" dirty="0">
                <a:solidFill>
                  <a:schemeClr val="bg1"/>
                </a:solidFill>
              </a:rPr>
              <a:t>TEXT HERE</a:t>
            </a:r>
          </a:p>
        </p:txBody>
      </p:sp>
      <p:grpSp>
        <p:nvGrpSpPr>
          <p:cNvPr id="11" name="Graphic 2">
            <a:extLst>
              <a:ext uri="{FF2B5EF4-FFF2-40B4-BE49-F238E27FC236}">
                <a16:creationId xmlns="" xmlns:a16="http://schemas.microsoft.com/office/drawing/2014/main" id="{64EFC0C4-256B-4216-A1A9-1DB549CB4D3F}"/>
              </a:ext>
            </a:extLst>
          </p:cNvPr>
          <p:cNvGrpSpPr/>
          <p:nvPr/>
        </p:nvGrpSpPr>
        <p:grpSpPr>
          <a:xfrm>
            <a:off x="1748825" y="5189844"/>
            <a:ext cx="3434181" cy="1171301"/>
            <a:chOff x="935181" y="2782599"/>
            <a:chExt cx="5334000" cy="1819275"/>
          </a:xfrm>
          <a:solidFill>
            <a:schemeClr val="bg1">
              <a:alpha val="36000"/>
            </a:schemeClr>
          </a:solidFill>
        </p:grpSpPr>
        <p:sp>
          <p:nvSpPr>
            <p:cNvPr id="12" name="Freeform: Shape 11">
              <a:extLst>
                <a:ext uri="{FF2B5EF4-FFF2-40B4-BE49-F238E27FC236}">
                  <a16:creationId xmlns="" xmlns:a16="http://schemas.microsoft.com/office/drawing/2014/main" id="{FAD2265D-5274-4AEE-90ED-3EC5BB157F8E}"/>
                </a:ext>
              </a:extLst>
            </p:cNvPr>
            <p:cNvSpPr/>
            <p:nvPr/>
          </p:nvSpPr>
          <p:spPr>
            <a:xfrm>
              <a:off x="928037" y="2775455"/>
              <a:ext cx="1276350" cy="1800225"/>
            </a:xfrm>
            <a:custGeom>
              <a:avLst/>
              <a:gdLst>
                <a:gd name="connsiteX0" fmla="*/ 1277493 w 1276350"/>
                <a:gd name="connsiteY0" fmla="*/ 1799558 h 1800225"/>
                <a:gd name="connsiteX1" fmla="*/ 40862 w 1276350"/>
                <a:gd name="connsiteY1" fmla="*/ 1799558 h 1800225"/>
                <a:gd name="connsiteX2" fmla="*/ 40862 w 1276350"/>
                <a:gd name="connsiteY2" fmla="*/ 1516189 h 1800225"/>
                <a:gd name="connsiteX3" fmla="*/ 598837 w 1276350"/>
                <a:gd name="connsiteY3" fmla="*/ 921544 h 1800225"/>
                <a:gd name="connsiteX4" fmla="*/ 760667 w 1276350"/>
                <a:gd name="connsiteY4" fmla="*/ 713137 h 1800225"/>
                <a:gd name="connsiteX5" fmla="*/ 809435 w 1276350"/>
                <a:gd name="connsiteY5" fmla="*/ 558070 h 1800225"/>
                <a:gd name="connsiteX6" fmla="*/ 762000 w 1276350"/>
                <a:gd name="connsiteY6" fmla="*/ 405956 h 1800225"/>
                <a:gd name="connsiteX7" fmla="*/ 627793 w 1276350"/>
                <a:gd name="connsiteY7" fmla="*/ 354330 h 1800225"/>
                <a:gd name="connsiteX8" fmla="*/ 477393 w 1276350"/>
                <a:gd name="connsiteY8" fmla="*/ 419195 h 1800225"/>
                <a:gd name="connsiteX9" fmla="*/ 420624 w 1276350"/>
                <a:gd name="connsiteY9" fmla="*/ 601123 h 1800225"/>
                <a:gd name="connsiteX10" fmla="*/ 420624 w 1276350"/>
                <a:gd name="connsiteY10" fmla="*/ 639223 h 1800225"/>
                <a:gd name="connsiteX11" fmla="*/ 7144 w 1276350"/>
                <a:gd name="connsiteY11" fmla="*/ 639223 h 1800225"/>
                <a:gd name="connsiteX12" fmla="*/ 7144 w 1276350"/>
                <a:gd name="connsiteY12" fmla="*/ 601123 h 1800225"/>
                <a:gd name="connsiteX13" fmla="*/ 86106 w 1276350"/>
                <a:gd name="connsiteY13" fmla="*/ 299561 h 1800225"/>
                <a:gd name="connsiteX14" fmla="*/ 309753 w 1276350"/>
                <a:gd name="connsiteY14" fmla="*/ 84487 h 1800225"/>
                <a:gd name="connsiteX15" fmla="*/ 633603 w 1276350"/>
                <a:gd name="connsiteY15" fmla="*/ 7144 h 1800225"/>
                <a:gd name="connsiteX16" fmla="*/ 1064895 w 1276350"/>
                <a:gd name="connsiteY16" fmla="*/ 142018 h 1800225"/>
                <a:gd name="connsiteX17" fmla="*/ 1222820 w 1276350"/>
                <a:gd name="connsiteY17" fmla="*/ 525399 h 1800225"/>
                <a:gd name="connsiteX18" fmla="*/ 1153668 w 1276350"/>
                <a:gd name="connsiteY18" fmla="*/ 798195 h 1800225"/>
                <a:gd name="connsiteX19" fmla="*/ 924497 w 1276350"/>
                <a:gd name="connsiteY19" fmla="*/ 1110329 h 1800225"/>
                <a:gd name="connsiteX20" fmla="*/ 600170 w 1276350"/>
                <a:gd name="connsiteY20" fmla="*/ 1452372 h 1800225"/>
                <a:gd name="connsiteX21" fmla="*/ 1277493 w 1276350"/>
                <a:gd name="connsiteY21" fmla="*/ 1452372 h 1800225"/>
                <a:gd name="connsiteX22" fmla="*/ 1277493 w 1276350"/>
                <a:gd name="connsiteY22" fmla="*/ 1799558 h 1800225"/>
                <a:gd name="connsiteX23" fmla="*/ 117062 w 1276350"/>
                <a:gd name="connsiteY23" fmla="*/ 1723358 h 1800225"/>
                <a:gd name="connsiteX24" fmla="*/ 1201293 w 1276350"/>
                <a:gd name="connsiteY24" fmla="*/ 1723358 h 1800225"/>
                <a:gd name="connsiteX25" fmla="*/ 1201293 w 1276350"/>
                <a:gd name="connsiteY25" fmla="*/ 1528667 h 1800225"/>
                <a:gd name="connsiteX26" fmla="*/ 422815 w 1276350"/>
                <a:gd name="connsiteY26" fmla="*/ 1528667 h 1800225"/>
                <a:gd name="connsiteX27" fmla="*/ 868680 w 1276350"/>
                <a:gd name="connsiteY27" fmla="*/ 1058609 h 1800225"/>
                <a:gd name="connsiteX28" fmla="*/ 1085469 w 1276350"/>
                <a:gd name="connsiteY28" fmla="*/ 764286 h 1800225"/>
                <a:gd name="connsiteX29" fmla="*/ 1146524 w 1276350"/>
                <a:gd name="connsiteY29" fmla="*/ 525494 h 1800225"/>
                <a:gd name="connsiteX30" fmla="*/ 1014889 w 1276350"/>
                <a:gd name="connsiteY30" fmla="*/ 199644 h 1800225"/>
                <a:gd name="connsiteX31" fmla="*/ 633603 w 1276350"/>
                <a:gd name="connsiteY31" fmla="*/ 83344 h 1800225"/>
                <a:gd name="connsiteX32" fmla="*/ 345853 w 1276350"/>
                <a:gd name="connsiteY32" fmla="*/ 151448 h 1800225"/>
                <a:gd name="connsiteX33" fmla="*/ 152114 w 1276350"/>
                <a:gd name="connsiteY33" fmla="*/ 337566 h 1800225"/>
                <a:gd name="connsiteX34" fmla="*/ 84582 w 1276350"/>
                <a:gd name="connsiteY34" fmla="*/ 562928 h 1800225"/>
                <a:gd name="connsiteX35" fmla="*/ 345758 w 1276350"/>
                <a:gd name="connsiteY35" fmla="*/ 562928 h 1800225"/>
                <a:gd name="connsiteX36" fmla="*/ 418910 w 1276350"/>
                <a:gd name="connsiteY36" fmla="*/ 370142 h 1800225"/>
                <a:gd name="connsiteX37" fmla="*/ 627793 w 1276350"/>
                <a:gd name="connsiteY37" fmla="*/ 278035 h 1800225"/>
                <a:gd name="connsiteX38" fmla="*/ 819150 w 1276350"/>
                <a:gd name="connsiteY38" fmla="*/ 355473 h 1800225"/>
                <a:gd name="connsiteX39" fmla="*/ 885635 w 1276350"/>
                <a:gd name="connsiteY39" fmla="*/ 557975 h 1800225"/>
                <a:gd name="connsiteX40" fmla="*/ 826294 w 1276350"/>
                <a:gd name="connsiteY40" fmla="*/ 751713 h 1800225"/>
                <a:gd name="connsiteX41" fmla="*/ 654749 w 1276350"/>
                <a:gd name="connsiteY41" fmla="*/ 973169 h 1800225"/>
                <a:gd name="connsiteX42" fmla="*/ 117062 w 1276350"/>
                <a:gd name="connsiteY42" fmla="*/ 1546193 h 1800225"/>
                <a:gd name="connsiteX43" fmla="*/ 117062 w 1276350"/>
                <a:gd name="connsiteY43" fmla="*/ 1723358 h 180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276350" h="1800225">
                  <a:moveTo>
                    <a:pt x="1277493" y="1799558"/>
                  </a:moveTo>
                  <a:lnTo>
                    <a:pt x="40862" y="1799558"/>
                  </a:lnTo>
                  <a:lnTo>
                    <a:pt x="40862" y="1516189"/>
                  </a:lnTo>
                  <a:lnTo>
                    <a:pt x="598837" y="921544"/>
                  </a:lnTo>
                  <a:cubicBezTo>
                    <a:pt x="671608" y="842010"/>
                    <a:pt x="726091" y="771811"/>
                    <a:pt x="760667" y="713137"/>
                  </a:cubicBezTo>
                  <a:cubicBezTo>
                    <a:pt x="793052" y="658178"/>
                    <a:pt x="809435" y="605981"/>
                    <a:pt x="809435" y="558070"/>
                  </a:cubicBezTo>
                  <a:cubicBezTo>
                    <a:pt x="809435" y="492824"/>
                    <a:pt x="793433" y="441674"/>
                    <a:pt x="762000" y="405956"/>
                  </a:cubicBezTo>
                  <a:cubicBezTo>
                    <a:pt x="731330" y="371189"/>
                    <a:pt x="687419" y="354330"/>
                    <a:pt x="627793" y="354330"/>
                  </a:cubicBezTo>
                  <a:cubicBezTo>
                    <a:pt x="563118" y="354330"/>
                    <a:pt x="513874" y="375571"/>
                    <a:pt x="477393" y="419195"/>
                  </a:cubicBezTo>
                  <a:cubicBezTo>
                    <a:pt x="439674" y="464249"/>
                    <a:pt x="420624" y="525399"/>
                    <a:pt x="420624" y="601123"/>
                  </a:cubicBezTo>
                  <a:lnTo>
                    <a:pt x="420624" y="639223"/>
                  </a:lnTo>
                  <a:lnTo>
                    <a:pt x="7144" y="639223"/>
                  </a:lnTo>
                  <a:lnTo>
                    <a:pt x="7144" y="601123"/>
                  </a:lnTo>
                  <a:cubicBezTo>
                    <a:pt x="7144" y="491681"/>
                    <a:pt x="33719" y="390239"/>
                    <a:pt x="86106" y="299561"/>
                  </a:cubicBezTo>
                  <a:cubicBezTo>
                    <a:pt x="138684" y="208502"/>
                    <a:pt x="213931" y="136112"/>
                    <a:pt x="309753" y="84487"/>
                  </a:cubicBezTo>
                  <a:cubicBezTo>
                    <a:pt x="404813" y="33147"/>
                    <a:pt x="513779" y="7144"/>
                    <a:pt x="633603" y="7144"/>
                  </a:cubicBezTo>
                  <a:cubicBezTo>
                    <a:pt x="816674" y="7144"/>
                    <a:pt x="961739" y="52483"/>
                    <a:pt x="1064895" y="142018"/>
                  </a:cubicBezTo>
                  <a:cubicBezTo>
                    <a:pt x="1169670" y="232886"/>
                    <a:pt x="1222820" y="361855"/>
                    <a:pt x="1222820" y="525399"/>
                  </a:cubicBezTo>
                  <a:cubicBezTo>
                    <a:pt x="1222820" y="614648"/>
                    <a:pt x="1199579" y="706469"/>
                    <a:pt x="1153668" y="798195"/>
                  </a:cubicBezTo>
                  <a:cubicBezTo>
                    <a:pt x="1108901" y="887730"/>
                    <a:pt x="1031748" y="992791"/>
                    <a:pt x="924497" y="1110329"/>
                  </a:cubicBezTo>
                  <a:lnTo>
                    <a:pt x="600170" y="1452372"/>
                  </a:lnTo>
                  <a:lnTo>
                    <a:pt x="1277493" y="1452372"/>
                  </a:lnTo>
                  <a:lnTo>
                    <a:pt x="1277493" y="1799558"/>
                  </a:lnTo>
                  <a:close/>
                  <a:moveTo>
                    <a:pt x="117062" y="1723358"/>
                  </a:moveTo>
                  <a:lnTo>
                    <a:pt x="1201293" y="1723358"/>
                  </a:lnTo>
                  <a:lnTo>
                    <a:pt x="1201293" y="1528667"/>
                  </a:lnTo>
                  <a:lnTo>
                    <a:pt x="422815" y="1528667"/>
                  </a:lnTo>
                  <a:lnTo>
                    <a:pt x="868680" y="1058609"/>
                  </a:lnTo>
                  <a:cubicBezTo>
                    <a:pt x="970693" y="946785"/>
                    <a:pt x="1043845" y="847630"/>
                    <a:pt x="1085469" y="764286"/>
                  </a:cubicBezTo>
                  <a:cubicBezTo>
                    <a:pt x="1126046" y="683228"/>
                    <a:pt x="1146524" y="602933"/>
                    <a:pt x="1146524" y="525494"/>
                  </a:cubicBezTo>
                  <a:cubicBezTo>
                    <a:pt x="1146524" y="383096"/>
                    <a:pt x="1103471" y="276511"/>
                    <a:pt x="1014889" y="199644"/>
                  </a:cubicBezTo>
                  <a:cubicBezTo>
                    <a:pt x="926021" y="122492"/>
                    <a:pt x="797719" y="83344"/>
                    <a:pt x="633603" y="83344"/>
                  </a:cubicBezTo>
                  <a:cubicBezTo>
                    <a:pt x="526542" y="83344"/>
                    <a:pt x="429768" y="106299"/>
                    <a:pt x="345853" y="151448"/>
                  </a:cubicBezTo>
                  <a:cubicBezTo>
                    <a:pt x="262700" y="196310"/>
                    <a:pt x="197453" y="258890"/>
                    <a:pt x="152114" y="337566"/>
                  </a:cubicBezTo>
                  <a:cubicBezTo>
                    <a:pt x="112586" y="405956"/>
                    <a:pt x="90011" y="481679"/>
                    <a:pt x="84582" y="562928"/>
                  </a:cubicBezTo>
                  <a:lnTo>
                    <a:pt x="345758" y="562928"/>
                  </a:lnTo>
                  <a:cubicBezTo>
                    <a:pt x="351758" y="485870"/>
                    <a:pt x="376238" y="421100"/>
                    <a:pt x="418910" y="370142"/>
                  </a:cubicBezTo>
                  <a:cubicBezTo>
                    <a:pt x="470059" y="308991"/>
                    <a:pt x="540353" y="278035"/>
                    <a:pt x="627793" y="278035"/>
                  </a:cubicBezTo>
                  <a:cubicBezTo>
                    <a:pt x="709422" y="278035"/>
                    <a:pt x="773811" y="304038"/>
                    <a:pt x="819150" y="355473"/>
                  </a:cubicBezTo>
                  <a:cubicBezTo>
                    <a:pt x="863251" y="405479"/>
                    <a:pt x="885635" y="473583"/>
                    <a:pt x="885635" y="557975"/>
                  </a:cubicBezTo>
                  <a:cubicBezTo>
                    <a:pt x="885635" y="619697"/>
                    <a:pt x="865632" y="684848"/>
                    <a:pt x="826294" y="751713"/>
                  </a:cubicBezTo>
                  <a:cubicBezTo>
                    <a:pt x="789051" y="814959"/>
                    <a:pt x="731330" y="889445"/>
                    <a:pt x="654749" y="973169"/>
                  </a:cubicBezTo>
                  <a:lnTo>
                    <a:pt x="117062" y="1546193"/>
                  </a:lnTo>
                  <a:lnTo>
                    <a:pt x="117062" y="1723358"/>
                  </a:lnTo>
                  <a:close/>
                </a:path>
              </a:pathLst>
            </a:custGeom>
            <a:grpFill/>
            <a:ln w="9525" cap="flat">
              <a:noFill/>
              <a:prstDash val="solid"/>
              <a:miter/>
            </a:ln>
          </p:spPr>
          <p:txBody>
            <a:bodyPr rtlCol="0" anchor="ctr"/>
            <a:lstStyle/>
            <a:p>
              <a:endParaRPr lang="en-US" dirty="0"/>
            </a:p>
          </p:txBody>
        </p:sp>
        <p:sp>
          <p:nvSpPr>
            <p:cNvPr id="13" name="Freeform: Shape 12">
              <a:extLst>
                <a:ext uri="{FF2B5EF4-FFF2-40B4-BE49-F238E27FC236}">
                  <a16:creationId xmlns="" xmlns:a16="http://schemas.microsoft.com/office/drawing/2014/main" id="{6C89C686-F759-4F0B-8914-8CA0BC652CBD}"/>
                </a:ext>
              </a:extLst>
            </p:cNvPr>
            <p:cNvSpPr/>
            <p:nvPr/>
          </p:nvSpPr>
          <p:spPr>
            <a:xfrm>
              <a:off x="2323355" y="2775455"/>
              <a:ext cx="1228725" cy="1828800"/>
            </a:xfrm>
            <a:custGeom>
              <a:avLst/>
              <a:gdLst>
                <a:gd name="connsiteX0" fmla="*/ 618458 w 1228725"/>
                <a:gd name="connsiteY0" fmla="*/ 1822799 h 1828800"/>
                <a:gd name="connsiteX1" fmla="*/ 165544 w 1228725"/>
                <a:gd name="connsiteY1" fmla="*/ 1626013 h 1828800"/>
                <a:gd name="connsiteX2" fmla="*/ 7144 w 1228725"/>
                <a:gd name="connsiteY2" fmla="*/ 1079373 h 1828800"/>
                <a:gd name="connsiteX3" fmla="*/ 7144 w 1228725"/>
                <a:gd name="connsiteY3" fmla="*/ 767334 h 1828800"/>
                <a:gd name="connsiteX4" fmla="*/ 162592 w 1228725"/>
                <a:gd name="connsiteY4" fmla="*/ 205169 h 1828800"/>
                <a:gd name="connsiteX5" fmla="*/ 616077 w 1228725"/>
                <a:gd name="connsiteY5" fmla="*/ 7144 h 1828800"/>
                <a:gd name="connsiteX6" fmla="*/ 1068991 w 1228725"/>
                <a:gd name="connsiteY6" fmla="*/ 203359 h 1828800"/>
                <a:gd name="connsiteX7" fmla="*/ 1227392 w 1228725"/>
                <a:gd name="connsiteY7" fmla="*/ 749522 h 1828800"/>
                <a:gd name="connsiteX8" fmla="*/ 1227392 w 1228725"/>
                <a:gd name="connsiteY8" fmla="*/ 1061561 h 1828800"/>
                <a:gd name="connsiteX9" fmla="*/ 1073944 w 1228725"/>
                <a:gd name="connsiteY9" fmla="*/ 1622203 h 1828800"/>
                <a:gd name="connsiteX10" fmla="*/ 618458 w 1228725"/>
                <a:gd name="connsiteY10" fmla="*/ 1822799 h 1828800"/>
                <a:gd name="connsiteX11" fmla="*/ 616077 w 1228725"/>
                <a:gd name="connsiteY11" fmla="*/ 83344 h 1828800"/>
                <a:gd name="connsiteX12" fmla="*/ 222028 w 1228725"/>
                <a:gd name="connsiteY12" fmla="*/ 252794 h 1828800"/>
                <a:gd name="connsiteX13" fmla="*/ 83344 w 1228725"/>
                <a:gd name="connsiteY13" fmla="*/ 767334 h 1828800"/>
                <a:gd name="connsiteX14" fmla="*/ 83344 w 1228725"/>
                <a:gd name="connsiteY14" fmla="*/ 1078897 h 1828800"/>
                <a:gd name="connsiteX15" fmla="*/ 224980 w 1228725"/>
                <a:gd name="connsiteY15" fmla="*/ 1578293 h 1828800"/>
                <a:gd name="connsiteX16" fmla="*/ 618458 w 1228725"/>
                <a:gd name="connsiteY16" fmla="*/ 1746599 h 1828800"/>
                <a:gd name="connsiteX17" fmla="*/ 1014031 w 1228725"/>
                <a:gd name="connsiteY17" fmla="*/ 1575245 h 1828800"/>
                <a:gd name="connsiteX18" fmla="*/ 1151287 w 1228725"/>
                <a:gd name="connsiteY18" fmla="*/ 1061561 h 1828800"/>
                <a:gd name="connsiteX19" fmla="*/ 1151287 w 1228725"/>
                <a:gd name="connsiteY19" fmla="*/ 749808 h 1828800"/>
                <a:gd name="connsiteX20" fmla="*/ 1009745 w 1228725"/>
                <a:gd name="connsiteY20" fmla="*/ 251079 h 1828800"/>
                <a:gd name="connsiteX21" fmla="*/ 616077 w 1228725"/>
                <a:gd name="connsiteY21" fmla="*/ 83344 h 1828800"/>
                <a:gd name="connsiteX22" fmla="*/ 618458 w 1228725"/>
                <a:gd name="connsiteY22" fmla="*/ 1551813 h 1828800"/>
                <a:gd name="connsiteX23" fmla="*/ 404431 w 1228725"/>
                <a:gd name="connsiteY23" fmla="*/ 1431703 h 1828800"/>
                <a:gd name="connsiteX24" fmla="*/ 343186 w 1228725"/>
                <a:gd name="connsiteY24" fmla="*/ 1105281 h 1828800"/>
                <a:gd name="connsiteX25" fmla="*/ 343186 w 1228725"/>
                <a:gd name="connsiteY25" fmla="*/ 693230 h 1828800"/>
                <a:gd name="connsiteX26" fmla="*/ 408718 w 1228725"/>
                <a:gd name="connsiteY26" fmla="*/ 387477 h 1828800"/>
                <a:gd name="connsiteX27" fmla="*/ 616172 w 1228725"/>
                <a:gd name="connsiteY27" fmla="*/ 278035 h 1828800"/>
                <a:gd name="connsiteX28" fmla="*/ 828484 w 1228725"/>
                <a:gd name="connsiteY28" fmla="*/ 392525 h 1828800"/>
                <a:gd name="connsiteX29" fmla="*/ 891445 w 1228725"/>
                <a:gd name="connsiteY29" fmla="*/ 718757 h 1828800"/>
                <a:gd name="connsiteX30" fmla="*/ 891445 w 1228725"/>
                <a:gd name="connsiteY30" fmla="*/ 1121569 h 1828800"/>
                <a:gd name="connsiteX31" fmla="*/ 829532 w 1228725"/>
                <a:gd name="connsiteY31" fmla="*/ 1435989 h 1828800"/>
                <a:gd name="connsiteX32" fmla="*/ 618458 w 1228725"/>
                <a:gd name="connsiteY32" fmla="*/ 1551813 h 1828800"/>
                <a:gd name="connsiteX33" fmla="*/ 616077 w 1228725"/>
                <a:gd name="connsiteY33" fmla="*/ 354235 h 1828800"/>
                <a:gd name="connsiteX34" fmla="*/ 473488 w 1228725"/>
                <a:gd name="connsiteY34" fmla="*/ 427482 h 1828800"/>
                <a:gd name="connsiteX35" fmla="*/ 419290 w 1228725"/>
                <a:gd name="connsiteY35" fmla="*/ 693896 h 1828800"/>
                <a:gd name="connsiteX36" fmla="*/ 419290 w 1228725"/>
                <a:gd name="connsiteY36" fmla="*/ 1105186 h 1828800"/>
                <a:gd name="connsiteX37" fmla="*/ 470821 w 1228725"/>
                <a:gd name="connsiteY37" fmla="*/ 1394365 h 1828800"/>
                <a:gd name="connsiteX38" fmla="*/ 618363 w 1228725"/>
                <a:gd name="connsiteY38" fmla="*/ 1475518 h 1828800"/>
                <a:gd name="connsiteX39" fmla="*/ 763143 w 1228725"/>
                <a:gd name="connsiteY39" fmla="*/ 1398270 h 1828800"/>
                <a:gd name="connsiteX40" fmla="*/ 815150 w 1228725"/>
                <a:gd name="connsiteY40" fmla="*/ 1120997 h 1828800"/>
                <a:gd name="connsiteX41" fmla="*/ 815150 w 1228725"/>
                <a:gd name="connsiteY41" fmla="*/ 718757 h 1828800"/>
                <a:gd name="connsiteX42" fmla="*/ 763048 w 1228725"/>
                <a:gd name="connsiteY42" fmla="*/ 431673 h 1828800"/>
                <a:gd name="connsiteX43" fmla="*/ 616077 w 1228725"/>
                <a:gd name="connsiteY43" fmla="*/ 354235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228725" h="1828800">
                  <a:moveTo>
                    <a:pt x="618458" y="1822799"/>
                  </a:moveTo>
                  <a:cubicBezTo>
                    <a:pt x="422719" y="1822799"/>
                    <a:pt x="270319" y="1756601"/>
                    <a:pt x="165544" y="1626013"/>
                  </a:cubicBezTo>
                  <a:cubicBezTo>
                    <a:pt x="62865" y="1498092"/>
                    <a:pt x="9525" y="1314164"/>
                    <a:pt x="7144" y="1079373"/>
                  </a:cubicBezTo>
                  <a:lnTo>
                    <a:pt x="7144" y="767334"/>
                  </a:lnTo>
                  <a:cubicBezTo>
                    <a:pt x="7144" y="523113"/>
                    <a:pt x="59436" y="334042"/>
                    <a:pt x="162592" y="205169"/>
                  </a:cubicBezTo>
                  <a:cubicBezTo>
                    <a:pt x="267748" y="73724"/>
                    <a:pt x="420338" y="7144"/>
                    <a:pt x="616077" y="7144"/>
                  </a:cubicBezTo>
                  <a:cubicBezTo>
                    <a:pt x="811816" y="7144"/>
                    <a:pt x="964216" y="73152"/>
                    <a:pt x="1068991" y="203359"/>
                  </a:cubicBezTo>
                  <a:cubicBezTo>
                    <a:pt x="1171670" y="330899"/>
                    <a:pt x="1225010" y="514731"/>
                    <a:pt x="1227392" y="749522"/>
                  </a:cubicBezTo>
                  <a:lnTo>
                    <a:pt x="1227392" y="1061561"/>
                  </a:lnTo>
                  <a:cubicBezTo>
                    <a:pt x="1227392" y="1303306"/>
                    <a:pt x="1175766" y="1491901"/>
                    <a:pt x="1073944" y="1622203"/>
                  </a:cubicBezTo>
                  <a:cubicBezTo>
                    <a:pt x="969931" y="1755267"/>
                    <a:pt x="816673" y="1822799"/>
                    <a:pt x="618458" y="1822799"/>
                  </a:cubicBezTo>
                  <a:close/>
                  <a:moveTo>
                    <a:pt x="616077" y="83344"/>
                  </a:moveTo>
                  <a:cubicBezTo>
                    <a:pt x="442150" y="83344"/>
                    <a:pt x="313277" y="138779"/>
                    <a:pt x="222028" y="252794"/>
                  </a:cubicBezTo>
                  <a:cubicBezTo>
                    <a:pt x="130016" y="367760"/>
                    <a:pt x="83344" y="540925"/>
                    <a:pt x="83344" y="767334"/>
                  </a:cubicBezTo>
                  <a:lnTo>
                    <a:pt x="83344" y="1078897"/>
                  </a:lnTo>
                  <a:cubicBezTo>
                    <a:pt x="85534" y="1295876"/>
                    <a:pt x="133255" y="1463993"/>
                    <a:pt x="224980" y="1578293"/>
                  </a:cubicBezTo>
                  <a:cubicBezTo>
                    <a:pt x="315849" y="1691545"/>
                    <a:pt x="444627" y="1746599"/>
                    <a:pt x="618458" y="1746599"/>
                  </a:cubicBezTo>
                  <a:cubicBezTo>
                    <a:pt x="794480" y="1746599"/>
                    <a:pt x="923925" y="1690497"/>
                    <a:pt x="1014031" y="1575245"/>
                  </a:cubicBezTo>
                  <a:cubicBezTo>
                    <a:pt x="1105091" y="1458659"/>
                    <a:pt x="1151287" y="1285780"/>
                    <a:pt x="1151287" y="1061561"/>
                  </a:cubicBezTo>
                  <a:lnTo>
                    <a:pt x="1151287" y="749808"/>
                  </a:lnTo>
                  <a:cubicBezTo>
                    <a:pt x="1149096" y="532924"/>
                    <a:pt x="1101471" y="364998"/>
                    <a:pt x="1009745" y="251079"/>
                  </a:cubicBezTo>
                  <a:cubicBezTo>
                    <a:pt x="918781" y="138208"/>
                    <a:pt x="790003" y="83344"/>
                    <a:pt x="616077" y="83344"/>
                  </a:cubicBezTo>
                  <a:close/>
                  <a:moveTo>
                    <a:pt x="618458" y="1551813"/>
                  </a:moveTo>
                  <a:cubicBezTo>
                    <a:pt x="521113" y="1551813"/>
                    <a:pt x="449104" y="1511427"/>
                    <a:pt x="404431" y="1431703"/>
                  </a:cubicBezTo>
                  <a:cubicBezTo>
                    <a:pt x="363188" y="1358170"/>
                    <a:pt x="343186" y="1251395"/>
                    <a:pt x="343186" y="1105281"/>
                  </a:cubicBezTo>
                  <a:lnTo>
                    <a:pt x="343186" y="693230"/>
                  </a:lnTo>
                  <a:cubicBezTo>
                    <a:pt x="345662" y="554736"/>
                    <a:pt x="367093" y="454914"/>
                    <a:pt x="408718" y="387477"/>
                  </a:cubicBezTo>
                  <a:cubicBezTo>
                    <a:pt x="453580" y="314897"/>
                    <a:pt x="523303" y="278035"/>
                    <a:pt x="616172" y="278035"/>
                  </a:cubicBezTo>
                  <a:cubicBezTo>
                    <a:pt x="711518" y="278035"/>
                    <a:pt x="782955" y="316611"/>
                    <a:pt x="828484" y="392525"/>
                  </a:cubicBezTo>
                  <a:cubicBezTo>
                    <a:pt x="870871" y="463201"/>
                    <a:pt x="891445" y="569976"/>
                    <a:pt x="891445" y="718757"/>
                  </a:cubicBezTo>
                  <a:lnTo>
                    <a:pt x="891445" y="1121569"/>
                  </a:lnTo>
                  <a:cubicBezTo>
                    <a:pt x="889826" y="1262539"/>
                    <a:pt x="869537" y="1365218"/>
                    <a:pt x="829532" y="1435989"/>
                  </a:cubicBezTo>
                  <a:cubicBezTo>
                    <a:pt x="785908" y="1512856"/>
                    <a:pt x="714947" y="1551813"/>
                    <a:pt x="618458" y="1551813"/>
                  </a:cubicBezTo>
                  <a:close/>
                  <a:moveTo>
                    <a:pt x="616077" y="354235"/>
                  </a:moveTo>
                  <a:cubicBezTo>
                    <a:pt x="550545" y="354235"/>
                    <a:pt x="503968" y="378238"/>
                    <a:pt x="473488" y="427482"/>
                  </a:cubicBezTo>
                  <a:cubicBezTo>
                    <a:pt x="439674" y="482156"/>
                    <a:pt x="421481" y="571786"/>
                    <a:pt x="419290" y="693896"/>
                  </a:cubicBezTo>
                  <a:lnTo>
                    <a:pt x="419290" y="1105186"/>
                  </a:lnTo>
                  <a:cubicBezTo>
                    <a:pt x="419290" y="1236059"/>
                    <a:pt x="436626" y="1333405"/>
                    <a:pt x="470821" y="1394365"/>
                  </a:cubicBezTo>
                  <a:cubicBezTo>
                    <a:pt x="501872" y="1449800"/>
                    <a:pt x="548735" y="1475518"/>
                    <a:pt x="618363" y="1475518"/>
                  </a:cubicBezTo>
                  <a:cubicBezTo>
                    <a:pt x="686372" y="1475518"/>
                    <a:pt x="733711" y="1450277"/>
                    <a:pt x="763143" y="1398270"/>
                  </a:cubicBezTo>
                  <a:cubicBezTo>
                    <a:pt x="796195" y="1339882"/>
                    <a:pt x="813721" y="1246537"/>
                    <a:pt x="815150" y="1120997"/>
                  </a:cubicBezTo>
                  <a:lnTo>
                    <a:pt x="815150" y="718757"/>
                  </a:lnTo>
                  <a:cubicBezTo>
                    <a:pt x="815150" y="585978"/>
                    <a:pt x="797623" y="489395"/>
                    <a:pt x="763048" y="431673"/>
                  </a:cubicBezTo>
                  <a:cubicBezTo>
                    <a:pt x="731806" y="379571"/>
                    <a:pt x="683705" y="354235"/>
                    <a:pt x="616077" y="354235"/>
                  </a:cubicBezTo>
                  <a:close/>
                </a:path>
              </a:pathLst>
            </a:custGeom>
            <a:grpFill/>
            <a:ln w="9525" cap="flat">
              <a:noFill/>
              <a:prstDash val="solid"/>
              <a:miter/>
            </a:ln>
          </p:spPr>
          <p:txBody>
            <a:bodyPr rtlCol="0" anchor="ctr"/>
            <a:lstStyle/>
            <a:p>
              <a:endParaRPr lang="en-US" dirty="0"/>
            </a:p>
          </p:txBody>
        </p:sp>
        <p:sp>
          <p:nvSpPr>
            <p:cNvPr id="14" name="Freeform: Shape 13">
              <a:extLst>
                <a:ext uri="{FF2B5EF4-FFF2-40B4-BE49-F238E27FC236}">
                  <a16:creationId xmlns="" xmlns:a16="http://schemas.microsoft.com/office/drawing/2014/main" id="{5ED38D75-C3F0-45CC-AD6C-74F9A6F0DA0C}"/>
                </a:ext>
              </a:extLst>
            </p:cNvPr>
            <p:cNvSpPr/>
            <p:nvPr/>
          </p:nvSpPr>
          <p:spPr>
            <a:xfrm>
              <a:off x="3773250" y="2796410"/>
              <a:ext cx="819150" cy="1781175"/>
            </a:xfrm>
            <a:custGeom>
              <a:avLst/>
              <a:gdLst>
                <a:gd name="connsiteX0" fmla="*/ 820484 w 819150"/>
                <a:gd name="connsiteY0" fmla="*/ 1778603 h 1781175"/>
                <a:gd name="connsiteX1" fmla="*/ 408242 w 819150"/>
                <a:gd name="connsiteY1" fmla="*/ 1778603 h 1781175"/>
                <a:gd name="connsiteX2" fmla="*/ 408242 w 819150"/>
                <a:gd name="connsiteY2" fmla="*/ 496919 h 1781175"/>
                <a:gd name="connsiteX3" fmla="*/ 7144 w 819150"/>
                <a:gd name="connsiteY3" fmla="*/ 621316 h 1781175"/>
                <a:gd name="connsiteX4" fmla="*/ 7144 w 819150"/>
                <a:gd name="connsiteY4" fmla="*/ 269558 h 1781175"/>
                <a:gd name="connsiteX5" fmla="*/ 739712 w 819150"/>
                <a:gd name="connsiteY5" fmla="*/ 7144 h 1781175"/>
                <a:gd name="connsiteX6" fmla="*/ 820484 w 819150"/>
                <a:gd name="connsiteY6" fmla="*/ 7144 h 1781175"/>
                <a:gd name="connsiteX7" fmla="*/ 820484 w 819150"/>
                <a:gd name="connsiteY7" fmla="*/ 1778603 h 1781175"/>
                <a:gd name="connsiteX8" fmla="*/ 484442 w 819150"/>
                <a:gd name="connsiteY8" fmla="*/ 1702403 h 1781175"/>
                <a:gd name="connsiteX9" fmla="*/ 744284 w 819150"/>
                <a:gd name="connsiteY9" fmla="*/ 1702403 h 1781175"/>
                <a:gd name="connsiteX10" fmla="*/ 744284 w 819150"/>
                <a:gd name="connsiteY10" fmla="*/ 86392 h 1781175"/>
                <a:gd name="connsiteX11" fmla="*/ 83344 w 819150"/>
                <a:gd name="connsiteY11" fmla="*/ 323183 h 1781175"/>
                <a:gd name="connsiteX12" fmla="*/ 83344 w 819150"/>
                <a:gd name="connsiteY12" fmla="*/ 517874 h 1781175"/>
                <a:gd name="connsiteX13" fmla="*/ 484442 w 819150"/>
                <a:gd name="connsiteY13" fmla="*/ 393478 h 1781175"/>
                <a:gd name="connsiteX14" fmla="*/ 484442 w 819150"/>
                <a:gd name="connsiteY14" fmla="*/ 1702403 h 178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19150" h="1781175">
                  <a:moveTo>
                    <a:pt x="820484" y="1778603"/>
                  </a:moveTo>
                  <a:lnTo>
                    <a:pt x="408242" y="1778603"/>
                  </a:lnTo>
                  <a:lnTo>
                    <a:pt x="408242" y="496919"/>
                  </a:lnTo>
                  <a:lnTo>
                    <a:pt x="7144" y="621316"/>
                  </a:lnTo>
                  <a:lnTo>
                    <a:pt x="7144" y="269558"/>
                  </a:lnTo>
                  <a:lnTo>
                    <a:pt x="739712" y="7144"/>
                  </a:lnTo>
                  <a:lnTo>
                    <a:pt x="820484" y="7144"/>
                  </a:lnTo>
                  <a:lnTo>
                    <a:pt x="820484" y="1778603"/>
                  </a:lnTo>
                  <a:close/>
                  <a:moveTo>
                    <a:pt x="484442" y="1702403"/>
                  </a:moveTo>
                  <a:lnTo>
                    <a:pt x="744284" y="1702403"/>
                  </a:lnTo>
                  <a:lnTo>
                    <a:pt x="744284" y="86392"/>
                  </a:lnTo>
                  <a:lnTo>
                    <a:pt x="83344" y="323183"/>
                  </a:lnTo>
                  <a:lnTo>
                    <a:pt x="83344" y="517874"/>
                  </a:lnTo>
                  <a:lnTo>
                    <a:pt x="484442" y="393478"/>
                  </a:lnTo>
                  <a:lnTo>
                    <a:pt x="484442" y="1702403"/>
                  </a:lnTo>
                  <a:close/>
                </a:path>
              </a:pathLst>
            </a:custGeom>
            <a:grpFill/>
            <a:ln w="9525" cap="flat">
              <a:noFill/>
              <a:prstDash val="solid"/>
              <a:miter/>
            </a:ln>
          </p:spPr>
          <p:txBody>
            <a:bodyPr rtlCol="0" anchor="ctr"/>
            <a:lstStyle/>
            <a:p>
              <a:endParaRPr lang="en-US" dirty="0"/>
            </a:p>
          </p:txBody>
        </p:sp>
        <p:sp>
          <p:nvSpPr>
            <p:cNvPr id="15" name="Freeform: Shape 14">
              <a:extLst>
                <a:ext uri="{FF2B5EF4-FFF2-40B4-BE49-F238E27FC236}">
                  <a16:creationId xmlns="" xmlns:a16="http://schemas.microsoft.com/office/drawing/2014/main" id="{E629ECE8-8213-4AD3-9047-4FF51B38C2BF}"/>
                </a:ext>
              </a:extLst>
            </p:cNvPr>
            <p:cNvSpPr/>
            <p:nvPr/>
          </p:nvSpPr>
          <p:spPr>
            <a:xfrm>
              <a:off x="5045219" y="2775455"/>
              <a:ext cx="1228725" cy="1819275"/>
            </a:xfrm>
            <a:custGeom>
              <a:avLst/>
              <a:gdLst>
                <a:gd name="connsiteX0" fmla="*/ 259461 w 1228725"/>
                <a:gd name="connsiteY0" fmla="*/ 1816322 h 1819275"/>
                <a:gd name="connsiteX1" fmla="*/ 259461 w 1228725"/>
                <a:gd name="connsiteY1" fmla="*/ 1459992 h 1819275"/>
                <a:gd name="connsiteX2" fmla="*/ 370808 w 1228725"/>
                <a:gd name="connsiteY2" fmla="*/ 1458278 h 1819275"/>
                <a:gd name="connsiteX3" fmla="*/ 791337 w 1228725"/>
                <a:gd name="connsiteY3" fmla="*/ 1177957 h 1819275"/>
                <a:gd name="connsiteX4" fmla="*/ 539401 w 1228725"/>
                <a:gd name="connsiteY4" fmla="*/ 1251871 h 1819275"/>
                <a:gd name="connsiteX5" fmla="*/ 151447 w 1228725"/>
                <a:gd name="connsiteY5" fmla="*/ 1084802 h 1819275"/>
                <a:gd name="connsiteX6" fmla="*/ 7144 w 1228725"/>
                <a:gd name="connsiteY6" fmla="*/ 644081 h 1819275"/>
                <a:gd name="connsiteX7" fmla="*/ 84106 w 1228725"/>
                <a:gd name="connsiteY7" fmla="*/ 321183 h 1819275"/>
                <a:gd name="connsiteX8" fmla="*/ 301371 w 1228725"/>
                <a:gd name="connsiteY8" fmla="*/ 89821 h 1819275"/>
                <a:gd name="connsiteX9" fmla="*/ 613791 w 1228725"/>
                <a:gd name="connsiteY9" fmla="*/ 7144 h 1819275"/>
                <a:gd name="connsiteX10" fmla="*/ 932021 w 1228725"/>
                <a:gd name="connsiteY10" fmla="*/ 96869 h 1819275"/>
                <a:gd name="connsiteX11" fmla="*/ 1148334 w 1228725"/>
                <a:gd name="connsiteY11" fmla="*/ 353663 h 1819275"/>
                <a:gd name="connsiteX12" fmla="*/ 1225010 w 1228725"/>
                <a:gd name="connsiteY12" fmla="*/ 728663 h 1819275"/>
                <a:gd name="connsiteX13" fmla="*/ 1225010 w 1228725"/>
                <a:gd name="connsiteY13" fmla="*/ 853250 h 1819275"/>
                <a:gd name="connsiteX14" fmla="*/ 1005174 w 1228725"/>
                <a:gd name="connsiteY14" fmla="*/ 1543336 h 1819275"/>
                <a:gd name="connsiteX15" fmla="*/ 381571 w 1228725"/>
                <a:gd name="connsiteY15" fmla="*/ 1814513 h 1819275"/>
                <a:gd name="connsiteX16" fmla="*/ 380524 w 1228725"/>
                <a:gd name="connsiteY16" fmla="*/ 1814513 h 1819275"/>
                <a:gd name="connsiteX17" fmla="*/ 259461 w 1228725"/>
                <a:gd name="connsiteY17" fmla="*/ 1816322 h 1819275"/>
                <a:gd name="connsiteX18" fmla="*/ 335661 w 1228725"/>
                <a:gd name="connsiteY18" fmla="*/ 1534954 h 1819275"/>
                <a:gd name="connsiteX19" fmla="*/ 335661 w 1228725"/>
                <a:gd name="connsiteY19" fmla="*/ 1738979 h 1819275"/>
                <a:gd name="connsiteX20" fmla="*/ 379000 w 1228725"/>
                <a:gd name="connsiteY20" fmla="*/ 1738408 h 1819275"/>
                <a:gd name="connsiteX21" fmla="*/ 947833 w 1228725"/>
                <a:gd name="connsiteY21" fmla="*/ 1493330 h 1819275"/>
                <a:gd name="connsiteX22" fmla="*/ 1148906 w 1228725"/>
                <a:gd name="connsiteY22" fmla="*/ 853250 h 1819275"/>
                <a:gd name="connsiteX23" fmla="*/ 1148906 w 1228725"/>
                <a:gd name="connsiteY23" fmla="*/ 728948 h 1819275"/>
                <a:gd name="connsiteX24" fmla="*/ 1079182 w 1228725"/>
                <a:gd name="connsiteY24" fmla="*/ 385572 h 1819275"/>
                <a:gd name="connsiteX25" fmla="*/ 890874 w 1228725"/>
                <a:gd name="connsiteY25" fmla="*/ 161068 h 1819275"/>
                <a:gd name="connsiteX26" fmla="*/ 613791 w 1228725"/>
                <a:gd name="connsiteY26" fmla="*/ 83344 h 1819275"/>
                <a:gd name="connsiteX27" fmla="*/ 340233 w 1228725"/>
                <a:gd name="connsiteY27" fmla="*/ 155353 h 1819275"/>
                <a:gd name="connsiteX28" fmla="*/ 151638 w 1228725"/>
                <a:gd name="connsiteY28" fmla="*/ 356521 h 1819275"/>
                <a:gd name="connsiteX29" fmla="*/ 83344 w 1228725"/>
                <a:gd name="connsiteY29" fmla="*/ 644081 h 1819275"/>
                <a:gd name="connsiteX30" fmla="*/ 208788 w 1228725"/>
                <a:gd name="connsiteY30" fmla="*/ 1034606 h 1819275"/>
                <a:gd name="connsiteX31" fmla="*/ 539401 w 1228725"/>
                <a:gd name="connsiteY31" fmla="*/ 1175671 h 1819275"/>
                <a:gd name="connsiteX32" fmla="*/ 819626 w 1228725"/>
                <a:gd name="connsiteY32" fmla="*/ 1057561 h 1819275"/>
                <a:gd name="connsiteX33" fmla="*/ 893826 w 1228725"/>
                <a:gd name="connsiteY33" fmla="*/ 984695 h 1819275"/>
                <a:gd name="connsiteX34" fmla="*/ 884301 w 1228725"/>
                <a:gd name="connsiteY34" fmla="*/ 1088231 h 1819275"/>
                <a:gd name="connsiteX35" fmla="*/ 373666 w 1228725"/>
                <a:gd name="connsiteY35" fmla="*/ 1534382 h 1819275"/>
                <a:gd name="connsiteX36" fmla="*/ 372523 w 1228725"/>
                <a:gd name="connsiteY36" fmla="*/ 1534382 h 1819275"/>
                <a:gd name="connsiteX37" fmla="*/ 335661 w 1228725"/>
                <a:gd name="connsiteY37" fmla="*/ 1534954 h 1819275"/>
                <a:gd name="connsiteX38" fmla="*/ 621982 w 1228725"/>
                <a:gd name="connsiteY38" fmla="*/ 994886 h 1819275"/>
                <a:gd name="connsiteX39" fmla="*/ 412432 w 1228725"/>
                <a:gd name="connsiteY39" fmla="*/ 889921 h 1819275"/>
                <a:gd name="connsiteX40" fmla="*/ 342043 w 1228725"/>
                <a:gd name="connsiteY40" fmla="*/ 640461 h 1819275"/>
                <a:gd name="connsiteX41" fmla="*/ 414147 w 1228725"/>
                <a:gd name="connsiteY41" fmla="*/ 386525 h 1819275"/>
                <a:gd name="connsiteX42" fmla="*/ 611600 w 1228725"/>
                <a:gd name="connsiteY42" fmla="*/ 277940 h 1819275"/>
                <a:gd name="connsiteX43" fmla="*/ 817340 w 1228725"/>
                <a:gd name="connsiteY43" fmla="*/ 388525 h 1819275"/>
                <a:gd name="connsiteX44" fmla="*/ 889254 w 1228725"/>
                <a:gd name="connsiteY44" fmla="*/ 675323 h 1819275"/>
                <a:gd name="connsiteX45" fmla="*/ 889254 w 1228725"/>
                <a:gd name="connsiteY45" fmla="*/ 822865 h 1819275"/>
                <a:gd name="connsiteX46" fmla="*/ 885063 w 1228725"/>
                <a:gd name="connsiteY46" fmla="*/ 831056 h 1819275"/>
                <a:gd name="connsiteX47" fmla="*/ 784289 w 1228725"/>
                <a:gd name="connsiteY47" fmla="*/ 945928 h 1819275"/>
                <a:gd name="connsiteX48" fmla="*/ 621982 w 1228725"/>
                <a:gd name="connsiteY48" fmla="*/ 994886 h 1819275"/>
                <a:gd name="connsiteX49" fmla="*/ 611505 w 1228725"/>
                <a:gd name="connsiteY49" fmla="*/ 354235 h 1819275"/>
                <a:gd name="connsiteX50" fmla="*/ 476345 w 1228725"/>
                <a:gd name="connsiteY50" fmla="*/ 430530 h 1819275"/>
                <a:gd name="connsiteX51" fmla="*/ 418147 w 1228725"/>
                <a:gd name="connsiteY51" fmla="*/ 640556 h 1819275"/>
                <a:gd name="connsiteX52" fmla="*/ 474440 w 1228725"/>
                <a:gd name="connsiteY52" fmla="*/ 845725 h 1819275"/>
                <a:gd name="connsiteX53" fmla="*/ 621887 w 1228725"/>
                <a:gd name="connsiteY53" fmla="*/ 918686 h 1819275"/>
                <a:gd name="connsiteX54" fmla="*/ 739902 w 1228725"/>
                <a:gd name="connsiteY54" fmla="*/ 883920 h 1819275"/>
                <a:gd name="connsiteX55" fmla="*/ 812864 w 1228725"/>
                <a:gd name="connsiteY55" fmla="*/ 804291 h 1819275"/>
                <a:gd name="connsiteX56" fmla="*/ 812864 w 1228725"/>
                <a:gd name="connsiteY56" fmla="*/ 675418 h 1819275"/>
                <a:gd name="connsiteX57" fmla="*/ 754475 w 1228725"/>
                <a:gd name="connsiteY57" fmla="*/ 431959 h 1819275"/>
                <a:gd name="connsiteX58" fmla="*/ 611505 w 1228725"/>
                <a:gd name="connsiteY58" fmla="*/ 354235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28725" h="1819275">
                  <a:moveTo>
                    <a:pt x="259461" y="1816322"/>
                  </a:moveTo>
                  <a:lnTo>
                    <a:pt x="259461" y="1459992"/>
                  </a:lnTo>
                  <a:lnTo>
                    <a:pt x="370808" y="1458278"/>
                  </a:lnTo>
                  <a:cubicBezTo>
                    <a:pt x="603980" y="1447610"/>
                    <a:pt x="742379" y="1355693"/>
                    <a:pt x="791337" y="1177957"/>
                  </a:cubicBezTo>
                  <a:cubicBezTo>
                    <a:pt x="715804" y="1227106"/>
                    <a:pt x="631412" y="1251871"/>
                    <a:pt x="539401" y="1251871"/>
                  </a:cubicBezTo>
                  <a:cubicBezTo>
                    <a:pt x="379000" y="1251871"/>
                    <a:pt x="248507" y="1195673"/>
                    <a:pt x="151447" y="1084802"/>
                  </a:cubicBezTo>
                  <a:cubicBezTo>
                    <a:pt x="55721" y="975455"/>
                    <a:pt x="7144" y="827151"/>
                    <a:pt x="7144" y="644081"/>
                  </a:cubicBezTo>
                  <a:cubicBezTo>
                    <a:pt x="7144" y="527590"/>
                    <a:pt x="33052" y="418910"/>
                    <a:pt x="84106" y="321183"/>
                  </a:cubicBezTo>
                  <a:cubicBezTo>
                    <a:pt x="135636" y="222599"/>
                    <a:pt x="208693" y="144780"/>
                    <a:pt x="301371" y="89821"/>
                  </a:cubicBezTo>
                  <a:cubicBezTo>
                    <a:pt x="393763" y="34957"/>
                    <a:pt x="498920" y="7144"/>
                    <a:pt x="613791" y="7144"/>
                  </a:cubicBezTo>
                  <a:cubicBezTo>
                    <a:pt x="732282" y="7144"/>
                    <a:pt x="839343" y="37338"/>
                    <a:pt x="932021" y="96869"/>
                  </a:cubicBezTo>
                  <a:cubicBezTo>
                    <a:pt x="1024604" y="156401"/>
                    <a:pt x="1097470" y="242792"/>
                    <a:pt x="1148334" y="353663"/>
                  </a:cubicBezTo>
                  <a:cubicBezTo>
                    <a:pt x="1198436" y="462725"/>
                    <a:pt x="1224249" y="588931"/>
                    <a:pt x="1225010" y="728663"/>
                  </a:cubicBezTo>
                  <a:lnTo>
                    <a:pt x="1225010" y="853250"/>
                  </a:lnTo>
                  <a:cubicBezTo>
                    <a:pt x="1225010" y="1143572"/>
                    <a:pt x="1151096" y="1375696"/>
                    <a:pt x="1005174" y="1543336"/>
                  </a:cubicBezTo>
                  <a:cubicBezTo>
                    <a:pt x="858393" y="1712024"/>
                    <a:pt x="648557" y="1803273"/>
                    <a:pt x="381571" y="1814513"/>
                  </a:cubicBezTo>
                  <a:lnTo>
                    <a:pt x="380524" y="1814513"/>
                  </a:lnTo>
                  <a:lnTo>
                    <a:pt x="259461" y="1816322"/>
                  </a:lnTo>
                  <a:close/>
                  <a:moveTo>
                    <a:pt x="335661" y="1534954"/>
                  </a:moveTo>
                  <a:lnTo>
                    <a:pt x="335661" y="1738979"/>
                  </a:lnTo>
                  <a:lnTo>
                    <a:pt x="379000" y="1738408"/>
                  </a:lnTo>
                  <a:cubicBezTo>
                    <a:pt x="624078" y="1727930"/>
                    <a:pt x="815435" y="1645539"/>
                    <a:pt x="947833" y="1493330"/>
                  </a:cubicBezTo>
                  <a:cubicBezTo>
                    <a:pt x="1081278" y="1339977"/>
                    <a:pt x="1148906" y="1124617"/>
                    <a:pt x="1148906" y="853250"/>
                  </a:cubicBezTo>
                  <a:lnTo>
                    <a:pt x="1148906" y="728948"/>
                  </a:lnTo>
                  <a:cubicBezTo>
                    <a:pt x="1148143" y="600361"/>
                    <a:pt x="1124712" y="484727"/>
                    <a:pt x="1079182" y="385572"/>
                  </a:cubicBezTo>
                  <a:cubicBezTo>
                    <a:pt x="1034415" y="288131"/>
                    <a:pt x="971074" y="212598"/>
                    <a:pt x="890874" y="161068"/>
                  </a:cubicBezTo>
                  <a:cubicBezTo>
                    <a:pt x="810673" y="109442"/>
                    <a:pt x="717518" y="83344"/>
                    <a:pt x="613791" y="83344"/>
                  </a:cubicBezTo>
                  <a:cubicBezTo>
                    <a:pt x="512731" y="83344"/>
                    <a:pt x="420719" y="107537"/>
                    <a:pt x="340233" y="155353"/>
                  </a:cubicBezTo>
                  <a:cubicBezTo>
                    <a:pt x="259937" y="202978"/>
                    <a:pt x="196501" y="270701"/>
                    <a:pt x="151638" y="356521"/>
                  </a:cubicBezTo>
                  <a:cubicBezTo>
                    <a:pt x="106299" y="443198"/>
                    <a:pt x="83344" y="539972"/>
                    <a:pt x="83344" y="644081"/>
                  </a:cubicBezTo>
                  <a:cubicBezTo>
                    <a:pt x="83344" y="808196"/>
                    <a:pt x="125539" y="939641"/>
                    <a:pt x="208788" y="1034606"/>
                  </a:cubicBezTo>
                  <a:cubicBezTo>
                    <a:pt x="291846" y="1129570"/>
                    <a:pt x="400050" y="1175671"/>
                    <a:pt x="539401" y="1175671"/>
                  </a:cubicBezTo>
                  <a:cubicBezTo>
                    <a:pt x="647033" y="1175671"/>
                    <a:pt x="738759" y="1136999"/>
                    <a:pt x="819626" y="1057561"/>
                  </a:cubicBezTo>
                  <a:lnTo>
                    <a:pt x="893826" y="984695"/>
                  </a:lnTo>
                  <a:lnTo>
                    <a:pt x="884301" y="1088231"/>
                  </a:lnTo>
                  <a:cubicBezTo>
                    <a:pt x="858393" y="1370171"/>
                    <a:pt x="686562" y="1520285"/>
                    <a:pt x="373666" y="1534382"/>
                  </a:cubicBezTo>
                  <a:lnTo>
                    <a:pt x="372523" y="1534382"/>
                  </a:lnTo>
                  <a:lnTo>
                    <a:pt x="335661" y="1534954"/>
                  </a:lnTo>
                  <a:close/>
                  <a:moveTo>
                    <a:pt x="621982" y="994886"/>
                  </a:moveTo>
                  <a:cubicBezTo>
                    <a:pt x="532543" y="994886"/>
                    <a:pt x="462058" y="959549"/>
                    <a:pt x="412432" y="889921"/>
                  </a:cubicBezTo>
                  <a:cubicBezTo>
                    <a:pt x="365665" y="824294"/>
                    <a:pt x="342043" y="740378"/>
                    <a:pt x="342043" y="640461"/>
                  </a:cubicBezTo>
                  <a:cubicBezTo>
                    <a:pt x="342043" y="539877"/>
                    <a:pt x="366331" y="454438"/>
                    <a:pt x="414147" y="386525"/>
                  </a:cubicBezTo>
                  <a:cubicBezTo>
                    <a:pt x="464915" y="314516"/>
                    <a:pt x="531305" y="277940"/>
                    <a:pt x="611600" y="277940"/>
                  </a:cubicBezTo>
                  <a:cubicBezTo>
                    <a:pt x="697325" y="277940"/>
                    <a:pt x="766572" y="315182"/>
                    <a:pt x="817340" y="388525"/>
                  </a:cubicBezTo>
                  <a:cubicBezTo>
                    <a:pt x="865061" y="457486"/>
                    <a:pt x="889254" y="553974"/>
                    <a:pt x="889254" y="675323"/>
                  </a:cubicBezTo>
                  <a:lnTo>
                    <a:pt x="889254" y="822865"/>
                  </a:lnTo>
                  <a:lnTo>
                    <a:pt x="885063" y="831056"/>
                  </a:lnTo>
                  <a:cubicBezTo>
                    <a:pt x="862203" y="875919"/>
                    <a:pt x="828294" y="914590"/>
                    <a:pt x="784289" y="945928"/>
                  </a:cubicBezTo>
                  <a:cubicBezTo>
                    <a:pt x="738664" y="978408"/>
                    <a:pt x="684086" y="994886"/>
                    <a:pt x="621982" y="994886"/>
                  </a:cubicBezTo>
                  <a:close/>
                  <a:moveTo>
                    <a:pt x="611505" y="354235"/>
                  </a:moveTo>
                  <a:cubicBezTo>
                    <a:pt x="556736" y="354235"/>
                    <a:pt x="512540" y="379190"/>
                    <a:pt x="476345" y="430530"/>
                  </a:cubicBezTo>
                  <a:cubicBezTo>
                    <a:pt x="437769" y="485299"/>
                    <a:pt x="418147" y="555974"/>
                    <a:pt x="418147" y="640556"/>
                  </a:cubicBezTo>
                  <a:cubicBezTo>
                    <a:pt x="418147" y="724281"/>
                    <a:pt x="437102" y="793337"/>
                    <a:pt x="474440" y="845725"/>
                  </a:cubicBezTo>
                  <a:cubicBezTo>
                    <a:pt x="509397" y="894779"/>
                    <a:pt x="557689" y="918686"/>
                    <a:pt x="621887" y="918686"/>
                  </a:cubicBezTo>
                  <a:cubicBezTo>
                    <a:pt x="668464" y="918686"/>
                    <a:pt x="707041" y="907352"/>
                    <a:pt x="739902" y="883920"/>
                  </a:cubicBezTo>
                  <a:cubicBezTo>
                    <a:pt x="771239" y="861632"/>
                    <a:pt x="795718" y="834866"/>
                    <a:pt x="812864" y="804291"/>
                  </a:cubicBezTo>
                  <a:lnTo>
                    <a:pt x="812864" y="675418"/>
                  </a:lnTo>
                  <a:cubicBezTo>
                    <a:pt x="812864" y="569881"/>
                    <a:pt x="793242" y="487966"/>
                    <a:pt x="754475" y="431959"/>
                  </a:cubicBezTo>
                  <a:cubicBezTo>
                    <a:pt x="718376" y="379667"/>
                    <a:pt x="671608" y="354235"/>
                    <a:pt x="611505" y="354235"/>
                  </a:cubicBezTo>
                  <a:close/>
                </a:path>
              </a:pathLst>
            </a:custGeom>
            <a:grpFill/>
            <a:ln w="9525" cap="flat">
              <a:noFill/>
              <a:prstDash val="solid"/>
              <a:miter/>
            </a:ln>
          </p:spPr>
          <p:txBody>
            <a:bodyPr rtlCol="0" anchor="ctr"/>
            <a:lstStyle/>
            <a:p>
              <a:endParaRPr lang="en-US" dirty="0"/>
            </a:p>
          </p:txBody>
        </p:sp>
      </p:grpSp>
      <p:grpSp>
        <p:nvGrpSpPr>
          <p:cNvPr id="16" name="Graphic 2">
            <a:extLst>
              <a:ext uri="{FF2B5EF4-FFF2-40B4-BE49-F238E27FC236}">
                <a16:creationId xmlns="" xmlns:a16="http://schemas.microsoft.com/office/drawing/2014/main" id="{63E89016-CE20-4E7D-A3E0-CD2E3D10B874}"/>
              </a:ext>
            </a:extLst>
          </p:cNvPr>
          <p:cNvGrpSpPr/>
          <p:nvPr/>
        </p:nvGrpSpPr>
        <p:grpSpPr>
          <a:xfrm>
            <a:off x="3576055" y="2575588"/>
            <a:ext cx="1962935" cy="669501"/>
            <a:chOff x="935181" y="2782599"/>
            <a:chExt cx="5334000" cy="1819275"/>
          </a:xfrm>
          <a:solidFill>
            <a:schemeClr val="bg1">
              <a:alpha val="36000"/>
            </a:schemeClr>
          </a:solidFill>
        </p:grpSpPr>
        <p:sp>
          <p:nvSpPr>
            <p:cNvPr id="17" name="Freeform: Shape 16">
              <a:extLst>
                <a:ext uri="{FF2B5EF4-FFF2-40B4-BE49-F238E27FC236}">
                  <a16:creationId xmlns="" xmlns:a16="http://schemas.microsoft.com/office/drawing/2014/main" id="{7A3978D3-27A4-427E-A9B1-F77FB76253ED}"/>
                </a:ext>
              </a:extLst>
            </p:cNvPr>
            <p:cNvSpPr/>
            <p:nvPr/>
          </p:nvSpPr>
          <p:spPr>
            <a:xfrm>
              <a:off x="928037" y="2775455"/>
              <a:ext cx="1276350" cy="1800225"/>
            </a:xfrm>
            <a:custGeom>
              <a:avLst/>
              <a:gdLst>
                <a:gd name="connsiteX0" fmla="*/ 1277493 w 1276350"/>
                <a:gd name="connsiteY0" fmla="*/ 1799558 h 1800225"/>
                <a:gd name="connsiteX1" fmla="*/ 40862 w 1276350"/>
                <a:gd name="connsiteY1" fmla="*/ 1799558 h 1800225"/>
                <a:gd name="connsiteX2" fmla="*/ 40862 w 1276350"/>
                <a:gd name="connsiteY2" fmla="*/ 1516189 h 1800225"/>
                <a:gd name="connsiteX3" fmla="*/ 598837 w 1276350"/>
                <a:gd name="connsiteY3" fmla="*/ 921544 h 1800225"/>
                <a:gd name="connsiteX4" fmla="*/ 760667 w 1276350"/>
                <a:gd name="connsiteY4" fmla="*/ 713137 h 1800225"/>
                <a:gd name="connsiteX5" fmla="*/ 809435 w 1276350"/>
                <a:gd name="connsiteY5" fmla="*/ 558070 h 1800225"/>
                <a:gd name="connsiteX6" fmla="*/ 762000 w 1276350"/>
                <a:gd name="connsiteY6" fmla="*/ 405956 h 1800225"/>
                <a:gd name="connsiteX7" fmla="*/ 627793 w 1276350"/>
                <a:gd name="connsiteY7" fmla="*/ 354330 h 1800225"/>
                <a:gd name="connsiteX8" fmla="*/ 477393 w 1276350"/>
                <a:gd name="connsiteY8" fmla="*/ 419195 h 1800225"/>
                <a:gd name="connsiteX9" fmla="*/ 420624 w 1276350"/>
                <a:gd name="connsiteY9" fmla="*/ 601123 h 1800225"/>
                <a:gd name="connsiteX10" fmla="*/ 420624 w 1276350"/>
                <a:gd name="connsiteY10" fmla="*/ 639223 h 1800225"/>
                <a:gd name="connsiteX11" fmla="*/ 7144 w 1276350"/>
                <a:gd name="connsiteY11" fmla="*/ 639223 h 1800225"/>
                <a:gd name="connsiteX12" fmla="*/ 7144 w 1276350"/>
                <a:gd name="connsiteY12" fmla="*/ 601123 h 1800225"/>
                <a:gd name="connsiteX13" fmla="*/ 86106 w 1276350"/>
                <a:gd name="connsiteY13" fmla="*/ 299561 h 1800225"/>
                <a:gd name="connsiteX14" fmla="*/ 309753 w 1276350"/>
                <a:gd name="connsiteY14" fmla="*/ 84487 h 1800225"/>
                <a:gd name="connsiteX15" fmla="*/ 633603 w 1276350"/>
                <a:gd name="connsiteY15" fmla="*/ 7144 h 1800225"/>
                <a:gd name="connsiteX16" fmla="*/ 1064895 w 1276350"/>
                <a:gd name="connsiteY16" fmla="*/ 142018 h 1800225"/>
                <a:gd name="connsiteX17" fmla="*/ 1222820 w 1276350"/>
                <a:gd name="connsiteY17" fmla="*/ 525399 h 1800225"/>
                <a:gd name="connsiteX18" fmla="*/ 1153668 w 1276350"/>
                <a:gd name="connsiteY18" fmla="*/ 798195 h 1800225"/>
                <a:gd name="connsiteX19" fmla="*/ 924497 w 1276350"/>
                <a:gd name="connsiteY19" fmla="*/ 1110329 h 1800225"/>
                <a:gd name="connsiteX20" fmla="*/ 600170 w 1276350"/>
                <a:gd name="connsiteY20" fmla="*/ 1452372 h 1800225"/>
                <a:gd name="connsiteX21" fmla="*/ 1277493 w 1276350"/>
                <a:gd name="connsiteY21" fmla="*/ 1452372 h 1800225"/>
                <a:gd name="connsiteX22" fmla="*/ 1277493 w 1276350"/>
                <a:gd name="connsiteY22" fmla="*/ 1799558 h 1800225"/>
                <a:gd name="connsiteX23" fmla="*/ 117062 w 1276350"/>
                <a:gd name="connsiteY23" fmla="*/ 1723358 h 1800225"/>
                <a:gd name="connsiteX24" fmla="*/ 1201293 w 1276350"/>
                <a:gd name="connsiteY24" fmla="*/ 1723358 h 1800225"/>
                <a:gd name="connsiteX25" fmla="*/ 1201293 w 1276350"/>
                <a:gd name="connsiteY25" fmla="*/ 1528667 h 1800225"/>
                <a:gd name="connsiteX26" fmla="*/ 422815 w 1276350"/>
                <a:gd name="connsiteY26" fmla="*/ 1528667 h 1800225"/>
                <a:gd name="connsiteX27" fmla="*/ 868680 w 1276350"/>
                <a:gd name="connsiteY27" fmla="*/ 1058609 h 1800225"/>
                <a:gd name="connsiteX28" fmla="*/ 1085469 w 1276350"/>
                <a:gd name="connsiteY28" fmla="*/ 764286 h 1800225"/>
                <a:gd name="connsiteX29" fmla="*/ 1146524 w 1276350"/>
                <a:gd name="connsiteY29" fmla="*/ 525494 h 1800225"/>
                <a:gd name="connsiteX30" fmla="*/ 1014889 w 1276350"/>
                <a:gd name="connsiteY30" fmla="*/ 199644 h 1800225"/>
                <a:gd name="connsiteX31" fmla="*/ 633603 w 1276350"/>
                <a:gd name="connsiteY31" fmla="*/ 83344 h 1800225"/>
                <a:gd name="connsiteX32" fmla="*/ 345853 w 1276350"/>
                <a:gd name="connsiteY32" fmla="*/ 151448 h 1800225"/>
                <a:gd name="connsiteX33" fmla="*/ 152114 w 1276350"/>
                <a:gd name="connsiteY33" fmla="*/ 337566 h 1800225"/>
                <a:gd name="connsiteX34" fmla="*/ 84582 w 1276350"/>
                <a:gd name="connsiteY34" fmla="*/ 562928 h 1800225"/>
                <a:gd name="connsiteX35" fmla="*/ 345758 w 1276350"/>
                <a:gd name="connsiteY35" fmla="*/ 562928 h 1800225"/>
                <a:gd name="connsiteX36" fmla="*/ 418910 w 1276350"/>
                <a:gd name="connsiteY36" fmla="*/ 370142 h 1800225"/>
                <a:gd name="connsiteX37" fmla="*/ 627793 w 1276350"/>
                <a:gd name="connsiteY37" fmla="*/ 278035 h 1800225"/>
                <a:gd name="connsiteX38" fmla="*/ 819150 w 1276350"/>
                <a:gd name="connsiteY38" fmla="*/ 355473 h 1800225"/>
                <a:gd name="connsiteX39" fmla="*/ 885635 w 1276350"/>
                <a:gd name="connsiteY39" fmla="*/ 557975 h 1800225"/>
                <a:gd name="connsiteX40" fmla="*/ 826294 w 1276350"/>
                <a:gd name="connsiteY40" fmla="*/ 751713 h 1800225"/>
                <a:gd name="connsiteX41" fmla="*/ 654749 w 1276350"/>
                <a:gd name="connsiteY41" fmla="*/ 973169 h 1800225"/>
                <a:gd name="connsiteX42" fmla="*/ 117062 w 1276350"/>
                <a:gd name="connsiteY42" fmla="*/ 1546193 h 1800225"/>
                <a:gd name="connsiteX43" fmla="*/ 117062 w 1276350"/>
                <a:gd name="connsiteY43" fmla="*/ 1723358 h 180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276350" h="1800225">
                  <a:moveTo>
                    <a:pt x="1277493" y="1799558"/>
                  </a:moveTo>
                  <a:lnTo>
                    <a:pt x="40862" y="1799558"/>
                  </a:lnTo>
                  <a:lnTo>
                    <a:pt x="40862" y="1516189"/>
                  </a:lnTo>
                  <a:lnTo>
                    <a:pt x="598837" y="921544"/>
                  </a:lnTo>
                  <a:cubicBezTo>
                    <a:pt x="671608" y="842010"/>
                    <a:pt x="726091" y="771811"/>
                    <a:pt x="760667" y="713137"/>
                  </a:cubicBezTo>
                  <a:cubicBezTo>
                    <a:pt x="793052" y="658178"/>
                    <a:pt x="809435" y="605981"/>
                    <a:pt x="809435" y="558070"/>
                  </a:cubicBezTo>
                  <a:cubicBezTo>
                    <a:pt x="809435" y="492824"/>
                    <a:pt x="793433" y="441674"/>
                    <a:pt x="762000" y="405956"/>
                  </a:cubicBezTo>
                  <a:cubicBezTo>
                    <a:pt x="731330" y="371189"/>
                    <a:pt x="687419" y="354330"/>
                    <a:pt x="627793" y="354330"/>
                  </a:cubicBezTo>
                  <a:cubicBezTo>
                    <a:pt x="563118" y="354330"/>
                    <a:pt x="513874" y="375571"/>
                    <a:pt x="477393" y="419195"/>
                  </a:cubicBezTo>
                  <a:cubicBezTo>
                    <a:pt x="439674" y="464249"/>
                    <a:pt x="420624" y="525399"/>
                    <a:pt x="420624" y="601123"/>
                  </a:cubicBezTo>
                  <a:lnTo>
                    <a:pt x="420624" y="639223"/>
                  </a:lnTo>
                  <a:lnTo>
                    <a:pt x="7144" y="639223"/>
                  </a:lnTo>
                  <a:lnTo>
                    <a:pt x="7144" y="601123"/>
                  </a:lnTo>
                  <a:cubicBezTo>
                    <a:pt x="7144" y="491681"/>
                    <a:pt x="33719" y="390239"/>
                    <a:pt x="86106" y="299561"/>
                  </a:cubicBezTo>
                  <a:cubicBezTo>
                    <a:pt x="138684" y="208502"/>
                    <a:pt x="213931" y="136112"/>
                    <a:pt x="309753" y="84487"/>
                  </a:cubicBezTo>
                  <a:cubicBezTo>
                    <a:pt x="404813" y="33147"/>
                    <a:pt x="513779" y="7144"/>
                    <a:pt x="633603" y="7144"/>
                  </a:cubicBezTo>
                  <a:cubicBezTo>
                    <a:pt x="816674" y="7144"/>
                    <a:pt x="961739" y="52483"/>
                    <a:pt x="1064895" y="142018"/>
                  </a:cubicBezTo>
                  <a:cubicBezTo>
                    <a:pt x="1169670" y="232886"/>
                    <a:pt x="1222820" y="361855"/>
                    <a:pt x="1222820" y="525399"/>
                  </a:cubicBezTo>
                  <a:cubicBezTo>
                    <a:pt x="1222820" y="614648"/>
                    <a:pt x="1199579" y="706469"/>
                    <a:pt x="1153668" y="798195"/>
                  </a:cubicBezTo>
                  <a:cubicBezTo>
                    <a:pt x="1108901" y="887730"/>
                    <a:pt x="1031748" y="992791"/>
                    <a:pt x="924497" y="1110329"/>
                  </a:cubicBezTo>
                  <a:lnTo>
                    <a:pt x="600170" y="1452372"/>
                  </a:lnTo>
                  <a:lnTo>
                    <a:pt x="1277493" y="1452372"/>
                  </a:lnTo>
                  <a:lnTo>
                    <a:pt x="1277493" y="1799558"/>
                  </a:lnTo>
                  <a:close/>
                  <a:moveTo>
                    <a:pt x="117062" y="1723358"/>
                  </a:moveTo>
                  <a:lnTo>
                    <a:pt x="1201293" y="1723358"/>
                  </a:lnTo>
                  <a:lnTo>
                    <a:pt x="1201293" y="1528667"/>
                  </a:lnTo>
                  <a:lnTo>
                    <a:pt x="422815" y="1528667"/>
                  </a:lnTo>
                  <a:lnTo>
                    <a:pt x="868680" y="1058609"/>
                  </a:lnTo>
                  <a:cubicBezTo>
                    <a:pt x="970693" y="946785"/>
                    <a:pt x="1043845" y="847630"/>
                    <a:pt x="1085469" y="764286"/>
                  </a:cubicBezTo>
                  <a:cubicBezTo>
                    <a:pt x="1126046" y="683228"/>
                    <a:pt x="1146524" y="602933"/>
                    <a:pt x="1146524" y="525494"/>
                  </a:cubicBezTo>
                  <a:cubicBezTo>
                    <a:pt x="1146524" y="383096"/>
                    <a:pt x="1103471" y="276511"/>
                    <a:pt x="1014889" y="199644"/>
                  </a:cubicBezTo>
                  <a:cubicBezTo>
                    <a:pt x="926021" y="122492"/>
                    <a:pt x="797719" y="83344"/>
                    <a:pt x="633603" y="83344"/>
                  </a:cubicBezTo>
                  <a:cubicBezTo>
                    <a:pt x="526542" y="83344"/>
                    <a:pt x="429768" y="106299"/>
                    <a:pt x="345853" y="151448"/>
                  </a:cubicBezTo>
                  <a:cubicBezTo>
                    <a:pt x="262700" y="196310"/>
                    <a:pt x="197453" y="258890"/>
                    <a:pt x="152114" y="337566"/>
                  </a:cubicBezTo>
                  <a:cubicBezTo>
                    <a:pt x="112586" y="405956"/>
                    <a:pt x="90011" y="481679"/>
                    <a:pt x="84582" y="562928"/>
                  </a:cubicBezTo>
                  <a:lnTo>
                    <a:pt x="345758" y="562928"/>
                  </a:lnTo>
                  <a:cubicBezTo>
                    <a:pt x="351758" y="485870"/>
                    <a:pt x="376238" y="421100"/>
                    <a:pt x="418910" y="370142"/>
                  </a:cubicBezTo>
                  <a:cubicBezTo>
                    <a:pt x="470059" y="308991"/>
                    <a:pt x="540353" y="278035"/>
                    <a:pt x="627793" y="278035"/>
                  </a:cubicBezTo>
                  <a:cubicBezTo>
                    <a:pt x="709422" y="278035"/>
                    <a:pt x="773811" y="304038"/>
                    <a:pt x="819150" y="355473"/>
                  </a:cubicBezTo>
                  <a:cubicBezTo>
                    <a:pt x="863251" y="405479"/>
                    <a:pt x="885635" y="473583"/>
                    <a:pt x="885635" y="557975"/>
                  </a:cubicBezTo>
                  <a:cubicBezTo>
                    <a:pt x="885635" y="619697"/>
                    <a:pt x="865632" y="684848"/>
                    <a:pt x="826294" y="751713"/>
                  </a:cubicBezTo>
                  <a:cubicBezTo>
                    <a:pt x="789051" y="814959"/>
                    <a:pt x="731330" y="889445"/>
                    <a:pt x="654749" y="973169"/>
                  </a:cubicBezTo>
                  <a:lnTo>
                    <a:pt x="117062" y="1546193"/>
                  </a:lnTo>
                  <a:lnTo>
                    <a:pt x="117062" y="1723358"/>
                  </a:lnTo>
                  <a:close/>
                </a:path>
              </a:pathLst>
            </a:custGeom>
            <a:grpFill/>
            <a:ln w="9525" cap="flat">
              <a:noFill/>
              <a:prstDash val="solid"/>
              <a:miter/>
            </a:ln>
          </p:spPr>
          <p:txBody>
            <a:bodyPr rtlCol="0" anchor="ctr"/>
            <a:lstStyle/>
            <a:p>
              <a:endParaRPr lang="en-US" dirty="0"/>
            </a:p>
          </p:txBody>
        </p:sp>
        <p:sp>
          <p:nvSpPr>
            <p:cNvPr id="18" name="Freeform: Shape 17">
              <a:extLst>
                <a:ext uri="{FF2B5EF4-FFF2-40B4-BE49-F238E27FC236}">
                  <a16:creationId xmlns="" xmlns:a16="http://schemas.microsoft.com/office/drawing/2014/main" id="{ED2F3A38-470D-4A63-BDF3-CEBAC39B0D60}"/>
                </a:ext>
              </a:extLst>
            </p:cNvPr>
            <p:cNvSpPr/>
            <p:nvPr/>
          </p:nvSpPr>
          <p:spPr>
            <a:xfrm>
              <a:off x="2323355" y="2775455"/>
              <a:ext cx="1228725" cy="1828800"/>
            </a:xfrm>
            <a:custGeom>
              <a:avLst/>
              <a:gdLst>
                <a:gd name="connsiteX0" fmla="*/ 618458 w 1228725"/>
                <a:gd name="connsiteY0" fmla="*/ 1822799 h 1828800"/>
                <a:gd name="connsiteX1" fmla="*/ 165544 w 1228725"/>
                <a:gd name="connsiteY1" fmla="*/ 1626013 h 1828800"/>
                <a:gd name="connsiteX2" fmla="*/ 7144 w 1228725"/>
                <a:gd name="connsiteY2" fmla="*/ 1079373 h 1828800"/>
                <a:gd name="connsiteX3" fmla="*/ 7144 w 1228725"/>
                <a:gd name="connsiteY3" fmla="*/ 767334 h 1828800"/>
                <a:gd name="connsiteX4" fmla="*/ 162592 w 1228725"/>
                <a:gd name="connsiteY4" fmla="*/ 205169 h 1828800"/>
                <a:gd name="connsiteX5" fmla="*/ 616077 w 1228725"/>
                <a:gd name="connsiteY5" fmla="*/ 7144 h 1828800"/>
                <a:gd name="connsiteX6" fmla="*/ 1068991 w 1228725"/>
                <a:gd name="connsiteY6" fmla="*/ 203359 h 1828800"/>
                <a:gd name="connsiteX7" fmla="*/ 1227392 w 1228725"/>
                <a:gd name="connsiteY7" fmla="*/ 749522 h 1828800"/>
                <a:gd name="connsiteX8" fmla="*/ 1227392 w 1228725"/>
                <a:gd name="connsiteY8" fmla="*/ 1061561 h 1828800"/>
                <a:gd name="connsiteX9" fmla="*/ 1073944 w 1228725"/>
                <a:gd name="connsiteY9" fmla="*/ 1622203 h 1828800"/>
                <a:gd name="connsiteX10" fmla="*/ 618458 w 1228725"/>
                <a:gd name="connsiteY10" fmla="*/ 1822799 h 1828800"/>
                <a:gd name="connsiteX11" fmla="*/ 616077 w 1228725"/>
                <a:gd name="connsiteY11" fmla="*/ 83344 h 1828800"/>
                <a:gd name="connsiteX12" fmla="*/ 222028 w 1228725"/>
                <a:gd name="connsiteY12" fmla="*/ 252794 h 1828800"/>
                <a:gd name="connsiteX13" fmla="*/ 83344 w 1228725"/>
                <a:gd name="connsiteY13" fmla="*/ 767334 h 1828800"/>
                <a:gd name="connsiteX14" fmla="*/ 83344 w 1228725"/>
                <a:gd name="connsiteY14" fmla="*/ 1078897 h 1828800"/>
                <a:gd name="connsiteX15" fmla="*/ 224980 w 1228725"/>
                <a:gd name="connsiteY15" fmla="*/ 1578293 h 1828800"/>
                <a:gd name="connsiteX16" fmla="*/ 618458 w 1228725"/>
                <a:gd name="connsiteY16" fmla="*/ 1746599 h 1828800"/>
                <a:gd name="connsiteX17" fmla="*/ 1014031 w 1228725"/>
                <a:gd name="connsiteY17" fmla="*/ 1575245 h 1828800"/>
                <a:gd name="connsiteX18" fmla="*/ 1151287 w 1228725"/>
                <a:gd name="connsiteY18" fmla="*/ 1061561 h 1828800"/>
                <a:gd name="connsiteX19" fmla="*/ 1151287 w 1228725"/>
                <a:gd name="connsiteY19" fmla="*/ 749808 h 1828800"/>
                <a:gd name="connsiteX20" fmla="*/ 1009745 w 1228725"/>
                <a:gd name="connsiteY20" fmla="*/ 251079 h 1828800"/>
                <a:gd name="connsiteX21" fmla="*/ 616077 w 1228725"/>
                <a:gd name="connsiteY21" fmla="*/ 83344 h 1828800"/>
                <a:gd name="connsiteX22" fmla="*/ 618458 w 1228725"/>
                <a:gd name="connsiteY22" fmla="*/ 1551813 h 1828800"/>
                <a:gd name="connsiteX23" fmla="*/ 404431 w 1228725"/>
                <a:gd name="connsiteY23" fmla="*/ 1431703 h 1828800"/>
                <a:gd name="connsiteX24" fmla="*/ 343186 w 1228725"/>
                <a:gd name="connsiteY24" fmla="*/ 1105281 h 1828800"/>
                <a:gd name="connsiteX25" fmla="*/ 343186 w 1228725"/>
                <a:gd name="connsiteY25" fmla="*/ 693230 h 1828800"/>
                <a:gd name="connsiteX26" fmla="*/ 408718 w 1228725"/>
                <a:gd name="connsiteY26" fmla="*/ 387477 h 1828800"/>
                <a:gd name="connsiteX27" fmla="*/ 616172 w 1228725"/>
                <a:gd name="connsiteY27" fmla="*/ 278035 h 1828800"/>
                <a:gd name="connsiteX28" fmla="*/ 828484 w 1228725"/>
                <a:gd name="connsiteY28" fmla="*/ 392525 h 1828800"/>
                <a:gd name="connsiteX29" fmla="*/ 891445 w 1228725"/>
                <a:gd name="connsiteY29" fmla="*/ 718757 h 1828800"/>
                <a:gd name="connsiteX30" fmla="*/ 891445 w 1228725"/>
                <a:gd name="connsiteY30" fmla="*/ 1121569 h 1828800"/>
                <a:gd name="connsiteX31" fmla="*/ 829532 w 1228725"/>
                <a:gd name="connsiteY31" fmla="*/ 1435989 h 1828800"/>
                <a:gd name="connsiteX32" fmla="*/ 618458 w 1228725"/>
                <a:gd name="connsiteY32" fmla="*/ 1551813 h 1828800"/>
                <a:gd name="connsiteX33" fmla="*/ 616077 w 1228725"/>
                <a:gd name="connsiteY33" fmla="*/ 354235 h 1828800"/>
                <a:gd name="connsiteX34" fmla="*/ 473488 w 1228725"/>
                <a:gd name="connsiteY34" fmla="*/ 427482 h 1828800"/>
                <a:gd name="connsiteX35" fmla="*/ 419290 w 1228725"/>
                <a:gd name="connsiteY35" fmla="*/ 693896 h 1828800"/>
                <a:gd name="connsiteX36" fmla="*/ 419290 w 1228725"/>
                <a:gd name="connsiteY36" fmla="*/ 1105186 h 1828800"/>
                <a:gd name="connsiteX37" fmla="*/ 470821 w 1228725"/>
                <a:gd name="connsiteY37" fmla="*/ 1394365 h 1828800"/>
                <a:gd name="connsiteX38" fmla="*/ 618363 w 1228725"/>
                <a:gd name="connsiteY38" fmla="*/ 1475518 h 1828800"/>
                <a:gd name="connsiteX39" fmla="*/ 763143 w 1228725"/>
                <a:gd name="connsiteY39" fmla="*/ 1398270 h 1828800"/>
                <a:gd name="connsiteX40" fmla="*/ 815150 w 1228725"/>
                <a:gd name="connsiteY40" fmla="*/ 1120997 h 1828800"/>
                <a:gd name="connsiteX41" fmla="*/ 815150 w 1228725"/>
                <a:gd name="connsiteY41" fmla="*/ 718757 h 1828800"/>
                <a:gd name="connsiteX42" fmla="*/ 763048 w 1228725"/>
                <a:gd name="connsiteY42" fmla="*/ 431673 h 1828800"/>
                <a:gd name="connsiteX43" fmla="*/ 616077 w 1228725"/>
                <a:gd name="connsiteY43" fmla="*/ 354235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228725" h="1828800">
                  <a:moveTo>
                    <a:pt x="618458" y="1822799"/>
                  </a:moveTo>
                  <a:cubicBezTo>
                    <a:pt x="422719" y="1822799"/>
                    <a:pt x="270319" y="1756601"/>
                    <a:pt x="165544" y="1626013"/>
                  </a:cubicBezTo>
                  <a:cubicBezTo>
                    <a:pt x="62865" y="1498092"/>
                    <a:pt x="9525" y="1314164"/>
                    <a:pt x="7144" y="1079373"/>
                  </a:cubicBezTo>
                  <a:lnTo>
                    <a:pt x="7144" y="767334"/>
                  </a:lnTo>
                  <a:cubicBezTo>
                    <a:pt x="7144" y="523113"/>
                    <a:pt x="59436" y="334042"/>
                    <a:pt x="162592" y="205169"/>
                  </a:cubicBezTo>
                  <a:cubicBezTo>
                    <a:pt x="267748" y="73724"/>
                    <a:pt x="420338" y="7144"/>
                    <a:pt x="616077" y="7144"/>
                  </a:cubicBezTo>
                  <a:cubicBezTo>
                    <a:pt x="811816" y="7144"/>
                    <a:pt x="964216" y="73152"/>
                    <a:pt x="1068991" y="203359"/>
                  </a:cubicBezTo>
                  <a:cubicBezTo>
                    <a:pt x="1171670" y="330899"/>
                    <a:pt x="1225010" y="514731"/>
                    <a:pt x="1227392" y="749522"/>
                  </a:cubicBezTo>
                  <a:lnTo>
                    <a:pt x="1227392" y="1061561"/>
                  </a:lnTo>
                  <a:cubicBezTo>
                    <a:pt x="1227392" y="1303306"/>
                    <a:pt x="1175766" y="1491901"/>
                    <a:pt x="1073944" y="1622203"/>
                  </a:cubicBezTo>
                  <a:cubicBezTo>
                    <a:pt x="969931" y="1755267"/>
                    <a:pt x="816673" y="1822799"/>
                    <a:pt x="618458" y="1822799"/>
                  </a:cubicBezTo>
                  <a:close/>
                  <a:moveTo>
                    <a:pt x="616077" y="83344"/>
                  </a:moveTo>
                  <a:cubicBezTo>
                    <a:pt x="442150" y="83344"/>
                    <a:pt x="313277" y="138779"/>
                    <a:pt x="222028" y="252794"/>
                  </a:cubicBezTo>
                  <a:cubicBezTo>
                    <a:pt x="130016" y="367760"/>
                    <a:pt x="83344" y="540925"/>
                    <a:pt x="83344" y="767334"/>
                  </a:cubicBezTo>
                  <a:lnTo>
                    <a:pt x="83344" y="1078897"/>
                  </a:lnTo>
                  <a:cubicBezTo>
                    <a:pt x="85534" y="1295876"/>
                    <a:pt x="133255" y="1463993"/>
                    <a:pt x="224980" y="1578293"/>
                  </a:cubicBezTo>
                  <a:cubicBezTo>
                    <a:pt x="315849" y="1691545"/>
                    <a:pt x="444627" y="1746599"/>
                    <a:pt x="618458" y="1746599"/>
                  </a:cubicBezTo>
                  <a:cubicBezTo>
                    <a:pt x="794480" y="1746599"/>
                    <a:pt x="923925" y="1690497"/>
                    <a:pt x="1014031" y="1575245"/>
                  </a:cubicBezTo>
                  <a:cubicBezTo>
                    <a:pt x="1105091" y="1458659"/>
                    <a:pt x="1151287" y="1285780"/>
                    <a:pt x="1151287" y="1061561"/>
                  </a:cubicBezTo>
                  <a:lnTo>
                    <a:pt x="1151287" y="749808"/>
                  </a:lnTo>
                  <a:cubicBezTo>
                    <a:pt x="1149096" y="532924"/>
                    <a:pt x="1101471" y="364998"/>
                    <a:pt x="1009745" y="251079"/>
                  </a:cubicBezTo>
                  <a:cubicBezTo>
                    <a:pt x="918781" y="138208"/>
                    <a:pt x="790003" y="83344"/>
                    <a:pt x="616077" y="83344"/>
                  </a:cubicBezTo>
                  <a:close/>
                  <a:moveTo>
                    <a:pt x="618458" y="1551813"/>
                  </a:moveTo>
                  <a:cubicBezTo>
                    <a:pt x="521113" y="1551813"/>
                    <a:pt x="449104" y="1511427"/>
                    <a:pt x="404431" y="1431703"/>
                  </a:cubicBezTo>
                  <a:cubicBezTo>
                    <a:pt x="363188" y="1358170"/>
                    <a:pt x="343186" y="1251395"/>
                    <a:pt x="343186" y="1105281"/>
                  </a:cubicBezTo>
                  <a:lnTo>
                    <a:pt x="343186" y="693230"/>
                  </a:lnTo>
                  <a:cubicBezTo>
                    <a:pt x="345662" y="554736"/>
                    <a:pt x="367093" y="454914"/>
                    <a:pt x="408718" y="387477"/>
                  </a:cubicBezTo>
                  <a:cubicBezTo>
                    <a:pt x="453580" y="314897"/>
                    <a:pt x="523303" y="278035"/>
                    <a:pt x="616172" y="278035"/>
                  </a:cubicBezTo>
                  <a:cubicBezTo>
                    <a:pt x="711518" y="278035"/>
                    <a:pt x="782955" y="316611"/>
                    <a:pt x="828484" y="392525"/>
                  </a:cubicBezTo>
                  <a:cubicBezTo>
                    <a:pt x="870871" y="463201"/>
                    <a:pt x="891445" y="569976"/>
                    <a:pt x="891445" y="718757"/>
                  </a:cubicBezTo>
                  <a:lnTo>
                    <a:pt x="891445" y="1121569"/>
                  </a:lnTo>
                  <a:cubicBezTo>
                    <a:pt x="889826" y="1262539"/>
                    <a:pt x="869537" y="1365218"/>
                    <a:pt x="829532" y="1435989"/>
                  </a:cubicBezTo>
                  <a:cubicBezTo>
                    <a:pt x="785908" y="1512856"/>
                    <a:pt x="714947" y="1551813"/>
                    <a:pt x="618458" y="1551813"/>
                  </a:cubicBezTo>
                  <a:close/>
                  <a:moveTo>
                    <a:pt x="616077" y="354235"/>
                  </a:moveTo>
                  <a:cubicBezTo>
                    <a:pt x="550545" y="354235"/>
                    <a:pt x="503968" y="378238"/>
                    <a:pt x="473488" y="427482"/>
                  </a:cubicBezTo>
                  <a:cubicBezTo>
                    <a:pt x="439674" y="482156"/>
                    <a:pt x="421481" y="571786"/>
                    <a:pt x="419290" y="693896"/>
                  </a:cubicBezTo>
                  <a:lnTo>
                    <a:pt x="419290" y="1105186"/>
                  </a:lnTo>
                  <a:cubicBezTo>
                    <a:pt x="419290" y="1236059"/>
                    <a:pt x="436626" y="1333405"/>
                    <a:pt x="470821" y="1394365"/>
                  </a:cubicBezTo>
                  <a:cubicBezTo>
                    <a:pt x="501872" y="1449800"/>
                    <a:pt x="548735" y="1475518"/>
                    <a:pt x="618363" y="1475518"/>
                  </a:cubicBezTo>
                  <a:cubicBezTo>
                    <a:pt x="686372" y="1475518"/>
                    <a:pt x="733711" y="1450277"/>
                    <a:pt x="763143" y="1398270"/>
                  </a:cubicBezTo>
                  <a:cubicBezTo>
                    <a:pt x="796195" y="1339882"/>
                    <a:pt x="813721" y="1246537"/>
                    <a:pt x="815150" y="1120997"/>
                  </a:cubicBezTo>
                  <a:lnTo>
                    <a:pt x="815150" y="718757"/>
                  </a:lnTo>
                  <a:cubicBezTo>
                    <a:pt x="815150" y="585978"/>
                    <a:pt x="797623" y="489395"/>
                    <a:pt x="763048" y="431673"/>
                  </a:cubicBezTo>
                  <a:cubicBezTo>
                    <a:pt x="731806" y="379571"/>
                    <a:pt x="683705" y="354235"/>
                    <a:pt x="616077" y="354235"/>
                  </a:cubicBezTo>
                  <a:close/>
                </a:path>
              </a:pathLst>
            </a:custGeom>
            <a:grpFill/>
            <a:ln w="9525" cap="flat">
              <a:noFill/>
              <a:prstDash val="solid"/>
              <a:miter/>
            </a:ln>
          </p:spPr>
          <p:txBody>
            <a:bodyPr rtlCol="0" anchor="ctr"/>
            <a:lstStyle/>
            <a:p>
              <a:endParaRPr lang="en-US" dirty="0"/>
            </a:p>
          </p:txBody>
        </p:sp>
        <p:sp>
          <p:nvSpPr>
            <p:cNvPr id="19" name="Freeform: Shape 18">
              <a:extLst>
                <a:ext uri="{FF2B5EF4-FFF2-40B4-BE49-F238E27FC236}">
                  <a16:creationId xmlns="" xmlns:a16="http://schemas.microsoft.com/office/drawing/2014/main" id="{0DA5F9C4-2BFC-47C4-8515-D1A24EC109B5}"/>
                </a:ext>
              </a:extLst>
            </p:cNvPr>
            <p:cNvSpPr/>
            <p:nvPr/>
          </p:nvSpPr>
          <p:spPr>
            <a:xfrm>
              <a:off x="3773250" y="2796410"/>
              <a:ext cx="819150" cy="1781175"/>
            </a:xfrm>
            <a:custGeom>
              <a:avLst/>
              <a:gdLst>
                <a:gd name="connsiteX0" fmla="*/ 820484 w 819150"/>
                <a:gd name="connsiteY0" fmla="*/ 1778603 h 1781175"/>
                <a:gd name="connsiteX1" fmla="*/ 408242 w 819150"/>
                <a:gd name="connsiteY1" fmla="*/ 1778603 h 1781175"/>
                <a:gd name="connsiteX2" fmla="*/ 408242 w 819150"/>
                <a:gd name="connsiteY2" fmla="*/ 496919 h 1781175"/>
                <a:gd name="connsiteX3" fmla="*/ 7144 w 819150"/>
                <a:gd name="connsiteY3" fmla="*/ 621316 h 1781175"/>
                <a:gd name="connsiteX4" fmla="*/ 7144 w 819150"/>
                <a:gd name="connsiteY4" fmla="*/ 269558 h 1781175"/>
                <a:gd name="connsiteX5" fmla="*/ 739712 w 819150"/>
                <a:gd name="connsiteY5" fmla="*/ 7144 h 1781175"/>
                <a:gd name="connsiteX6" fmla="*/ 820484 w 819150"/>
                <a:gd name="connsiteY6" fmla="*/ 7144 h 1781175"/>
                <a:gd name="connsiteX7" fmla="*/ 820484 w 819150"/>
                <a:gd name="connsiteY7" fmla="*/ 1778603 h 1781175"/>
                <a:gd name="connsiteX8" fmla="*/ 484442 w 819150"/>
                <a:gd name="connsiteY8" fmla="*/ 1702403 h 1781175"/>
                <a:gd name="connsiteX9" fmla="*/ 744284 w 819150"/>
                <a:gd name="connsiteY9" fmla="*/ 1702403 h 1781175"/>
                <a:gd name="connsiteX10" fmla="*/ 744284 w 819150"/>
                <a:gd name="connsiteY10" fmla="*/ 86392 h 1781175"/>
                <a:gd name="connsiteX11" fmla="*/ 83344 w 819150"/>
                <a:gd name="connsiteY11" fmla="*/ 323183 h 1781175"/>
                <a:gd name="connsiteX12" fmla="*/ 83344 w 819150"/>
                <a:gd name="connsiteY12" fmla="*/ 517874 h 1781175"/>
                <a:gd name="connsiteX13" fmla="*/ 484442 w 819150"/>
                <a:gd name="connsiteY13" fmla="*/ 393478 h 1781175"/>
                <a:gd name="connsiteX14" fmla="*/ 484442 w 819150"/>
                <a:gd name="connsiteY14" fmla="*/ 1702403 h 178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19150" h="1781175">
                  <a:moveTo>
                    <a:pt x="820484" y="1778603"/>
                  </a:moveTo>
                  <a:lnTo>
                    <a:pt x="408242" y="1778603"/>
                  </a:lnTo>
                  <a:lnTo>
                    <a:pt x="408242" y="496919"/>
                  </a:lnTo>
                  <a:lnTo>
                    <a:pt x="7144" y="621316"/>
                  </a:lnTo>
                  <a:lnTo>
                    <a:pt x="7144" y="269558"/>
                  </a:lnTo>
                  <a:lnTo>
                    <a:pt x="739712" y="7144"/>
                  </a:lnTo>
                  <a:lnTo>
                    <a:pt x="820484" y="7144"/>
                  </a:lnTo>
                  <a:lnTo>
                    <a:pt x="820484" y="1778603"/>
                  </a:lnTo>
                  <a:close/>
                  <a:moveTo>
                    <a:pt x="484442" y="1702403"/>
                  </a:moveTo>
                  <a:lnTo>
                    <a:pt x="744284" y="1702403"/>
                  </a:lnTo>
                  <a:lnTo>
                    <a:pt x="744284" y="86392"/>
                  </a:lnTo>
                  <a:lnTo>
                    <a:pt x="83344" y="323183"/>
                  </a:lnTo>
                  <a:lnTo>
                    <a:pt x="83344" y="517874"/>
                  </a:lnTo>
                  <a:lnTo>
                    <a:pt x="484442" y="393478"/>
                  </a:lnTo>
                  <a:lnTo>
                    <a:pt x="484442" y="1702403"/>
                  </a:lnTo>
                  <a:close/>
                </a:path>
              </a:pathLst>
            </a:custGeom>
            <a:grpFill/>
            <a:ln w="9525" cap="flat">
              <a:noFill/>
              <a:prstDash val="solid"/>
              <a:miter/>
            </a:ln>
          </p:spPr>
          <p:txBody>
            <a:bodyPr rtlCol="0" anchor="ctr"/>
            <a:lstStyle/>
            <a:p>
              <a:endParaRPr lang="en-US" dirty="0"/>
            </a:p>
          </p:txBody>
        </p:sp>
        <p:sp>
          <p:nvSpPr>
            <p:cNvPr id="20" name="Freeform: Shape 19">
              <a:extLst>
                <a:ext uri="{FF2B5EF4-FFF2-40B4-BE49-F238E27FC236}">
                  <a16:creationId xmlns="" xmlns:a16="http://schemas.microsoft.com/office/drawing/2014/main" id="{3945B4A3-9031-41B1-84AE-3FEF214E2E02}"/>
                </a:ext>
              </a:extLst>
            </p:cNvPr>
            <p:cNvSpPr/>
            <p:nvPr/>
          </p:nvSpPr>
          <p:spPr>
            <a:xfrm>
              <a:off x="5045219" y="2775455"/>
              <a:ext cx="1228725" cy="1819275"/>
            </a:xfrm>
            <a:custGeom>
              <a:avLst/>
              <a:gdLst>
                <a:gd name="connsiteX0" fmla="*/ 259461 w 1228725"/>
                <a:gd name="connsiteY0" fmla="*/ 1816322 h 1819275"/>
                <a:gd name="connsiteX1" fmla="*/ 259461 w 1228725"/>
                <a:gd name="connsiteY1" fmla="*/ 1459992 h 1819275"/>
                <a:gd name="connsiteX2" fmla="*/ 370808 w 1228725"/>
                <a:gd name="connsiteY2" fmla="*/ 1458278 h 1819275"/>
                <a:gd name="connsiteX3" fmla="*/ 791337 w 1228725"/>
                <a:gd name="connsiteY3" fmla="*/ 1177957 h 1819275"/>
                <a:gd name="connsiteX4" fmla="*/ 539401 w 1228725"/>
                <a:gd name="connsiteY4" fmla="*/ 1251871 h 1819275"/>
                <a:gd name="connsiteX5" fmla="*/ 151447 w 1228725"/>
                <a:gd name="connsiteY5" fmla="*/ 1084802 h 1819275"/>
                <a:gd name="connsiteX6" fmla="*/ 7144 w 1228725"/>
                <a:gd name="connsiteY6" fmla="*/ 644081 h 1819275"/>
                <a:gd name="connsiteX7" fmla="*/ 84106 w 1228725"/>
                <a:gd name="connsiteY7" fmla="*/ 321183 h 1819275"/>
                <a:gd name="connsiteX8" fmla="*/ 301371 w 1228725"/>
                <a:gd name="connsiteY8" fmla="*/ 89821 h 1819275"/>
                <a:gd name="connsiteX9" fmla="*/ 613791 w 1228725"/>
                <a:gd name="connsiteY9" fmla="*/ 7144 h 1819275"/>
                <a:gd name="connsiteX10" fmla="*/ 932021 w 1228725"/>
                <a:gd name="connsiteY10" fmla="*/ 96869 h 1819275"/>
                <a:gd name="connsiteX11" fmla="*/ 1148334 w 1228725"/>
                <a:gd name="connsiteY11" fmla="*/ 353663 h 1819275"/>
                <a:gd name="connsiteX12" fmla="*/ 1225010 w 1228725"/>
                <a:gd name="connsiteY12" fmla="*/ 728663 h 1819275"/>
                <a:gd name="connsiteX13" fmla="*/ 1225010 w 1228725"/>
                <a:gd name="connsiteY13" fmla="*/ 853250 h 1819275"/>
                <a:gd name="connsiteX14" fmla="*/ 1005174 w 1228725"/>
                <a:gd name="connsiteY14" fmla="*/ 1543336 h 1819275"/>
                <a:gd name="connsiteX15" fmla="*/ 381571 w 1228725"/>
                <a:gd name="connsiteY15" fmla="*/ 1814513 h 1819275"/>
                <a:gd name="connsiteX16" fmla="*/ 380524 w 1228725"/>
                <a:gd name="connsiteY16" fmla="*/ 1814513 h 1819275"/>
                <a:gd name="connsiteX17" fmla="*/ 259461 w 1228725"/>
                <a:gd name="connsiteY17" fmla="*/ 1816322 h 1819275"/>
                <a:gd name="connsiteX18" fmla="*/ 335661 w 1228725"/>
                <a:gd name="connsiteY18" fmla="*/ 1534954 h 1819275"/>
                <a:gd name="connsiteX19" fmla="*/ 335661 w 1228725"/>
                <a:gd name="connsiteY19" fmla="*/ 1738979 h 1819275"/>
                <a:gd name="connsiteX20" fmla="*/ 379000 w 1228725"/>
                <a:gd name="connsiteY20" fmla="*/ 1738408 h 1819275"/>
                <a:gd name="connsiteX21" fmla="*/ 947833 w 1228725"/>
                <a:gd name="connsiteY21" fmla="*/ 1493330 h 1819275"/>
                <a:gd name="connsiteX22" fmla="*/ 1148906 w 1228725"/>
                <a:gd name="connsiteY22" fmla="*/ 853250 h 1819275"/>
                <a:gd name="connsiteX23" fmla="*/ 1148906 w 1228725"/>
                <a:gd name="connsiteY23" fmla="*/ 728948 h 1819275"/>
                <a:gd name="connsiteX24" fmla="*/ 1079182 w 1228725"/>
                <a:gd name="connsiteY24" fmla="*/ 385572 h 1819275"/>
                <a:gd name="connsiteX25" fmla="*/ 890874 w 1228725"/>
                <a:gd name="connsiteY25" fmla="*/ 161068 h 1819275"/>
                <a:gd name="connsiteX26" fmla="*/ 613791 w 1228725"/>
                <a:gd name="connsiteY26" fmla="*/ 83344 h 1819275"/>
                <a:gd name="connsiteX27" fmla="*/ 340233 w 1228725"/>
                <a:gd name="connsiteY27" fmla="*/ 155353 h 1819275"/>
                <a:gd name="connsiteX28" fmla="*/ 151638 w 1228725"/>
                <a:gd name="connsiteY28" fmla="*/ 356521 h 1819275"/>
                <a:gd name="connsiteX29" fmla="*/ 83344 w 1228725"/>
                <a:gd name="connsiteY29" fmla="*/ 644081 h 1819275"/>
                <a:gd name="connsiteX30" fmla="*/ 208788 w 1228725"/>
                <a:gd name="connsiteY30" fmla="*/ 1034606 h 1819275"/>
                <a:gd name="connsiteX31" fmla="*/ 539401 w 1228725"/>
                <a:gd name="connsiteY31" fmla="*/ 1175671 h 1819275"/>
                <a:gd name="connsiteX32" fmla="*/ 819626 w 1228725"/>
                <a:gd name="connsiteY32" fmla="*/ 1057561 h 1819275"/>
                <a:gd name="connsiteX33" fmla="*/ 893826 w 1228725"/>
                <a:gd name="connsiteY33" fmla="*/ 984695 h 1819275"/>
                <a:gd name="connsiteX34" fmla="*/ 884301 w 1228725"/>
                <a:gd name="connsiteY34" fmla="*/ 1088231 h 1819275"/>
                <a:gd name="connsiteX35" fmla="*/ 373666 w 1228725"/>
                <a:gd name="connsiteY35" fmla="*/ 1534382 h 1819275"/>
                <a:gd name="connsiteX36" fmla="*/ 372523 w 1228725"/>
                <a:gd name="connsiteY36" fmla="*/ 1534382 h 1819275"/>
                <a:gd name="connsiteX37" fmla="*/ 335661 w 1228725"/>
                <a:gd name="connsiteY37" fmla="*/ 1534954 h 1819275"/>
                <a:gd name="connsiteX38" fmla="*/ 621982 w 1228725"/>
                <a:gd name="connsiteY38" fmla="*/ 994886 h 1819275"/>
                <a:gd name="connsiteX39" fmla="*/ 412432 w 1228725"/>
                <a:gd name="connsiteY39" fmla="*/ 889921 h 1819275"/>
                <a:gd name="connsiteX40" fmla="*/ 342043 w 1228725"/>
                <a:gd name="connsiteY40" fmla="*/ 640461 h 1819275"/>
                <a:gd name="connsiteX41" fmla="*/ 414147 w 1228725"/>
                <a:gd name="connsiteY41" fmla="*/ 386525 h 1819275"/>
                <a:gd name="connsiteX42" fmla="*/ 611600 w 1228725"/>
                <a:gd name="connsiteY42" fmla="*/ 277940 h 1819275"/>
                <a:gd name="connsiteX43" fmla="*/ 817340 w 1228725"/>
                <a:gd name="connsiteY43" fmla="*/ 388525 h 1819275"/>
                <a:gd name="connsiteX44" fmla="*/ 889254 w 1228725"/>
                <a:gd name="connsiteY44" fmla="*/ 675323 h 1819275"/>
                <a:gd name="connsiteX45" fmla="*/ 889254 w 1228725"/>
                <a:gd name="connsiteY45" fmla="*/ 822865 h 1819275"/>
                <a:gd name="connsiteX46" fmla="*/ 885063 w 1228725"/>
                <a:gd name="connsiteY46" fmla="*/ 831056 h 1819275"/>
                <a:gd name="connsiteX47" fmla="*/ 784289 w 1228725"/>
                <a:gd name="connsiteY47" fmla="*/ 945928 h 1819275"/>
                <a:gd name="connsiteX48" fmla="*/ 621982 w 1228725"/>
                <a:gd name="connsiteY48" fmla="*/ 994886 h 1819275"/>
                <a:gd name="connsiteX49" fmla="*/ 611505 w 1228725"/>
                <a:gd name="connsiteY49" fmla="*/ 354235 h 1819275"/>
                <a:gd name="connsiteX50" fmla="*/ 476345 w 1228725"/>
                <a:gd name="connsiteY50" fmla="*/ 430530 h 1819275"/>
                <a:gd name="connsiteX51" fmla="*/ 418147 w 1228725"/>
                <a:gd name="connsiteY51" fmla="*/ 640556 h 1819275"/>
                <a:gd name="connsiteX52" fmla="*/ 474440 w 1228725"/>
                <a:gd name="connsiteY52" fmla="*/ 845725 h 1819275"/>
                <a:gd name="connsiteX53" fmla="*/ 621887 w 1228725"/>
                <a:gd name="connsiteY53" fmla="*/ 918686 h 1819275"/>
                <a:gd name="connsiteX54" fmla="*/ 739902 w 1228725"/>
                <a:gd name="connsiteY54" fmla="*/ 883920 h 1819275"/>
                <a:gd name="connsiteX55" fmla="*/ 812864 w 1228725"/>
                <a:gd name="connsiteY55" fmla="*/ 804291 h 1819275"/>
                <a:gd name="connsiteX56" fmla="*/ 812864 w 1228725"/>
                <a:gd name="connsiteY56" fmla="*/ 675418 h 1819275"/>
                <a:gd name="connsiteX57" fmla="*/ 754475 w 1228725"/>
                <a:gd name="connsiteY57" fmla="*/ 431959 h 1819275"/>
                <a:gd name="connsiteX58" fmla="*/ 611505 w 1228725"/>
                <a:gd name="connsiteY58" fmla="*/ 354235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28725" h="1819275">
                  <a:moveTo>
                    <a:pt x="259461" y="1816322"/>
                  </a:moveTo>
                  <a:lnTo>
                    <a:pt x="259461" y="1459992"/>
                  </a:lnTo>
                  <a:lnTo>
                    <a:pt x="370808" y="1458278"/>
                  </a:lnTo>
                  <a:cubicBezTo>
                    <a:pt x="603980" y="1447610"/>
                    <a:pt x="742379" y="1355693"/>
                    <a:pt x="791337" y="1177957"/>
                  </a:cubicBezTo>
                  <a:cubicBezTo>
                    <a:pt x="715804" y="1227106"/>
                    <a:pt x="631412" y="1251871"/>
                    <a:pt x="539401" y="1251871"/>
                  </a:cubicBezTo>
                  <a:cubicBezTo>
                    <a:pt x="379000" y="1251871"/>
                    <a:pt x="248507" y="1195673"/>
                    <a:pt x="151447" y="1084802"/>
                  </a:cubicBezTo>
                  <a:cubicBezTo>
                    <a:pt x="55721" y="975455"/>
                    <a:pt x="7144" y="827151"/>
                    <a:pt x="7144" y="644081"/>
                  </a:cubicBezTo>
                  <a:cubicBezTo>
                    <a:pt x="7144" y="527590"/>
                    <a:pt x="33052" y="418910"/>
                    <a:pt x="84106" y="321183"/>
                  </a:cubicBezTo>
                  <a:cubicBezTo>
                    <a:pt x="135636" y="222599"/>
                    <a:pt x="208693" y="144780"/>
                    <a:pt x="301371" y="89821"/>
                  </a:cubicBezTo>
                  <a:cubicBezTo>
                    <a:pt x="393763" y="34957"/>
                    <a:pt x="498920" y="7144"/>
                    <a:pt x="613791" y="7144"/>
                  </a:cubicBezTo>
                  <a:cubicBezTo>
                    <a:pt x="732282" y="7144"/>
                    <a:pt x="839343" y="37338"/>
                    <a:pt x="932021" y="96869"/>
                  </a:cubicBezTo>
                  <a:cubicBezTo>
                    <a:pt x="1024604" y="156401"/>
                    <a:pt x="1097470" y="242792"/>
                    <a:pt x="1148334" y="353663"/>
                  </a:cubicBezTo>
                  <a:cubicBezTo>
                    <a:pt x="1198436" y="462725"/>
                    <a:pt x="1224249" y="588931"/>
                    <a:pt x="1225010" y="728663"/>
                  </a:cubicBezTo>
                  <a:lnTo>
                    <a:pt x="1225010" y="853250"/>
                  </a:lnTo>
                  <a:cubicBezTo>
                    <a:pt x="1225010" y="1143572"/>
                    <a:pt x="1151096" y="1375696"/>
                    <a:pt x="1005174" y="1543336"/>
                  </a:cubicBezTo>
                  <a:cubicBezTo>
                    <a:pt x="858393" y="1712024"/>
                    <a:pt x="648557" y="1803273"/>
                    <a:pt x="381571" y="1814513"/>
                  </a:cubicBezTo>
                  <a:lnTo>
                    <a:pt x="380524" y="1814513"/>
                  </a:lnTo>
                  <a:lnTo>
                    <a:pt x="259461" y="1816322"/>
                  </a:lnTo>
                  <a:close/>
                  <a:moveTo>
                    <a:pt x="335661" y="1534954"/>
                  </a:moveTo>
                  <a:lnTo>
                    <a:pt x="335661" y="1738979"/>
                  </a:lnTo>
                  <a:lnTo>
                    <a:pt x="379000" y="1738408"/>
                  </a:lnTo>
                  <a:cubicBezTo>
                    <a:pt x="624078" y="1727930"/>
                    <a:pt x="815435" y="1645539"/>
                    <a:pt x="947833" y="1493330"/>
                  </a:cubicBezTo>
                  <a:cubicBezTo>
                    <a:pt x="1081278" y="1339977"/>
                    <a:pt x="1148906" y="1124617"/>
                    <a:pt x="1148906" y="853250"/>
                  </a:cubicBezTo>
                  <a:lnTo>
                    <a:pt x="1148906" y="728948"/>
                  </a:lnTo>
                  <a:cubicBezTo>
                    <a:pt x="1148143" y="600361"/>
                    <a:pt x="1124712" y="484727"/>
                    <a:pt x="1079182" y="385572"/>
                  </a:cubicBezTo>
                  <a:cubicBezTo>
                    <a:pt x="1034415" y="288131"/>
                    <a:pt x="971074" y="212598"/>
                    <a:pt x="890874" y="161068"/>
                  </a:cubicBezTo>
                  <a:cubicBezTo>
                    <a:pt x="810673" y="109442"/>
                    <a:pt x="717518" y="83344"/>
                    <a:pt x="613791" y="83344"/>
                  </a:cubicBezTo>
                  <a:cubicBezTo>
                    <a:pt x="512731" y="83344"/>
                    <a:pt x="420719" y="107537"/>
                    <a:pt x="340233" y="155353"/>
                  </a:cubicBezTo>
                  <a:cubicBezTo>
                    <a:pt x="259937" y="202978"/>
                    <a:pt x="196501" y="270701"/>
                    <a:pt x="151638" y="356521"/>
                  </a:cubicBezTo>
                  <a:cubicBezTo>
                    <a:pt x="106299" y="443198"/>
                    <a:pt x="83344" y="539972"/>
                    <a:pt x="83344" y="644081"/>
                  </a:cubicBezTo>
                  <a:cubicBezTo>
                    <a:pt x="83344" y="808196"/>
                    <a:pt x="125539" y="939641"/>
                    <a:pt x="208788" y="1034606"/>
                  </a:cubicBezTo>
                  <a:cubicBezTo>
                    <a:pt x="291846" y="1129570"/>
                    <a:pt x="400050" y="1175671"/>
                    <a:pt x="539401" y="1175671"/>
                  </a:cubicBezTo>
                  <a:cubicBezTo>
                    <a:pt x="647033" y="1175671"/>
                    <a:pt x="738759" y="1136999"/>
                    <a:pt x="819626" y="1057561"/>
                  </a:cubicBezTo>
                  <a:lnTo>
                    <a:pt x="893826" y="984695"/>
                  </a:lnTo>
                  <a:lnTo>
                    <a:pt x="884301" y="1088231"/>
                  </a:lnTo>
                  <a:cubicBezTo>
                    <a:pt x="858393" y="1370171"/>
                    <a:pt x="686562" y="1520285"/>
                    <a:pt x="373666" y="1534382"/>
                  </a:cubicBezTo>
                  <a:lnTo>
                    <a:pt x="372523" y="1534382"/>
                  </a:lnTo>
                  <a:lnTo>
                    <a:pt x="335661" y="1534954"/>
                  </a:lnTo>
                  <a:close/>
                  <a:moveTo>
                    <a:pt x="621982" y="994886"/>
                  </a:moveTo>
                  <a:cubicBezTo>
                    <a:pt x="532543" y="994886"/>
                    <a:pt x="462058" y="959549"/>
                    <a:pt x="412432" y="889921"/>
                  </a:cubicBezTo>
                  <a:cubicBezTo>
                    <a:pt x="365665" y="824294"/>
                    <a:pt x="342043" y="740378"/>
                    <a:pt x="342043" y="640461"/>
                  </a:cubicBezTo>
                  <a:cubicBezTo>
                    <a:pt x="342043" y="539877"/>
                    <a:pt x="366331" y="454438"/>
                    <a:pt x="414147" y="386525"/>
                  </a:cubicBezTo>
                  <a:cubicBezTo>
                    <a:pt x="464915" y="314516"/>
                    <a:pt x="531305" y="277940"/>
                    <a:pt x="611600" y="277940"/>
                  </a:cubicBezTo>
                  <a:cubicBezTo>
                    <a:pt x="697325" y="277940"/>
                    <a:pt x="766572" y="315182"/>
                    <a:pt x="817340" y="388525"/>
                  </a:cubicBezTo>
                  <a:cubicBezTo>
                    <a:pt x="865061" y="457486"/>
                    <a:pt x="889254" y="553974"/>
                    <a:pt x="889254" y="675323"/>
                  </a:cubicBezTo>
                  <a:lnTo>
                    <a:pt x="889254" y="822865"/>
                  </a:lnTo>
                  <a:lnTo>
                    <a:pt x="885063" y="831056"/>
                  </a:lnTo>
                  <a:cubicBezTo>
                    <a:pt x="862203" y="875919"/>
                    <a:pt x="828294" y="914590"/>
                    <a:pt x="784289" y="945928"/>
                  </a:cubicBezTo>
                  <a:cubicBezTo>
                    <a:pt x="738664" y="978408"/>
                    <a:pt x="684086" y="994886"/>
                    <a:pt x="621982" y="994886"/>
                  </a:cubicBezTo>
                  <a:close/>
                  <a:moveTo>
                    <a:pt x="611505" y="354235"/>
                  </a:moveTo>
                  <a:cubicBezTo>
                    <a:pt x="556736" y="354235"/>
                    <a:pt x="512540" y="379190"/>
                    <a:pt x="476345" y="430530"/>
                  </a:cubicBezTo>
                  <a:cubicBezTo>
                    <a:pt x="437769" y="485299"/>
                    <a:pt x="418147" y="555974"/>
                    <a:pt x="418147" y="640556"/>
                  </a:cubicBezTo>
                  <a:cubicBezTo>
                    <a:pt x="418147" y="724281"/>
                    <a:pt x="437102" y="793337"/>
                    <a:pt x="474440" y="845725"/>
                  </a:cubicBezTo>
                  <a:cubicBezTo>
                    <a:pt x="509397" y="894779"/>
                    <a:pt x="557689" y="918686"/>
                    <a:pt x="621887" y="918686"/>
                  </a:cubicBezTo>
                  <a:cubicBezTo>
                    <a:pt x="668464" y="918686"/>
                    <a:pt x="707041" y="907352"/>
                    <a:pt x="739902" y="883920"/>
                  </a:cubicBezTo>
                  <a:cubicBezTo>
                    <a:pt x="771239" y="861632"/>
                    <a:pt x="795718" y="834866"/>
                    <a:pt x="812864" y="804291"/>
                  </a:cubicBezTo>
                  <a:lnTo>
                    <a:pt x="812864" y="675418"/>
                  </a:lnTo>
                  <a:cubicBezTo>
                    <a:pt x="812864" y="569881"/>
                    <a:pt x="793242" y="487966"/>
                    <a:pt x="754475" y="431959"/>
                  </a:cubicBezTo>
                  <a:cubicBezTo>
                    <a:pt x="718376" y="379667"/>
                    <a:pt x="671608" y="354235"/>
                    <a:pt x="611505" y="354235"/>
                  </a:cubicBezTo>
                  <a:close/>
                </a:path>
              </a:pathLst>
            </a:custGeom>
            <a:grpFill/>
            <a:ln w="9525" cap="flat">
              <a:noFill/>
              <a:prstDash val="solid"/>
              <a:miter/>
            </a:ln>
          </p:spPr>
          <p:txBody>
            <a:bodyPr rtlCol="0" anchor="ctr"/>
            <a:lstStyle/>
            <a:p>
              <a:endParaRPr lang="en-US" dirty="0"/>
            </a:p>
          </p:txBody>
        </p:sp>
      </p:grpSp>
      <p:grpSp>
        <p:nvGrpSpPr>
          <p:cNvPr id="21" name="Graphic 2">
            <a:extLst>
              <a:ext uri="{FF2B5EF4-FFF2-40B4-BE49-F238E27FC236}">
                <a16:creationId xmlns="" xmlns:a16="http://schemas.microsoft.com/office/drawing/2014/main" id="{023D3F93-3B42-4F9E-9413-EB5AFE650D19}"/>
              </a:ext>
            </a:extLst>
          </p:cNvPr>
          <p:cNvGrpSpPr/>
          <p:nvPr/>
        </p:nvGrpSpPr>
        <p:grpSpPr>
          <a:xfrm>
            <a:off x="1219255" y="1123495"/>
            <a:ext cx="1463493" cy="499156"/>
            <a:chOff x="935181" y="2782599"/>
            <a:chExt cx="5334000" cy="1819275"/>
          </a:xfrm>
          <a:solidFill>
            <a:schemeClr val="bg1">
              <a:alpha val="36000"/>
            </a:schemeClr>
          </a:solidFill>
        </p:grpSpPr>
        <p:sp>
          <p:nvSpPr>
            <p:cNvPr id="22" name="Freeform: Shape 21">
              <a:extLst>
                <a:ext uri="{FF2B5EF4-FFF2-40B4-BE49-F238E27FC236}">
                  <a16:creationId xmlns="" xmlns:a16="http://schemas.microsoft.com/office/drawing/2014/main" id="{0BFC68D8-2DA7-47B1-B7AC-6EA75235F432}"/>
                </a:ext>
              </a:extLst>
            </p:cNvPr>
            <p:cNvSpPr/>
            <p:nvPr/>
          </p:nvSpPr>
          <p:spPr>
            <a:xfrm>
              <a:off x="928037" y="2775455"/>
              <a:ext cx="1276350" cy="1800225"/>
            </a:xfrm>
            <a:custGeom>
              <a:avLst/>
              <a:gdLst>
                <a:gd name="connsiteX0" fmla="*/ 1277493 w 1276350"/>
                <a:gd name="connsiteY0" fmla="*/ 1799558 h 1800225"/>
                <a:gd name="connsiteX1" fmla="*/ 40862 w 1276350"/>
                <a:gd name="connsiteY1" fmla="*/ 1799558 h 1800225"/>
                <a:gd name="connsiteX2" fmla="*/ 40862 w 1276350"/>
                <a:gd name="connsiteY2" fmla="*/ 1516189 h 1800225"/>
                <a:gd name="connsiteX3" fmla="*/ 598837 w 1276350"/>
                <a:gd name="connsiteY3" fmla="*/ 921544 h 1800225"/>
                <a:gd name="connsiteX4" fmla="*/ 760667 w 1276350"/>
                <a:gd name="connsiteY4" fmla="*/ 713137 h 1800225"/>
                <a:gd name="connsiteX5" fmla="*/ 809435 w 1276350"/>
                <a:gd name="connsiteY5" fmla="*/ 558070 h 1800225"/>
                <a:gd name="connsiteX6" fmla="*/ 762000 w 1276350"/>
                <a:gd name="connsiteY6" fmla="*/ 405956 h 1800225"/>
                <a:gd name="connsiteX7" fmla="*/ 627793 w 1276350"/>
                <a:gd name="connsiteY7" fmla="*/ 354330 h 1800225"/>
                <a:gd name="connsiteX8" fmla="*/ 477393 w 1276350"/>
                <a:gd name="connsiteY8" fmla="*/ 419195 h 1800225"/>
                <a:gd name="connsiteX9" fmla="*/ 420624 w 1276350"/>
                <a:gd name="connsiteY9" fmla="*/ 601123 h 1800225"/>
                <a:gd name="connsiteX10" fmla="*/ 420624 w 1276350"/>
                <a:gd name="connsiteY10" fmla="*/ 639223 h 1800225"/>
                <a:gd name="connsiteX11" fmla="*/ 7144 w 1276350"/>
                <a:gd name="connsiteY11" fmla="*/ 639223 h 1800225"/>
                <a:gd name="connsiteX12" fmla="*/ 7144 w 1276350"/>
                <a:gd name="connsiteY12" fmla="*/ 601123 h 1800225"/>
                <a:gd name="connsiteX13" fmla="*/ 86106 w 1276350"/>
                <a:gd name="connsiteY13" fmla="*/ 299561 h 1800225"/>
                <a:gd name="connsiteX14" fmla="*/ 309753 w 1276350"/>
                <a:gd name="connsiteY14" fmla="*/ 84487 h 1800225"/>
                <a:gd name="connsiteX15" fmla="*/ 633603 w 1276350"/>
                <a:gd name="connsiteY15" fmla="*/ 7144 h 1800225"/>
                <a:gd name="connsiteX16" fmla="*/ 1064895 w 1276350"/>
                <a:gd name="connsiteY16" fmla="*/ 142018 h 1800225"/>
                <a:gd name="connsiteX17" fmla="*/ 1222820 w 1276350"/>
                <a:gd name="connsiteY17" fmla="*/ 525399 h 1800225"/>
                <a:gd name="connsiteX18" fmla="*/ 1153668 w 1276350"/>
                <a:gd name="connsiteY18" fmla="*/ 798195 h 1800225"/>
                <a:gd name="connsiteX19" fmla="*/ 924497 w 1276350"/>
                <a:gd name="connsiteY19" fmla="*/ 1110329 h 1800225"/>
                <a:gd name="connsiteX20" fmla="*/ 600170 w 1276350"/>
                <a:gd name="connsiteY20" fmla="*/ 1452372 h 1800225"/>
                <a:gd name="connsiteX21" fmla="*/ 1277493 w 1276350"/>
                <a:gd name="connsiteY21" fmla="*/ 1452372 h 1800225"/>
                <a:gd name="connsiteX22" fmla="*/ 1277493 w 1276350"/>
                <a:gd name="connsiteY22" fmla="*/ 1799558 h 1800225"/>
                <a:gd name="connsiteX23" fmla="*/ 117062 w 1276350"/>
                <a:gd name="connsiteY23" fmla="*/ 1723358 h 1800225"/>
                <a:gd name="connsiteX24" fmla="*/ 1201293 w 1276350"/>
                <a:gd name="connsiteY24" fmla="*/ 1723358 h 1800225"/>
                <a:gd name="connsiteX25" fmla="*/ 1201293 w 1276350"/>
                <a:gd name="connsiteY25" fmla="*/ 1528667 h 1800225"/>
                <a:gd name="connsiteX26" fmla="*/ 422815 w 1276350"/>
                <a:gd name="connsiteY26" fmla="*/ 1528667 h 1800225"/>
                <a:gd name="connsiteX27" fmla="*/ 868680 w 1276350"/>
                <a:gd name="connsiteY27" fmla="*/ 1058609 h 1800225"/>
                <a:gd name="connsiteX28" fmla="*/ 1085469 w 1276350"/>
                <a:gd name="connsiteY28" fmla="*/ 764286 h 1800225"/>
                <a:gd name="connsiteX29" fmla="*/ 1146524 w 1276350"/>
                <a:gd name="connsiteY29" fmla="*/ 525494 h 1800225"/>
                <a:gd name="connsiteX30" fmla="*/ 1014889 w 1276350"/>
                <a:gd name="connsiteY30" fmla="*/ 199644 h 1800225"/>
                <a:gd name="connsiteX31" fmla="*/ 633603 w 1276350"/>
                <a:gd name="connsiteY31" fmla="*/ 83344 h 1800225"/>
                <a:gd name="connsiteX32" fmla="*/ 345853 w 1276350"/>
                <a:gd name="connsiteY32" fmla="*/ 151448 h 1800225"/>
                <a:gd name="connsiteX33" fmla="*/ 152114 w 1276350"/>
                <a:gd name="connsiteY33" fmla="*/ 337566 h 1800225"/>
                <a:gd name="connsiteX34" fmla="*/ 84582 w 1276350"/>
                <a:gd name="connsiteY34" fmla="*/ 562928 h 1800225"/>
                <a:gd name="connsiteX35" fmla="*/ 345758 w 1276350"/>
                <a:gd name="connsiteY35" fmla="*/ 562928 h 1800225"/>
                <a:gd name="connsiteX36" fmla="*/ 418910 w 1276350"/>
                <a:gd name="connsiteY36" fmla="*/ 370142 h 1800225"/>
                <a:gd name="connsiteX37" fmla="*/ 627793 w 1276350"/>
                <a:gd name="connsiteY37" fmla="*/ 278035 h 1800225"/>
                <a:gd name="connsiteX38" fmla="*/ 819150 w 1276350"/>
                <a:gd name="connsiteY38" fmla="*/ 355473 h 1800225"/>
                <a:gd name="connsiteX39" fmla="*/ 885635 w 1276350"/>
                <a:gd name="connsiteY39" fmla="*/ 557975 h 1800225"/>
                <a:gd name="connsiteX40" fmla="*/ 826294 w 1276350"/>
                <a:gd name="connsiteY40" fmla="*/ 751713 h 1800225"/>
                <a:gd name="connsiteX41" fmla="*/ 654749 w 1276350"/>
                <a:gd name="connsiteY41" fmla="*/ 973169 h 1800225"/>
                <a:gd name="connsiteX42" fmla="*/ 117062 w 1276350"/>
                <a:gd name="connsiteY42" fmla="*/ 1546193 h 1800225"/>
                <a:gd name="connsiteX43" fmla="*/ 117062 w 1276350"/>
                <a:gd name="connsiteY43" fmla="*/ 1723358 h 180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276350" h="1800225">
                  <a:moveTo>
                    <a:pt x="1277493" y="1799558"/>
                  </a:moveTo>
                  <a:lnTo>
                    <a:pt x="40862" y="1799558"/>
                  </a:lnTo>
                  <a:lnTo>
                    <a:pt x="40862" y="1516189"/>
                  </a:lnTo>
                  <a:lnTo>
                    <a:pt x="598837" y="921544"/>
                  </a:lnTo>
                  <a:cubicBezTo>
                    <a:pt x="671608" y="842010"/>
                    <a:pt x="726091" y="771811"/>
                    <a:pt x="760667" y="713137"/>
                  </a:cubicBezTo>
                  <a:cubicBezTo>
                    <a:pt x="793052" y="658178"/>
                    <a:pt x="809435" y="605981"/>
                    <a:pt x="809435" y="558070"/>
                  </a:cubicBezTo>
                  <a:cubicBezTo>
                    <a:pt x="809435" y="492824"/>
                    <a:pt x="793433" y="441674"/>
                    <a:pt x="762000" y="405956"/>
                  </a:cubicBezTo>
                  <a:cubicBezTo>
                    <a:pt x="731330" y="371189"/>
                    <a:pt x="687419" y="354330"/>
                    <a:pt x="627793" y="354330"/>
                  </a:cubicBezTo>
                  <a:cubicBezTo>
                    <a:pt x="563118" y="354330"/>
                    <a:pt x="513874" y="375571"/>
                    <a:pt x="477393" y="419195"/>
                  </a:cubicBezTo>
                  <a:cubicBezTo>
                    <a:pt x="439674" y="464249"/>
                    <a:pt x="420624" y="525399"/>
                    <a:pt x="420624" y="601123"/>
                  </a:cubicBezTo>
                  <a:lnTo>
                    <a:pt x="420624" y="639223"/>
                  </a:lnTo>
                  <a:lnTo>
                    <a:pt x="7144" y="639223"/>
                  </a:lnTo>
                  <a:lnTo>
                    <a:pt x="7144" y="601123"/>
                  </a:lnTo>
                  <a:cubicBezTo>
                    <a:pt x="7144" y="491681"/>
                    <a:pt x="33719" y="390239"/>
                    <a:pt x="86106" y="299561"/>
                  </a:cubicBezTo>
                  <a:cubicBezTo>
                    <a:pt x="138684" y="208502"/>
                    <a:pt x="213931" y="136112"/>
                    <a:pt x="309753" y="84487"/>
                  </a:cubicBezTo>
                  <a:cubicBezTo>
                    <a:pt x="404813" y="33147"/>
                    <a:pt x="513779" y="7144"/>
                    <a:pt x="633603" y="7144"/>
                  </a:cubicBezTo>
                  <a:cubicBezTo>
                    <a:pt x="816674" y="7144"/>
                    <a:pt x="961739" y="52483"/>
                    <a:pt x="1064895" y="142018"/>
                  </a:cubicBezTo>
                  <a:cubicBezTo>
                    <a:pt x="1169670" y="232886"/>
                    <a:pt x="1222820" y="361855"/>
                    <a:pt x="1222820" y="525399"/>
                  </a:cubicBezTo>
                  <a:cubicBezTo>
                    <a:pt x="1222820" y="614648"/>
                    <a:pt x="1199579" y="706469"/>
                    <a:pt x="1153668" y="798195"/>
                  </a:cubicBezTo>
                  <a:cubicBezTo>
                    <a:pt x="1108901" y="887730"/>
                    <a:pt x="1031748" y="992791"/>
                    <a:pt x="924497" y="1110329"/>
                  </a:cubicBezTo>
                  <a:lnTo>
                    <a:pt x="600170" y="1452372"/>
                  </a:lnTo>
                  <a:lnTo>
                    <a:pt x="1277493" y="1452372"/>
                  </a:lnTo>
                  <a:lnTo>
                    <a:pt x="1277493" y="1799558"/>
                  </a:lnTo>
                  <a:close/>
                  <a:moveTo>
                    <a:pt x="117062" y="1723358"/>
                  </a:moveTo>
                  <a:lnTo>
                    <a:pt x="1201293" y="1723358"/>
                  </a:lnTo>
                  <a:lnTo>
                    <a:pt x="1201293" y="1528667"/>
                  </a:lnTo>
                  <a:lnTo>
                    <a:pt x="422815" y="1528667"/>
                  </a:lnTo>
                  <a:lnTo>
                    <a:pt x="868680" y="1058609"/>
                  </a:lnTo>
                  <a:cubicBezTo>
                    <a:pt x="970693" y="946785"/>
                    <a:pt x="1043845" y="847630"/>
                    <a:pt x="1085469" y="764286"/>
                  </a:cubicBezTo>
                  <a:cubicBezTo>
                    <a:pt x="1126046" y="683228"/>
                    <a:pt x="1146524" y="602933"/>
                    <a:pt x="1146524" y="525494"/>
                  </a:cubicBezTo>
                  <a:cubicBezTo>
                    <a:pt x="1146524" y="383096"/>
                    <a:pt x="1103471" y="276511"/>
                    <a:pt x="1014889" y="199644"/>
                  </a:cubicBezTo>
                  <a:cubicBezTo>
                    <a:pt x="926021" y="122492"/>
                    <a:pt x="797719" y="83344"/>
                    <a:pt x="633603" y="83344"/>
                  </a:cubicBezTo>
                  <a:cubicBezTo>
                    <a:pt x="526542" y="83344"/>
                    <a:pt x="429768" y="106299"/>
                    <a:pt x="345853" y="151448"/>
                  </a:cubicBezTo>
                  <a:cubicBezTo>
                    <a:pt x="262700" y="196310"/>
                    <a:pt x="197453" y="258890"/>
                    <a:pt x="152114" y="337566"/>
                  </a:cubicBezTo>
                  <a:cubicBezTo>
                    <a:pt x="112586" y="405956"/>
                    <a:pt x="90011" y="481679"/>
                    <a:pt x="84582" y="562928"/>
                  </a:cubicBezTo>
                  <a:lnTo>
                    <a:pt x="345758" y="562928"/>
                  </a:lnTo>
                  <a:cubicBezTo>
                    <a:pt x="351758" y="485870"/>
                    <a:pt x="376238" y="421100"/>
                    <a:pt x="418910" y="370142"/>
                  </a:cubicBezTo>
                  <a:cubicBezTo>
                    <a:pt x="470059" y="308991"/>
                    <a:pt x="540353" y="278035"/>
                    <a:pt x="627793" y="278035"/>
                  </a:cubicBezTo>
                  <a:cubicBezTo>
                    <a:pt x="709422" y="278035"/>
                    <a:pt x="773811" y="304038"/>
                    <a:pt x="819150" y="355473"/>
                  </a:cubicBezTo>
                  <a:cubicBezTo>
                    <a:pt x="863251" y="405479"/>
                    <a:pt x="885635" y="473583"/>
                    <a:pt x="885635" y="557975"/>
                  </a:cubicBezTo>
                  <a:cubicBezTo>
                    <a:pt x="885635" y="619697"/>
                    <a:pt x="865632" y="684848"/>
                    <a:pt x="826294" y="751713"/>
                  </a:cubicBezTo>
                  <a:cubicBezTo>
                    <a:pt x="789051" y="814959"/>
                    <a:pt x="731330" y="889445"/>
                    <a:pt x="654749" y="973169"/>
                  </a:cubicBezTo>
                  <a:lnTo>
                    <a:pt x="117062" y="1546193"/>
                  </a:lnTo>
                  <a:lnTo>
                    <a:pt x="117062" y="1723358"/>
                  </a:lnTo>
                  <a:close/>
                </a:path>
              </a:pathLst>
            </a:custGeom>
            <a:grpFill/>
            <a:ln w="9525" cap="flat">
              <a:noFill/>
              <a:prstDash val="solid"/>
              <a:miter/>
            </a:ln>
          </p:spPr>
          <p:txBody>
            <a:bodyPr rtlCol="0" anchor="ctr"/>
            <a:lstStyle/>
            <a:p>
              <a:endParaRPr lang="en-US" dirty="0"/>
            </a:p>
          </p:txBody>
        </p:sp>
        <p:sp>
          <p:nvSpPr>
            <p:cNvPr id="23" name="Freeform: Shape 22">
              <a:extLst>
                <a:ext uri="{FF2B5EF4-FFF2-40B4-BE49-F238E27FC236}">
                  <a16:creationId xmlns="" xmlns:a16="http://schemas.microsoft.com/office/drawing/2014/main" id="{2668AA78-5F8B-4BCC-A8BC-A18D6E021479}"/>
                </a:ext>
              </a:extLst>
            </p:cNvPr>
            <p:cNvSpPr/>
            <p:nvPr/>
          </p:nvSpPr>
          <p:spPr>
            <a:xfrm>
              <a:off x="2323355" y="2775455"/>
              <a:ext cx="1228725" cy="1828800"/>
            </a:xfrm>
            <a:custGeom>
              <a:avLst/>
              <a:gdLst>
                <a:gd name="connsiteX0" fmla="*/ 618458 w 1228725"/>
                <a:gd name="connsiteY0" fmla="*/ 1822799 h 1828800"/>
                <a:gd name="connsiteX1" fmla="*/ 165544 w 1228725"/>
                <a:gd name="connsiteY1" fmla="*/ 1626013 h 1828800"/>
                <a:gd name="connsiteX2" fmla="*/ 7144 w 1228725"/>
                <a:gd name="connsiteY2" fmla="*/ 1079373 h 1828800"/>
                <a:gd name="connsiteX3" fmla="*/ 7144 w 1228725"/>
                <a:gd name="connsiteY3" fmla="*/ 767334 h 1828800"/>
                <a:gd name="connsiteX4" fmla="*/ 162592 w 1228725"/>
                <a:gd name="connsiteY4" fmla="*/ 205169 h 1828800"/>
                <a:gd name="connsiteX5" fmla="*/ 616077 w 1228725"/>
                <a:gd name="connsiteY5" fmla="*/ 7144 h 1828800"/>
                <a:gd name="connsiteX6" fmla="*/ 1068991 w 1228725"/>
                <a:gd name="connsiteY6" fmla="*/ 203359 h 1828800"/>
                <a:gd name="connsiteX7" fmla="*/ 1227392 w 1228725"/>
                <a:gd name="connsiteY7" fmla="*/ 749522 h 1828800"/>
                <a:gd name="connsiteX8" fmla="*/ 1227392 w 1228725"/>
                <a:gd name="connsiteY8" fmla="*/ 1061561 h 1828800"/>
                <a:gd name="connsiteX9" fmla="*/ 1073944 w 1228725"/>
                <a:gd name="connsiteY9" fmla="*/ 1622203 h 1828800"/>
                <a:gd name="connsiteX10" fmla="*/ 618458 w 1228725"/>
                <a:gd name="connsiteY10" fmla="*/ 1822799 h 1828800"/>
                <a:gd name="connsiteX11" fmla="*/ 616077 w 1228725"/>
                <a:gd name="connsiteY11" fmla="*/ 83344 h 1828800"/>
                <a:gd name="connsiteX12" fmla="*/ 222028 w 1228725"/>
                <a:gd name="connsiteY12" fmla="*/ 252794 h 1828800"/>
                <a:gd name="connsiteX13" fmla="*/ 83344 w 1228725"/>
                <a:gd name="connsiteY13" fmla="*/ 767334 h 1828800"/>
                <a:gd name="connsiteX14" fmla="*/ 83344 w 1228725"/>
                <a:gd name="connsiteY14" fmla="*/ 1078897 h 1828800"/>
                <a:gd name="connsiteX15" fmla="*/ 224980 w 1228725"/>
                <a:gd name="connsiteY15" fmla="*/ 1578293 h 1828800"/>
                <a:gd name="connsiteX16" fmla="*/ 618458 w 1228725"/>
                <a:gd name="connsiteY16" fmla="*/ 1746599 h 1828800"/>
                <a:gd name="connsiteX17" fmla="*/ 1014031 w 1228725"/>
                <a:gd name="connsiteY17" fmla="*/ 1575245 h 1828800"/>
                <a:gd name="connsiteX18" fmla="*/ 1151287 w 1228725"/>
                <a:gd name="connsiteY18" fmla="*/ 1061561 h 1828800"/>
                <a:gd name="connsiteX19" fmla="*/ 1151287 w 1228725"/>
                <a:gd name="connsiteY19" fmla="*/ 749808 h 1828800"/>
                <a:gd name="connsiteX20" fmla="*/ 1009745 w 1228725"/>
                <a:gd name="connsiteY20" fmla="*/ 251079 h 1828800"/>
                <a:gd name="connsiteX21" fmla="*/ 616077 w 1228725"/>
                <a:gd name="connsiteY21" fmla="*/ 83344 h 1828800"/>
                <a:gd name="connsiteX22" fmla="*/ 618458 w 1228725"/>
                <a:gd name="connsiteY22" fmla="*/ 1551813 h 1828800"/>
                <a:gd name="connsiteX23" fmla="*/ 404431 w 1228725"/>
                <a:gd name="connsiteY23" fmla="*/ 1431703 h 1828800"/>
                <a:gd name="connsiteX24" fmla="*/ 343186 w 1228725"/>
                <a:gd name="connsiteY24" fmla="*/ 1105281 h 1828800"/>
                <a:gd name="connsiteX25" fmla="*/ 343186 w 1228725"/>
                <a:gd name="connsiteY25" fmla="*/ 693230 h 1828800"/>
                <a:gd name="connsiteX26" fmla="*/ 408718 w 1228725"/>
                <a:gd name="connsiteY26" fmla="*/ 387477 h 1828800"/>
                <a:gd name="connsiteX27" fmla="*/ 616172 w 1228725"/>
                <a:gd name="connsiteY27" fmla="*/ 278035 h 1828800"/>
                <a:gd name="connsiteX28" fmla="*/ 828484 w 1228725"/>
                <a:gd name="connsiteY28" fmla="*/ 392525 h 1828800"/>
                <a:gd name="connsiteX29" fmla="*/ 891445 w 1228725"/>
                <a:gd name="connsiteY29" fmla="*/ 718757 h 1828800"/>
                <a:gd name="connsiteX30" fmla="*/ 891445 w 1228725"/>
                <a:gd name="connsiteY30" fmla="*/ 1121569 h 1828800"/>
                <a:gd name="connsiteX31" fmla="*/ 829532 w 1228725"/>
                <a:gd name="connsiteY31" fmla="*/ 1435989 h 1828800"/>
                <a:gd name="connsiteX32" fmla="*/ 618458 w 1228725"/>
                <a:gd name="connsiteY32" fmla="*/ 1551813 h 1828800"/>
                <a:gd name="connsiteX33" fmla="*/ 616077 w 1228725"/>
                <a:gd name="connsiteY33" fmla="*/ 354235 h 1828800"/>
                <a:gd name="connsiteX34" fmla="*/ 473488 w 1228725"/>
                <a:gd name="connsiteY34" fmla="*/ 427482 h 1828800"/>
                <a:gd name="connsiteX35" fmla="*/ 419290 w 1228725"/>
                <a:gd name="connsiteY35" fmla="*/ 693896 h 1828800"/>
                <a:gd name="connsiteX36" fmla="*/ 419290 w 1228725"/>
                <a:gd name="connsiteY36" fmla="*/ 1105186 h 1828800"/>
                <a:gd name="connsiteX37" fmla="*/ 470821 w 1228725"/>
                <a:gd name="connsiteY37" fmla="*/ 1394365 h 1828800"/>
                <a:gd name="connsiteX38" fmla="*/ 618363 w 1228725"/>
                <a:gd name="connsiteY38" fmla="*/ 1475518 h 1828800"/>
                <a:gd name="connsiteX39" fmla="*/ 763143 w 1228725"/>
                <a:gd name="connsiteY39" fmla="*/ 1398270 h 1828800"/>
                <a:gd name="connsiteX40" fmla="*/ 815150 w 1228725"/>
                <a:gd name="connsiteY40" fmla="*/ 1120997 h 1828800"/>
                <a:gd name="connsiteX41" fmla="*/ 815150 w 1228725"/>
                <a:gd name="connsiteY41" fmla="*/ 718757 h 1828800"/>
                <a:gd name="connsiteX42" fmla="*/ 763048 w 1228725"/>
                <a:gd name="connsiteY42" fmla="*/ 431673 h 1828800"/>
                <a:gd name="connsiteX43" fmla="*/ 616077 w 1228725"/>
                <a:gd name="connsiteY43" fmla="*/ 354235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228725" h="1828800">
                  <a:moveTo>
                    <a:pt x="618458" y="1822799"/>
                  </a:moveTo>
                  <a:cubicBezTo>
                    <a:pt x="422719" y="1822799"/>
                    <a:pt x="270319" y="1756601"/>
                    <a:pt x="165544" y="1626013"/>
                  </a:cubicBezTo>
                  <a:cubicBezTo>
                    <a:pt x="62865" y="1498092"/>
                    <a:pt x="9525" y="1314164"/>
                    <a:pt x="7144" y="1079373"/>
                  </a:cubicBezTo>
                  <a:lnTo>
                    <a:pt x="7144" y="767334"/>
                  </a:lnTo>
                  <a:cubicBezTo>
                    <a:pt x="7144" y="523113"/>
                    <a:pt x="59436" y="334042"/>
                    <a:pt x="162592" y="205169"/>
                  </a:cubicBezTo>
                  <a:cubicBezTo>
                    <a:pt x="267748" y="73724"/>
                    <a:pt x="420338" y="7144"/>
                    <a:pt x="616077" y="7144"/>
                  </a:cubicBezTo>
                  <a:cubicBezTo>
                    <a:pt x="811816" y="7144"/>
                    <a:pt x="964216" y="73152"/>
                    <a:pt x="1068991" y="203359"/>
                  </a:cubicBezTo>
                  <a:cubicBezTo>
                    <a:pt x="1171670" y="330899"/>
                    <a:pt x="1225010" y="514731"/>
                    <a:pt x="1227392" y="749522"/>
                  </a:cubicBezTo>
                  <a:lnTo>
                    <a:pt x="1227392" y="1061561"/>
                  </a:lnTo>
                  <a:cubicBezTo>
                    <a:pt x="1227392" y="1303306"/>
                    <a:pt x="1175766" y="1491901"/>
                    <a:pt x="1073944" y="1622203"/>
                  </a:cubicBezTo>
                  <a:cubicBezTo>
                    <a:pt x="969931" y="1755267"/>
                    <a:pt x="816673" y="1822799"/>
                    <a:pt x="618458" y="1822799"/>
                  </a:cubicBezTo>
                  <a:close/>
                  <a:moveTo>
                    <a:pt x="616077" y="83344"/>
                  </a:moveTo>
                  <a:cubicBezTo>
                    <a:pt x="442150" y="83344"/>
                    <a:pt x="313277" y="138779"/>
                    <a:pt x="222028" y="252794"/>
                  </a:cubicBezTo>
                  <a:cubicBezTo>
                    <a:pt x="130016" y="367760"/>
                    <a:pt x="83344" y="540925"/>
                    <a:pt x="83344" y="767334"/>
                  </a:cubicBezTo>
                  <a:lnTo>
                    <a:pt x="83344" y="1078897"/>
                  </a:lnTo>
                  <a:cubicBezTo>
                    <a:pt x="85534" y="1295876"/>
                    <a:pt x="133255" y="1463993"/>
                    <a:pt x="224980" y="1578293"/>
                  </a:cubicBezTo>
                  <a:cubicBezTo>
                    <a:pt x="315849" y="1691545"/>
                    <a:pt x="444627" y="1746599"/>
                    <a:pt x="618458" y="1746599"/>
                  </a:cubicBezTo>
                  <a:cubicBezTo>
                    <a:pt x="794480" y="1746599"/>
                    <a:pt x="923925" y="1690497"/>
                    <a:pt x="1014031" y="1575245"/>
                  </a:cubicBezTo>
                  <a:cubicBezTo>
                    <a:pt x="1105091" y="1458659"/>
                    <a:pt x="1151287" y="1285780"/>
                    <a:pt x="1151287" y="1061561"/>
                  </a:cubicBezTo>
                  <a:lnTo>
                    <a:pt x="1151287" y="749808"/>
                  </a:lnTo>
                  <a:cubicBezTo>
                    <a:pt x="1149096" y="532924"/>
                    <a:pt x="1101471" y="364998"/>
                    <a:pt x="1009745" y="251079"/>
                  </a:cubicBezTo>
                  <a:cubicBezTo>
                    <a:pt x="918781" y="138208"/>
                    <a:pt x="790003" y="83344"/>
                    <a:pt x="616077" y="83344"/>
                  </a:cubicBezTo>
                  <a:close/>
                  <a:moveTo>
                    <a:pt x="618458" y="1551813"/>
                  </a:moveTo>
                  <a:cubicBezTo>
                    <a:pt x="521113" y="1551813"/>
                    <a:pt x="449104" y="1511427"/>
                    <a:pt x="404431" y="1431703"/>
                  </a:cubicBezTo>
                  <a:cubicBezTo>
                    <a:pt x="363188" y="1358170"/>
                    <a:pt x="343186" y="1251395"/>
                    <a:pt x="343186" y="1105281"/>
                  </a:cubicBezTo>
                  <a:lnTo>
                    <a:pt x="343186" y="693230"/>
                  </a:lnTo>
                  <a:cubicBezTo>
                    <a:pt x="345662" y="554736"/>
                    <a:pt x="367093" y="454914"/>
                    <a:pt x="408718" y="387477"/>
                  </a:cubicBezTo>
                  <a:cubicBezTo>
                    <a:pt x="453580" y="314897"/>
                    <a:pt x="523303" y="278035"/>
                    <a:pt x="616172" y="278035"/>
                  </a:cubicBezTo>
                  <a:cubicBezTo>
                    <a:pt x="711518" y="278035"/>
                    <a:pt x="782955" y="316611"/>
                    <a:pt x="828484" y="392525"/>
                  </a:cubicBezTo>
                  <a:cubicBezTo>
                    <a:pt x="870871" y="463201"/>
                    <a:pt x="891445" y="569976"/>
                    <a:pt x="891445" y="718757"/>
                  </a:cubicBezTo>
                  <a:lnTo>
                    <a:pt x="891445" y="1121569"/>
                  </a:lnTo>
                  <a:cubicBezTo>
                    <a:pt x="889826" y="1262539"/>
                    <a:pt x="869537" y="1365218"/>
                    <a:pt x="829532" y="1435989"/>
                  </a:cubicBezTo>
                  <a:cubicBezTo>
                    <a:pt x="785908" y="1512856"/>
                    <a:pt x="714947" y="1551813"/>
                    <a:pt x="618458" y="1551813"/>
                  </a:cubicBezTo>
                  <a:close/>
                  <a:moveTo>
                    <a:pt x="616077" y="354235"/>
                  </a:moveTo>
                  <a:cubicBezTo>
                    <a:pt x="550545" y="354235"/>
                    <a:pt x="503968" y="378238"/>
                    <a:pt x="473488" y="427482"/>
                  </a:cubicBezTo>
                  <a:cubicBezTo>
                    <a:pt x="439674" y="482156"/>
                    <a:pt x="421481" y="571786"/>
                    <a:pt x="419290" y="693896"/>
                  </a:cubicBezTo>
                  <a:lnTo>
                    <a:pt x="419290" y="1105186"/>
                  </a:lnTo>
                  <a:cubicBezTo>
                    <a:pt x="419290" y="1236059"/>
                    <a:pt x="436626" y="1333405"/>
                    <a:pt x="470821" y="1394365"/>
                  </a:cubicBezTo>
                  <a:cubicBezTo>
                    <a:pt x="501872" y="1449800"/>
                    <a:pt x="548735" y="1475518"/>
                    <a:pt x="618363" y="1475518"/>
                  </a:cubicBezTo>
                  <a:cubicBezTo>
                    <a:pt x="686372" y="1475518"/>
                    <a:pt x="733711" y="1450277"/>
                    <a:pt x="763143" y="1398270"/>
                  </a:cubicBezTo>
                  <a:cubicBezTo>
                    <a:pt x="796195" y="1339882"/>
                    <a:pt x="813721" y="1246537"/>
                    <a:pt x="815150" y="1120997"/>
                  </a:cubicBezTo>
                  <a:lnTo>
                    <a:pt x="815150" y="718757"/>
                  </a:lnTo>
                  <a:cubicBezTo>
                    <a:pt x="815150" y="585978"/>
                    <a:pt x="797623" y="489395"/>
                    <a:pt x="763048" y="431673"/>
                  </a:cubicBezTo>
                  <a:cubicBezTo>
                    <a:pt x="731806" y="379571"/>
                    <a:pt x="683705" y="354235"/>
                    <a:pt x="616077" y="354235"/>
                  </a:cubicBezTo>
                  <a:close/>
                </a:path>
              </a:pathLst>
            </a:custGeom>
            <a:grpFill/>
            <a:ln w="9525" cap="flat">
              <a:noFill/>
              <a:prstDash val="solid"/>
              <a:miter/>
            </a:ln>
          </p:spPr>
          <p:txBody>
            <a:bodyPr rtlCol="0" anchor="ctr"/>
            <a:lstStyle/>
            <a:p>
              <a:endParaRPr lang="en-US" dirty="0"/>
            </a:p>
          </p:txBody>
        </p:sp>
        <p:sp>
          <p:nvSpPr>
            <p:cNvPr id="24" name="Freeform: Shape 23">
              <a:extLst>
                <a:ext uri="{FF2B5EF4-FFF2-40B4-BE49-F238E27FC236}">
                  <a16:creationId xmlns="" xmlns:a16="http://schemas.microsoft.com/office/drawing/2014/main" id="{0CDAA257-D6EB-4C8A-AAC6-2A0F5FC8637A}"/>
                </a:ext>
              </a:extLst>
            </p:cNvPr>
            <p:cNvSpPr/>
            <p:nvPr/>
          </p:nvSpPr>
          <p:spPr>
            <a:xfrm>
              <a:off x="3773250" y="2796410"/>
              <a:ext cx="819150" cy="1781175"/>
            </a:xfrm>
            <a:custGeom>
              <a:avLst/>
              <a:gdLst>
                <a:gd name="connsiteX0" fmla="*/ 820484 w 819150"/>
                <a:gd name="connsiteY0" fmla="*/ 1778603 h 1781175"/>
                <a:gd name="connsiteX1" fmla="*/ 408242 w 819150"/>
                <a:gd name="connsiteY1" fmla="*/ 1778603 h 1781175"/>
                <a:gd name="connsiteX2" fmla="*/ 408242 w 819150"/>
                <a:gd name="connsiteY2" fmla="*/ 496919 h 1781175"/>
                <a:gd name="connsiteX3" fmla="*/ 7144 w 819150"/>
                <a:gd name="connsiteY3" fmla="*/ 621316 h 1781175"/>
                <a:gd name="connsiteX4" fmla="*/ 7144 w 819150"/>
                <a:gd name="connsiteY4" fmla="*/ 269558 h 1781175"/>
                <a:gd name="connsiteX5" fmla="*/ 739712 w 819150"/>
                <a:gd name="connsiteY5" fmla="*/ 7144 h 1781175"/>
                <a:gd name="connsiteX6" fmla="*/ 820484 w 819150"/>
                <a:gd name="connsiteY6" fmla="*/ 7144 h 1781175"/>
                <a:gd name="connsiteX7" fmla="*/ 820484 w 819150"/>
                <a:gd name="connsiteY7" fmla="*/ 1778603 h 1781175"/>
                <a:gd name="connsiteX8" fmla="*/ 484442 w 819150"/>
                <a:gd name="connsiteY8" fmla="*/ 1702403 h 1781175"/>
                <a:gd name="connsiteX9" fmla="*/ 744284 w 819150"/>
                <a:gd name="connsiteY9" fmla="*/ 1702403 h 1781175"/>
                <a:gd name="connsiteX10" fmla="*/ 744284 w 819150"/>
                <a:gd name="connsiteY10" fmla="*/ 86392 h 1781175"/>
                <a:gd name="connsiteX11" fmla="*/ 83344 w 819150"/>
                <a:gd name="connsiteY11" fmla="*/ 323183 h 1781175"/>
                <a:gd name="connsiteX12" fmla="*/ 83344 w 819150"/>
                <a:gd name="connsiteY12" fmla="*/ 517874 h 1781175"/>
                <a:gd name="connsiteX13" fmla="*/ 484442 w 819150"/>
                <a:gd name="connsiteY13" fmla="*/ 393478 h 1781175"/>
                <a:gd name="connsiteX14" fmla="*/ 484442 w 819150"/>
                <a:gd name="connsiteY14" fmla="*/ 1702403 h 178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19150" h="1781175">
                  <a:moveTo>
                    <a:pt x="820484" y="1778603"/>
                  </a:moveTo>
                  <a:lnTo>
                    <a:pt x="408242" y="1778603"/>
                  </a:lnTo>
                  <a:lnTo>
                    <a:pt x="408242" y="496919"/>
                  </a:lnTo>
                  <a:lnTo>
                    <a:pt x="7144" y="621316"/>
                  </a:lnTo>
                  <a:lnTo>
                    <a:pt x="7144" y="269558"/>
                  </a:lnTo>
                  <a:lnTo>
                    <a:pt x="739712" y="7144"/>
                  </a:lnTo>
                  <a:lnTo>
                    <a:pt x="820484" y="7144"/>
                  </a:lnTo>
                  <a:lnTo>
                    <a:pt x="820484" y="1778603"/>
                  </a:lnTo>
                  <a:close/>
                  <a:moveTo>
                    <a:pt x="484442" y="1702403"/>
                  </a:moveTo>
                  <a:lnTo>
                    <a:pt x="744284" y="1702403"/>
                  </a:lnTo>
                  <a:lnTo>
                    <a:pt x="744284" y="86392"/>
                  </a:lnTo>
                  <a:lnTo>
                    <a:pt x="83344" y="323183"/>
                  </a:lnTo>
                  <a:lnTo>
                    <a:pt x="83344" y="517874"/>
                  </a:lnTo>
                  <a:lnTo>
                    <a:pt x="484442" y="393478"/>
                  </a:lnTo>
                  <a:lnTo>
                    <a:pt x="484442" y="1702403"/>
                  </a:lnTo>
                  <a:close/>
                </a:path>
              </a:pathLst>
            </a:custGeom>
            <a:grpFill/>
            <a:ln w="9525" cap="flat">
              <a:noFill/>
              <a:prstDash val="solid"/>
              <a:miter/>
            </a:ln>
          </p:spPr>
          <p:txBody>
            <a:bodyPr rtlCol="0" anchor="ctr"/>
            <a:lstStyle/>
            <a:p>
              <a:endParaRPr lang="en-US" dirty="0"/>
            </a:p>
          </p:txBody>
        </p:sp>
        <p:sp>
          <p:nvSpPr>
            <p:cNvPr id="25" name="Freeform: Shape 24">
              <a:extLst>
                <a:ext uri="{FF2B5EF4-FFF2-40B4-BE49-F238E27FC236}">
                  <a16:creationId xmlns="" xmlns:a16="http://schemas.microsoft.com/office/drawing/2014/main" id="{3BA3D639-1646-4F0B-B56F-4D2AF8C825A9}"/>
                </a:ext>
              </a:extLst>
            </p:cNvPr>
            <p:cNvSpPr/>
            <p:nvPr/>
          </p:nvSpPr>
          <p:spPr>
            <a:xfrm>
              <a:off x="5045219" y="2775455"/>
              <a:ext cx="1228725" cy="1819275"/>
            </a:xfrm>
            <a:custGeom>
              <a:avLst/>
              <a:gdLst>
                <a:gd name="connsiteX0" fmla="*/ 259461 w 1228725"/>
                <a:gd name="connsiteY0" fmla="*/ 1816322 h 1819275"/>
                <a:gd name="connsiteX1" fmla="*/ 259461 w 1228725"/>
                <a:gd name="connsiteY1" fmla="*/ 1459992 h 1819275"/>
                <a:gd name="connsiteX2" fmla="*/ 370808 w 1228725"/>
                <a:gd name="connsiteY2" fmla="*/ 1458278 h 1819275"/>
                <a:gd name="connsiteX3" fmla="*/ 791337 w 1228725"/>
                <a:gd name="connsiteY3" fmla="*/ 1177957 h 1819275"/>
                <a:gd name="connsiteX4" fmla="*/ 539401 w 1228725"/>
                <a:gd name="connsiteY4" fmla="*/ 1251871 h 1819275"/>
                <a:gd name="connsiteX5" fmla="*/ 151447 w 1228725"/>
                <a:gd name="connsiteY5" fmla="*/ 1084802 h 1819275"/>
                <a:gd name="connsiteX6" fmla="*/ 7144 w 1228725"/>
                <a:gd name="connsiteY6" fmla="*/ 644081 h 1819275"/>
                <a:gd name="connsiteX7" fmla="*/ 84106 w 1228725"/>
                <a:gd name="connsiteY7" fmla="*/ 321183 h 1819275"/>
                <a:gd name="connsiteX8" fmla="*/ 301371 w 1228725"/>
                <a:gd name="connsiteY8" fmla="*/ 89821 h 1819275"/>
                <a:gd name="connsiteX9" fmla="*/ 613791 w 1228725"/>
                <a:gd name="connsiteY9" fmla="*/ 7144 h 1819275"/>
                <a:gd name="connsiteX10" fmla="*/ 932021 w 1228725"/>
                <a:gd name="connsiteY10" fmla="*/ 96869 h 1819275"/>
                <a:gd name="connsiteX11" fmla="*/ 1148334 w 1228725"/>
                <a:gd name="connsiteY11" fmla="*/ 353663 h 1819275"/>
                <a:gd name="connsiteX12" fmla="*/ 1225010 w 1228725"/>
                <a:gd name="connsiteY12" fmla="*/ 728663 h 1819275"/>
                <a:gd name="connsiteX13" fmla="*/ 1225010 w 1228725"/>
                <a:gd name="connsiteY13" fmla="*/ 853250 h 1819275"/>
                <a:gd name="connsiteX14" fmla="*/ 1005174 w 1228725"/>
                <a:gd name="connsiteY14" fmla="*/ 1543336 h 1819275"/>
                <a:gd name="connsiteX15" fmla="*/ 381571 w 1228725"/>
                <a:gd name="connsiteY15" fmla="*/ 1814513 h 1819275"/>
                <a:gd name="connsiteX16" fmla="*/ 380524 w 1228725"/>
                <a:gd name="connsiteY16" fmla="*/ 1814513 h 1819275"/>
                <a:gd name="connsiteX17" fmla="*/ 259461 w 1228725"/>
                <a:gd name="connsiteY17" fmla="*/ 1816322 h 1819275"/>
                <a:gd name="connsiteX18" fmla="*/ 335661 w 1228725"/>
                <a:gd name="connsiteY18" fmla="*/ 1534954 h 1819275"/>
                <a:gd name="connsiteX19" fmla="*/ 335661 w 1228725"/>
                <a:gd name="connsiteY19" fmla="*/ 1738979 h 1819275"/>
                <a:gd name="connsiteX20" fmla="*/ 379000 w 1228725"/>
                <a:gd name="connsiteY20" fmla="*/ 1738408 h 1819275"/>
                <a:gd name="connsiteX21" fmla="*/ 947833 w 1228725"/>
                <a:gd name="connsiteY21" fmla="*/ 1493330 h 1819275"/>
                <a:gd name="connsiteX22" fmla="*/ 1148906 w 1228725"/>
                <a:gd name="connsiteY22" fmla="*/ 853250 h 1819275"/>
                <a:gd name="connsiteX23" fmla="*/ 1148906 w 1228725"/>
                <a:gd name="connsiteY23" fmla="*/ 728948 h 1819275"/>
                <a:gd name="connsiteX24" fmla="*/ 1079182 w 1228725"/>
                <a:gd name="connsiteY24" fmla="*/ 385572 h 1819275"/>
                <a:gd name="connsiteX25" fmla="*/ 890874 w 1228725"/>
                <a:gd name="connsiteY25" fmla="*/ 161068 h 1819275"/>
                <a:gd name="connsiteX26" fmla="*/ 613791 w 1228725"/>
                <a:gd name="connsiteY26" fmla="*/ 83344 h 1819275"/>
                <a:gd name="connsiteX27" fmla="*/ 340233 w 1228725"/>
                <a:gd name="connsiteY27" fmla="*/ 155353 h 1819275"/>
                <a:gd name="connsiteX28" fmla="*/ 151638 w 1228725"/>
                <a:gd name="connsiteY28" fmla="*/ 356521 h 1819275"/>
                <a:gd name="connsiteX29" fmla="*/ 83344 w 1228725"/>
                <a:gd name="connsiteY29" fmla="*/ 644081 h 1819275"/>
                <a:gd name="connsiteX30" fmla="*/ 208788 w 1228725"/>
                <a:gd name="connsiteY30" fmla="*/ 1034606 h 1819275"/>
                <a:gd name="connsiteX31" fmla="*/ 539401 w 1228725"/>
                <a:gd name="connsiteY31" fmla="*/ 1175671 h 1819275"/>
                <a:gd name="connsiteX32" fmla="*/ 819626 w 1228725"/>
                <a:gd name="connsiteY32" fmla="*/ 1057561 h 1819275"/>
                <a:gd name="connsiteX33" fmla="*/ 893826 w 1228725"/>
                <a:gd name="connsiteY33" fmla="*/ 984695 h 1819275"/>
                <a:gd name="connsiteX34" fmla="*/ 884301 w 1228725"/>
                <a:gd name="connsiteY34" fmla="*/ 1088231 h 1819275"/>
                <a:gd name="connsiteX35" fmla="*/ 373666 w 1228725"/>
                <a:gd name="connsiteY35" fmla="*/ 1534382 h 1819275"/>
                <a:gd name="connsiteX36" fmla="*/ 372523 w 1228725"/>
                <a:gd name="connsiteY36" fmla="*/ 1534382 h 1819275"/>
                <a:gd name="connsiteX37" fmla="*/ 335661 w 1228725"/>
                <a:gd name="connsiteY37" fmla="*/ 1534954 h 1819275"/>
                <a:gd name="connsiteX38" fmla="*/ 621982 w 1228725"/>
                <a:gd name="connsiteY38" fmla="*/ 994886 h 1819275"/>
                <a:gd name="connsiteX39" fmla="*/ 412432 w 1228725"/>
                <a:gd name="connsiteY39" fmla="*/ 889921 h 1819275"/>
                <a:gd name="connsiteX40" fmla="*/ 342043 w 1228725"/>
                <a:gd name="connsiteY40" fmla="*/ 640461 h 1819275"/>
                <a:gd name="connsiteX41" fmla="*/ 414147 w 1228725"/>
                <a:gd name="connsiteY41" fmla="*/ 386525 h 1819275"/>
                <a:gd name="connsiteX42" fmla="*/ 611600 w 1228725"/>
                <a:gd name="connsiteY42" fmla="*/ 277940 h 1819275"/>
                <a:gd name="connsiteX43" fmla="*/ 817340 w 1228725"/>
                <a:gd name="connsiteY43" fmla="*/ 388525 h 1819275"/>
                <a:gd name="connsiteX44" fmla="*/ 889254 w 1228725"/>
                <a:gd name="connsiteY44" fmla="*/ 675323 h 1819275"/>
                <a:gd name="connsiteX45" fmla="*/ 889254 w 1228725"/>
                <a:gd name="connsiteY45" fmla="*/ 822865 h 1819275"/>
                <a:gd name="connsiteX46" fmla="*/ 885063 w 1228725"/>
                <a:gd name="connsiteY46" fmla="*/ 831056 h 1819275"/>
                <a:gd name="connsiteX47" fmla="*/ 784289 w 1228725"/>
                <a:gd name="connsiteY47" fmla="*/ 945928 h 1819275"/>
                <a:gd name="connsiteX48" fmla="*/ 621982 w 1228725"/>
                <a:gd name="connsiteY48" fmla="*/ 994886 h 1819275"/>
                <a:gd name="connsiteX49" fmla="*/ 611505 w 1228725"/>
                <a:gd name="connsiteY49" fmla="*/ 354235 h 1819275"/>
                <a:gd name="connsiteX50" fmla="*/ 476345 w 1228725"/>
                <a:gd name="connsiteY50" fmla="*/ 430530 h 1819275"/>
                <a:gd name="connsiteX51" fmla="*/ 418147 w 1228725"/>
                <a:gd name="connsiteY51" fmla="*/ 640556 h 1819275"/>
                <a:gd name="connsiteX52" fmla="*/ 474440 w 1228725"/>
                <a:gd name="connsiteY52" fmla="*/ 845725 h 1819275"/>
                <a:gd name="connsiteX53" fmla="*/ 621887 w 1228725"/>
                <a:gd name="connsiteY53" fmla="*/ 918686 h 1819275"/>
                <a:gd name="connsiteX54" fmla="*/ 739902 w 1228725"/>
                <a:gd name="connsiteY54" fmla="*/ 883920 h 1819275"/>
                <a:gd name="connsiteX55" fmla="*/ 812864 w 1228725"/>
                <a:gd name="connsiteY55" fmla="*/ 804291 h 1819275"/>
                <a:gd name="connsiteX56" fmla="*/ 812864 w 1228725"/>
                <a:gd name="connsiteY56" fmla="*/ 675418 h 1819275"/>
                <a:gd name="connsiteX57" fmla="*/ 754475 w 1228725"/>
                <a:gd name="connsiteY57" fmla="*/ 431959 h 1819275"/>
                <a:gd name="connsiteX58" fmla="*/ 611505 w 1228725"/>
                <a:gd name="connsiteY58" fmla="*/ 354235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28725" h="1819275">
                  <a:moveTo>
                    <a:pt x="259461" y="1816322"/>
                  </a:moveTo>
                  <a:lnTo>
                    <a:pt x="259461" y="1459992"/>
                  </a:lnTo>
                  <a:lnTo>
                    <a:pt x="370808" y="1458278"/>
                  </a:lnTo>
                  <a:cubicBezTo>
                    <a:pt x="603980" y="1447610"/>
                    <a:pt x="742379" y="1355693"/>
                    <a:pt x="791337" y="1177957"/>
                  </a:cubicBezTo>
                  <a:cubicBezTo>
                    <a:pt x="715804" y="1227106"/>
                    <a:pt x="631412" y="1251871"/>
                    <a:pt x="539401" y="1251871"/>
                  </a:cubicBezTo>
                  <a:cubicBezTo>
                    <a:pt x="379000" y="1251871"/>
                    <a:pt x="248507" y="1195673"/>
                    <a:pt x="151447" y="1084802"/>
                  </a:cubicBezTo>
                  <a:cubicBezTo>
                    <a:pt x="55721" y="975455"/>
                    <a:pt x="7144" y="827151"/>
                    <a:pt x="7144" y="644081"/>
                  </a:cubicBezTo>
                  <a:cubicBezTo>
                    <a:pt x="7144" y="527590"/>
                    <a:pt x="33052" y="418910"/>
                    <a:pt x="84106" y="321183"/>
                  </a:cubicBezTo>
                  <a:cubicBezTo>
                    <a:pt x="135636" y="222599"/>
                    <a:pt x="208693" y="144780"/>
                    <a:pt x="301371" y="89821"/>
                  </a:cubicBezTo>
                  <a:cubicBezTo>
                    <a:pt x="393763" y="34957"/>
                    <a:pt x="498920" y="7144"/>
                    <a:pt x="613791" y="7144"/>
                  </a:cubicBezTo>
                  <a:cubicBezTo>
                    <a:pt x="732282" y="7144"/>
                    <a:pt x="839343" y="37338"/>
                    <a:pt x="932021" y="96869"/>
                  </a:cubicBezTo>
                  <a:cubicBezTo>
                    <a:pt x="1024604" y="156401"/>
                    <a:pt x="1097470" y="242792"/>
                    <a:pt x="1148334" y="353663"/>
                  </a:cubicBezTo>
                  <a:cubicBezTo>
                    <a:pt x="1198436" y="462725"/>
                    <a:pt x="1224249" y="588931"/>
                    <a:pt x="1225010" y="728663"/>
                  </a:cubicBezTo>
                  <a:lnTo>
                    <a:pt x="1225010" y="853250"/>
                  </a:lnTo>
                  <a:cubicBezTo>
                    <a:pt x="1225010" y="1143572"/>
                    <a:pt x="1151096" y="1375696"/>
                    <a:pt x="1005174" y="1543336"/>
                  </a:cubicBezTo>
                  <a:cubicBezTo>
                    <a:pt x="858393" y="1712024"/>
                    <a:pt x="648557" y="1803273"/>
                    <a:pt x="381571" y="1814513"/>
                  </a:cubicBezTo>
                  <a:lnTo>
                    <a:pt x="380524" y="1814513"/>
                  </a:lnTo>
                  <a:lnTo>
                    <a:pt x="259461" y="1816322"/>
                  </a:lnTo>
                  <a:close/>
                  <a:moveTo>
                    <a:pt x="335661" y="1534954"/>
                  </a:moveTo>
                  <a:lnTo>
                    <a:pt x="335661" y="1738979"/>
                  </a:lnTo>
                  <a:lnTo>
                    <a:pt x="379000" y="1738408"/>
                  </a:lnTo>
                  <a:cubicBezTo>
                    <a:pt x="624078" y="1727930"/>
                    <a:pt x="815435" y="1645539"/>
                    <a:pt x="947833" y="1493330"/>
                  </a:cubicBezTo>
                  <a:cubicBezTo>
                    <a:pt x="1081278" y="1339977"/>
                    <a:pt x="1148906" y="1124617"/>
                    <a:pt x="1148906" y="853250"/>
                  </a:cubicBezTo>
                  <a:lnTo>
                    <a:pt x="1148906" y="728948"/>
                  </a:lnTo>
                  <a:cubicBezTo>
                    <a:pt x="1148143" y="600361"/>
                    <a:pt x="1124712" y="484727"/>
                    <a:pt x="1079182" y="385572"/>
                  </a:cubicBezTo>
                  <a:cubicBezTo>
                    <a:pt x="1034415" y="288131"/>
                    <a:pt x="971074" y="212598"/>
                    <a:pt x="890874" y="161068"/>
                  </a:cubicBezTo>
                  <a:cubicBezTo>
                    <a:pt x="810673" y="109442"/>
                    <a:pt x="717518" y="83344"/>
                    <a:pt x="613791" y="83344"/>
                  </a:cubicBezTo>
                  <a:cubicBezTo>
                    <a:pt x="512731" y="83344"/>
                    <a:pt x="420719" y="107537"/>
                    <a:pt x="340233" y="155353"/>
                  </a:cubicBezTo>
                  <a:cubicBezTo>
                    <a:pt x="259937" y="202978"/>
                    <a:pt x="196501" y="270701"/>
                    <a:pt x="151638" y="356521"/>
                  </a:cubicBezTo>
                  <a:cubicBezTo>
                    <a:pt x="106299" y="443198"/>
                    <a:pt x="83344" y="539972"/>
                    <a:pt x="83344" y="644081"/>
                  </a:cubicBezTo>
                  <a:cubicBezTo>
                    <a:pt x="83344" y="808196"/>
                    <a:pt x="125539" y="939641"/>
                    <a:pt x="208788" y="1034606"/>
                  </a:cubicBezTo>
                  <a:cubicBezTo>
                    <a:pt x="291846" y="1129570"/>
                    <a:pt x="400050" y="1175671"/>
                    <a:pt x="539401" y="1175671"/>
                  </a:cubicBezTo>
                  <a:cubicBezTo>
                    <a:pt x="647033" y="1175671"/>
                    <a:pt x="738759" y="1136999"/>
                    <a:pt x="819626" y="1057561"/>
                  </a:cubicBezTo>
                  <a:lnTo>
                    <a:pt x="893826" y="984695"/>
                  </a:lnTo>
                  <a:lnTo>
                    <a:pt x="884301" y="1088231"/>
                  </a:lnTo>
                  <a:cubicBezTo>
                    <a:pt x="858393" y="1370171"/>
                    <a:pt x="686562" y="1520285"/>
                    <a:pt x="373666" y="1534382"/>
                  </a:cubicBezTo>
                  <a:lnTo>
                    <a:pt x="372523" y="1534382"/>
                  </a:lnTo>
                  <a:lnTo>
                    <a:pt x="335661" y="1534954"/>
                  </a:lnTo>
                  <a:close/>
                  <a:moveTo>
                    <a:pt x="621982" y="994886"/>
                  </a:moveTo>
                  <a:cubicBezTo>
                    <a:pt x="532543" y="994886"/>
                    <a:pt x="462058" y="959549"/>
                    <a:pt x="412432" y="889921"/>
                  </a:cubicBezTo>
                  <a:cubicBezTo>
                    <a:pt x="365665" y="824294"/>
                    <a:pt x="342043" y="740378"/>
                    <a:pt x="342043" y="640461"/>
                  </a:cubicBezTo>
                  <a:cubicBezTo>
                    <a:pt x="342043" y="539877"/>
                    <a:pt x="366331" y="454438"/>
                    <a:pt x="414147" y="386525"/>
                  </a:cubicBezTo>
                  <a:cubicBezTo>
                    <a:pt x="464915" y="314516"/>
                    <a:pt x="531305" y="277940"/>
                    <a:pt x="611600" y="277940"/>
                  </a:cubicBezTo>
                  <a:cubicBezTo>
                    <a:pt x="697325" y="277940"/>
                    <a:pt x="766572" y="315182"/>
                    <a:pt x="817340" y="388525"/>
                  </a:cubicBezTo>
                  <a:cubicBezTo>
                    <a:pt x="865061" y="457486"/>
                    <a:pt x="889254" y="553974"/>
                    <a:pt x="889254" y="675323"/>
                  </a:cubicBezTo>
                  <a:lnTo>
                    <a:pt x="889254" y="822865"/>
                  </a:lnTo>
                  <a:lnTo>
                    <a:pt x="885063" y="831056"/>
                  </a:lnTo>
                  <a:cubicBezTo>
                    <a:pt x="862203" y="875919"/>
                    <a:pt x="828294" y="914590"/>
                    <a:pt x="784289" y="945928"/>
                  </a:cubicBezTo>
                  <a:cubicBezTo>
                    <a:pt x="738664" y="978408"/>
                    <a:pt x="684086" y="994886"/>
                    <a:pt x="621982" y="994886"/>
                  </a:cubicBezTo>
                  <a:close/>
                  <a:moveTo>
                    <a:pt x="611505" y="354235"/>
                  </a:moveTo>
                  <a:cubicBezTo>
                    <a:pt x="556736" y="354235"/>
                    <a:pt x="512540" y="379190"/>
                    <a:pt x="476345" y="430530"/>
                  </a:cubicBezTo>
                  <a:cubicBezTo>
                    <a:pt x="437769" y="485299"/>
                    <a:pt x="418147" y="555974"/>
                    <a:pt x="418147" y="640556"/>
                  </a:cubicBezTo>
                  <a:cubicBezTo>
                    <a:pt x="418147" y="724281"/>
                    <a:pt x="437102" y="793337"/>
                    <a:pt x="474440" y="845725"/>
                  </a:cubicBezTo>
                  <a:cubicBezTo>
                    <a:pt x="509397" y="894779"/>
                    <a:pt x="557689" y="918686"/>
                    <a:pt x="621887" y="918686"/>
                  </a:cubicBezTo>
                  <a:cubicBezTo>
                    <a:pt x="668464" y="918686"/>
                    <a:pt x="707041" y="907352"/>
                    <a:pt x="739902" y="883920"/>
                  </a:cubicBezTo>
                  <a:cubicBezTo>
                    <a:pt x="771239" y="861632"/>
                    <a:pt x="795718" y="834866"/>
                    <a:pt x="812864" y="804291"/>
                  </a:cubicBezTo>
                  <a:lnTo>
                    <a:pt x="812864" y="675418"/>
                  </a:lnTo>
                  <a:cubicBezTo>
                    <a:pt x="812864" y="569881"/>
                    <a:pt x="793242" y="487966"/>
                    <a:pt x="754475" y="431959"/>
                  </a:cubicBezTo>
                  <a:cubicBezTo>
                    <a:pt x="718376" y="379667"/>
                    <a:pt x="671608" y="354235"/>
                    <a:pt x="611505" y="354235"/>
                  </a:cubicBezTo>
                  <a:close/>
                </a:path>
              </a:pathLst>
            </a:custGeom>
            <a:grpFill/>
            <a:ln w="9525"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6016919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umbrella, red, accessory, ceiling&#10;&#10;Description generated with very high confidence">
            <a:extLst>
              <a:ext uri="{FF2B5EF4-FFF2-40B4-BE49-F238E27FC236}">
                <a16:creationId xmlns="" xmlns:a16="http://schemas.microsoft.com/office/drawing/2014/main" id="{D09894DD-A58B-4DF9-B3A7-1ABF78726CAC}"/>
              </a:ext>
            </a:extLst>
          </p:cNvPr>
          <p:cNvPicPr>
            <a:picLocks noGrp="1" noChangeAspect="1"/>
          </p:cNvPicPr>
          <p:nvPr>
            <p:ph type="pic" sz="quarter" idx="25"/>
          </p:nvPr>
        </p:nvPicPr>
        <p:blipFill>
          <a:blip r:embed="rId2">
            <a:extLst>
              <a:ext uri="{28A0092B-C50C-407E-A947-70E740481C1C}">
                <a14:useLocalDpi xmlns:a14="http://schemas.microsoft.com/office/drawing/2010/main" val="0"/>
              </a:ext>
            </a:extLst>
          </a:blip>
          <a:srcRect t="20417" b="20417"/>
          <a:stretch>
            <a:fillRect/>
          </a:stretch>
        </p:blipFill>
        <p:spPr/>
      </p:pic>
      <p:grpSp>
        <p:nvGrpSpPr>
          <p:cNvPr id="7" name="Graphic 5">
            <a:extLst>
              <a:ext uri="{FF2B5EF4-FFF2-40B4-BE49-F238E27FC236}">
                <a16:creationId xmlns="" xmlns:a16="http://schemas.microsoft.com/office/drawing/2014/main" id="{F8DB7861-01D2-49A2-99EA-7E41251BB0D7}"/>
              </a:ext>
            </a:extLst>
          </p:cNvPr>
          <p:cNvGrpSpPr/>
          <p:nvPr/>
        </p:nvGrpSpPr>
        <p:grpSpPr>
          <a:xfrm>
            <a:off x="7263963" y="1551643"/>
            <a:ext cx="4414838" cy="2547938"/>
            <a:chOff x="1681162" y="881062"/>
            <a:chExt cx="8829675" cy="5095875"/>
          </a:xfrm>
          <a:solidFill>
            <a:schemeClr val="bg1"/>
          </a:solidFill>
        </p:grpSpPr>
        <p:sp>
          <p:nvSpPr>
            <p:cNvPr id="8" name="Freeform: Shape 7">
              <a:extLst>
                <a:ext uri="{FF2B5EF4-FFF2-40B4-BE49-F238E27FC236}">
                  <a16:creationId xmlns="" xmlns:a16="http://schemas.microsoft.com/office/drawing/2014/main" id="{BF1C69B3-D0A9-403D-8F26-152FEAFA0A97}"/>
                </a:ext>
              </a:extLst>
            </p:cNvPr>
            <p:cNvSpPr/>
            <p:nvPr/>
          </p:nvSpPr>
          <p:spPr>
            <a:xfrm>
              <a:off x="1674031" y="873982"/>
              <a:ext cx="1009650" cy="619125"/>
            </a:xfrm>
            <a:custGeom>
              <a:avLst/>
              <a:gdLst>
                <a:gd name="connsiteX0" fmla="*/ 521672 w 1009650"/>
                <a:gd name="connsiteY0" fmla="*/ 612203 h 619125"/>
                <a:gd name="connsiteX1" fmla="*/ 333934 w 1009650"/>
                <a:gd name="connsiteY1" fmla="*/ 588772 h 619125"/>
                <a:gd name="connsiteX2" fmla="*/ 144672 w 1009650"/>
                <a:gd name="connsiteY2" fmla="*/ 509714 h 619125"/>
                <a:gd name="connsiteX3" fmla="*/ 20466 w 1009650"/>
                <a:gd name="connsiteY3" fmla="*/ 391318 h 619125"/>
                <a:gd name="connsiteX4" fmla="*/ 28753 w 1009650"/>
                <a:gd name="connsiteY4" fmla="*/ 260826 h 619125"/>
                <a:gd name="connsiteX5" fmla="*/ 170390 w 1009650"/>
                <a:gd name="connsiteY5" fmla="*/ 134239 h 619125"/>
                <a:gd name="connsiteX6" fmla="*/ 218967 w 1009650"/>
                <a:gd name="connsiteY6" fmla="*/ 106426 h 619125"/>
                <a:gd name="connsiteX7" fmla="*/ 440900 w 1009650"/>
                <a:gd name="connsiteY7" fmla="*/ 21367 h 619125"/>
                <a:gd name="connsiteX8" fmla="*/ 666071 w 1009650"/>
                <a:gd name="connsiteY8" fmla="*/ 13557 h 619125"/>
                <a:gd name="connsiteX9" fmla="*/ 868858 w 1009650"/>
                <a:gd name="connsiteY9" fmla="*/ 82899 h 619125"/>
                <a:gd name="connsiteX10" fmla="*/ 1009447 w 1009650"/>
                <a:gd name="connsiteY10" fmla="*/ 233870 h 619125"/>
                <a:gd name="connsiteX11" fmla="*/ 918864 w 1009650"/>
                <a:gd name="connsiteY11" fmla="*/ 384651 h 619125"/>
                <a:gd name="connsiteX12" fmla="*/ 773703 w 1009650"/>
                <a:gd name="connsiteY12" fmla="*/ 300831 h 619125"/>
                <a:gd name="connsiteX13" fmla="*/ 819614 w 1009650"/>
                <a:gd name="connsiteY13" fmla="*/ 223964 h 619125"/>
                <a:gd name="connsiteX14" fmla="*/ 754367 w 1009650"/>
                <a:gd name="connsiteY14" fmla="*/ 153574 h 619125"/>
                <a:gd name="connsiteX15" fmla="*/ 582060 w 1009650"/>
                <a:gd name="connsiteY15" fmla="*/ 119094 h 619125"/>
                <a:gd name="connsiteX16" fmla="*/ 373844 w 1009650"/>
                <a:gd name="connsiteY16" fmla="*/ 192055 h 619125"/>
                <a:gd name="connsiteX17" fmla="*/ 328219 w 1009650"/>
                <a:gd name="connsiteY17" fmla="*/ 218249 h 619125"/>
                <a:gd name="connsiteX18" fmla="*/ 201536 w 1009650"/>
                <a:gd name="connsiteY18" fmla="*/ 340550 h 619125"/>
                <a:gd name="connsiteX19" fmla="*/ 270783 w 1009650"/>
                <a:gd name="connsiteY19" fmla="*/ 446659 h 619125"/>
                <a:gd name="connsiteX20" fmla="*/ 425945 w 1009650"/>
                <a:gd name="connsiteY20" fmla="*/ 495617 h 619125"/>
                <a:gd name="connsiteX21" fmla="*/ 549199 w 1009650"/>
                <a:gd name="connsiteY21" fmla="*/ 425037 h 619125"/>
                <a:gd name="connsiteX22" fmla="*/ 413563 w 1009650"/>
                <a:gd name="connsiteY22" fmla="*/ 346646 h 619125"/>
                <a:gd name="connsiteX23" fmla="*/ 522053 w 1009650"/>
                <a:gd name="connsiteY23" fmla="*/ 284448 h 619125"/>
                <a:gd name="connsiteX24" fmla="*/ 806850 w 1009650"/>
                <a:gd name="connsiteY24" fmla="*/ 448945 h 619125"/>
                <a:gd name="connsiteX25" fmla="*/ 521672 w 1009650"/>
                <a:gd name="connsiteY25" fmla="*/ 612203 h 6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09650" h="619125">
                  <a:moveTo>
                    <a:pt x="521672" y="612203"/>
                  </a:moveTo>
                  <a:cubicBezTo>
                    <a:pt x="463093" y="614870"/>
                    <a:pt x="400514" y="607060"/>
                    <a:pt x="333934" y="588772"/>
                  </a:cubicBezTo>
                  <a:cubicBezTo>
                    <a:pt x="267354" y="570484"/>
                    <a:pt x="204299" y="544099"/>
                    <a:pt x="144672" y="509714"/>
                  </a:cubicBezTo>
                  <a:cubicBezTo>
                    <a:pt x="82093" y="473519"/>
                    <a:pt x="40659" y="434086"/>
                    <a:pt x="20466" y="391318"/>
                  </a:cubicBezTo>
                  <a:cubicBezTo>
                    <a:pt x="273" y="348551"/>
                    <a:pt x="3035" y="305117"/>
                    <a:pt x="28753" y="260826"/>
                  </a:cubicBezTo>
                  <a:cubicBezTo>
                    <a:pt x="54470" y="216535"/>
                    <a:pt x="101714" y="174339"/>
                    <a:pt x="170390" y="134239"/>
                  </a:cubicBezTo>
                  <a:lnTo>
                    <a:pt x="218967" y="106426"/>
                  </a:lnTo>
                  <a:cubicBezTo>
                    <a:pt x="290309" y="65563"/>
                    <a:pt x="364319" y="37179"/>
                    <a:pt x="440900" y="21367"/>
                  </a:cubicBezTo>
                  <a:cubicBezTo>
                    <a:pt x="517481" y="5556"/>
                    <a:pt x="592538" y="2889"/>
                    <a:pt x="666071" y="13557"/>
                  </a:cubicBezTo>
                  <a:cubicBezTo>
                    <a:pt x="739699" y="24130"/>
                    <a:pt x="807231" y="47275"/>
                    <a:pt x="868858" y="82899"/>
                  </a:cubicBezTo>
                  <a:cubicBezTo>
                    <a:pt x="954678" y="132429"/>
                    <a:pt x="1001541" y="182816"/>
                    <a:pt x="1009447" y="233870"/>
                  </a:cubicBezTo>
                  <a:cubicBezTo>
                    <a:pt x="1017353" y="284924"/>
                    <a:pt x="987254" y="335216"/>
                    <a:pt x="918864" y="384651"/>
                  </a:cubicBezTo>
                  <a:lnTo>
                    <a:pt x="773703" y="300831"/>
                  </a:lnTo>
                  <a:cubicBezTo>
                    <a:pt x="807993" y="273589"/>
                    <a:pt x="823233" y="247967"/>
                    <a:pt x="819614" y="223964"/>
                  </a:cubicBezTo>
                  <a:cubicBezTo>
                    <a:pt x="815899" y="199961"/>
                    <a:pt x="794182" y="176530"/>
                    <a:pt x="754367" y="153574"/>
                  </a:cubicBezTo>
                  <a:cubicBezTo>
                    <a:pt x="703694" y="124333"/>
                    <a:pt x="646259" y="112807"/>
                    <a:pt x="582060" y="119094"/>
                  </a:cubicBezTo>
                  <a:cubicBezTo>
                    <a:pt x="517862" y="125380"/>
                    <a:pt x="448520" y="149669"/>
                    <a:pt x="373844" y="192055"/>
                  </a:cubicBezTo>
                  <a:lnTo>
                    <a:pt x="328219" y="218249"/>
                  </a:lnTo>
                  <a:cubicBezTo>
                    <a:pt x="253257" y="261207"/>
                    <a:pt x="211061" y="301974"/>
                    <a:pt x="201536" y="340550"/>
                  </a:cubicBezTo>
                  <a:cubicBezTo>
                    <a:pt x="192011" y="379126"/>
                    <a:pt x="215157" y="414464"/>
                    <a:pt x="270783" y="446659"/>
                  </a:cubicBezTo>
                  <a:cubicBezTo>
                    <a:pt x="326790" y="478948"/>
                    <a:pt x="378511" y="495331"/>
                    <a:pt x="425945" y="495617"/>
                  </a:cubicBezTo>
                  <a:lnTo>
                    <a:pt x="549199" y="425037"/>
                  </a:lnTo>
                  <a:lnTo>
                    <a:pt x="413563" y="346646"/>
                  </a:lnTo>
                  <a:lnTo>
                    <a:pt x="522053" y="284448"/>
                  </a:lnTo>
                  <a:lnTo>
                    <a:pt x="806850" y="448945"/>
                  </a:lnTo>
                  <a:lnTo>
                    <a:pt x="521672" y="612203"/>
                  </a:lnTo>
                  <a:close/>
                </a:path>
              </a:pathLst>
            </a:custGeom>
            <a:grpFill/>
            <a:ln w="9525" cap="flat">
              <a:noFill/>
              <a:prstDash val="solid"/>
              <a:miter/>
            </a:ln>
          </p:spPr>
          <p:txBody>
            <a:bodyPr rtlCol="0" anchor="ctr"/>
            <a:lstStyle/>
            <a:p>
              <a:endParaRPr lang="en-US" dirty="0"/>
            </a:p>
          </p:txBody>
        </p:sp>
        <p:sp>
          <p:nvSpPr>
            <p:cNvPr id="9" name="Freeform: Shape 8">
              <a:extLst>
                <a:ext uri="{FF2B5EF4-FFF2-40B4-BE49-F238E27FC236}">
                  <a16:creationId xmlns="" xmlns:a16="http://schemas.microsoft.com/office/drawing/2014/main" id="{D24ED171-E88E-46E4-BC0C-E276784B2FB6}"/>
                </a:ext>
              </a:extLst>
            </p:cNvPr>
            <p:cNvSpPr/>
            <p:nvPr/>
          </p:nvSpPr>
          <p:spPr>
            <a:xfrm>
              <a:off x="2228468" y="1196435"/>
              <a:ext cx="876300" cy="504825"/>
            </a:xfrm>
            <a:custGeom>
              <a:avLst/>
              <a:gdLst>
                <a:gd name="connsiteX0" fmla="*/ 156210 w 876300"/>
                <a:gd name="connsiteY0" fmla="*/ 502825 h 504825"/>
                <a:gd name="connsiteX1" fmla="*/ 7144 w 876300"/>
                <a:gd name="connsiteY1" fmla="*/ 416719 h 504825"/>
                <a:gd name="connsiteX2" fmla="*/ 722090 w 876300"/>
                <a:gd name="connsiteY2" fmla="*/ 7144 h 504825"/>
                <a:gd name="connsiteX3" fmla="*/ 871157 w 876300"/>
                <a:gd name="connsiteY3" fmla="*/ 93250 h 504825"/>
                <a:gd name="connsiteX4" fmla="*/ 156210 w 876300"/>
                <a:gd name="connsiteY4" fmla="*/ 502825 h 504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504825">
                  <a:moveTo>
                    <a:pt x="156210" y="502825"/>
                  </a:moveTo>
                  <a:lnTo>
                    <a:pt x="7144" y="416719"/>
                  </a:lnTo>
                  <a:lnTo>
                    <a:pt x="722090" y="7144"/>
                  </a:lnTo>
                  <a:lnTo>
                    <a:pt x="871157" y="93250"/>
                  </a:lnTo>
                  <a:lnTo>
                    <a:pt x="156210" y="502825"/>
                  </a:lnTo>
                  <a:close/>
                </a:path>
              </a:pathLst>
            </a:custGeom>
            <a:grpFill/>
            <a:ln w="9525" cap="flat">
              <a:noFill/>
              <a:prstDash val="solid"/>
              <a:miter/>
            </a:ln>
          </p:spPr>
          <p:txBody>
            <a:bodyPr rtlCol="0" anchor="ctr"/>
            <a:lstStyle/>
            <a:p>
              <a:endParaRPr lang="en-US" dirty="0"/>
            </a:p>
          </p:txBody>
        </p:sp>
        <p:sp>
          <p:nvSpPr>
            <p:cNvPr id="10" name="Freeform: Shape 9">
              <a:extLst>
                <a:ext uri="{FF2B5EF4-FFF2-40B4-BE49-F238E27FC236}">
                  <a16:creationId xmlns="" xmlns:a16="http://schemas.microsoft.com/office/drawing/2014/main" id="{F91111AF-8D89-45C2-9BAE-76C1C4B578CA}"/>
                </a:ext>
              </a:extLst>
            </p:cNvPr>
            <p:cNvSpPr/>
            <p:nvPr/>
          </p:nvSpPr>
          <p:spPr>
            <a:xfrm>
              <a:off x="2463545" y="1487709"/>
              <a:ext cx="1133475" cy="657225"/>
            </a:xfrm>
            <a:custGeom>
              <a:avLst/>
              <a:gdLst>
                <a:gd name="connsiteX0" fmla="*/ 624078 w 1133475"/>
                <a:gd name="connsiteY0" fmla="*/ 447961 h 657225"/>
                <a:gd name="connsiteX1" fmla="*/ 362617 w 1133475"/>
                <a:gd name="connsiteY1" fmla="*/ 296990 h 657225"/>
                <a:gd name="connsiteX2" fmla="*/ 165640 w 1133475"/>
                <a:gd name="connsiteY2" fmla="*/ 352711 h 657225"/>
                <a:gd name="connsiteX3" fmla="*/ 7144 w 1133475"/>
                <a:gd name="connsiteY3" fmla="*/ 261175 h 657225"/>
                <a:gd name="connsiteX4" fmla="*/ 991457 w 1133475"/>
                <a:gd name="connsiteY4" fmla="*/ 7144 h 657225"/>
                <a:gd name="connsiteX5" fmla="*/ 1129665 w 1133475"/>
                <a:gd name="connsiteY5" fmla="*/ 86963 h 657225"/>
                <a:gd name="connsiteX6" fmla="*/ 685514 w 1133475"/>
                <a:gd name="connsiteY6" fmla="*/ 652939 h 657225"/>
                <a:gd name="connsiteX7" fmla="*/ 527018 w 1133475"/>
                <a:gd name="connsiteY7" fmla="*/ 561403 h 657225"/>
                <a:gd name="connsiteX8" fmla="*/ 624078 w 1133475"/>
                <a:gd name="connsiteY8" fmla="*/ 447961 h 657225"/>
                <a:gd name="connsiteX9" fmla="*/ 522256 w 1133475"/>
                <a:gd name="connsiteY9" fmla="*/ 251936 h 657225"/>
                <a:gd name="connsiteX10" fmla="*/ 703136 w 1133475"/>
                <a:gd name="connsiteY10" fmla="*/ 356425 h 657225"/>
                <a:gd name="connsiteX11" fmla="*/ 879824 w 1133475"/>
                <a:gd name="connsiteY11" fmla="*/ 150590 h 657225"/>
                <a:gd name="connsiteX12" fmla="*/ 522256 w 1133475"/>
                <a:gd name="connsiteY12" fmla="*/ 251936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3475" h="657225">
                  <a:moveTo>
                    <a:pt x="624078" y="447961"/>
                  </a:moveTo>
                  <a:lnTo>
                    <a:pt x="362617" y="296990"/>
                  </a:lnTo>
                  <a:lnTo>
                    <a:pt x="165640" y="352711"/>
                  </a:lnTo>
                  <a:lnTo>
                    <a:pt x="7144" y="261175"/>
                  </a:lnTo>
                  <a:lnTo>
                    <a:pt x="991457" y="7144"/>
                  </a:lnTo>
                  <a:lnTo>
                    <a:pt x="1129665" y="86963"/>
                  </a:lnTo>
                  <a:lnTo>
                    <a:pt x="685514" y="652939"/>
                  </a:lnTo>
                  <a:lnTo>
                    <a:pt x="527018" y="561403"/>
                  </a:lnTo>
                  <a:lnTo>
                    <a:pt x="624078" y="447961"/>
                  </a:lnTo>
                  <a:close/>
                  <a:moveTo>
                    <a:pt x="522256" y="251936"/>
                  </a:moveTo>
                  <a:lnTo>
                    <a:pt x="703136" y="356425"/>
                  </a:lnTo>
                  <a:lnTo>
                    <a:pt x="879824" y="150590"/>
                  </a:lnTo>
                  <a:lnTo>
                    <a:pt x="522256" y="251936"/>
                  </a:lnTo>
                  <a:close/>
                </a:path>
              </a:pathLst>
            </a:custGeom>
            <a:grpFill/>
            <a:ln w="9525" cap="flat">
              <a:noFill/>
              <a:prstDash val="solid"/>
              <a:miter/>
            </a:ln>
          </p:spPr>
          <p:txBody>
            <a:bodyPr rtlCol="0" anchor="ctr"/>
            <a:lstStyle/>
            <a:p>
              <a:endParaRPr lang="en-US" dirty="0"/>
            </a:p>
          </p:txBody>
        </p:sp>
        <p:sp>
          <p:nvSpPr>
            <p:cNvPr id="11" name="Freeform: Shape 10">
              <a:extLst>
                <a:ext uri="{FF2B5EF4-FFF2-40B4-BE49-F238E27FC236}">
                  <a16:creationId xmlns="" xmlns:a16="http://schemas.microsoft.com/office/drawing/2014/main" id="{84E41434-D678-44B4-AF58-AAD7E62960FF}"/>
                </a:ext>
              </a:extLst>
            </p:cNvPr>
            <p:cNvSpPr/>
            <p:nvPr/>
          </p:nvSpPr>
          <p:spPr>
            <a:xfrm>
              <a:off x="3209544" y="1762887"/>
              <a:ext cx="1314450" cy="762000"/>
            </a:xfrm>
            <a:custGeom>
              <a:avLst/>
              <a:gdLst>
                <a:gd name="connsiteX0" fmla="*/ 595503 w 1314450"/>
                <a:gd name="connsiteY0" fmla="*/ 756571 h 762000"/>
                <a:gd name="connsiteX1" fmla="*/ 446437 w 1314450"/>
                <a:gd name="connsiteY1" fmla="*/ 670465 h 762000"/>
                <a:gd name="connsiteX2" fmla="*/ 626650 w 1314450"/>
                <a:gd name="connsiteY2" fmla="*/ 233363 h 762000"/>
                <a:gd name="connsiteX3" fmla="*/ 156210 w 1314450"/>
                <a:gd name="connsiteY3" fmla="*/ 502825 h 762000"/>
                <a:gd name="connsiteX4" fmla="*/ 7144 w 1314450"/>
                <a:gd name="connsiteY4" fmla="*/ 416719 h 762000"/>
                <a:gd name="connsiteX5" fmla="*/ 722090 w 1314450"/>
                <a:gd name="connsiteY5" fmla="*/ 7144 h 762000"/>
                <a:gd name="connsiteX6" fmla="*/ 871156 w 1314450"/>
                <a:gd name="connsiteY6" fmla="*/ 93250 h 762000"/>
                <a:gd name="connsiteX7" fmla="*/ 690467 w 1314450"/>
                <a:gd name="connsiteY7" fmla="*/ 531209 h 762000"/>
                <a:gd name="connsiteX8" fmla="*/ 1161860 w 1314450"/>
                <a:gd name="connsiteY8" fmla="*/ 261175 h 762000"/>
                <a:gd name="connsiteX9" fmla="*/ 1310450 w 1314450"/>
                <a:gd name="connsiteY9" fmla="*/ 346996 h 762000"/>
                <a:gd name="connsiteX10" fmla="*/ 595503 w 1314450"/>
                <a:gd name="connsiteY10" fmla="*/ 756571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14450" h="762000">
                  <a:moveTo>
                    <a:pt x="595503" y="756571"/>
                  </a:moveTo>
                  <a:lnTo>
                    <a:pt x="446437" y="670465"/>
                  </a:lnTo>
                  <a:lnTo>
                    <a:pt x="626650" y="233363"/>
                  </a:lnTo>
                  <a:lnTo>
                    <a:pt x="156210" y="502825"/>
                  </a:lnTo>
                  <a:lnTo>
                    <a:pt x="7144" y="416719"/>
                  </a:lnTo>
                  <a:lnTo>
                    <a:pt x="722090" y="7144"/>
                  </a:lnTo>
                  <a:lnTo>
                    <a:pt x="871156" y="93250"/>
                  </a:lnTo>
                  <a:lnTo>
                    <a:pt x="690467" y="531209"/>
                  </a:lnTo>
                  <a:lnTo>
                    <a:pt x="1161860" y="261175"/>
                  </a:lnTo>
                  <a:lnTo>
                    <a:pt x="1310450" y="346996"/>
                  </a:lnTo>
                  <a:lnTo>
                    <a:pt x="595503" y="756571"/>
                  </a:lnTo>
                  <a:close/>
                </a:path>
              </a:pathLst>
            </a:custGeom>
            <a:grpFill/>
            <a:ln w="9525" cap="flat">
              <a:noFill/>
              <a:prstDash val="solid"/>
              <a:miter/>
            </a:ln>
          </p:spPr>
          <p:txBody>
            <a:bodyPr rtlCol="0" anchor="ctr"/>
            <a:lstStyle/>
            <a:p>
              <a:endParaRPr lang="en-US" dirty="0"/>
            </a:p>
          </p:txBody>
        </p:sp>
        <p:sp>
          <p:nvSpPr>
            <p:cNvPr id="12" name="Freeform: Shape 11">
              <a:extLst>
                <a:ext uri="{FF2B5EF4-FFF2-40B4-BE49-F238E27FC236}">
                  <a16:creationId xmlns="" xmlns:a16="http://schemas.microsoft.com/office/drawing/2014/main" id="{752B6019-2388-4588-93F8-FC39B54A4908}"/>
                </a:ext>
              </a:extLst>
            </p:cNvPr>
            <p:cNvSpPr/>
            <p:nvPr/>
          </p:nvSpPr>
          <p:spPr>
            <a:xfrm>
              <a:off x="4087653" y="2143791"/>
              <a:ext cx="1095375" cy="628650"/>
            </a:xfrm>
            <a:custGeom>
              <a:avLst/>
              <a:gdLst>
                <a:gd name="connsiteX0" fmla="*/ 973550 w 1095375"/>
                <a:gd name="connsiteY0" fmla="*/ 415957 h 628650"/>
                <a:gd name="connsiteX1" fmla="*/ 751904 w 1095375"/>
                <a:gd name="connsiteY1" fmla="*/ 287941 h 628650"/>
                <a:gd name="connsiteX2" fmla="*/ 156210 w 1095375"/>
                <a:gd name="connsiteY2" fmla="*/ 629126 h 628650"/>
                <a:gd name="connsiteX3" fmla="*/ 7144 w 1095375"/>
                <a:gd name="connsiteY3" fmla="*/ 543020 h 628650"/>
                <a:gd name="connsiteX4" fmla="*/ 602837 w 1095375"/>
                <a:gd name="connsiteY4" fmla="*/ 201835 h 628650"/>
                <a:gd name="connsiteX5" fmla="*/ 384143 w 1095375"/>
                <a:gd name="connsiteY5" fmla="*/ 75533 h 628650"/>
                <a:gd name="connsiteX6" fmla="*/ 503492 w 1095375"/>
                <a:gd name="connsiteY6" fmla="*/ 7144 h 628650"/>
                <a:gd name="connsiteX7" fmla="*/ 1092899 w 1095375"/>
                <a:gd name="connsiteY7" fmla="*/ 347567 h 628650"/>
                <a:gd name="connsiteX8" fmla="*/ 973550 w 1095375"/>
                <a:gd name="connsiteY8" fmla="*/ 415957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5375" h="628650">
                  <a:moveTo>
                    <a:pt x="973550" y="415957"/>
                  </a:moveTo>
                  <a:lnTo>
                    <a:pt x="751904" y="287941"/>
                  </a:lnTo>
                  <a:lnTo>
                    <a:pt x="156210" y="629126"/>
                  </a:lnTo>
                  <a:lnTo>
                    <a:pt x="7144" y="543020"/>
                  </a:lnTo>
                  <a:lnTo>
                    <a:pt x="602837" y="201835"/>
                  </a:lnTo>
                  <a:lnTo>
                    <a:pt x="384143" y="75533"/>
                  </a:lnTo>
                  <a:lnTo>
                    <a:pt x="503492" y="7144"/>
                  </a:lnTo>
                  <a:lnTo>
                    <a:pt x="1092899" y="347567"/>
                  </a:lnTo>
                  <a:lnTo>
                    <a:pt x="973550" y="415957"/>
                  </a:lnTo>
                  <a:close/>
                </a:path>
              </a:pathLst>
            </a:custGeom>
            <a:grpFill/>
            <a:ln w="9525" cap="flat">
              <a:noFill/>
              <a:prstDash val="solid"/>
              <a:miter/>
            </a:ln>
          </p:spPr>
          <p:txBody>
            <a:bodyPr rtlCol="0" anchor="ctr"/>
            <a:lstStyle/>
            <a:p>
              <a:endParaRPr lang="en-US" dirty="0"/>
            </a:p>
          </p:txBody>
        </p:sp>
        <p:sp>
          <p:nvSpPr>
            <p:cNvPr id="13" name="Freeform: Shape 12">
              <a:extLst>
                <a:ext uri="{FF2B5EF4-FFF2-40B4-BE49-F238E27FC236}">
                  <a16:creationId xmlns="" xmlns:a16="http://schemas.microsoft.com/office/drawing/2014/main" id="{3EFF7819-892D-4D12-B3F8-C518A364415D}"/>
                </a:ext>
              </a:extLst>
            </p:cNvPr>
            <p:cNvSpPr/>
            <p:nvPr/>
          </p:nvSpPr>
          <p:spPr>
            <a:xfrm>
              <a:off x="4911280" y="2619375"/>
              <a:ext cx="1095375" cy="628650"/>
            </a:xfrm>
            <a:custGeom>
              <a:avLst/>
              <a:gdLst>
                <a:gd name="connsiteX0" fmla="*/ 973455 w 1095375"/>
                <a:gd name="connsiteY0" fmla="*/ 415957 h 628650"/>
                <a:gd name="connsiteX1" fmla="*/ 751808 w 1095375"/>
                <a:gd name="connsiteY1" fmla="*/ 287941 h 628650"/>
                <a:gd name="connsiteX2" fmla="*/ 156210 w 1095375"/>
                <a:gd name="connsiteY2" fmla="*/ 629126 h 628650"/>
                <a:gd name="connsiteX3" fmla="*/ 7144 w 1095375"/>
                <a:gd name="connsiteY3" fmla="*/ 543020 h 628650"/>
                <a:gd name="connsiteX4" fmla="*/ 602837 w 1095375"/>
                <a:gd name="connsiteY4" fmla="*/ 201835 h 628650"/>
                <a:gd name="connsiteX5" fmla="*/ 384143 w 1095375"/>
                <a:gd name="connsiteY5" fmla="*/ 75533 h 628650"/>
                <a:gd name="connsiteX6" fmla="*/ 503492 w 1095375"/>
                <a:gd name="connsiteY6" fmla="*/ 7144 h 628650"/>
                <a:gd name="connsiteX7" fmla="*/ 1092898 w 1095375"/>
                <a:gd name="connsiteY7" fmla="*/ 347567 h 628650"/>
                <a:gd name="connsiteX8" fmla="*/ 973455 w 1095375"/>
                <a:gd name="connsiteY8" fmla="*/ 415957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5375" h="628650">
                  <a:moveTo>
                    <a:pt x="973455" y="415957"/>
                  </a:moveTo>
                  <a:lnTo>
                    <a:pt x="751808" y="287941"/>
                  </a:lnTo>
                  <a:lnTo>
                    <a:pt x="156210" y="629126"/>
                  </a:lnTo>
                  <a:lnTo>
                    <a:pt x="7144" y="543020"/>
                  </a:lnTo>
                  <a:lnTo>
                    <a:pt x="602837" y="201835"/>
                  </a:lnTo>
                  <a:lnTo>
                    <a:pt x="384143" y="75533"/>
                  </a:lnTo>
                  <a:lnTo>
                    <a:pt x="503492" y="7144"/>
                  </a:lnTo>
                  <a:lnTo>
                    <a:pt x="1092898" y="347567"/>
                  </a:lnTo>
                  <a:lnTo>
                    <a:pt x="973455" y="415957"/>
                  </a:lnTo>
                  <a:close/>
                </a:path>
              </a:pathLst>
            </a:custGeom>
            <a:grpFill/>
            <a:ln w="9525" cap="flat">
              <a:noFill/>
              <a:prstDash val="solid"/>
              <a:miter/>
            </a:ln>
          </p:spPr>
          <p:txBody>
            <a:bodyPr rtlCol="0" anchor="ctr"/>
            <a:lstStyle/>
            <a:p>
              <a:endParaRPr lang="en-US" dirty="0"/>
            </a:p>
          </p:txBody>
        </p:sp>
        <p:sp>
          <p:nvSpPr>
            <p:cNvPr id="14" name="Freeform: Shape 13">
              <a:extLst>
                <a:ext uri="{FF2B5EF4-FFF2-40B4-BE49-F238E27FC236}">
                  <a16:creationId xmlns="" xmlns:a16="http://schemas.microsoft.com/office/drawing/2014/main" id="{7B1FEE07-0BF1-4112-A8AD-6D9C0744149E}"/>
                </a:ext>
              </a:extLst>
            </p:cNvPr>
            <p:cNvSpPr/>
            <p:nvPr/>
          </p:nvSpPr>
          <p:spPr>
            <a:xfrm>
              <a:off x="5366861" y="3008852"/>
              <a:ext cx="1209675" cy="695325"/>
            </a:xfrm>
            <a:custGeom>
              <a:avLst/>
              <a:gdLst>
                <a:gd name="connsiteX0" fmla="*/ 752380 w 1209675"/>
                <a:gd name="connsiteY0" fmla="*/ 490633 h 695325"/>
                <a:gd name="connsiteX1" fmla="*/ 466154 w 1209675"/>
                <a:gd name="connsiteY1" fmla="*/ 325279 h 695325"/>
                <a:gd name="connsiteX2" fmla="*/ 274606 w 1209675"/>
                <a:gd name="connsiteY2" fmla="*/ 435007 h 695325"/>
                <a:gd name="connsiteX3" fmla="*/ 610552 w 1209675"/>
                <a:gd name="connsiteY3" fmla="*/ 629031 h 695325"/>
                <a:gd name="connsiteX4" fmla="*/ 492252 w 1209675"/>
                <a:gd name="connsiteY4" fmla="*/ 696849 h 695325"/>
                <a:gd name="connsiteX5" fmla="*/ 7144 w 1209675"/>
                <a:gd name="connsiteY5" fmla="*/ 416719 h 695325"/>
                <a:gd name="connsiteX6" fmla="*/ 722090 w 1209675"/>
                <a:gd name="connsiteY6" fmla="*/ 7144 h 695325"/>
                <a:gd name="connsiteX7" fmla="*/ 1206151 w 1209675"/>
                <a:gd name="connsiteY7" fmla="*/ 286703 h 695325"/>
                <a:gd name="connsiteX8" fmla="*/ 1086802 w 1209675"/>
                <a:gd name="connsiteY8" fmla="*/ 355092 h 695325"/>
                <a:gd name="connsiteX9" fmla="*/ 751808 w 1209675"/>
                <a:gd name="connsiteY9" fmla="*/ 161639 h 695325"/>
                <a:gd name="connsiteX10" fmla="*/ 581406 w 1209675"/>
                <a:gd name="connsiteY10" fmla="*/ 259271 h 695325"/>
                <a:gd name="connsiteX11" fmla="*/ 867632 w 1209675"/>
                <a:gd name="connsiteY11" fmla="*/ 424625 h 695325"/>
                <a:gd name="connsiteX12" fmla="*/ 752380 w 1209675"/>
                <a:gd name="connsiteY12" fmla="*/ 490633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09675" h="695325">
                  <a:moveTo>
                    <a:pt x="752380" y="490633"/>
                  </a:moveTo>
                  <a:lnTo>
                    <a:pt x="466154" y="325279"/>
                  </a:lnTo>
                  <a:lnTo>
                    <a:pt x="274606" y="435007"/>
                  </a:lnTo>
                  <a:lnTo>
                    <a:pt x="610552" y="629031"/>
                  </a:lnTo>
                  <a:lnTo>
                    <a:pt x="492252" y="696849"/>
                  </a:lnTo>
                  <a:lnTo>
                    <a:pt x="7144" y="416719"/>
                  </a:lnTo>
                  <a:lnTo>
                    <a:pt x="722090" y="7144"/>
                  </a:lnTo>
                  <a:lnTo>
                    <a:pt x="1206151" y="286703"/>
                  </a:lnTo>
                  <a:lnTo>
                    <a:pt x="1086802" y="355092"/>
                  </a:lnTo>
                  <a:lnTo>
                    <a:pt x="751808" y="161639"/>
                  </a:lnTo>
                  <a:lnTo>
                    <a:pt x="581406" y="259271"/>
                  </a:lnTo>
                  <a:lnTo>
                    <a:pt x="867632" y="424625"/>
                  </a:lnTo>
                  <a:lnTo>
                    <a:pt x="752380" y="490633"/>
                  </a:lnTo>
                  <a:close/>
                </a:path>
              </a:pathLst>
            </a:custGeom>
            <a:grpFill/>
            <a:ln w="9525" cap="flat">
              <a:noFill/>
              <a:prstDash val="solid"/>
              <a:miter/>
            </a:ln>
          </p:spPr>
          <p:txBody>
            <a:bodyPr rtlCol="0" anchor="ctr"/>
            <a:lstStyle/>
            <a:p>
              <a:endParaRPr lang="en-US" dirty="0"/>
            </a:p>
          </p:txBody>
        </p:sp>
        <p:sp>
          <p:nvSpPr>
            <p:cNvPr id="15" name="Freeform: Shape 14">
              <a:extLst>
                <a:ext uri="{FF2B5EF4-FFF2-40B4-BE49-F238E27FC236}">
                  <a16:creationId xmlns="" xmlns:a16="http://schemas.microsoft.com/office/drawing/2014/main" id="{19AAC365-0061-48A3-A62B-D63E58FC3654}"/>
                </a:ext>
              </a:extLst>
            </p:cNvPr>
            <p:cNvSpPr/>
            <p:nvPr/>
          </p:nvSpPr>
          <p:spPr>
            <a:xfrm>
              <a:off x="5939504" y="3339465"/>
              <a:ext cx="1485900" cy="857250"/>
            </a:xfrm>
            <a:custGeom>
              <a:avLst/>
              <a:gdLst>
                <a:gd name="connsiteX0" fmla="*/ 916877 w 1485900"/>
                <a:gd name="connsiteY0" fmla="*/ 119729 h 857250"/>
                <a:gd name="connsiteX1" fmla="*/ 584168 w 1485900"/>
                <a:gd name="connsiteY1" fmla="*/ 524065 h 857250"/>
                <a:gd name="connsiteX2" fmla="*/ 1287589 w 1485900"/>
                <a:gd name="connsiteY2" fmla="*/ 333756 h 857250"/>
                <a:gd name="connsiteX3" fmla="*/ 1483423 w 1485900"/>
                <a:gd name="connsiteY3" fmla="*/ 446818 h 857250"/>
                <a:gd name="connsiteX4" fmla="*/ 768477 w 1485900"/>
                <a:gd name="connsiteY4" fmla="*/ 856393 h 857250"/>
                <a:gd name="connsiteX5" fmla="*/ 618934 w 1485900"/>
                <a:gd name="connsiteY5" fmla="*/ 770001 h 857250"/>
                <a:gd name="connsiteX6" fmla="*/ 814388 w 1485900"/>
                <a:gd name="connsiteY6" fmla="*/ 658082 h 857250"/>
                <a:gd name="connsiteX7" fmla="*/ 1166622 w 1485900"/>
                <a:gd name="connsiteY7" fmla="*/ 473488 h 857250"/>
                <a:gd name="connsiteX8" fmla="*/ 438531 w 1485900"/>
                <a:gd name="connsiteY8" fmla="*/ 665893 h 857250"/>
                <a:gd name="connsiteX9" fmla="*/ 336137 w 1485900"/>
                <a:gd name="connsiteY9" fmla="*/ 606742 h 857250"/>
                <a:gd name="connsiteX10" fmla="*/ 673608 w 1485900"/>
                <a:gd name="connsiteY10" fmla="*/ 189357 h 857250"/>
                <a:gd name="connsiteX11" fmla="*/ 351663 w 1485900"/>
                <a:gd name="connsiteY11" fmla="*/ 390906 h 857250"/>
                <a:gd name="connsiteX12" fmla="*/ 156210 w 1485900"/>
                <a:gd name="connsiteY12" fmla="*/ 502825 h 857250"/>
                <a:gd name="connsiteX13" fmla="*/ 7144 w 1485900"/>
                <a:gd name="connsiteY13" fmla="*/ 416719 h 857250"/>
                <a:gd name="connsiteX14" fmla="*/ 722090 w 1485900"/>
                <a:gd name="connsiteY14" fmla="*/ 7144 h 857250"/>
                <a:gd name="connsiteX15" fmla="*/ 916877 w 1485900"/>
                <a:gd name="connsiteY15" fmla="*/ 119729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5900" h="857250">
                  <a:moveTo>
                    <a:pt x="916877" y="119729"/>
                  </a:moveTo>
                  <a:lnTo>
                    <a:pt x="584168" y="524065"/>
                  </a:lnTo>
                  <a:lnTo>
                    <a:pt x="1287589" y="333756"/>
                  </a:lnTo>
                  <a:lnTo>
                    <a:pt x="1483423" y="446818"/>
                  </a:lnTo>
                  <a:lnTo>
                    <a:pt x="768477" y="856393"/>
                  </a:lnTo>
                  <a:lnTo>
                    <a:pt x="618934" y="770001"/>
                  </a:lnTo>
                  <a:lnTo>
                    <a:pt x="814388" y="658082"/>
                  </a:lnTo>
                  <a:lnTo>
                    <a:pt x="1166622" y="473488"/>
                  </a:lnTo>
                  <a:lnTo>
                    <a:pt x="438531" y="665893"/>
                  </a:lnTo>
                  <a:lnTo>
                    <a:pt x="336137" y="606742"/>
                  </a:lnTo>
                  <a:lnTo>
                    <a:pt x="673608" y="189357"/>
                  </a:lnTo>
                  <a:lnTo>
                    <a:pt x="351663" y="390906"/>
                  </a:lnTo>
                  <a:lnTo>
                    <a:pt x="156210" y="502825"/>
                  </a:lnTo>
                  <a:lnTo>
                    <a:pt x="7144" y="416719"/>
                  </a:lnTo>
                  <a:lnTo>
                    <a:pt x="722090" y="7144"/>
                  </a:lnTo>
                  <a:lnTo>
                    <a:pt x="916877" y="119729"/>
                  </a:lnTo>
                  <a:close/>
                </a:path>
              </a:pathLst>
            </a:custGeom>
            <a:grpFill/>
            <a:ln w="9525" cap="flat">
              <a:noFill/>
              <a:prstDash val="solid"/>
              <a:miter/>
            </a:ln>
          </p:spPr>
          <p:txBody>
            <a:bodyPr rtlCol="0" anchor="ctr"/>
            <a:lstStyle/>
            <a:p>
              <a:endParaRPr lang="en-US" dirty="0"/>
            </a:p>
          </p:txBody>
        </p:sp>
        <p:sp>
          <p:nvSpPr>
            <p:cNvPr id="16" name="Freeform: Shape 15">
              <a:extLst>
                <a:ext uri="{FF2B5EF4-FFF2-40B4-BE49-F238E27FC236}">
                  <a16:creationId xmlns="" xmlns:a16="http://schemas.microsoft.com/office/drawing/2014/main" id="{918EB9F4-0E32-4A16-BCDE-5F3562348F30}"/>
                </a:ext>
              </a:extLst>
            </p:cNvPr>
            <p:cNvSpPr/>
            <p:nvPr/>
          </p:nvSpPr>
          <p:spPr>
            <a:xfrm>
              <a:off x="6831044" y="3854386"/>
              <a:ext cx="1143000" cy="514350"/>
            </a:xfrm>
            <a:custGeom>
              <a:avLst/>
              <a:gdLst>
                <a:gd name="connsiteX0" fmla="*/ 408147 w 1143000"/>
                <a:gd name="connsiteY0" fmla="*/ 358521 h 514350"/>
                <a:gd name="connsiteX1" fmla="*/ 156210 w 1143000"/>
                <a:gd name="connsiteY1" fmla="*/ 502825 h 514350"/>
                <a:gd name="connsiteX2" fmla="*/ 7144 w 1143000"/>
                <a:gd name="connsiteY2" fmla="*/ 416719 h 514350"/>
                <a:gd name="connsiteX3" fmla="*/ 722090 w 1143000"/>
                <a:gd name="connsiteY3" fmla="*/ 7144 h 514350"/>
                <a:gd name="connsiteX4" fmla="*/ 1004411 w 1143000"/>
                <a:gd name="connsiteY4" fmla="*/ 170116 h 514350"/>
                <a:gd name="connsiteX5" fmla="*/ 1118331 w 1143000"/>
                <a:gd name="connsiteY5" fmla="*/ 269843 h 514350"/>
                <a:gd name="connsiteX6" fmla="*/ 1129761 w 1143000"/>
                <a:gd name="connsiteY6" fmla="*/ 372808 h 514350"/>
                <a:gd name="connsiteX7" fmla="*/ 1039559 w 1143000"/>
                <a:gd name="connsiteY7" fmla="*/ 462820 h 514350"/>
                <a:gd name="connsiteX8" fmla="*/ 801053 w 1143000"/>
                <a:gd name="connsiteY8" fmla="*/ 515683 h 514350"/>
                <a:gd name="connsiteX9" fmla="*/ 538829 w 1143000"/>
                <a:gd name="connsiteY9" fmla="*/ 434054 h 514350"/>
                <a:gd name="connsiteX10" fmla="*/ 408147 w 1143000"/>
                <a:gd name="connsiteY10" fmla="*/ 358521 h 514350"/>
                <a:gd name="connsiteX11" fmla="*/ 527495 w 1143000"/>
                <a:gd name="connsiteY11" fmla="*/ 290131 h 514350"/>
                <a:gd name="connsiteX12" fmla="*/ 660654 w 1143000"/>
                <a:gd name="connsiteY12" fmla="*/ 367094 h 514350"/>
                <a:gd name="connsiteX13" fmla="*/ 778383 w 1143000"/>
                <a:gd name="connsiteY13" fmla="*/ 403479 h 514350"/>
                <a:gd name="connsiteX14" fmla="*/ 888016 w 1143000"/>
                <a:gd name="connsiteY14" fmla="*/ 376428 h 514350"/>
                <a:gd name="connsiteX15" fmla="*/ 941642 w 1143000"/>
                <a:gd name="connsiteY15" fmla="*/ 309658 h 514350"/>
                <a:gd name="connsiteX16" fmla="*/ 888588 w 1143000"/>
                <a:gd name="connsiteY16" fmla="*/ 240602 h 514350"/>
                <a:gd name="connsiteX17" fmla="*/ 751904 w 1143000"/>
                <a:gd name="connsiteY17" fmla="*/ 161639 h 514350"/>
                <a:gd name="connsiteX18" fmla="*/ 527495 w 1143000"/>
                <a:gd name="connsiteY18" fmla="*/ 290131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43000" h="514350">
                  <a:moveTo>
                    <a:pt x="408147" y="358521"/>
                  </a:moveTo>
                  <a:lnTo>
                    <a:pt x="156210" y="502825"/>
                  </a:lnTo>
                  <a:lnTo>
                    <a:pt x="7144" y="416719"/>
                  </a:lnTo>
                  <a:lnTo>
                    <a:pt x="722090" y="7144"/>
                  </a:lnTo>
                  <a:lnTo>
                    <a:pt x="1004411" y="170116"/>
                  </a:lnTo>
                  <a:cubicBezTo>
                    <a:pt x="1058704" y="201454"/>
                    <a:pt x="1096709" y="234696"/>
                    <a:pt x="1118331" y="269843"/>
                  </a:cubicBezTo>
                  <a:cubicBezTo>
                    <a:pt x="1139952" y="304895"/>
                    <a:pt x="1143762" y="339185"/>
                    <a:pt x="1129761" y="372808"/>
                  </a:cubicBezTo>
                  <a:cubicBezTo>
                    <a:pt x="1115759" y="406337"/>
                    <a:pt x="1085755" y="436340"/>
                    <a:pt x="1039559" y="462820"/>
                  </a:cubicBezTo>
                  <a:cubicBezTo>
                    <a:pt x="969550" y="502920"/>
                    <a:pt x="890016" y="520541"/>
                    <a:pt x="801053" y="515683"/>
                  </a:cubicBezTo>
                  <a:cubicBezTo>
                    <a:pt x="712089" y="510826"/>
                    <a:pt x="624650" y="483584"/>
                    <a:pt x="538829" y="434054"/>
                  </a:cubicBezTo>
                  <a:lnTo>
                    <a:pt x="408147" y="358521"/>
                  </a:lnTo>
                  <a:close/>
                  <a:moveTo>
                    <a:pt x="527495" y="290131"/>
                  </a:moveTo>
                  <a:lnTo>
                    <a:pt x="660654" y="367094"/>
                  </a:lnTo>
                  <a:cubicBezTo>
                    <a:pt x="700088" y="389858"/>
                    <a:pt x="739330" y="401955"/>
                    <a:pt x="778383" y="403479"/>
                  </a:cubicBezTo>
                  <a:cubicBezTo>
                    <a:pt x="817436" y="404908"/>
                    <a:pt x="854012" y="395954"/>
                    <a:pt x="888016" y="376428"/>
                  </a:cubicBezTo>
                  <a:cubicBezTo>
                    <a:pt x="923068" y="356330"/>
                    <a:pt x="940880" y="334137"/>
                    <a:pt x="941642" y="309658"/>
                  </a:cubicBezTo>
                  <a:cubicBezTo>
                    <a:pt x="942404" y="285179"/>
                    <a:pt x="924687" y="262223"/>
                    <a:pt x="888588" y="240602"/>
                  </a:cubicBezTo>
                  <a:lnTo>
                    <a:pt x="751904" y="161639"/>
                  </a:lnTo>
                  <a:lnTo>
                    <a:pt x="527495" y="290131"/>
                  </a:lnTo>
                  <a:close/>
                </a:path>
              </a:pathLst>
            </a:custGeom>
            <a:grpFill/>
            <a:ln w="9525" cap="flat">
              <a:noFill/>
              <a:prstDash val="solid"/>
              <a:miter/>
            </a:ln>
          </p:spPr>
          <p:txBody>
            <a:bodyPr rtlCol="0" anchor="ctr"/>
            <a:lstStyle/>
            <a:p>
              <a:endParaRPr lang="en-US" dirty="0"/>
            </a:p>
          </p:txBody>
        </p:sp>
        <p:sp>
          <p:nvSpPr>
            <p:cNvPr id="17" name="Freeform: Shape 16">
              <a:extLst>
                <a:ext uri="{FF2B5EF4-FFF2-40B4-BE49-F238E27FC236}">
                  <a16:creationId xmlns="" xmlns:a16="http://schemas.microsoft.com/office/drawing/2014/main" id="{3BA0FD4C-4008-43A0-80A4-372D1935ED36}"/>
                </a:ext>
              </a:extLst>
            </p:cNvPr>
            <p:cNvSpPr/>
            <p:nvPr/>
          </p:nvSpPr>
          <p:spPr>
            <a:xfrm>
              <a:off x="7487602" y="4233576"/>
              <a:ext cx="876300" cy="685800"/>
            </a:xfrm>
            <a:custGeom>
              <a:avLst/>
              <a:gdLst>
                <a:gd name="connsiteX0" fmla="*/ 274511 w 876300"/>
                <a:gd name="connsiteY0" fmla="*/ 435007 h 685800"/>
                <a:gd name="connsiteX1" fmla="*/ 591122 w 876300"/>
                <a:gd name="connsiteY1" fmla="*/ 617791 h 685800"/>
                <a:gd name="connsiteX2" fmla="*/ 472821 w 876300"/>
                <a:gd name="connsiteY2" fmla="*/ 685610 h 685800"/>
                <a:gd name="connsiteX3" fmla="*/ 7144 w 876300"/>
                <a:gd name="connsiteY3" fmla="*/ 416719 h 685800"/>
                <a:gd name="connsiteX4" fmla="*/ 722090 w 876300"/>
                <a:gd name="connsiteY4" fmla="*/ 7144 h 685800"/>
                <a:gd name="connsiteX5" fmla="*/ 871157 w 876300"/>
                <a:gd name="connsiteY5" fmla="*/ 93250 h 685800"/>
                <a:gd name="connsiteX6" fmla="*/ 274511 w 876300"/>
                <a:gd name="connsiteY6" fmla="*/ 435007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6300" h="685800">
                  <a:moveTo>
                    <a:pt x="274511" y="435007"/>
                  </a:moveTo>
                  <a:lnTo>
                    <a:pt x="591122" y="617791"/>
                  </a:lnTo>
                  <a:lnTo>
                    <a:pt x="472821" y="685610"/>
                  </a:lnTo>
                  <a:lnTo>
                    <a:pt x="7144" y="416719"/>
                  </a:lnTo>
                  <a:lnTo>
                    <a:pt x="722090" y="7144"/>
                  </a:lnTo>
                  <a:lnTo>
                    <a:pt x="871157" y="93250"/>
                  </a:lnTo>
                  <a:lnTo>
                    <a:pt x="274511" y="435007"/>
                  </a:lnTo>
                  <a:close/>
                </a:path>
              </a:pathLst>
            </a:custGeom>
            <a:grpFill/>
            <a:ln w="9525" cap="flat">
              <a:noFill/>
              <a:prstDash val="solid"/>
              <a:miter/>
            </a:ln>
          </p:spPr>
          <p:txBody>
            <a:bodyPr rtlCol="0" anchor="ctr"/>
            <a:lstStyle/>
            <a:p>
              <a:endParaRPr lang="en-US" dirty="0"/>
            </a:p>
          </p:txBody>
        </p:sp>
        <p:sp>
          <p:nvSpPr>
            <p:cNvPr id="18" name="Freeform: Shape 17">
              <a:extLst>
                <a:ext uri="{FF2B5EF4-FFF2-40B4-BE49-F238E27FC236}">
                  <a16:creationId xmlns="" xmlns:a16="http://schemas.microsoft.com/office/drawing/2014/main" id="{74612527-1D01-49C3-B5BA-D632D569D48F}"/>
                </a:ext>
              </a:extLst>
            </p:cNvPr>
            <p:cNvSpPr/>
            <p:nvPr/>
          </p:nvSpPr>
          <p:spPr>
            <a:xfrm>
              <a:off x="7986998" y="4677536"/>
              <a:ext cx="1133475" cy="657225"/>
            </a:xfrm>
            <a:custGeom>
              <a:avLst/>
              <a:gdLst>
                <a:gd name="connsiteX0" fmla="*/ 624173 w 1133475"/>
                <a:gd name="connsiteY0" fmla="*/ 447961 h 657225"/>
                <a:gd name="connsiteX1" fmla="*/ 362807 w 1133475"/>
                <a:gd name="connsiteY1" fmla="*/ 296990 h 657225"/>
                <a:gd name="connsiteX2" fmla="*/ 165830 w 1133475"/>
                <a:gd name="connsiteY2" fmla="*/ 352711 h 657225"/>
                <a:gd name="connsiteX3" fmla="*/ 7144 w 1133475"/>
                <a:gd name="connsiteY3" fmla="*/ 261176 h 657225"/>
                <a:gd name="connsiteX4" fmla="*/ 991457 w 1133475"/>
                <a:gd name="connsiteY4" fmla="*/ 7144 h 657225"/>
                <a:gd name="connsiteX5" fmla="*/ 1129665 w 1133475"/>
                <a:gd name="connsiteY5" fmla="*/ 86963 h 657225"/>
                <a:gd name="connsiteX6" fmla="*/ 685514 w 1133475"/>
                <a:gd name="connsiteY6" fmla="*/ 652939 h 657225"/>
                <a:gd name="connsiteX7" fmla="*/ 527018 w 1133475"/>
                <a:gd name="connsiteY7" fmla="*/ 561404 h 657225"/>
                <a:gd name="connsiteX8" fmla="*/ 624173 w 1133475"/>
                <a:gd name="connsiteY8" fmla="*/ 447961 h 657225"/>
                <a:gd name="connsiteX9" fmla="*/ 522351 w 1133475"/>
                <a:gd name="connsiteY9" fmla="*/ 251936 h 657225"/>
                <a:gd name="connsiteX10" fmla="*/ 703230 w 1133475"/>
                <a:gd name="connsiteY10" fmla="*/ 356426 h 657225"/>
                <a:gd name="connsiteX11" fmla="*/ 879919 w 1133475"/>
                <a:gd name="connsiteY11" fmla="*/ 150591 h 657225"/>
                <a:gd name="connsiteX12" fmla="*/ 522351 w 1133475"/>
                <a:gd name="connsiteY12" fmla="*/ 251936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3475" h="657225">
                  <a:moveTo>
                    <a:pt x="624173" y="447961"/>
                  </a:moveTo>
                  <a:lnTo>
                    <a:pt x="362807" y="296990"/>
                  </a:lnTo>
                  <a:lnTo>
                    <a:pt x="165830" y="352711"/>
                  </a:lnTo>
                  <a:lnTo>
                    <a:pt x="7144" y="261176"/>
                  </a:lnTo>
                  <a:lnTo>
                    <a:pt x="991457" y="7144"/>
                  </a:lnTo>
                  <a:lnTo>
                    <a:pt x="1129665" y="86963"/>
                  </a:lnTo>
                  <a:lnTo>
                    <a:pt x="685514" y="652939"/>
                  </a:lnTo>
                  <a:lnTo>
                    <a:pt x="527018" y="561404"/>
                  </a:lnTo>
                  <a:lnTo>
                    <a:pt x="624173" y="447961"/>
                  </a:lnTo>
                  <a:close/>
                  <a:moveTo>
                    <a:pt x="522351" y="251936"/>
                  </a:moveTo>
                  <a:lnTo>
                    <a:pt x="703230" y="356426"/>
                  </a:lnTo>
                  <a:lnTo>
                    <a:pt x="879919" y="150591"/>
                  </a:lnTo>
                  <a:lnTo>
                    <a:pt x="522351" y="251936"/>
                  </a:lnTo>
                  <a:close/>
                </a:path>
              </a:pathLst>
            </a:custGeom>
            <a:grpFill/>
            <a:ln w="9525" cap="flat">
              <a:noFill/>
              <a:prstDash val="solid"/>
              <a:miter/>
            </a:ln>
          </p:spPr>
          <p:txBody>
            <a:bodyPr rtlCol="0" anchor="ctr"/>
            <a:lstStyle/>
            <a:p>
              <a:endParaRPr lang="en-US" dirty="0"/>
            </a:p>
          </p:txBody>
        </p:sp>
        <p:sp>
          <p:nvSpPr>
            <p:cNvPr id="19" name="Freeform: Shape 18">
              <a:extLst>
                <a:ext uri="{FF2B5EF4-FFF2-40B4-BE49-F238E27FC236}">
                  <a16:creationId xmlns="" xmlns:a16="http://schemas.microsoft.com/office/drawing/2014/main" id="{2263BDFC-3640-4719-90DC-82C95DE54576}"/>
                </a:ext>
              </a:extLst>
            </p:cNvPr>
            <p:cNvSpPr/>
            <p:nvPr/>
          </p:nvSpPr>
          <p:spPr>
            <a:xfrm>
              <a:off x="8847391" y="4892421"/>
              <a:ext cx="1095375" cy="628650"/>
            </a:xfrm>
            <a:custGeom>
              <a:avLst/>
              <a:gdLst>
                <a:gd name="connsiteX0" fmla="*/ 973455 w 1095375"/>
                <a:gd name="connsiteY0" fmla="*/ 415957 h 628650"/>
                <a:gd name="connsiteX1" fmla="*/ 751808 w 1095375"/>
                <a:gd name="connsiteY1" fmla="*/ 287941 h 628650"/>
                <a:gd name="connsiteX2" fmla="*/ 156210 w 1095375"/>
                <a:gd name="connsiteY2" fmla="*/ 629126 h 628650"/>
                <a:gd name="connsiteX3" fmla="*/ 7144 w 1095375"/>
                <a:gd name="connsiteY3" fmla="*/ 543020 h 628650"/>
                <a:gd name="connsiteX4" fmla="*/ 602742 w 1095375"/>
                <a:gd name="connsiteY4" fmla="*/ 201834 h 628650"/>
                <a:gd name="connsiteX5" fmla="*/ 384048 w 1095375"/>
                <a:gd name="connsiteY5" fmla="*/ 75533 h 628650"/>
                <a:gd name="connsiteX6" fmla="*/ 503397 w 1095375"/>
                <a:gd name="connsiteY6" fmla="*/ 7144 h 628650"/>
                <a:gd name="connsiteX7" fmla="*/ 1092804 w 1095375"/>
                <a:gd name="connsiteY7" fmla="*/ 347567 h 628650"/>
                <a:gd name="connsiteX8" fmla="*/ 973455 w 1095375"/>
                <a:gd name="connsiteY8" fmla="*/ 415957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5375" h="628650">
                  <a:moveTo>
                    <a:pt x="973455" y="415957"/>
                  </a:moveTo>
                  <a:lnTo>
                    <a:pt x="751808" y="287941"/>
                  </a:lnTo>
                  <a:lnTo>
                    <a:pt x="156210" y="629126"/>
                  </a:lnTo>
                  <a:lnTo>
                    <a:pt x="7144" y="543020"/>
                  </a:lnTo>
                  <a:lnTo>
                    <a:pt x="602742" y="201834"/>
                  </a:lnTo>
                  <a:lnTo>
                    <a:pt x="384048" y="75533"/>
                  </a:lnTo>
                  <a:lnTo>
                    <a:pt x="503397" y="7144"/>
                  </a:lnTo>
                  <a:lnTo>
                    <a:pt x="1092804" y="347567"/>
                  </a:lnTo>
                  <a:lnTo>
                    <a:pt x="973455" y="415957"/>
                  </a:lnTo>
                  <a:close/>
                </a:path>
              </a:pathLst>
            </a:custGeom>
            <a:grpFill/>
            <a:ln w="9525" cap="flat">
              <a:noFill/>
              <a:prstDash val="solid"/>
              <a:miter/>
            </a:ln>
          </p:spPr>
          <p:txBody>
            <a:bodyPr rtlCol="0" anchor="ctr"/>
            <a:lstStyle/>
            <a:p>
              <a:endParaRPr lang="en-US" dirty="0"/>
            </a:p>
          </p:txBody>
        </p:sp>
        <p:sp>
          <p:nvSpPr>
            <p:cNvPr id="20" name="Freeform: Shape 19">
              <a:extLst>
                <a:ext uri="{FF2B5EF4-FFF2-40B4-BE49-F238E27FC236}">
                  <a16:creationId xmlns="" xmlns:a16="http://schemas.microsoft.com/office/drawing/2014/main" id="{3E6BF7CA-66A5-4583-AD27-2E52A179C162}"/>
                </a:ext>
              </a:extLst>
            </p:cNvPr>
            <p:cNvSpPr/>
            <p:nvPr/>
          </p:nvSpPr>
          <p:spPr>
            <a:xfrm>
              <a:off x="9303067" y="5281993"/>
              <a:ext cx="1209675" cy="695325"/>
            </a:xfrm>
            <a:custGeom>
              <a:avLst/>
              <a:gdLst>
                <a:gd name="connsiteX0" fmla="*/ 752380 w 1209675"/>
                <a:gd name="connsiteY0" fmla="*/ 490633 h 695325"/>
                <a:gd name="connsiteX1" fmla="*/ 466154 w 1209675"/>
                <a:gd name="connsiteY1" fmla="*/ 325279 h 695325"/>
                <a:gd name="connsiteX2" fmla="*/ 274606 w 1209675"/>
                <a:gd name="connsiteY2" fmla="*/ 435007 h 695325"/>
                <a:gd name="connsiteX3" fmla="*/ 610552 w 1209675"/>
                <a:gd name="connsiteY3" fmla="*/ 629031 h 695325"/>
                <a:gd name="connsiteX4" fmla="*/ 492252 w 1209675"/>
                <a:gd name="connsiteY4" fmla="*/ 696849 h 695325"/>
                <a:gd name="connsiteX5" fmla="*/ 7144 w 1209675"/>
                <a:gd name="connsiteY5" fmla="*/ 416719 h 695325"/>
                <a:gd name="connsiteX6" fmla="*/ 722090 w 1209675"/>
                <a:gd name="connsiteY6" fmla="*/ 7144 h 695325"/>
                <a:gd name="connsiteX7" fmla="*/ 1206151 w 1209675"/>
                <a:gd name="connsiteY7" fmla="*/ 286703 h 695325"/>
                <a:gd name="connsiteX8" fmla="*/ 1086802 w 1209675"/>
                <a:gd name="connsiteY8" fmla="*/ 355092 h 695325"/>
                <a:gd name="connsiteX9" fmla="*/ 751808 w 1209675"/>
                <a:gd name="connsiteY9" fmla="*/ 161639 h 695325"/>
                <a:gd name="connsiteX10" fmla="*/ 581406 w 1209675"/>
                <a:gd name="connsiteY10" fmla="*/ 259271 h 695325"/>
                <a:gd name="connsiteX11" fmla="*/ 867632 w 1209675"/>
                <a:gd name="connsiteY11" fmla="*/ 424624 h 695325"/>
                <a:gd name="connsiteX12" fmla="*/ 752380 w 1209675"/>
                <a:gd name="connsiteY12" fmla="*/ 490633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09675" h="695325">
                  <a:moveTo>
                    <a:pt x="752380" y="490633"/>
                  </a:moveTo>
                  <a:lnTo>
                    <a:pt x="466154" y="325279"/>
                  </a:lnTo>
                  <a:lnTo>
                    <a:pt x="274606" y="435007"/>
                  </a:lnTo>
                  <a:lnTo>
                    <a:pt x="610552" y="629031"/>
                  </a:lnTo>
                  <a:lnTo>
                    <a:pt x="492252" y="696849"/>
                  </a:lnTo>
                  <a:lnTo>
                    <a:pt x="7144" y="416719"/>
                  </a:lnTo>
                  <a:lnTo>
                    <a:pt x="722090" y="7144"/>
                  </a:lnTo>
                  <a:lnTo>
                    <a:pt x="1206151" y="286703"/>
                  </a:lnTo>
                  <a:lnTo>
                    <a:pt x="1086802" y="355092"/>
                  </a:lnTo>
                  <a:lnTo>
                    <a:pt x="751808" y="161639"/>
                  </a:lnTo>
                  <a:lnTo>
                    <a:pt x="581406" y="259271"/>
                  </a:lnTo>
                  <a:lnTo>
                    <a:pt x="867632" y="424624"/>
                  </a:lnTo>
                  <a:lnTo>
                    <a:pt x="752380" y="490633"/>
                  </a:lnTo>
                  <a:close/>
                </a:path>
              </a:pathLst>
            </a:custGeom>
            <a:grpFill/>
            <a:ln w="9525" cap="flat">
              <a:noFill/>
              <a:prstDash val="solid"/>
              <a:miter/>
            </a:ln>
          </p:spPr>
          <p:txBody>
            <a:bodyPr rtlCol="0" anchor="ctr"/>
            <a:lstStyle/>
            <a:p>
              <a:endParaRPr lang="en-US" dirty="0"/>
            </a:p>
          </p:txBody>
        </p:sp>
      </p:grpSp>
      <p:cxnSp>
        <p:nvCxnSpPr>
          <p:cNvPr id="21" name="Straight Connector 20">
            <a:extLst>
              <a:ext uri="{FF2B5EF4-FFF2-40B4-BE49-F238E27FC236}">
                <a16:creationId xmlns="" xmlns:a16="http://schemas.microsoft.com/office/drawing/2014/main" id="{18775F7B-915C-48B0-A68F-5FAA33B86485}"/>
              </a:ext>
            </a:extLst>
          </p:cNvPr>
          <p:cNvCxnSpPr>
            <a:cxnSpLocks/>
          </p:cNvCxnSpPr>
          <p:nvPr/>
        </p:nvCxnSpPr>
        <p:spPr>
          <a:xfrm>
            <a:off x="513199" y="2365259"/>
            <a:ext cx="0" cy="3813727"/>
          </a:xfrm>
          <a:prstGeom prst="line">
            <a:avLst/>
          </a:prstGeom>
          <a:ln w="38100">
            <a:solidFill>
              <a:srgbClr val="F5F5F5"/>
            </a:solidFill>
          </a:ln>
        </p:spPr>
        <p:style>
          <a:lnRef idx="1">
            <a:schemeClr val="accent1"/>
          </a:lnRef>
          <a:fillRef idx="0">
            <a:schemeClr val="accent1"/>
          </a:fillRef>
          <a:effectRef idx="0">
            <a:schemeClr val="accent1"/>
          </a:effectRef>
          <a:fontRef idx="minor">
            <a:schemeClr val="tx1"/>
          </a:fontRef>
        </p:style>
      </p:cxnSp>
      <p:sp>
        <p:nvSpPr>
          <p:cNvPr id="22" name="Text Placeholder 4">
            <a:extLst>
              <a:ext uri="{FF2B5EF4-FFF2-40B4-BE49-F238E27FC236}">
                <a16:creationId xmlns="" xmlns:a16="http://schemas.microsoft.com/office/drawing/2014/main" id="{72BC0144-CDCC-47FF-99DC-F3CF3BE3C19C}"/>
              </a:ext>
            </a:extLst>
          </p:cNvPr>
          <p:cNvSpPr txBox="1">
            <a:spLocks/>
          </p:cNvSpPr>
          <p:nvPr/>
        </p:nvSpPr>
        <p:spPr>
          <a:xfrm rot="5400000">
            <a:off x="-425587" y="1335619"/>
            <a:ext cx="1909868" cy="43204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en-US" altLang="ko-KR" sz="2400" b="1" dirty="0">
                <a:solidFill>
                  <a:schemeClr val="bg1"/>
                </a:solidFill>
              </a:rPr>
              <a:t>TEXT HERE</a:t>
            </a:r>
          </a:p>
        </p:txBody>
      </p:sp>
      <p:sp>
        <p:nvSpPr>
          <p:cNvPr id="23" name="TextBox 22">
            <a:extLst>
              <a:ext uri="{FF2B5EF4-FFF2-40B4-BE49-F238E27FC236}">
                <a16:creationId xmlns="" xmlns:a16="http://schemas.microsoft.com/office/drawing/2014/main" id="{E738BAC1-937F-4EAE-9ED3-DCF29803205E}"/>
              </a:ext>
            </a:extLst>
          </p:cNvPr>
          <p:cNvSpPr txBox="1"/>
          <p:nvPr/>
        </p:nvSpPr>
        <p:spPr>
          <a:xfrm>
            <a:off x="1206166" y="1118097"/>
            <a:ext cx="4076536" cy="1077218"/>
          </a:xfrm>
          <a:prstGeom prst="rect">
            <a:avLst/>
          </a:prstGeom>
          <a:noFill/>
        </p:spPr>
        <p:txBody>
          <a:bodyPr wrap="square" rtlCol="0">
            <a:spAutoFit/>
          </a:bodyPr>
          <a:lstStyle/>
          <a:p>
            <a:r>
              <a:rPr lang="en-US" altLang="ko-KR" sz="1600" dirty="0">
                <a:solidFill>
                  <a:schemeClr val="bg1"/>
                </a:solidFill>
                <a:cs typeface="Arial" pitchFamily="34" charset="0"/>
              </a:rPr>
              <a:t>Ex quaeque volumus definitiones vel, dolore feugiat reprehendunt nec an. Omnis noster ad vis, dicta scaevola perfecto eu pri, eam cu possim aliquam maiorum. </a:t>
            </a:r>
            <a:endParaRPr lang="ko-KR" altLang="en-US" sz="1600" dirty="0">
              <a:solidFill>
                <a:schemeClr val="bg1"/>
              </a:solidFill>
              <a:cs typeface="Arial" pitchFamily="34" charset="0"/>
            </a:endParaRPr>
          </a:p>
        </p:txBody>
      </p:sp>
      <p:sp>
        <p:nvSpPr>
          <p:cNvPr id="24" name="Text Placeholder 4">
            <a:extLst>
              <a:ext uri="{FF2B5EF4-FFF2-40B4-BE49-F238E27FC236}">
                <a16:creationId xmlns="" xmlns:a16="http://schemas.microsoft.com/office/drawing/2014/main" id="{B880BD51-0BFA-4F9B-ABC0-3DC76EC77B91}"/>
              </a:ext>
            </a:extLst>
          </p:cNvPr>
          <p:cNvSpPr txBox="1">
            <a:spLocks/>
          </p:cNvSpPr>
          <p:nvPr/>
        </p:nvSpPr>
        <p:spPr>
          <a:xfrm>
            <a:off x="1206166" y="670299"/>
            <a:ext cx="1909868" cy="43204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en-US" altLang="ko-KR" sz="2400" b="1" dirty="0">
                <a:solidFill>
                  <a:schemeClr val="bg1"/>
                </a:solidFill>
              </a:rPr>
              <a:t>TEXT HERE</a:t>
            </a:r>
          </a:p>
        </p:txBody>
      </p:sp>
    </p:spTree>
    <p:extLst>
      <p:ext uri="{BB962C8B-B14F-4D97-AF65-F5344CB8AC3E}">
        <p14:creationId xmlns:p14="http://schemas.microsoft.com/office/powerpoint/2010/main" val="295230642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 xmlns:a16="http://schemas.microsoft.com/office/drawing/2014/main" id="{E1473F39-4D6F-409F-838F-AF063FABA8F3}"/>
              </a:ext>
            </a:extLst>
          </p:cNvPr>
          <p:cNvSpPr/>
          <p:nvPr/>
        </p:nvSpPr>
        <p:spPr>
          <a:xfrm>
            <a:off x="1754314" y="1943671"/>
            <a:ext cx="4200525" cy="4200525"/>
          </a:xfrm>
          <a:custGeom>
            <a:avLst/>
            <a:gdLst>
              <a:gd name="connsiteX0" fmla="*/ 3585686 w 4200525"/>
              <a:gd name="connsiteY0" fmla="*/ 621125 h 4200525"/>
              <a:gd name="connsiteX1" fmla="*/ 2103406 w 4200525"/>
              <a:gd name="connsiteY1" fmla="*/ 7144 h 4200525"/>
              <a:gd name="connsiteX2" fmla="*/ 621125 w 4200525"/>
              <a:gd name="connsiteY2" fmla="*/ 621125 h 4200525"/>
              <a:gd name="connsiteX3" fmla="*/ 7144 w 4200525"/>
              <a:gd name="connsiteY3" fmla="*/ 2103406 h 4200525"/>
              <a:gd name="connsiteX4" fmla="*/ 621125 w 4200525"/>
              <a:gd name="connsiteY4" fmla="*/ 3585686 h 4200525"/>
              <a:gd name="connsiteX5" fmla="*/ 2103406 w 4200525"/>
              <a:gd name="connsiteY5" fmla="*/ 4199668 h 4200525"/>
              <a:gd name="connsiteX6" fmla="*/ 3585686 w 4200525"/>
              <a:gd name="connsiteY6" fmla="*/ 3585686 h 4200525"/>
              <a:gd name="connsiteX7" fmla="*/ 4199668 w 4200525"/>
              <a:gd name="connsiteY7" fmla="*/ 2103406 h 4200525"/>
              <a:gd name="connsiteX8" fmla="*/ 3585686 w 4200525"/>
              <a:gd name="connsiteY8" fmla="*/ 621125 h 4200525"/>
              <a:gd name="connsiteX9" fmla="*/ 3530822 w 4200525"/>
              <a:gd name="connsiteY9" fmla="*/ 3530727 h 4200525"/>
              <a:gd name="connsiteX10" fmla="*/ 2103406 w 4200525"/>
              <a:gd name="connsiteY10" fmla="*/ 4122039 h 4200525"/>
              <a:gd name="connsiteX11" fmla="*/ 675989 w 4200525"/>
              <a:gd name="connsiteY11" fmla="*/ 3530727 h 4200525"/>
              <a:gd name="connsiteX12" fmla="*/ 84773 w 4200525"/>
              <a:gd name="connsiteY12" fmla="*/ 2103406 h 4200525"/>
              <a:gd name="connsiteX13" fmla="*/ 675989 w 4200525"/>
              <a:gd name="connsiteY13" fmla="*/ 675989 h 4200525"/>
              <a:gd name="connsiteX14" fmla="*/ 2103406 w 4200525"/>
              <a:gd name="connsiteY14" fmla="*/ 84773 h 4200525"/>
              <a:gd name="connsiteX15" fmla="*/ 3530822 w 4200525"/>
              <a:gd name="connsiteY15" fmla="*/ 675989 h 4200525"/>
              <a:gd name="connsiteX16" fmla="*/ 4122039 w 4200525"/>
              <a:gd name="connsiteY16" fmla="*/ 2103406 h 4200525"/>
              <a:gd name="connsiteX17" fmla="*/ 3530822 w 4200525"/>
              <a:gd name="connsiteY17" fmla="*/ 3530727 h 420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00525" h="4200525">
                <a:moveTo>
                  <a:pt x="3585686" y="621125"/>
                </a:moveTo>
                <a:cubicBezTo>
                  <a:pt x="3189732" y="225171"/>
                  <a:pt x="2663286" y="7144"/>
                  <a:pt x="2103406" y="7144"/>
                </a:cubicBezTo>
                <a:cubicBezTo>
                  <a:pt x="1543431" y="7144"/>
                  <a:pt x="1017080" y="225171"/>
                  <a:pt x="621125" y="621125"/>
                </a:cubicBezTo>
                <a:cubicBezTo>
                  <a:pt x="225266" y="1016984"/>
                  <a:pt x="7144" y="1543526"/>
                  <a:pt x="7144" y="2103406"/>
                </a:cubicBezTo>
                <a:cubicBezTo>
                  <a:pt x="7144" y="2663286"/>
                  <a:pt x="225266" y="3189732"/>
                  <a:pt x="621125" y="3585686"/>
                </a:cubicBezTo>
                <a:cubicBezTo>
                  <a:pt x="1017080" y="3981545"/>
                  <a:pt x="1543526" y="4199668"/>
                  <a:pt x="2103406" y="4199668"/>
                </a:cubicBezTo>
                <a:cubicBezTo>
                  <a:pt x="2663381" y="4199668"/>
                  <a:pt x="3189732" y="3981545"/>
                  <a:pt x="3585686" y="3585686"/>
                </a:cubicBezTo>
                <a:cubicBezTo>
                  <a:pt x="3981641" y="3189732"/>
                  <a:pt x="4199668" y="2663286"/>
                  <a:pt x="4199668" y="2103406"/>
                </a:cubicBezTo>
                <a:cubicBezTo>
                  <a:pt x="4199668" y="1543526"/>
                  <a:pt x="3981641" y="1017080"/>
                  <a:pt x="3585686" y="621125"/>
                </a:cubicBezTo>
                <a:close/>
                <a:moveTo>
                  <a:pt x="3530822" y="3530727"/>
                </a:moveTo>
                <a:cubicBezTo>
                  <a:pt x="3149537" y="3912013"/>
                  <a:pt x="2642616" y="4122039"/>
                  <a:pt x="2103406" y="4122039"/>
                </a:cubicBezTo>
                <a:cubicBezTo>
                  <a:pt x="1564196" y="4122039"/>
                  <a:pt x="1057275" y="3912013"/>
                  <a:pt x="675989" y="3530727"/>
                </a:cubicBezTo>
                <a:cubicBezTo>
                  <a:pt x="294799" y="3149537"/>
                  <a:pt x="84773" y="2642521"/>
                  <a:pt x="84773" y="2103406"/>
                </a:cubicBezTo>
                <a:cubicBezTo>
                  <a:pt x="84773" y="1564196"/>
                  <a:pt x="294799" y="1057275"/>
                  <a:pt x="675989" y="675989"/>
                </a:cubicBezTo>
                <a:cubicBezTo>
                  <a:pt x="1057275" y="294704"/>
                  <a:pt x="1564196" y="84773"/>
                  <a:pt x="2103406" y="84773"/>
                </a:cubicBezTo>
                <a:cubicBezTo>
                  <a:pt x="2642616" y="84773"/>
                  <a:pt x="3149537" y="294704"/>
                  <a:pt x="3530822" y="675989"/>
                </a:cubicBezTo>
                <a:cubicBezTo>
                  <a:pt x="3912108" y="1057275"/>
                  <a:pt x="4122039" y="1564196"/>
                  <a:pt x="4122039" y="2103406"/>
                </a:cubicBezTo>
                <a:cubicBezTo>
                  <a:pt x="4122039" y="2642616"/>
                  <a:pt x="3912108" y="3149537"/>
                  <a:pt x="3530822" y="3530727"/>
                </a:cubicBezTo>
                <a:close/>
              </a:path>
            </a:pathLst>
          </a:custGeom>
          <a:solidFill>
            <a:srgbClr val="E72B3C"/>
          </a:solidFill>
          <a:ln w="9525" cap="flat">
            <a:noFill/>
            <a:prstDash val="solid"/>
            <a:miter/>
          </a:ln>
        </p:spPr>
        <p:txBody>
          <a:bodyPr rtlCol="0" anchor="ctr"/>
          <a:lstStyle/>
          <a:p>
            <a:endParaRPr lang="en-US" dirty="0"/>
          </a:p>
        </p:txBody>
      </p:sp>
      <p:sp>
        <p:nvSpPr>
          <p:cNvPr id="9" name="Freeform: Shape 8">
            <a:extLst>
              <a:ext uri="{FF2B5EF4-FFF2-40B4-BE49-F238E27FC236}">
                <a16:creationId xmlns="" xmlns:a16="http://schemas.microsoft.com/office/drawing/2014/main" id="{5D0F99F7-7EB2-4DAD-A0DF-9436C90459D2}"/>
              </a:ext>
            </a:extLst>
          </p:cNvPr>
          <p:cNvSpPr/>
          <p:nvPr/>
        </p:nvSpPr>
        <p:spPr>
          <a:xfrm>
            <a:off x="489871" y="1012031"/>
            <a:ext cx="1876425" cy="1876425"/>
          </a:xfrm>
          <a:custGeom>
            <a:avLst/>
            <a:gdLst>
              <a:gd name="connsiteX0" fmla="*/ 938784 w 1876425"/>
              <a:gd name="connsiteY0" fmla="*/ 7144 h 1876425"/>
              <a:gd name="connsiteX1" fmla="*/ 7144 w 1876425"/>
              <a:gd name="connsiteY1" fmla="*/ 938784 h 1876425"/>
              <a:gd name="connsiteX2" fmla="*/ 938784 w 1876425"/>
              <a:gd name="connsiteY2" fmla="*/ 1870424 h 1876425"/>
              <a:gd name="connsiteX3" fmla="*/ 1870424 w 1876425"/>
              <a:gd name="connsiteY3" fmla="*/ 938784 h 1876425"/>
              <a:gd name="connsiteX4" fmla="*/ 938784 w 1876425"/>
              <a:gd name="connsiteY4" fmla="*/ 7144 h 1876425"/>
              <a:gd name="connsiteX5" fmla="*/ 938784 w 1876425"/>
              <a:gd name="connsiteY5" fmla="*/ 1792891 h 1876425"/>
              <a:gd name="connsiteX6" fmla="*/ 84773 w 1876425"/>
              <a:gd name="connsiteY6" fmla="*/ 938879 h 1876425"/>
              <a:gd name="connsiteX7" fmla="*/ 938784 w 1876425"/>
              <a:gd name="connsiteY7" fmla="*/ 84868 h 1876425"/>
              <a:gd name="connsiteX8" fmla="*/ 1792796 w 1876425"/>
              <a:gd name="connsiteY8" fmla="*/ 938879 h 1876425"/>
              <a:gd name="connsiteX9" fmla="*/ 938784 w 1876425"/>
              <a:gd name="connsiteY9" fmla="*/ 1792891 h 1876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76425" h="1876425">
                <a:moveTo>
                  <a:pt x="938784" y="7144"/>
                </a:moveTo>
                <a:cubicBezTo>
                  <a:pt x="425101" y="7144"/>
                  <a:pt x="7144" y="425101"/>
                  <a:pt x="7144" y="938784"/>
                </a:cubicBezTo>
                <a:cubicBezTo>
                  <a:pt x="7144" y="1452467"/>
                  <a:pt x="425101" y="1870424"/>
                  <a:pt x="938784" y="1870424"/>
                </a:cubicBezTo>
                <a:cubicBezTo>
                  <a:pt x="1452467" y="1870424"/>
                  <a:pt x="1870424" y="1452372"/>
                  <a:pt x="1870424" y="938784"/>
                </a:cubicBezTo>
                <a:cubicBezTo>
                  <a:pt x="1870520" y="425101"/>
                  <a:pt x="1452562" y="7144"/>
                  <a:pt x="938784" y="7144"/>
                </a:cubicBezTo>
                <a:close/>
                <a:moveTo>
                  <a:pt x="938784" y="1792891"/>
                </a:moveTo>
                <a:cubicBezTo>
                  <a:pt x="467868" y="1792891"/>
                  <a:pt x="84773" y="1409700"/>
                  <a:pt x="84773" y="938879"/>
                </a:cubicBezTo>
                <a:cubicBezTo>
                  <a:pt x="84773" y="467963"/>
                  <a:pt x="467868" y="84868"/>
                  <a:pt x="938784" y="84868"/>
                </a:cubicBezTo>
                <a:cubicBezTo>
                  <a:pt x="1409700" y="84868"/>
                  <a:pt x="1792796" y="467963"/>
                  <a:pt x="1792796" y="938879"/>
                </a:cubicBezTo>
                <a:cubicBezTo>
                  <a:pt x="1792891" y="1409700"/>
                  <a:pt x="1409700" y="1792891"/>
                  <a:pt x="938784" y="1792891"/>
                </a:cubicBezTo>
                <a:close/>
              </a:path>
            </a:pathLst>
          </a:custGeom>
          <a:solidFill>
            <a:srgbClr val="E72B3C"/>
          </a:solidFill>
          <a:ln w="9525" cap="flat">
            <a:noFill/>
            <a:prstDash val="solid"/>
            <a:miter/>
          </a:ln>
        </p:spPr>
        <p:txBody>
          <a:bodyPr rtlCol="0" anchor="ctr"/>
          <a:lstStyle/>
          <a:p>
            <a:endParaRPr lang="en-US" dirty="0"/>
          </a:p>
        </p:txBody>
      </p:sp>
      <p:pic>
        <p:nvPicPr>
          <p:cNvPr id="14" name="Picture Placeholder 13" descr="A picture containing sky, outdoor&#10;&#10;Description generated with high confidence">
            <a:extLst>
              <a:ext uri="{FF2B5EF4-FFF2-40B4-BE49-F238E27FC236}">
                <a16:creationId xmlns="" xmlns:a16="http://schemas.microsoft.com/office/drawing/2014/main" id="{8D48E6EF-1FB2-4CBD-91B0-2C57CC3419D5}"/>
              </a:ext>
            </a:extLst>
          </p:cNvPr>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l="21863" r="21863"/>
          <a:stretch>
            <a:fillRect/>
          </a:stretch>
        </p:blipFill>
        <p:spPr/>
      </p:pic>
      <p:sp>
        <p:nvSpPr>
          <p:cNvPr id="17" name="TextBox 16">
            <a:extLst>
              <a:ext uri="{FF2B5EF4-FFF2-40B4-BE49-F238E27FC236}">
                <a16:creationId xmlns="" xmlns:a16="http://schemas.microsoft.com/office/drawing/2014/main" id="{661A4E44-58E5-4E7B-841A-F75F2285ABD7}"/>
              </a:ext>
            </a:extLst>
          </p:cNvPr>
          <p:cNvSpPr txBox="1"/>
          <p:nvPr/>
        </p:nvSpPr>
        <p:spPr>
          <a:xfrm>
            <a:off x="4523874" y="357410"/>
            <a:ext cx="7091190" cy="769441"/>
          </a:xfrm>
          <a:prstGeom prst="rect">
            <a:avLst/>
          </a:prstGeom>
          <a:noFill/>
        </p:spPr>
        <p:txBody>
          <a:bodyPr wrap="square" rtlCol="0">
            <a:spAutoFit/>
          </a:bodyPr>
          <a:lstStyle/>
          <a:p>
            <a:pPr algn="r"/>
            <a:r>
              <a:rPr lang="en-US" sz="4400" dirty="0">
                <a:solidFill>
                  <a:srgbClr val="E72B3C"/>
                </a:solidFill>
                <a:latin typeface="Roboto Black" panose="02000000000000000000" pitchFamily="2" charset="0"/>
                <a:ea typeface="Roboto Black" panose="02000000000000000000" pitchFamily="2" charset="0"/>
              </a:rPr>
              <a:t>GIANT TEMPLATE</a:t>
            </a:r>
          </a:p>
        </p:txBody>
      </p:sp>
      <p:sp>
        <p:nvSpPr>
          <p:cNvPr id="20" name="TextBox 19">
            <a:extLst>
              <a:ext uri="{FF2B5EF4-FFF2-40B4-BE49-F238E27FC236}">
                <a16:creationId xmlns="" xmlns:a16="http://schemas.microsoft.com/office/drawing/2014/main" id="{6EDAA5A3-2C75-4E85-8194-378384DC576A}"/>
              </a:ext>
            </a:extLst>
          </p:cNvPr>
          <p:cNvSpPr txBox="1"/>
          <p:nvPr/>
        </p:nvSpPr>
        <p:spPr>
          <a:xfrm>
            <a:off x="7219282" y="3429000"/>
            <a:ext cx="4200525" cy="2308324"/>
          </a:xfrm>
          <a:prstGeom prst="rect">
            <a:avLst/>
          </a:prstGeom>
          <a:noFill/>
        </p:spPr>
        <p:txBody>
          <a:bodyPr wrap="square" rtlCol="0">
            <a:spAutoFit/>
          </a:bodyPr>
          <a:lstStyle/>
          <a:p>
            <a:pPr algn="just"/>
            <a:r>
              <a:rPr lang="en-US" altLang="ko-KR" sz="1600" dirty="0">
                <a:solidFill>
                  <a:schemeClr val="bg1"/>
                </a:solidFill>
                <a:cs typeface="Arial" pitchFamily="34" charset="0"/>
              </a:rPr>
              <a:t>Ex quaeque volumus definitiones vel, dolore feugiat reprehendunt nec an. Omnis noster ad vis, dicta scaevola perfecto eu pri, eam cu possim aliquam maiorum. Ex quaeque volumus definitiones vel, dolore feugiat reprehendunt nec an. Omnis noster ad vis, dicta scaevola perfecto eu pri, eam cu possim aliquam maiorum. </a:t>
            </a:r>
            <a:endParaRPr lang="ko-KR" altLang="en-US" sz="1600" dirty="0">
              <a:solidFill>
                <a:schemeClr val="bg1"/>
              </a:solidFill>
              <a:cs typeface="Arial" pitchFamily="34" charset="0"/>
            </a:endParaRPr>
          </a:p>
          <a:p>
            <a:pPr algn="just"/>
            <a:endParaRPr lang="ko-KR" altLang="en-US" sz="1600" dirty="0">
              <a:solidFill>
                <a:schemeClr val="bg1"/>
              </a:solidFill>
              <a:cs typeface="Arial" pitchFamily="34" charset="0"/>
            </a:endParaRPr>
          </a:p>
        </p:txBody>
      </p:sp>
      <p:sp>
        <p:nvSpPr>
          <p:cNvPr id="21" name="Text Placeholder 4">
            <a:extLst>
              <a:ext uri="{FF2B5EF4-FFF2-40B4-BE49-F238E27FC236}">
                <a16:creationId xmlns="" xmlns:a16="http://schemas.microsoft.com/office/drawing/2014/main" id="{085E0B03-0385-43AE-98F9-1E5D2DDB447A}"/>
              </a:ext>
            </a:extLst>
          </p:cNvPr>
          <p:cNvSpPr txBox="1">
            <a:spLocks/>
          </p:cNvSpPr>
          <p:nvPr/>
        </p:nvSpPr>
        <p:spPr>
          <a:xfrm>
            <a:off x="9482752" y="2996952"/>
            <a:ext cx="1909868" cy="43204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ko-KR" sz="2400" b="1" dirty="0">
                <a:solidFill>
                  <a:schemeClr val="bg1"/>
                </a:solidFill>
              </a:rPr>
              <a:t>TEXT HERE</a:t>
            </a:r>
          </a:p>
        </p:txBody>
      </p:sp>
      <p:pic>
        <p:nvPicPr>
          <p:cNvPr id="29" name="Picture Placeholder 28" descr="A red and white sign on a brick building&#10;&#10;Description generated with very high confidence">
            <a:extLst>
              <a:ext uri="{FF2B5EF4-FFF2-40B4-BE49-F238E27FC236}">
                <a16:creationId xmlns="" xmlns:a16="http://schemas.microsoft.com/office/drawing/2014/main" id="{F92C7E7C-6720-4BEA-A6E9-1A9D0A6D20FD}"/>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12500" b="12500"/>
          <a:stretch>
            <a:fillRect/>
          </a:stretch>
        </p:blipFill>
        <p:spPr/>
      </p:pic>
    </p:spTree>
    <p:extLst>
      <p:ext uri="{BB962C8B-B14F-4D97-AF65-F5344CB8AC3E}">
        <p14:creationId xmlns:p14="http://schemas.microsoft.com/office/powerpoint/2010/main" val="359444089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Shape 5">
            <a:extLst>
              <a:ext uri="{FF2B5EF4-FFF2-40B4-BE49-F238E27FC236}">
                <a16:creationId xmlns="" xmlns:a16="http://schemas.microsoft.com/office/drawing/2014/main" id="{3BC9D665-2455-43D9-ABE7-8B5535AD0D4A}"/>
              </a:ext>
            </a:extLst>
          </p:cNvPr>
          <p:cNvSpPr/>
          <p:nvPr/>
        </p:nvSpPr>
        <p:spPr>
          <a:xfrm>
            <a:off x="4571307" y="0"/>
            <a:ext cx="2333625" cy="6867525"/>
          </a:xfrm>
          <a:custGeom>
            <a:avLst/>
            <a:gdLst>
              <a:gd name="connsiteX0" fmla="*/ 2334387 w 2333625"/>
              <a:gd name="connsiteY0" fmla="*/ 3436144 h 6867525"/>
              <a:gd name="connsiteX1" fmla="*/ 442341 w 2333625"/>
              <a:gd name="connsiteY1" fmla="*/ 6865144 h 6867525"/>
              <a:gd name="connsiteX2" fmla="*/ 7144 w 2333625"/>
              <a:gd name="connsiteY2" fmla="*/ 6865144 h 6867525"/>
              <a:gd name="connsiteX3" fmla="*/ 1899190 w 2333625"/>
              <a:gd name="connsiteY3" fmla="*/ 3436144 h 6867525"/>
              <a:gd name="connsiteX4" fmla="*/ 7144 w 2333625"/>
              <a:gd name="connsiteY4" fmla="*/ 7144 h 6867525"/>
              <a:gd name="connsiteX5" fmla="*/ 442341 w 2333625"/>
              <a:gd name="connsiteY5" fmla="*/ 7144 h 686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3625" h="6867525">
                <a:moveTo>
                  <a:pt x="2334387" y="3436144"/>
                </a:moveTo>
                <a:lnTo>
                  <a:pt x="442341" y="6865144"/>
                </a:lnTo>
                <a:lnTo>
                  <a:pt x="7144" y="6865144"/>
                </a:lnTo>
                <a:lnTo>
                  <a:pt x="1899190" y="3436144"/>
                </a:lnTo>
                <a:lnTo>
                  <a:pt x="7144" y="7144"/>
                </a:lnTo>
                <a:lnTo>
                  <a:pt x="442341" y="7144"/>
                </a:lnTo>
                <a:close/>
              </a:path>
            </a:pathLst>
          </a:custGeom>
          <a:solidFill>
            <a:srgbClr val="E72B3C"/>
          </a:solidFill>
          <a:ln w="9525" cap="flat">
            <a:noFill/>
            <a:prstDash val="solid"/>
            <a:miter/>
          </a:ln>
        </p:spPr>
        <p:txBody>
          <a:bodyPr rtlCol="0" anchor="ctr"/>
          <a:lstStyle/>
          <a:p>
            <a:endParaRPr lang="en-US" dirty="0"/>
          </a:p>
        </p:txBody>
      </p:sp>
      <p:pic>
        <p:nvPicPr>
          <p:cNvPr id="14" name="Picture Placeholder 13" descr="A person standing in front of a building&#10;&#10;Description generated with very high confidence">
            <a:extLst>
              <a:ext uri="{FF2B5EF4-FFF2-40B4-BE49-F238E27FC236}">
                <a16:creationId xmlns="" xmlns:a16="http://schemas.microsoft.com/office/drawing/2014/main" id="{9BA1448C-BAFE-438C-80AE-E0196802D318}"/>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2454" r="22454"/>
          <a:stretch>
            <a:fillRect/>
          </a:stretch>
        </p:blipFill>
        <p:spPr/>
      </p:pic>
      <p:sp>
        <p:nvSpPr>
          <p:cNvPr id="5" name="Freeform: Shape 4">
            <a:extLst>
              <a:ext uri="{FF2B5EF4-FFF2-40B4-BE49-F238E27FC236}">
                <a16:creationId xmlns="" xmlns:a16="http://schemas.microsoft.com/office/drawing/2014/main" id="{49BA87BE-BAA7-4EC6-8DD4-8ED2E0AC42BF}"/>
              </a:ext>
            </a:extLst>
          </p:cNvPr>
          <p:cNvSpPr/>
          <p:nvPr/>
        </p:nvSpPr>
        <p:spPr>
          <a:xfrm>
            <a:off x="5259813" y="-7144"/>
            <a:ext cx="2333625" cy="6867525"/>
          </a:xfrm>
          <a:custGeom>
            <a:avLst/>
            <a:gdLst>
              <a:gd name="connsiteX0" fmla="*/ 2334387 w 2333625"/>
              <a:gd name="connsiteY0" fmla="*/ 3436144 h 6867525"/>
              <a:gd name="connsiteX1" fmla="*/ 442341 w 2333625"/>
              <a:gd name="connsiteY1" fmla="*/ 6865144 h 6867525"/>
              <a:gd name="connsiteX2" fmla="*/ 7144 w 2333625"/>
              <a:gd name="connsiteY2" fmla="*/ 6865144 h 6867525"/>
              <a:gd name="connsiteX3" fmla="*/ 1899190 w 2333625"/>
              <a:gd name="connsiteY3" fmla="*/ 3436144 h 6867525"/>
              <a:gd name="connsiteX4" fmla="*/ 7144 w 2333625"/>
              <a:gd name="connsiteY4" fmla="*/ 7144 h 6867525"/>
              <a:gd name="connsiteX5" fmla="*/ 442341 w 2333625"/>
              <a:gd name="connsiteY5" fmla="*/ 7144 h 686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3625" h="6867525">
                <a:moveTo>
                  <a:pt x="2334387" y="3436144"/>
                </a:moveTo>
                <a:lnTo>
                  <a:pt x="442341" y="6865144"/>
                </a:lnTo>
                <a:lnTo>
                  <a:pt x="7144" y="6865144"/>
                </a:lnTo>
                <a:lnTo>
                  <a:pt x="1899190" y="3436144"/>
                </a:lnTo>
                <a:lnTo>
                  <a:pt x="7144" y="7144"/>
                </a:lnTo>
                <a:lnTo>
                  <a:pt x="442341" y="7144"/>
                </a:lnTo>
                <a:close/>
              </a:path>
            </a:pathLst>
          </a:custGeom>
          <a:solidFill>
            <a:srgbClr val="E72B3C"/>
          </a:solidFill>
          <a:ln w="9525" cap="flat">
            <a:noFill/>
            <a:prstDash val="solid"/>
            <a:miter/>
          </a:ln>
        </p:spPr>
        <p:txBody>
          <a:bodyPr rtlCol="0" anchor="ctr"/>
          <a:lstStyle/>
          <a:p>
            <a:endParaRPr lang="en-US" dirty="0"/>
          </a:p>
        </p:txBody>
      </p:sp>
      <p:sp>
        <p:nvSpPr>
          <p:cNvPr id="7" name="Freeform: Shape 6">
            <a:extLst>
              <a:ext uri="{FF2B5EF4-FFF2-40B4-BE49-F238E27FC236}">
                <a16:creationId xmlns="" xmlns:a16="http://schemas.microsoft.com/office/drawing/2014/main" id="{C3ABFD21-11D3-4641-9DA2-67325F1CE0A3}"/>
              </a:ext>
            </a:extLst>
          </p:cNvPr>
          <p:cNvSpPr/>
          <p:nvPr/>
        </p:nvSpPr>
        <p:spPr>
          <a:xfrm>
            <a:off x="-17077" y="-6711"/>
            <a:ext cx="6724650" cy="6867525"/>
          </a:xfrm>
          <a:custGeom>
            <a:avLst/>
            <a:gdLst>
              <a:gd name="connsiteX0" fmla="*/ 7144 w 6724650"/>
              <a:gd name="connsiteY0" fmla="*/ 7144 h 6867525"/>
              <a:gd name="connsiteX1" fmla="*/ 4832223 w 6724650"/>
              <a:gd name="connsiteY1" fmla="*/ 7144 h 6867525"/>
              <a:gd name="connsiteX2" fmla="*/ 6724269 w 6724650"/>
              <a:gd name="connsiteY2" fmla="*/ 3436144 h 6867525"/>
              <a:gd name="connsiteX3" fmla="*/ 4832223 w 6724650"/>
              <a:gd name="connsiteY3" fmla="*/ 6865144 h 6867525"/>
              <a:gd name="connsiteX4" fmla="*/ 7144 w 6724650"/>
              <a:gd name="connsiteY4" fmla="*/ 6865144 h 6867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24650" h="6867525">
                <a:moveTo>
                  <a:pt x="7144" y="7144"/>
                </a:moveTo>
                <a:lnTo>
                  <a:pt x="4832223" y="7144"/>
                </a:lnTo>
                <a:lnTo>
                  <a:pt x="6724269" y="3436144"/>
                </a:lnTo>
                <a:lnTo>
                  <a:pt x="4832223" y="6865144"/>
                </a:lnTo>
                <a:lnTo>
                  <a:pt x="7144" y="6865144"/>
                </a:lnTo>
                <a:close/>
              </a:path>
            </a:pathLst>
          </a:custGeom>
          <a:gradFill>
            <a:gsLst>
              <a:gs pos="9000">
                <a:srgbClr val="E72B3C"/>
              </a:gs>
              <a:gs pos="79000">
                <a:srgbClr val="0D1E25">
                  <a:alpha val="19000"/>
                </a:srgbClr>
              </a:gs>
            </a:gsLst>
            <a:lin ang="18600000" scaled="0"/>
          </a:gradFill>
          <a:ln w="9525" cap="flat">
            <a:noFill/>
            <a:prstDash val="solid"/>
            <a:miter/>
          </a:ln>
        </p:spPr>
        <p:txBody>
          <a:bodyPr rtlCol="0" anchor="ctr"/>
          <a:lstStyle/>
          <a:p>
            <a:endParaRPr lang="en-US" dirty="0"/>
          </a:p>
        </p:txBody>
      </p:sp>
      <p:sp>
        <p:nvSpPr>
          <p:cNvPr id="15" name="TextBox 14">
            <a:extLst>
              <a:ext uri="{FF2B5EF4-FFF2-40B4-BE49-F238E27FC236}">
                <a16:creationId xmlns="" xmlns:a16="http://schemas.microsoft.com/office/drawing/2014/main" id="{813E6CB1-9C90-4AF7-8F6B-27DE7CB25F54}"/>
              </a:ext>
            </a:extLst>
          </p:cNvPr>
          <p:cNvSpPr txBox="1"/>
          <p:nvPr/>
        </p:nvSpPr>
        <p:spPr>
          <a:xfrm>
            <a:off x="7298674" y="233744"/>
            <a:ext cx="4312748" cy="1938992"/>
          </a:xfrm>
          <a:prstGeom prst="rect">
            <a:avLst/>
          </a:prstGeom>
          <a:noFill/>
        </p:spPr>
        <p:txBody>
          <a:bodyPr wrap="square" rtlCol="0">
            <a:spAutoFit/>
          </a:bodyPr>
          <a:lstStyle/>
          <a:p>
            <a:pPr algn="r"/>
            <a:r>
              <a:rPr lang="en-US" sz="6000" dirty="0">
                <a:solidFill>
                  <a:schemeClr val="bg1"/>
                </a:solidFill>
                <a:latin typeface="Roboto Black" panose="02000000000000000000" pitchFamily="2" charset="0"/>
                <a:ea typeface="Roboto Black" panose="02000000000000000000" pitchFamily="2" charset="0"/>
              </a:rPr>
              <a:t>GIANT TEMPLATE</a:t>
            </a:r>
          </a:p>
        </p:txBody>
      </p:sp>
      <p:sp>
        <p:nvSpPr>
          <p:cNvPr id="16" name="TextBox 15">
            <a:extLst>
              <a:ext uri="{FF2B5EF4-FFF2-40B4-BE49-F238E27FC236}">
                <a16:creationId xmlns="" xmlns:a16="http://schemas.microsoft.com/office/drawing/2014/main" id="{8065C2D1-21B7-41F4-86A8-6C4638D45BBF}"/>
              </a:ext>
            </a:extLst>
          </p:cNvPr>
          <p:cNvSpPr txBox="1"/>
          <p:nvPr/>
        </p:nvSpPr>
        <p:spPr>
          <a:xfrm>
            <a:off x="7416780" y="4352616"/>
            <a:ext cx="4076536" cy="1077218"/>
          </a:xfrm>
          <a:prstGeom prst="rect">
            <a:avLst/>
          </a:prstGeom>
          <a:noFill/>
        </p:spPr>
        <p:txBody>
          <a:bodyPr wrap="square" rtlCol="0">
            <a:spAutoFit/>
          </a:bodyPr>
          <a:lstStyle/>
          <a:p>
            <a:pPr algn="r"/>
            <a:r>
              <a:rPr lang="en-US" altLang="ko-KR" sz="1600" dirty="0">
                <a:solidFill>
                  <a:schemeClr val="bg1"/>
                </a:solidFill>
                <a:cs typeface="Arial" pitchFamily="34" charset="0"/>
              </a:rPr>
              <a:t>Ex quaeque volumus definitiones vel, dolore feugiat reprehendunt nec an. Omnis noster ad vis, dicta scaevola perfecto eu pri, eam cu possim aliquam maiorum. </a:t>
            </a:r>
            <a:endParaRPr lang="ko-KR" altLang="en-US" sz="1600" dirty="0">
              <a:solidFill>
                <a:schemeClr val="bg1"/>
              </a:solidFill>
              <a:cs typeface="Arial" pitchFamily="34" charset="0"/>
            </a:endParaRPr>
          </a:p>
        </p:txBody>
      </p:sp>
      <p:sp>
        <p:nvSpPr>
          <p:cNvPr id="17" name="Text Placeholder 4">
            <a:extLst>
              <a:ext uri="{FF2B5EF4-FFF2-40B4-BE49-F238E27FC236}">
                <a16:creationId xmlns="" xmlns:a16="http://schemas.microsoft.com/office/drawing/2014/main" id="{189DA5C1-00EB-4E7A-AF96-6B0E4170EC78}"/>
              </a:ext>
            </a:extLst>
          </p:cNvPr>
          <p:cNvSpPr txBox="1">
            <a:spLocks/>
          </p:cNvSpPr>
          <p:nvPr/>
        </p:nvSpPr>
        <p:spPr>
          <a:xfrm>
            <a:off x="9583448" y="3904818"/>
            <a:ext cx="1909868" cy="43204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ko-KR" sz="2400" b="1" dirty="0">
                <a:solidFill>
                  <a:schemeClr val="bg1"/>
                </a:solidFill>
              </a:rPr>
              <a:t>TEXT HERE</a:t>
            </a:r>
          </a:p>
        </p:txBody>
      </p:sp>
      <p:sp>
        <p:nvSpPr>
          <p:cNvPr id="20" name="TextBox 19">
            <a:extLst>
              <a:ext uri="{FF2B5EF4-FFF2-40B4-BE49-F238E27FC236}">
                <a16:creationId xmlns="" xmlns:a16="http://schemas.microsoft.com/office/drawing/2014/main" id="{F3F0729D-00CD-4A75-AD86-AFD4E5955C06}"/>
              </a:ext>
            </a:extLst>
          </p:cNvPr>
          <p:cNvSpPr txBox="1"/>
          <p:nvPr/>
        </p:nvSpPr>
        <p:spPr>
          <a:xfrm>
            <a:off x="7416780" y="5429834"/>
            <a:ext cx="4076536" cy="1077218"/>
          </a:xfrm>
          <a:prstGeom prst="rect">
            <a:avLst/>
          </a:prstGeom>
          <a:noFill/>
        </p:spPr>
        <p:txBody>
          <a:bodyPr wrap="square" rtlCol="0">
            <a:spAutoFit/>
          </a:bodyPr>
          <a:lstStyle/>
          <a:p>
            <a:pPr algn="r"/>
            <a:r>
              <a:rPr lang="en-US" altLang="ko-KR" sz="1600" dirty="0">
                <a:solidFill>
                  <a:schemeClr val="bg1"/>
                </a:solidFill>
                <a:cs typeface="Arial" pitchFamily="34" charset="0"/>
              </a:rPr>
              <a:t>Ex quaeque volumus definitiones vel, dolore feugiat reprehendunt nec an. Omnis noster ad vis, dicta scaevola perfecto eu pri, eam cu possim aliquam maiorum. </a:t>
            </a:r>
            <a:endParaRPr lang="ko-KR" altLang="en-US" sz="1600" dirty="0">
              <a:solidFill>
                <a:schemeClr val="bg1"/>
              </a:solidFill>
              <a:cs typeface="Arial" pitchFamily="34" charset="0"/>
            </a:endParaRPr>
          </a:p>
        </p:txBody>
      </p:sp>
    </p:spTree>
    <p:extLst>
      <p:ext uri="{BB962C8B-B14F-4D97-AF65-F5344CB8AC3E}">
        <p14:creationId xmlns:p14="http://schemas.microsoft.com/office/powerpoint/2010/main" val="299993218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 xmlns:a16="http://schemas.microsoft.com/office/drawing/2014/main" id="{7EF697F8-C5C5-4E08-B5BC-8B521D4E3C5C}"/>
              </a:ext>
            </a:extLst>
          </p:cNvPr>
          <p:cNvSpPr/>
          <p:nvPr/>
        </p:nvSpPr>
        <p:spPr>
          <a:xfrm>
            <a:off x="5007732" y="146690"/>
            <a:ext cx="6319996" cy="5627914"/>
          </a:xfrm>
          <a:custGeom>
            <a:avLst/>
            <a:gdLst>
              <a:gd name="connsiteX0" fmla="*/ 1114175 w 6319996"/>
              <a:gd name="connsiteY0" fmla="*/ 647971 h 5627914"/>
              <a:gd name="connsiteX1" fmla="*/ 1163153 w 6319996"/>
              <a:gd name="connsiteY1" fmla="*/ 606674 h 5627914"/>
              <a:gd name="connsiteX2" fmla="*/ 1213804 w 6319996"/>
              <a:gd name="connsiteY2" fmla="*/ 566670 h 5627914"/>
              <a:gd name="connsiteX3" fmla="*/ 1265749 w 6319996"/>
              <a:gd name="connsiteY3" fmla="*/ 527579 h 5627914"/>
              <a:gd name="connsiteX4" fmla="*/ 1319062 w 6319996"/>
              <a:gd name="connsiteY4" fmla="*/ 489476 h 5627914"/>
              <a:gd name="connsiteX5" fmla="*/ 1545699 w 6319996"/>
              <a:gd name="connsiteY5" fmla="*/ 349463 h 5627914"/>
              <a:gd name="connsiteX6" fmla="*/ 1791122 w 6319996"/>
              <a:gd name="connsiteY6" fmla="*/ 230744 h 5627914"/>
              <a:gd name="connsiteX7" fmla="*/ 2052059 w 6319996"/>
              <a:gd name="connsiteY7" fmla="*/ 135678 h 5627914"/>
              <a:gd name="connsiteX8" fmla="*/ 2324861 w 6319996"/>
              <a:gd name="connsiteY8" fmla="*/ 65938 h 5627914"/>
              <a:gd name="connsiteX9" fmla="*/ 2605573 w 6319996"/>
              <a:gd name="connsiteY9" fmla="*/ 22588 h 5627914"/>
              <a:gd name="connsiteX10" fmla="*/ 2890239 w 6319996"/>
              <a:gd name="connsiteY10" fmla="*/ 5780 h 5627914"/>
              <a:gd name="connsiteX11" fmla="*/ 2961576 w 6319996"/>
              <a:gd name="connsiteY11" fmla="*/ 5704 h 5627914"/>
              <a:gd name="connsiteX12" fmla="*/ 3032914 w 6319996"/>
              <a:gd name="connsiteY12" fmla="*/ 7910 h 5627914"/>
              <a:gd name="connsiteX13" fmla="*/ 3104251 w 6319996"/>
              <a:gd name="connsiteY13" fmla="*/ 10723 h 5627914"/>
              <a:gd name="connsiteX14" fmla="*/ 3139920 w 6319996"/>
              <a:gd name="connsiteY14" fmla="*/ 12549 h 5627914"/>
              <a:gd name="connsiteX15" fmla="*/ 3175589 w 6319996"/>
              <a:gd name="connsiteY15" fmla="*/ 15591 h 5627914"/>
              <a:gd name="connsiteX16" fmla="*/ 3246851 w 6319996"/>
              <a:gd name="connsiteY16" fmla="*/ 21903 h 5627914"/>
              <a:gd name="connsiteX17" fmla="*/ 3317960 w 6319996"/>
              <a:gd name="connsiteY17" fmla="*/ 29509 h 5627914"/>
              <a:gd name="connsiteX18" fmla="*/ 3459647 w 6319996"/>
              <a:gd name="connsiteY18" fmla="*/ 49663 h 5627914"/>
              <a:gd name="connsiteX19" fmla="*/ 3600116 w 6319996"/>
              <a:gd name="connsiteY19" fmla="*/ 76357 h 5627914"/>
              <a:gd name="connsiteX20" fmla="*/ 3634949 w 6319996"/>
              <a:gd name="connsiteY20" fmla="*/ 84115 h 5627914"/>
              <a:gd name="connsiteX21" fmla="*/ 3669629 w 6319996"/>
              <a:gd name="connsiteY21" fmla="*/ 92404 h 5627914"/>
              <a:gd name="connsiteX22" fmla="*/ 3738913 w 6319996"/>
              <a:gd name="connsiteY22" fmla="*/ 109136 h 5627914"/>
              <a:gd name="connsiteX23" fmla="*/ 4272348 w 6319996"/>
              <a:gd name="connsiteY23" fmla="*/ 294477 h 5627914"/>
              <a:gd name="connsiteX24" fmla="*/ 4759847 w 6319996"/>
              <a:gd name="connsiteY24" fmla="*/ 552905 h 5627914"/>
              <a:gd name="connsiteX25" fmla="*/ 5193121 w 6319996"/>
              <a:gd name="connsiteY25" fmla="*/ 866090 h 5627914"/>
              <a:gd name="connsiteX26" fmla="*/ 5645255 w 6319996"/>
              <a:gd name="connsiteY26" fmla="*/ 1319138 h 5627914"/>
              <a:gd name="connsiteX27" fmla="*/ 5998977 w 6319996"/>
              <a:gd name="connsiteY27" fmla="*/ 1874096 h 5627914"/>
              <a:gd name="connsiteX28" fmla="*/ 6229341 w 6319996"/>
              <a:gd name="connsiteY28" fmla="*/ 2504574 h 5627914"/>
              <a:gd name="connsiteX29" fmla="*/ 6320301 w 6319996"/>
              <a:gd name="connsiteY29" fmla="*/ 3175132 h 5627914"/>
              <a:gd name="connsiteX30" fmla="*/ 6268813 w 6319996"/>
              <a:gd name="connsiteY30" fmla="*/ 3852079 h 5627914"/>
              <a:gd name="connsiteX31" fmla="*/ 6077540 w 6319996"/>
              <a:gd name="connsiteY31" fmla="*/ 4503777 h 5627914"/>
              <a:gd name="connsiteX32" fmla="*/ 5759867 w 6319996"/>
              <a:gd name="connsiteY32" fmla="*/ 5096305 h 5627914"/>
              <a:gd name="connsiteX33" fmla="*/ 5337393 w 6319996"/>
              <a:gd name="connsiteY33" fmla="*/ 5604870 h 5627914"/>
              <a:gd name="connsiteX34" fmla="*/ 5312068 w 6319996"/>
              <a:gd name="connsiteY34" fmla="*/ 5550569 h 5627914"/>
              <a:gd name="connsiteX35" fmla="*/ 5292598 w 6319996"/>
              <a:gd name="connsiteY35" fmla="*/ 5484479 h 5627914"/>
              <a:gd name="connsiteX36" fmla="*/ 5258907 w 6319996"/>
              <a:gd name="connsiteY36" fmla="*/ 5442421 h 5627914"/>
              <a:gd name="connsiteX37" fmla="*/ 5230843 w 6319996"/>
              <a:gd name="connsiteY37" fmla="*/ 5440976 h 5627914"/>
              <a:gd name="connsiteX38" fmla="*/ 5191752 w 6319996"/>
              <a:gd name="connsiteY38" fmla="*/ 5457556 h 5627914"/>
              <a:gd name="connsiteX39" fmla="*/ 5108550 w 6319996"/>
              <a:gd name="connsiteY39" fmla="*/ 5509576 h 5627914"/>
              <a:gd name="connsiteX40" fmla="*/ 5070067 w 6319996"/>
              <a:gd name="connsiteY40" fmla="*/ 5531632 h 5627914"/>
              <a:gd name="connsiteX41" fmla="*/ 5032801 w 6319996"/>
              <a:gd name="connsiteY41" fmla="*/ 5550340 h 5627914"/>
              <a:gd name="connsiteX42" fmla="*/ 4964506 w 6319996"/>
              <a:gd name="connsiteY42" fmla="*/ 5581294 h 5627914"/>
              <a:gd name="connsiteX43" fmla="*/ 4933324 w 6319996"/>
              <a:gd name="connsiteY43" fmla="*/ 5593691 h 5627914"/>
              <a:gd name="connsiteX44" fmla="*/ 4903359 w 6319996"/>
              <a:gd name="connsiteY44" fmla="*/ 5603350 h 5627914"/>
              <a:gd name="connsiteX45" fmla="*/ 4722885 w 6319996"/>
              <a:gd name="connsiteY45" fmla="*/ 5624036 h 5627914"/>
              <a:gd name="connsiteX46" fmla="*/ 4554505 w 6319996"/>
              <a:gd name="connsiteY46" fmla="*/ 5494898 h 5627914"/>
              <a:gd name="connsiteX47" fmla="*/ 4581275 w 6319996"/>
              <a:gd name="connsiteY47" fmla="*/ 5438771 h 5627914"/>
              <a:gd name="connsiteX48" fmla="*/ 4621735 w 6319996"/>
              <a:gd name="connsiteY48" fmla="*/ 5404699 h 5627914"/>
              <a:gd name="connsiteX49" fmla="*/ 4666226 w 6319996"/>
              <a:gd name="connsiteY49" fmla="*/ 5369106 h 5627914"/>
              <a:gd name="connsiteX50" fmla="*/ 4731479 w 6319996"/>
              <a:gd name="connsiteY50" fmla="*/ 5310926 h 5627914"/>
              <a:gd name="connsiteX51" fmla="*/ 4702352 w 6319996"/>
              <a:gd name="connsiteY51" fmla="*/ 5296172 h 5627914"/>
              <a:gd name="connsiteX52" fmla="*/ 4753915 w 6319996"/>
              <a:gd name="connsiteY52" fmla="*/ 5250996 h 5627914"/>
              <a:gd name="connsiteX53" fmla="*/ 4780610 w 6319996"/>
              <a:gd name="connsiteY53" fmla="*/ 5227192 h 5627914"/>
              <a:gd name="connsiteX54" fmla="*/ 4794071 w 6319996"/>
              <a:gd name="connsiteY54" fmla="*/ 5214947 h 5627914"/>
              <a:gd name="connsiteX55" fmla="*/ 4807076 w 6319996"/>
              <a:gd name="connsiteY55" fmla="*/ 5202018 h 5627914"/>
              <a:gd name="connsiteX56" fmla="*/ 4859477 w 6319996"/>
              <a:gd name="connsiteY56" fmla="*/ 5149238 h 5627914"/>
              <a:gd name="connsiteX57" fmla="*/ 4885487 w 6319996"/>
              <a:gd name="connsiteY57" fmla="*/ 5122391 h 5627914"/>
              <a:gd name="connsiteX58" fmla="*/ 4910128 w 6319996"/>
              <a:gd name="connsiteY58" fmla="*/ 5094403 h 5627914"/>
              <a:gd name="connsiteX59" fmla="*/ 4957965 w 6319996"/>
              <a:gd name="connsiteY59" fmla="*/ 5038961 h 5627914"/>
              <a:gd name="connsiteX60" fmla="*/ 4969449 w 6319996"/>
              <a:gd name="connsiteY60" fmla="*/ 5025271 h 5627914"/>
              <a:gd name="connsiteX61" fmla="*/ 4980173 w 6319996"/>
              <a:gd name="connsiteY61" fmla="*/ 5011201 h 5627914"/>
              <a:gd name="connsiteX62" fmla="*/ 5001011 w 6319996"/>
              <a:gd name="connsiteY62" fmla="*/ 4983595 h 5627914"/>
              <a:gd name="connsiteX63" fmla="*/ 5039570 w 6319996"/>
              <a:gd name="connsiteY63" fmla="*/ 4930966 h 5627914"/>
              <a:gd name="connsiteX64" fmla="*/ 5056378 w 6319996"/>
              <a:gd name="connsiteY64" fmla="*/ 4905716 h 5627914"/>
              <a:gd name="connsiteX65" fmla="*/ 5071436 w 6319996"/>
              <a:gd name="connsiteY65" fmla="*/ 4881531 h 5627914"/>
              <a:gd name="connsiteX66" fmla="*/ 5115319 w 6319996"/>
              <a:gd name="connsiteY66" fmla="*/ 4801448 h 5627914"/>
              <a:gd name="connsiteX67" fmla="*/ 5126346 w 6319996"/>
              <a:gd name="connsiteY67" fmla="*/ 4755360 h 5627914"/>
              <a:gd name="connsiteX68" fmla="*/ 5100184 w 6319996"/>
              <a:gd name="connsiteY68" fmla="*/ 4755816 h 5627914"/>
              <a:gd name="connsiteX69" fmla="*/ 5071056 w 6319996"/>
              <a:gd name="connsiteY69" fmla="*/ 4776578 h 5627914"/>
              <a:gd name="connsiteX70" fmla="*/ 5028162 w 6319996"/>
              <a:gd name="connsiteY70" fmla="*/ 4811031 h 5627914"/>
              <a:gd name="connsiteX71" fmla="*/ 4977435 w 6319996"/>
              <a:gd name="connsiteY71" fmla="*/ 4843125 h 5627914"/>
              <a:gd name="connsiteX72" fmla="*/ 4948610 w 6319996"/>
              <a:gd name="connsiteY72" fmla="*/ 4867994 h 5627914"/>
              <a:gd name="connsiteX73" fmla="*/ 4917505 w 6319996"/>
              <a:gd name="connsiteY73" fmla="*/ 4897198 h 5627914"/>
              <a:gd name="connsiteX74" fmla="*/ 4849970 w 6319996"/>
              <a:gd name="connsiteY74" fmla="*/ 4964809 h 5627914"/>
              <a:gd name="connsiteX75" fmla="*/ 4813616 w 6319996"/>
              <a:gd name="connsiteY75" fmla="*/ 5000707 h 5627914"/>
              <a:gd name="connsiteX76" fmla="*/ 4776122 w 6319996"/>
              <a:gd name="connsiteY76" fmla="*/ 5036832 h 5627914"/>
              <a:gd name="connsiteX77" fmla="*/ 4484916 w 6319996"/>
              <a:gd name="connsiteY77" fmla="*/ 5204072 h 5627914"/>
              <a:gd name="connsiteX78" fmla="*/ 4414263 w 6319996"/>
              <a:gd name="connsiteY78" fmla="*/ 5160189 h 5627914"/>
              <a:gd name="connsiteX79" fmla="*/ 4399965 w 6319996"/>
              <a:gd name="connsiteY79" fmla="*/ 5122619 h 5627914"/>
              <a:gd name="connsiteX80" fmla="*/ 4390763 w 6319996"/>
              <a:gd name="connsiteY80" fmla="*/ 5080486 h 5627914"/>
              <a:gd name="connsiteX81" fmla="*/ 4365513 w 6319996"/>
              <a:gd name="connsiteY81" fmla="*/ 5001543 h 5627914"/>
              <a:gd name="connsiteX82" fmla="*/ 4296761 w 6319996"/>
              <a:gd name="connsiteY82" fmla="*/ 4956900 h 5627914"/>
              <a:gd name="connsiteX83" fmla="*/ 4281855 w 6319996"/>
              <a:gd name="connsiteY83" fmla="*/ 4968612 h 5627914"/>
              <a:gd name="connsiteX84" fmla="*/ 4264819 w 6319996"/>
              <a:gd name="connsiteY84" fmla="*/ 4980628 h 5627914"/>
              <a:gd name="connsiteX85" fmla="*/ 4226945 w 6319996"/>
              <a:gd name="connsiteY85" fmla="*/ 5007551 h 5627914"/>
              <a:gd name="connsiteX86" fmla="*/ 4206563 w 6319996"/>
              <a:gd name="connsiteY86" fmla="*/ 5022077 h 5627914"/>
              <a:gd name="connsiteX87" fmla="*/ 4196067 w 6319996"/>
              <a:gd name="connsiteY87" fmla="*/ 5029530 h 5627914"/>
              <a:gd name="connsiteX88" fmla="*/ 4185116 w 6319996"/>
              <a:gd name="connsiteY88" fmla="*/ 5036527 h 5627914"/>
              <a:gd name="connsiteX89" fmla="*/ 4140320 w 6319996"/>
              <a:gd name="connsiteY89" fmla="*/ 5065199 h 5627914"/>
              <a:gd name="connsiteX90" fmla="*/ 4117885 w 6319996"/>
              <a:gd name="connsiteY90" fmla="*/ 5079649 h 5627914"/>
              <a:gd name="connsiteX91" fmla="*/ 4106705 w 6319996"/>
              <a:gd name="connsiteY91" fmla="*/ 5086798 h 5627914"/>
              <a:gd name="connsiteX92" fmla="*/ 4095297 w 6319996"/>
              <a:gd name="connsiteY92" fmla="*/ 5093339 h 5627914"/>
              <a:gd name="connsiteX93" fmla="*/ 4051186 w 6319996"/>
              <a:gd name="connsiteY93" fmla="*/ 5118664 h 5627914"/>
              <a:gd name="connsiteX94" fmla="*/ 4010878 w 6319996"/>
              <a:gd name="connsiteY94" fmla="*/ 5141632 h 5627914"/>
              <a:gd name="connsiteX95" fmla="*/ 3975514 w 6319996"/>
              <a:gd name="connsiteY95" fmla="*/ 5159657 h 5627914"/>
              <a:gd name="connsiteX96" fmla="*/ 3916040 w 6319996"/>
              <a:gd name="connsiteY96" fmla="*/ 5044513 h 5627914"/>
              <a:gd name="connsiteX97" fmla="*/ 3880295 w 6319996"/>
              <a:gd name="connsiteY97" fmla="*/ 4975533 h 5627914"/>
              <a:gd name="connsiteX98" fmla="*/ 3459114 w 6319996"/>
              <a:gd name="connsiteY98" fmla="*/ 5091438 h 5627914"/>
              <a:gd name="connsiteX99" fmla="*/ 2969182 w 6319996"/>
              <a:gd name="connsiteY99" fmla="*/ 5162319 h 5627914"/>
              <a:gd name="connsiteX100" fmla="*/ 2941803 w 6319996"/>
              <a:gd name="connsiteY100" fmla="*/ 5063070 h 5627914"/>
              <a:gd name="connsiteX101" fmla="*/ 2968953 w 6319996"/>
              <a:gd name="connsiteY101" fmla="*/ 5021545 h 5627914"/>
              <a:gd name="connsiteX102" fmla="*/ 3046603 w 6319996"/>
              <a:gd name="connsiteY102" fmla="*/ 4987625 h 5627914"/>
              <a:gd name="connsiteX103" fmla="*/ 3062498 w 6319996"/>
              <a:gd name="connsiteY103" fmla="*/ 4986865 h 5627914"/>
              <a:gd name="connsiteX104" fmla="*/ 3078317 w 6319996"/>
              <a:gd name="connsiteY104" fmla="*/ 4985115 h 5627914"/>
              <a:gd name="connsiteX105" fmla="*/ 3109880 w 6319996"/>
              <a:gd name="connsiteY105" fmla="*/ 4981769 h 5627914"/>
              <a:gd name="connsiteX106" fmla="*/ 3172775 w 6319996"/>
              <a:gd name="connsiteY106" fmla="*/ 4974316 h 5627914"/>
              <a:gd name="connsiteX107" fmla="*/ 3235291 w 6319996"/>
              <a:gd name="connsiteY107" fmla="*/ 4964809 h 5627914"/>
              <a:gd name="connsiteX108" fmla="*/ 3297122 w 6319996"/>
              <a:gd name="connsiteY108" fmla="*/ 4952109 h 5627914"/>
              <a:gd name="connsiteX109" fmla="*/ 3327999 w 6319996"/>
              <a:gd name="connsiteY109" fmla="*/ 4945872 h 5627914"/>
              <a:gd name="connsiteX110" fmla="*/ 3358420 w 6319996"/>
              <a:gd name="connsiteY110" fmla="*/ 4937735 h 5627914"/>
              <a:gd name="connsiteX111" fmla="*/ 3388917 w 6319996"/>
              <a:gd name="connsiteY111" fmla="*/ 4929825 h 5627914"/>
              <a:gd name="connsiteX112" fmla="*/ 3404128 w 6319996"/>
              <a:gd name="connsiteY112" fmla="*/ 4925946 h 5627914"/>
              <a:gd name="connsiteX113" fmla="*/ 3419263 w 6319996"/>
              <a:gd name="connsiteY113" fmla="*/ 4921611 h 5627914"/>
              <a:gd name="connsiteX114" fmla="*/ 3479192 w 6319996"/>
              <a:gd name="connsiteY114" fmla="*/ 4902674 h 5627914"/>
              <a:gd name="connsiteX115" fmla="*/ 3494175 w 6319996"/>
              <a:gd name="connsiteY115" fmla="*/ 4898111 h 5627914"/>
              <a:gd name="connsiteX116" fmla="*/ 3508929 w 6319996"/>
              <a:gd name="connsiteY116" fmla="*/ 4892559 h 5627914"/>
              <a:gd name="connsiteX117" fmla="*/ 3538362 w 6319996"/>
              <a:gd name="connsiteY117" fmla="*/ 4881531 h 5627914"/>
              <a:gd name="connsiteX118" fmla="*/ 3654646 w 6319996"/>
              <a:gd name="connsiteY118" fmla="*/ 4834151 h 5627914"/>
              <a:gd name="connsiteX119" fmla="*/ 3711002 w 6319996"/>
              <a:gd name="connsiteY119" fmla="*/ 4806467 h 5627914"/>
              <a:gd name="connsiteX120" fmla="*/ 3725147 w 6319996"/>
              <a:gd name="connsiteY120" fmla="*/ 4799698 h 5627914"/>
              <a:gd name="connsiteX121" fmla="*/ 3732220 w 6319996"/>
              <a:gd name="connsiteY121" fmla="*/ 4796352 h 5627914"/>
              <a:gd name="connsiteX122" fmla="*/ 3739065 w 6319996"/>
              <a:gd name="connsiteY122" fmla="*/ 4792474 h 5627914"/>
              <a:gd name="connsiteX123" fmla="*/ 3766520 w 6319996"/>
              <a:gd name="connsiteY123" fmla="*/ 4777187 h 5627914"/>
              <a:gd name="connsiteX124" fmla="*/ 3794051 w 6319996"/>
              <a:gd name="connsiteY124" fmla="*/ 4762128 h 5627914"/>
              <a:gd name="connsiteX125" fmla="*/ 3807817 w 6319996"/>
              <a:gd name="connsiteY125" fmla="*/ 4754599 h 5627914"/>
              <a:gd name="connsiteX126" fmla="*/ 3821126 w 6319996"/>
              <a:gd name="connsiteY126" fmla="*/ 4746233 h 5627914"/>
              <a:gd name="connsiteX127" fmla="*/ 3874591 w 6319996"/>
              <a:gd name="connsiteY127" fmla="*/ 4713378 h 5627914"/>
              <a:gd name="connsiteX128" fmla="*/ 3926460 w 6319996"/>
              <a:gd name="connsiteY128" fmla="*/ 4678014 h 5627914"/>
              <a:gd name="connsiteX129" fmla="*/ 3952317 w 6319996"/>
              <a:gd name="connsiteY129" fmla="*/ 4660218 h 5627914"/>
              <a:gd name="connsiteX130" fmla="*/ 3977263 w 6319996"/>
              <a:gd name="connsiteY130" fmla="*/ 4641128 h 5627914"/>
              <a:gd name="connsiteX131" fmla="*/ 4002284 w 6319996"/>
              <a:gd name="connsiteY131" fmla="*/ 4622267 h 5627914"/>
              <a:gd name="connsiteX132" fmla="*/ 4014833 w 6319996"/>
              <a:gd name="connsiteY132" fmla="*/ 4612912 h 5627914"/>
              <a:gd name="connsiteX133" fmla="*/ 4026849 w 6319996"/>
              <a:gd name="connsiteY133" fmla="*/ 4602798 h 5627914"/>
              <a:gd name="connsiteX134" fmla="*/ 4074991 w 6319996"/>
              <a:gd name="connsiteY134" fmla="*/ 4562565 h 5627914"/>
              <a:gd name="connsiteX135" fmla="*/ 4080999 w 6319996"/>
              <a:gd name="connsiteY135" fmla="*/ 4557546 h 5627914"/>
              <a:gd name="connsiteX136" fmla="*/ 4086703 w 6319996"/>
              <a:gd name="connsiteY136" fmla="*/ 4552146 h 5627914"/>
              <a:gd name="connsiteX137" fmla="*/ 4098187 w 6319996"/>
              <a:gd name="connsiteY137" fmla="*/ 4541423 h 5627914"/>
              <a:gd name="connsiteX138" fmla="*/ 4121231 w 6319996"/>
              <a:gd name="connsiteY138" fmla="*/ 4520128 h 5627914"/>
              <a:gd name="connsiteX139" fmla="*/ 4144275 w 6319996"/>
              <a:gd name="connsiteY139" fmla="*/ 4498909 h 5627914"/>
              <a:gd name="connsiteX140" fmla="*/ 4166178 w 6319996"/>
              <a:gd name="connsiteY140" fmla="*/ 4476474 h 5627914"/>
              <a:gd name="connsiteX141" fmla="*/ 4188233 w 6319996"/>
              <a:gd name="connsiteY141" fmla="*/ 4454190 h 5627914"/>
              <a:gd name="connsiteX142" fmla="*/ 4209833 w 6319996"/>
              <a:gd name="connsiteY142" fmla="*/ 4431526 h 5627914"/>
              <a:gd name="connsiteX143" fmla="*/ 4251586 w 6319996"/>
              <a:gd name="connsiteY143" fmla="*/ 4384906 h 5627914"/>
              <a:gd name="connsiteX144" fmla="*/ 4271588 w 6319996"/>
              <a:gd name="connsiteY144" fmla="*/ 4360873 h 5627914"/>
              <a:gd name="connsiteX145" fmla="*/ 4291285 w 6319996"/>
              <a:gd name="connsiteY145" fmla="*/ 4336613 h 5627914"/>
              <a:gd name="connsiteX146" fmla="*/ 4311059 w 6319996"/>
              <a:gd name="connsiteY146" fmla="*/ 4312503 h 5627914"/>
              <a:gd name="connsiteX147" fmla="*/ 4329388 w 6319996"/>
              <a:gd name="connsiteY147" fmla="*/ 4287254 h 5627914"/>
              <a:gd name="connsiteX148" fmla="*/ 4347945 w 6319996"/>
              <a:gd name="connsiteY148" fmla="*/ 4262157 h 5627914"/>
              <a:gd name="connsiteX149" fmla="*/ 4366045 w 6319996"/>
              <a:gd name="connsiteY149" fmla="*/ 4236755 h 5627914"/>
              <a:gd name="connsiteX150" fmla="*/ 4400498 w 6319996"/>
              <a:gd name="connsiteY150" fmla="*/ 4184887 h 5627914"/>
              <a:gd name="connsiteX151" fmla="*/ 4416772 w 6319996"/>
              <a:gd name="connsiteY151" fmla="*/ 4158421 h 5627914"/>
              <a:gd name="connsiteX152" fmla="*/ 4432668 w 6319996"/>
              <a:gd name="connsiteY152" fmla="*/ 4131726 h 5627914"/>
              <a:gd name="connsiteX153" fmla="*/ 4448791 w 6319996"/>
              <a:gd name="connsiteY153" fmla="*/ 4105184 h 5627914"/>
              <a:gd name="connsiteX154" fmla="*/ 4463241 w 6319996"/>
              <a:gd name="connsiteY154" fmla="*/ 4077728 h 5627914"/>
              <a:gd name="connsiteX155" fmla="*/ 4565000 w 6319996"/>
              <a:gd name="connsiteY155" fmla="*/ 3852536 h 5627914"/>
              <a:gd name="connsiteX156" fmla="*/ 4666302 w 6319996"/>
              <a:gd name="connsiteY156" fmla="*/ 3373250 h 5627914"/>
              <a:gd name="connsiteX157" fmla="*/ 4669040 w 6319996"/>
              <a:gd name="connsiteY157" fmla="*/ 3311724 h 5627914"/>
              <a:gd name="connsiteX158" fmla="*/ 4669877 w 6319996"/>
              <a:gd name="connsiteY158" fmla="*/ 3296361 h 5627914"/>
              <a:gd name="connsiteX159" fmla="*/ 4669648 w 6319996"/>
              <a:gd name="connsiteY159" fmla="*/ 3280922 h 5627914"/>
              <a:gd name="connsiteX160" fmla="*/ 4669344 w 6319996"/>
              <a:gd name="connsiteY160" fmla="*/ 3250045 h 5627914"/>
              <a:gd name="connsiteX161" fmla="*/ 4664781 w 6319996"/>
              <a:gd name="connsiteY161" fmla="*/ 3126839 h 5627914"/>
              <a:gd name="connsiteX162" fmla="*/ 4663412 w 6319996"/>
              <a:gd name="connsiteY162" fmla="*/ 3111552 h 5627914"/>
              <a:gd name="connsiteX163" fmla="*/ 4661663 w 6319996"/>
              <a:gd name="connsiteY163" fmla="*/ 3096342 h 5627914"/>
              <a:gd name="connsiteX164" fmla="*/ 4658393 w 6319996"/>
              <a:gd name="connsiteY164" fmla="*/ 3065844 h 5627914"/>
              <a:gd name="connsiteX165" fmla="*/ 4655350 w 6319996"/>
              <a:gd name="connsiteY165" fmla="*/ 3035347 h 5627914"/>
              <a:gd name="connsiteX166" fmla="*/ 4650407 w 6319996"/>
              <a:gd name="connsiteY166" fmla="*/ 3005230 h 5627914"/>
              <a:gd name="connsiteX167" fmla="*/ 4640825 w 6319996"/>
              <a:gd name="connsiteY167" fmla="*/ 2944996 h 5627914"/>
              <a:gd name="connsiteX168" fmla="*/ 4628200 w 6319996"/>
              <a:gd name="connsiteY168" fmla="*/ 2885523 h 5627914"/>
              <a:gd name="connsiteX169" fmla="*/ 4613674 w 6319996"/>
              <a:gd name="connsiteY169" fmla="*/ 2826582 h 5627914"/>
              <a:gd name="connsiteX170" fmla="*/ 4597474 w 6319996"/>
              <a:gd name="connsiteY170" fmla="*/ 2768174 h 5627914"/>
              <a:gd name="connsiteX171" fmla="*/ 4579374 w 6319996"/>
              <a:gd name="connsiteY171" fmla="*/ 2710449 h 5627914"/>
              <a:gd name="connsiteX172" fmla="*/ 4558383 w 6319996"/>
              <a:gd name="connsiteY172" fmla="*/ 2653790 h 5627914"/>
              <a:gd name="connsiteX173" fmla="*/ 4456472 w 6319996"/>
              <a:gd name="connsiteY173" fmla="*/ 2435138 h 5627914"/>
              <a:gd name="connsiteX174" fmla="*/ 4442098 w 6319996"/>
              <a:gd name="connsiteY174" fmla="*/ 2408671 h 5627914"/>
              <a:gd name="connsiteX175" fmla="*/ 4426203 w 6319996"/>
              <a:gd name="connsiteY175" fmla="*/ 2383042 h 5627914"/>
              <a:gd name="connsiteX176" fmla="*/ 4410536 w 6319996"/>
              <a:gd name="connsiteY176" fmla="*/ 2357260 h 5627914"/>
              <a:gd name="connsiteX177" fmla="*/ 4394413 w 6319996"/>
              <a:gd name="connsiteY177" fmla="*/ 2331782 h 5627914"/>
              <a:gd name="connsiteX178" fmla="*/ 4360570 w 6319996"/>
              <a:gd name="connsiteY178" fmla="*/ 2281891 h 5627914"/>
              <a:gd name="connsiteX179" fmla="*/ 4342697 w 6319996"/>
              <a:gd name="connsiteY179" fmla="*/ 2257554 h 5627914"/>
              <a:gd name="connsiteX180" fmla="*/ 4324596 w 6319996"/>
              <a:gd name="connsiteY180" fmla="*/ 2233446 h 5627914"/>
              <a:gd name="connsiteX181" fmla="*/ 4306648 w 6319996"/>
              <a:gd name="connsiteY181" fmla="*/ 2209261 h 5627914"/>
              <a:gd name="connsiteX182" fmla="*/ 4287255 w 6319996"/>
              <a:gd name="connsiteY182" fmla="*/ 2186141 h 5627914"/>
              <a:gd name="connsiteX183" fmla="*/ 4268089 w 6319996"/>
              <a:gd name="connsiteY183" fmla="*/ 2162869 h 5627914"/>
              <a:gd name="connsiteX184" fmla="*/ 4248543 w 6319996"/>
              <a:gd name="connsiteY184" fmla="*/ 2139977 h 5627914"/>
              <a:gd name="connsiteX185" fmla="*/ 4208008 w 6319996"/>
              <a:gd name="connsiteY185" fmla="*/ 2095409 h 5627914"/>
              <a:gd name="connsiteX186" fmla="*/ 4186941 w 6319996"/>
              <a:gd name="connsiteY186" fmla="*/ 2073886 h 5627914"/>
              <a:gd name="connsiteX187" fmla="*/ 4165646 w 6319996"/>
              <a:gd name="connsiteY187" fmla="*/ 2052592 h 5627914"/>
              <a:gd name="connsiteX188" fmla="*/ 3983347 w 6319996"/>
              <a:gd name="connsiteY188" fmla="*/ 1896455 h 5627914"/>
              <a:gd name="connsiteX189" fmla="*/ 3781959 w 6319996"/>
              <a:gd name="connsiteY189" fmla="*/ 1768230 h 5627914"/>
              <a:gd name="connsiteX190" fmla="*/ 3755949 w 6319996"/>
              <a:gd name="connsiteY190" fmla="*/ 1753704 h 5627914"/>
              <a:gd name="connsiteX191" fmla="*/ 3729102 w 6319996"/>
              <a:gd name="connsiteY191" fmla="*/ 1740851 h 5627914"/>
              <a:gd name="connsiteX192" fmla="*/ 3702407 w 6319996"/>
              <a:gd name="connsiteY192" fmla="*/ 1727770 h 5627914"/>
              <a:gd name="connsiteX193" fmla="*/ 3675561 w 6319996"/>
              <a:gd name="connsiteY193" fmla="*/ 1715069 h 5627914"/>
              <a:gd name="connsiteX194" fmla="*/ 3621107 w 6319996"/>
              <a:gd name="connsiteY194" fmla="*/ 1691569 h 5627914"/>
              <a:gd name="connsiteX195" fmla="*/ 3593500 w 6319996"/>
              <a:gd name="connsiteY195" fmla="*/ 1680769 h 5627914"/>
              <a:gd name="connsiteX196" fmla="*/ 3565740 w 6319996"/>
              <a:gd name="connsiteY196" fmla="*/ 1670426 h 5627914"/>
              <a:gd name="connsiteX197" fmla="*/ 3538133 w 6319996"/>
              <a:gd name="connsiteY197" fmla="*/ 1659779 h 5627914"/>
              <a:gd name="connsiteX198" fmla="*/ 3509918 w 6319996"/>
              <a:gd name="connsiteY198" fmla="*/ 1650804 h 5627914"/>
              <a:gd name="connsiteX199" fmla="*/ 3453562 w 6319996"/>
              <a:gd name="connsiteY199" fmla="*/ 1632856 h 5627914"/>
              <a:gd name="connsiteX200" fmla="*/ 3396447 w 6319996"/>
              <a:gd name="connsiteY200" fmla="*/ 1617645 h 5627914"/>
              <a:gd name="connsiteX201" fmla="*/ 3382225 w 6319996"/>
              <a:gd name="connsiteY201" fmla="*/ 1613690 h 5627914"/>
              <a:gd name="connsiteX202" fmla="*/ 3367775 w 6319996"/>
              <a:gd name="connsiteY202" fmla="*/ 1610648 h 5627914"/>
              <a:gd name="connsiteX203" fmla="*/ 3338875 w 6319996"/>
              <a:gd name="connsiteY203" fmla="*/ 1604488 h 5627914"/>
              <a:gd name="connsiteX204" fmla="*/ 3222666 w 6319996"/>
              <a:gd name="connsiteY204" fmla="*/ 1583041 h 5627914"/>
              <a:gd name="connsiteX205" fmla="*/ 3163801 w 6319996"/>
              <a:gd name="connsiteY205" fmla="*/ 1576348 h 5627914"/>
              <a:gd name="connsiteX206" fmla="*/ 3134368 w 6319996"/>
              <a:gd name="connsiteY206" fmla="*/ 1572926 h 5627914"/>
              <a:gd name="connsiteX207" fmla="*/ 3104708 w 6319996"/>
              <a:gd name="connsiteY207" fmla="*/ 1571177 h 5627914"/>
              <a:gd name="connsiteX208" fmla="*/ 3075123 w 6319996"/>
              <a:gd name="connsiteY208" fmla="*/ 1569199 h 5627914"/>
              <a:gd name="connsiteX209" fmla="*/ 3045463 w 6319996"/>
              <a:gd name="connsiteY209" fmla="*/ 1567602 h 5627914"/>
              <a:gd name="connsiteX210" fmla="*/ 2985837 w 6319996"/>
              <a:gd name="connsiteY210" fmla="*/ 1566690 h 5627914"/>
              <a:gd name="connsiteX211" fmla="*/ 2970931 w 6319996"/>
              <a:gd name="connsiteY211" fmla="*/ 1566309 h 5627914"/>
              <a:gd name="connsiteX212" fmla="*/ 2956024 w 6319996"/>
              <a:gd name="connsiteY212" fmla="*/ 1566614 h 5627914"/>
              <a:gd name="connsiteX213" fmla="*/ 2926212 w 6319996"/>
              <a:gd name="connsiteY213" fmla="*/ 1567298 h 5627914"/>
              <a:gd name="connsiteX214" fmla="*/ 2866814 w 6319996"/>
              <a:gd name="connsiteY214" fmla="*/ 1570188 h 5627914"/>
              <a:gd name="connsiteX215" fmla="*/ 2633104 w 6319996"/>
              <a:gd name="connsiteY215" fmla="*/ 1602511 h 5627914"/>
              <a:gd name="connsiteX216" fmla="*/ 2407531 w 6319996"/>
              <a:gd name="connsiteY216" fmla="*/ 1666927 h 5627914"/>
              <a:gd name="connsiteX217" fmla="*/ 1653923 w 6319996"/>
              <a:gd name="connsiteY217" fmla="*/ 2213596 h 5627914"/>
              <a:gd name="connsiteX218" fmla="*/ 1635898 w 6319996"/>
              <a:gd name="connsiteY218" fmla="*/ 2237020 h 5627914"/>
              <a:gd name="connsiteX219" fmla="*/ 1618026 w 6319996"/>
              <a:gd name="connsiteY219" fmla="*/ 2260520 h 5627914"/>
              <a:gd name="connsiteX220" fmla="*/ 1583726 w 6319996"/>
              <a:gd name="connsiteY220" fmla="*/ 2308586 h 5627914"/>
              <a:gd name="connsiteX221" fmla="*/ 1551403 w 6319996"/>
              <a:gd name="connsiteY221" fmla="*/ 2358020 h 5627914"/>
              <a:gd name="connsiteX222" fmla="*/ 1520830 w 6319996"/>
              <a:gd name="connsiteY222" fmla="*/ 2408519 h 5627914"/>
              <a:gd name="connsiteX223" fmla="*/ 1415953 w 6319996"/>
              <a:gd name="connsiteY223" fmla="*/ 2619718 h 5627914"/>
              <a:gd name="connsiteX224" fmla="*/ 1296930 w 6319996"/>
              <a:gd name="connsiteY224" fmla="*/ 3077328 h 5627914"/>
              <a:gd name="connsiteX225" fmla="*/ 1286207 w 6319996"/>
              <a:gd name="connsiteY225" fmla="*/ 3125774 h 5627914"/>
              <a:gd name="connsiteX226" fmla="*/ 1283241 w 6319996"/>
              <a:gd name="connsiteY226" fmla="*/ 3136117 h 5627914"/>
              <a:gd name="connsiteX227" fmla="*/ 1280731 w 6319996"/>
              <a:gd name="connsiteY227" fmla="*/ 3145852 h 5627914"/>
              <a:gd name="connsiteX228" fmla="*/ 1275255 w 6319996"/>
              <a:gd name="connsiteY228" fmla="*/ 3163344 h 5627914"/>
              <a:gd name="connsiteX229" fmla="*/ 1248485 w 6319996"/>
              <a:gd name="connsiteY229" fmla="*/ 3208596 h 5627914"/>
              <a:gd name="connsiteX230" fmla="*/ 1216390 w 6319996"/>
              <a:gd name="connsiteY230" fmla="*/ 3221601 h 5627914"/>
              <a:gd name="connsiteX231" fmla="*/ 1198442 w 6319996"/>
              <a:gd name="connsiteY231" fmla="*/ 3210725 h 5627914"/>
              <a:gd name="connsiteX232" fmla="*/ 1196084 w 6319996"/>
              <a:gd name="connsiteY232" fmla="*/ 3208672 h 5627914"/>
              <a:gd name="connsiteX233" fmla="*/ 1193802 w 6319996"/>
              <a:gd name="connsiteY233" fmla="*/ 3207075 h 5627914"/>
              <a:gd name="connsiteX234" fmla="*/ 1189163 w 6319996"/>
              <a:gd name="connsiteY234" fmla="*/ 3203576 h 5627914"/>
              <a:gd name="connsiteX235" fmla="*/ 1179809 w 6319996"/>
              <a:gd name="connsiteY235" fmla="*/ 3195210 h 5627914"/>
              <a:gd name="connsiteX236" fmla="*/ 1140642 w 6319996"/>
              <a:gd name="connsiteY236" fmla="*/ 3145548 h 5627914"/>
              <a:gd name="connsiteX237" fmla="*/ 1130527 w 6319996"/>
              <a:gd name="connsiteY237" fmla="*/ 3129425 h 5627914"/>
              <a:gd name="connsiteX238" fmla="*/ 1121248 w 6319996"/>
              <a:gd name="connsiteY238" fmla="*/ 3112085 h 5627914"/>
              <a:gd name="connsiteX239" fmla="*/ 1102691 w 6319996"/>
              <a:gd name="connsiteY239" fmla="*/ 3073830 h 5627914"/>
              <a:gd name="connsiteX240" fmla="*/ 1041773 w 6319996"/>
              <a:gd name="connsiteY240" fmla="*/ 2888109 h 5627914"/>
              <a:gd name="connsiteX241" fmla="*/ 1038731 w 6319996"/>
              <a:gd name="connsiteY241" fmla="*/ 2938380 h 5627914"/>
              <a:gd name="connsiteX242" fmla="*/ 1012797 w 6319996"/>
              <a:gd name="connsiteY242" fmla="*/ 2969790 h 5627914"/>
              <a:gd name="connsiteX243" fmla="*/ 987699 w 6319996"/>
              <a:gd name="connsiteY243" fmla="*/ 3002112 h 5627914"/>
              <a:gd name="connsiteX244" fmla="*/ 982603 w 6319996"/>
              <a:gd name="connsiteY244" fmla="*/ 3024396 h 5627914"/>
              <a:gd name="connsiteX245" fmla="*/ 983212 w 6319996"/>
              <a:gd name="connsiteY245" fmla="*/ 3038009 h 5627914"/>
              <a:gd name="connsiteX246" fmla="*/ 987243 w 6319996"/>
              <a:gd name="connsiteY246" fmla="*/ 3053600 h 5627914"/>
              <a:gd name="connsiteX247" fmla="*/ 902976 w 6319996"/>
              <a:gd name="connsiteY247" fmla="*/ 3013292 h 5627914"/>
              <a:gd name="connsiteX248" fmla="*/ 860387 w 6319996"/>
              <a:gd name="connsiteY248" fmla="*/ 2965987 h 5627914"/>
              <a:gd name="connsiteX249" fmla="*/ 839928 w 6319996"/>
              <a:gd name="connsiteY249" fmla="*/ 2935109 h 5627914"/>
              <a:gd name="connsiteX250" fmla="*/ 821980 w 6319996"/>
              <a:gd name="connsiteY250" fmla="*/ 2899517 h 5627914"/>
              <a:gd name="connsiteX251" fmla="*/ 774903 w 6319996"/>
              <a:gd name="connsiteY251" fmla="*/ 2708472 h 5627914"/>
              <a:gd name="connsiteX252" fmla="*/ 772469 w 6319996"/>
              <a:gd name="connsiteY252" fmla="*/ 2648999 h 5627914"/>
              <a:gd name="connsiteX253" fmla="*/ 775816 w 6319996"/>
              <a:gd name="connsiteY253" fmla="*/ 2585418 h 5627914"/>
              <a:gd name="connsiteX254" fmla="*/ 779086 w 6319996"/>
              <a:gd name="connsiteY254" fmla="*/ 2551955 h 5627914"/>
              <a:gd name="connsiteX255" fmla="*/ 784562 w 6319996"/>
              <a:gd name="connsiteY255" fmla="*/ 2517807 h 5627914"/>
              <a:gd name="connsiteX256" fmla="*/ 799468 w 6319996"/>
              <a:gd name="connsiteY256" fmla="*/ 2446698 h 5627914"/>
              <a:gd name="connsiteX257" fmla="*/ 719232 w 6319996"/>
              <a:gd name="connsiteY257" fmla="*/ 2734102 h 5627914"/>
              <a:gd name="connsiteX258" fmla="*/ 640213 w 6319996"/>
              <a:gd name="connsiteY258" fmla="*/ 2756918 h 5627914"/>
              <a:gd name="connsiteX259" fmla="*/ 550319 w 6319996"/>
              <a:gd name="connsiteY259" fmla="*/ 2698661 h 5627914"/>
              <a:gd name="connsiteX260" fmla="*/ 570093 w 6319996"/>
              <a:gd name="connsiteY260" fmla="*/ 2481226 h 5627914"/>
              <a:gd name="connsiteX261" fmla="*/ 437989 w 6319996"/>
              <a:gd name="connsiteY261" fmla="*/ 2441222 h 5627914"/>
              <a:gd name="connsiteX262" fmla="*/ 410001 w 6319996"/>
              <a:gd name="connsiteY262" fmla="*/ 2541156 h 5627914"/>
              <a:gd name="connsiteX263" fmla="*/ 395627 w 6319996"/>
              <a:gd name="connsiteY263" fmla="*/ 2600781 h 5627914"/>
              <a:gd name="connsiteX264" fmla="*/ 381329 w 6319996"/>
              <a:gd name="connsiteY264" fmla="*/ 2663144 h 5627914"/>
              <a:gd name="connsiteX265" fmla="*/ 369237 w 6319996"/>
              <a:gd name="connsiteY265" fmla="*/ 2726040 h 5627914"/>
              <a:gd name="connsiteX266" fmla="*/ 363381 w 6319996"/>
              <a:gd name="connsiteY266" fmla="*/ 2756613 h 5627914"/>
              <a:gd name="connsiteX267" fmla="*/ 358666 w 6319996"/>
              <a:gd name="connsiteY267" fmla="*/ 2786426 h 5627914"/>
              <a:gd name="connsiteX268" fmla="*/ 350452 w 6319996"/>
              <a:gd name="connsiteY268" fmla="*/ 2841717 h 5627914"/>
              <a:gd name="connsiteX269" fmla="*/ 344139 w 6319996"/>
              <a:gd name="connsiteY269" fmla="*/ 2889098 h 5627914"/>
              <a:gd name="connsiteX270" fmla="*/ 349615 w 6319996"/>
              <a:gd name="connsiteY270" fmla="*/ 2846736 h 5627914"/>
              <a:gd name="connsiteX271" fmla="*/ 355243 w 6319996"/>
              <a:gd name="connsiteY271" fmla="*/ 2805744 h 5627914"/>
              <a:gd name="connsiteX272" fmla="*/ 359654 w 6319996"/>
              <a:gd name="connsiteY272" fmla="*/ 2767261 h 5627914"/>
              <a:gd name="connsiteX273" fmla="*/ 363533 w 6319996"/>
              <a:gd name="connsiteY273" fmla="*/ 2732733 h 5627914"/>
              <a:gd name="connsiteX274" fmla="*/ 347486 w 6319996"/>
              <a:gd name="connsiteY274" fmla="*/ 2656071 h 5627914"/>
              <a:gd name="connsiteX275" fmla="*/ 212188 w 6319996"/>
              <a:gd name="connsiteY275" fmla="*/ 2627704 h 5627914"/>
              <a:gd name="connsiteX276" fmla="*/ 251811 w 6319996"/>
              <a:gd name="connsiteY276" fmla="*/ 2428825 h 5627914"/>
              <a:gd name="connsiteX277" fmla="*/ 288164 w 6319996"/>
              <a:gd name="connsiteY277" fmla="*/ 2323416 h 5627914"/>
              <a:gd name="connsiteX278" fmla="*/ 298280 w 6319996"/>
              <a:gd name="connsiteY278" fmla="*/ 2296874 h 5627914"/>
              <a:gd name="connsiteX279" fmla="*/ 309003 w 6319996"/>
              <a:gd name="connsiteY279" fmla="*/ 2270407 h 5627914"/>
              <a:gd name="connsiteX280" fmla="*/ 331819 w 6319996"/>
              <a:gd name="connsiteY280" fmla="*/ 2217855 h 5627914"/>
              <a:gd name="connsiteX281" fmla="*/ 355167 w 6319996"/>
              <a:gd name="connsiteY281" fmla="*/ 2165606 h 5627914"/>
              <a:gd name="connsiteX282" fmla="*/ 379656 w 6319996"/>
              <a:gd name="connsiteY282" fmla="*/ 2114347 h 5627914"/>
              <a:gd name="connsiteX283" fmla="*/ 403765 w 6319996"/>
              <a:gd name="connsiteY283" fmla="*/ 2063847 h 5627914"/>
              <a:gd name="connsiteX284" fmla="*/ 428178 w 6319996"/>
              <a:gd name="connsiteY284" fmla="*/ 2014717 h 5627914"/>
              <a:gd name="connsiteX285" fmla="*/ 451146 w 6319996"/>
              <a:gd name="connsiteY285" fmla="*/ 1966500 h 5627914"/>
              <a:gd name="connsiteX286" fmla="*/ 473581 w 6319996"/>
              <a:gd name="connsiteY286" fmla="*/ 1919955 h 5627914"/>
              <a:gd name="connsiteX287" fmla="*/ 493583 w 6319996"/>
              <a:gd name="connsiteY287" fmla="*/ 1874476 h 5627914"/>
              <a:gd name="connsiteX288" fmla="*/ 511988 w 6319996"/>
              <a:gd name="connsiteY288" fmla="*/ 1830821 h 5627914"/>
              <a:gd name="connsiteX289" fmla="*/ 421789 w 6319996"/>
              <a:gd name="connsiteY289" fmla="*/ 1780094 h 5627914"/>
              <a:gd name="connsiteX290" fmla="*/ 392889 w 6319996"/>
              <a:gd name="connsiteY290" fmla="*/ 1820022 h 5627914"/>
              <a:gd name="connsiteX291" fmla="*/ 365358 w 6319996"/>
              <a:gd name="connsiteY291" fmla="*/ 1863904 h 5627914"/>
              <a:gd name="connsiteX292" fmla="*/ 338055 w 6319996"/>
              <a:gd name="connsiteY292" fmla="*/ 1910525 h 5627914"/>
              <a:gd name="connsiteX293" fmla="*/ 312577 w 6319996"/>
              <a:gd name="connsiteY293" fmla="*/ 1960263 h 5627914"/>
              <a:gd name="connsiteX294" fmla="*/ 287708 w 6319996"/>
              <a:gd name="connsiteY294" fmla="*/ 2011979 h 5627914"/>
              <a:gd name="connsiteX295" fmla="*/ 264816 w 6319996"/>
              <a:gd name="connsiteY295" fmla="*/ 2065749 h 5627914"/>
              <a:gd name="connsiteX296" fmla="*/ 242761 w 6319996"/>
              <a:gd name="connsiteY296" fmla="*/ 2120735 h 5627914"/>
              <a:gd name="connsiteX297" fmla="*/ 222835 w 6319996"/>
              <a:gd name="connsiteY297" fmla="*/ 2176862 h 5627914"/>
              <a:gd name="connsiteX298" fmla="*/ 203898 w 6319996"/>
              <a:gd name="connsiteY298" fmla="*/ 2233293 h 5627914"/>
              <a:gd name="connsiteX299" fmla="*/ 195152 w 6319996"/>
              <a:gd name="connsiteY299" fmla="*/ 2261661 h 5627914"/>
              <a:gd name="connsiteX300" fmla="*/ 187014 w 6319996"/>
              <a:gd name="connsiteY300" fmla="*/ 2290029 h 5627914"/>
              <a:gd name="connsiteX301" fmla="*/ 157049 w 6319996"/>
              <a:gd name="connsiteY301" fmla="*/ 2401675 h 5627914"/>
              <a:gd name="connsiteX302" fmla="*/ 110961 w 6319996"/>
              <a:gd name="connsiteY302" fmla="*/ 2606485 h 5627914"/>
              <a:gd name="connsiteX303" fmla="*/ 81453 w 6319996"/>
              <a:gd name="connsiteY303" fmla="*/ 2484800 h 5627914"/>
              <a:gd name="connsiteX304" fmla="*/ 5704 w 6319996"/>
              <a:gd name="connsiteY304" fmla="*/ 2448751 h 5627914"/>
              <a:gd name="connsiteX305" fmla="*/ 20762 w 6319996"/>
              <a:gd name="connsiteY305" fmla="*/ 2375512 h 5627914"/>
              <a:gd name="connsiteX306" fmla="*/ 29509 w 6319996"/>
              <a:gd name="connsiteY306" fmla="*/ 2339159 h 5627914"/>
              <a:gd name="connsiteX307" fmla="*/ 34148 w 6319996"/>
              <a:gd name="connsiteY307" fmla="*/ 2321058 h 5627914"/>
              <a:gd name="connsiteX308" fmla="*/ 39548 w 6319996"/>
              <a:gd name="connsiteY308" fmla="*/ 2303186 h 5627914"/>
              <a:gd name="connsiteX309" fmla="*/ 62592 w 6319996"/>
              <a:gd name="connsiteY309" fmla="*/ 2232076 h 5627914"/>
              <a:gd name="connsiteX310" fmla="*/ 75064 w 6319996"/>
              <a:gd name="connsiteY310" fmla="*/ 2196864 h 5627914"/>
              <a:gd name="connsiteX311" fmla="*/ 88982 w 6319996"/>
              <a:gd name="connsiteY311" fmla="*/ 2162108 h 5627914"/>
              <a:gd name="connsiteX312" fmla="*/ 117806 w 6319996"/>
              <a:gd name="connsiteY312" fmla="*/ 2093128 h 5627914"/>
              <a:gd name="connsiteX313" fmla="*/ 149596 w 6319996"/>
              <a:gd name="connsiteY313" fmla="*/ 2025517 h 5627914"/>
              <a:gd name="connsiteX314" fmla="*/ 165795 w 6319996"/>
              <a:gd name="connsiteY314" fmla="*/ 1991901 h 5627914"/>
              <a:gd name="connsiteX315" fmla="*/ 173933 w 6319996"/>
              <a:gd name="connsiteY315" fmla="*/ 1975094 h 5627914"/>
              <a:gd name="connsiteX316" fmla="*/ 182603 w 6319996"/>
              <a:gd name="connsiteY316" fmla="*/ 1958590 h 5627914"/>
              <a:gd name="connsiteX317" fmla="*/ 217283 w 6319996"/>
              <a:gd name="connsiteY317" fmla="*/ 1892652 h 5627914"/>
              <a:gd name="connsiteX318" fmla="*/ 234623 w 6319996"/>
              <a:gd name="connsiteY318" fmla="*/ 1859722 h 5627914"/>
              <a:gd name="connsiteX319" fmla="*/ 252724 w 6319996"/>
              <a:gd name="connsiteY319" fmla="*/ 1827247 h 5627914"/>
              <a:gd name="connsiteX320" fmla="*/ 288164 w 6319996"/>
              <a:gd name="connsiteY320" fmla="*/ 1761993 h 5627914"/>
              <a:gd name="connsiteX321" fmla="*/ 324290 w 6319996"/>
              <a:gd name="connsiteY321" fmla="*/ 1697120 h 5627914"/>
              <a:gd name="connsiteX322" fmla="*/ 341782 w 6319996"/>
              <a:gd name="connsiteY322" fmla="*/ 1664342 h 5627914"/>
              <a:gd name="connsiteX323" fmla="*/ 350376 w 6319996"/>
              <a:gd name="connsiteY323" fmla="*/ 1647914 h 5627914"/>
              <a:gd name="connsiteX324" fmla="*/ 359350 w 6319996"/>
              <a:gd name="connsiteY324" fmla="*/ 1631639 h 5627914"/>
              <a:gd name="connsiteX325" fmla="*/ 427493 w 6319996"/>
              <a:gd name="connsiteY325" fmla="*/ 1498546 h 5627914"/>
              <a:gd name="connsiteX326" fmla="*/ 459207 w 6319996"/>
              <a:gd name="connsiteY326" fmla="*/ 1429566 h 5627914"/>
              <a:gd name="connsiteX327" fmla="*/ 489933 w 6319996"/>
              <a:gd name="connsiteY327" fmla="*/ 1359065 h 5627914"/>
              <a:gd name="connsiteX328" fmla="*/ 460044 w 6319996"/>
              <a:gd name="connsiteY328" fmla="*/ 1399373 h 5627914"/>
              <a:gd name="connsiteX329" fmla="*/ 445214 w 6319996"/>
              <a:gd name="connsiteY329" fmla="*/ 1419603 h 5627914"/>
              <a:gd name="connsiteX330" fmla="*/ 430992 w 6319996"/>
              <a:gd name="connsiteY330" fmla="*/ 1440290 h 5627914"/>
              <a:gd name="connsiteX331" fmla="*/ 374637 w 6319996"/>
              <a:gd name="connsiteY331" fmla="*/ 1523416 h 5627914"/>
              <a:gd name="connsiteX332" fmla="*/ 321400 w 6319996"/>
              <a:gd name="connsiteY332" fmla="*/ 1608595 h 5627914"/>
              <a:gd name="connsiteX333" fmla="*/ 295846 w 6319996"/>
              <a:gd name="connsiteY333" fmla="*/ 1651793 h 5627914"/>
              <a:gd name="connsiteX334" fmla="*/ 270977 w 6319996"/>
              <a:gd name="connsiteY334" fmla="*/ 1695447 h 5627914"/>
              <a:gd name="connsiteX335" fmla="*/ 273258 w 6319996"/>
              <a:gd name="connsiteY335" fmla="*/ 1633312 h 5627914"/>
              <a:gd name="connsiteX336" fmla="*/ 278582 w 6319996"/>
              <a:gd name="connsiteY336" fmla="*/ 1600457 h 5627914"/>
              <a:gd name="connsiteX337" fmla="*/ 287176 w 6319996"/>
              <a:gd name="connsiteY337" fmla="*/ 1566994 h 5627914"/>
              <a:gd name="connsiteX338" fmla="*/ 311437 w 6319996"/>
              <a:gd name="connsiteY338" fmla="*/ 1497177 h 5627914"/>
              <a:gd name="connsiteX339" fmla="*/ 327484 w 6319996"/>
              <a:gd name="connsiteY339" fmla="*/ 1461433 h 5627914"/>
              <a:gd name="connsiteX340" fmla="*/ 345965 w 6319996"/>
              <a:gd name="connsiteY340" fmla="*/ 1425307 h 5627914"/>
              <a:gd name="connsiteX341" fmla="*/ 560510 w 6319996"/>
              <a:gd name="connsiteY341" fmla="*/ 1132808 h 5627914"/>
              <a:gd name="connsiteX342" fmla="*/ 844263 w 6319996"/>
              <a:gd name="connsiteY342" fmla="*/ 868144 h 5627914"/>
              <a:gd name="connsiteX343" fmla="*/ 1114175 w 6319996"/>
              <a:gd name="connsiteY343" fmla="*/ 647971 h 5627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Lst>
            <a:rect l="l" t="t" r="r" b="b"/>
            <a:pathLst>
              <a:path w="6319996" h="5627914">
                <a:moveTo>
                  <a:pt x="1114175" y="647971"/>
                </a:moveTo>
                <a:cubicBezTo>
                  <a:pt x="1130450" y="634281"/>
                  <a:pt x="1146802" y="620516"/>
                  <a:pt x="1163153" y="606674"/>
                </a:cubicBezTo>
                <a:cubicBezTo>
                  <a:pt x="1179809" y="593213"/>
                  <a:pt x="1196769" y="579979"/>
                  <a:pt x="1213804" y="566670"/>
                </a:cubicBezTo>
                <a:cubicBezTo>
                  <a:pt x="1230764" y="553209"/>
                  <a:pt x="1248180" y="540356"/>
                  <a:pt x="1265749" y="527579"/>
                </a:cubicBezTo>
                <a:cubicBezTo>
                  <a:pt x="1283393" y="514878"/>
                  <a:pt x="1300885" y="501721"/>
                  <a:pt x="1319062" y="489476"/>
                </a:cubicBezTo>
                <a:cubicBezTo>
                  <a:pt x="1391084" y="439510"/>
                  <a:pt x="1466984" y="393117"/>
                  <a:pt x="1545699" y="349463"/>
                </a:cubicBezTo>
                <a:cubicBezTo>
                  <a:pt x="1624566" y="306189"/>
                  <a:pt x="1706703" y="266870"/>
                  <a:pt x="1791122" y="230744"/>
                </a:cubicBezTo>
                <a:cubicBezTo>
                  <a:pt x="1875693" y="195000"/>
                  <a:pt x="1963002" y="163514"/>
                  <a:pt x="2052059" y="135678"/>
                </a:cubicBezTo>
                <a:cubicBezTo>
                  <a:pt x="2141193" y="107995"/>
                  <a:pt x="2232457" y="85179"/>
                  <a:pt x="2324861" y="65938"/>
                </a:cubicBezTo>
                <a:cubicBezTo>
                  <a:pt x="2417342" y="46849"/>
                  <a:pt x="2511191" y="33007"/>
                  <a:pt x="2605573" y="22588"/>
                </a:cubicBezTo>
                <a:cubicBezTo>
                  <a:pt x="2700030" y="12245"/>
                  <a:pt x="2795096" y="7453"/>
                  <a:pt x="2890239" y="5780"/>
                </a:cubicBezTo>
                <a:lnTo>
                  <a:pt x="2961576" y="5704"/>
                </a:lnTo>
                <a:cubicBezTo>
                  <a:pt x="2985381" y="6008"/>
                  <a:pt x="3009109" y="7149"/>
                  <a:pt x="3032914" y="7910"/>
                </a:cubicBezTo>
                <a:lnTo>
                  <a:pt x="3104251" y="10723"/>
                </a:lnTo>
                <a:cubicBezTo>
                  <a:pt x="3116116" y="11332"/>
                  <a:pt x="3128056" y="11484"/>
                  <a:pt x="3139920" y="12549"/>
                </a:cubicBezTo>
                <a:lnTo>
                  <a:pt x="3175589" y="15591"/>
                </a:lnTo>
                <a:lnTo>
                  <a:pt x="3246851" y="21903"/>
                </a:lnTo>
                <a:cubicBezTo>
                  <a:pt x="3270579" y="24185"/>
                  <a:pt x="3294308" y="25858"/>
                  <a:pt x="3317960" y="29509"/>
                </a:cubicBezTo>
                <a:cubicBezTo>
                  <a:pt x="3365265" y="36049"/>
                  <a:pt x="3412494" y="42438"/>
                  <a:pt x="3459647" y="49663"/>
                </a:cubicBezTo>
                <a:cubicBezTo>
                  <a:pt x="3506495" y="58561"/>
                  <a:pt x="3553344" y="67459"/>
                  <a:pt x="3600116" y="76357"/>
                </a:cubicBezTo>
                <a:cubicBezTo>
                  <a:pt x="3611829" y="78411"/>
                  <a:pt x="3623389" y="81377"/>
                  <a:pt x="3634949" y="84115"/>
                </a:cubicBezTo>
                <a:lnTo>
                  <a:pt x="3669629" y="92404"/>
                </a:lnTo>
                <a:cubicBezTo>
                  <a:pt x="3692749" y="97956"/>
                  <a:pt x="3715869" y="103584"/>
                  <a:pt x="3738913" y="109136"/>
                </a:cubicBezTo>
                <a:cubicBezTo>
                  <a:pt x="3922885" y="156669"/>
                  <a:pt x="4101609" y="219413"/>
                  <a:pt x="4272348" y="294477"/>
                </a:cubicBezTo>
                <a:cubicBezTo>
                  <a:pt x="4443163" y="369541"/>
                  <a:pt x="4605992" y="456850"/>
                  <a:pt x="4759847" y="552905"/>
                </a:cubicBezTo>
                <a:cubicBezTo>
                  <a:pt x="4913246" y="649720"/>
                  <a:pt x="5057594" y="755205"/>
                  <a:pt x="5193121" y="866090"/>
                </a:cubicBezTo>
                <a:cubicBezTo>
                  <a:pt x="5357015" y="997890"/>
                  <a:pt x="5509349" y="1149920"/>
                  <a:pt x="5645255" y="1319138"/>
                </a:cubicBezTo>
                <a:cubicBezTo>
                  <a:pt x="5781162" y="1488355"/>
                  <a:pt x="5900489" y="1674761"/>
                  <a:pt x="5998977" y="1874096"/>
                </a:cubicBezTo>
                <a:cubicBezTo>
                  <a:pt x="6097542" y="2073354"/>
                  <a:pt x="6175268" y="2285542"/>
                  <a:pt x="6229341" y="2504574"/>
                </a:cubicBezTo>
                <a:cubicBezTo>
                  <a:pt x="6283491" y="2723606"/>
                  <a:pt x="6313836" y="2949407"/>
                  <a:pt x="6320301" y="3175132"/>
                </a:cubicBezTo>
                <a:cubicBezTo>
                  <a:pt x="6326841" y="3400781"/>
                  <a:pt x="6309729" y="3628484"/>
                  <a:pt x="6268813" y="3852079"/>
                </a:cubicBezTo>
                <a:cubicBezTo>
                  <a:pt x="6227973" y="4075675"/>
                  <a:pt x="6163404" y="4294783"/>
                  <a:pt x="6077540" y="4503777"/>
                </a:cubicBezTo>
                <a:cubicBezTo>
                  <a:pt x="5991600" y="4712770"/>
                  <a:pt x="5884670" y="4911801"/>
                  <a:pt x="5759867" y="5096305"/>
                </a:cubicBezTo>
                <a:cubicBezTo>
                  <a:pt x="5635064" y="5280885"/>
                  <a:pt x="5492845" y="5451244"/>
                  <a:pt x="5337393" y="5604870"/>
                </a:cubicBezTo>
                <a:cubicBezTo>
                  <a:pt x="5325225" y="5592550"/>
                  <a:pt x="5318152" y="5572548"/>
                  <a:pt x="5312068" y="5550569"/>
                </a:cubicBezTo>
                <a:cubicBezTo>
                  <a:pt x="5305755" y="5528361"/>
                  <a:pt x="5300355" y="5504405"/>
                  <a:pt x="5292598" y="5484479"/>
                </a:cubicBezTo>
                <a:cubicBezTo>
                  <a:pt x="5284840" y="5464553"/>
                  <a:pt x="5274650" y="5448658"/>
                  <a:pt x="5258907" y="5442421"/>
                </a:cubicBezTo>
                <a:cubicBezTo>
                  <a:pt x="5251073" y="5439303"/>
                  <a:pt x="5241870" y="5438619"/>
                  <a:pt x="5230843" y="5440976"/>
                </a:cubicBezTo>
                <a:cubicBezTo>
                  <a:pt x="5219891" y="5443334"/>
                  <a:pt x="5207266" y="5448886"/>
                  <a:pt x="5191752" y="5457556"/>
                </a:cubicBezTo>
                <a:cubicBezTo>
                  <a:pt x="5162547" y="5476645"/>
                  <a:pt x="5134864" y="5493909"/>
                  <a:pt x="5108550" y="5509576"/>
                </a:cubicBezTo>
                <a:cubicBezTo>
                  <a:pt x="5095317" y="5517334"/>
                  <a:pt x="5082844" y="5525015"/>
                  <a:pt x="5070067" y="5531632"/>
                </a:cubicBezTo>
                <a:cubicBezTo>
                  <a:pt x="5057290" y="5538248"/>
                  <a:pt x="5044894" y="5544485"/>
                  <a:pt x="5032801" y="5550340"/>
                </a:cubicBezTo>
                <a:cubicBezTo>
                  <a:pt x="5008692" y="5562053"/>
                  <a:pt x="4985953" y="5572320"/>
                  <a:pt x="4964506" y="5581294"/>
                </a:cubicBezTo>
                <a:cubicBezTo>
                  <a:pt x="4953782" y="5585781"/>
                  <a:pt x="4943439" y="5589964"/>
                  <a:pt x="4933324" y="5593691"/>
                </a:cubicBezTo>
                <a:cubicBezTo>
                  <a:pt x="4922981" y="5597189"/>
                  <a:pt x="4913018" y="5600383"/>
                  <a:pt x="4903359" y="5603350"/>
                </a:cubicBezTo>
                <a:cubicBezTo>
                  <a:pt x="4825861" y="5626698"/>
                  <a:pt x="4768669" y="5632097"/>
                  <a:pt x="4722885" y="5624036"/>
                </a:cubicBezTo>
                <a:cubicBezTo>
                  <a:pt x="4632383" y="5608977"/>
                  <a:pt x="4594128" y="5551405"/>
                  <a:pt x="4554505" y="5494898"/>
                </a:cubicBezTo>
                <a:cubicBezTo>
                  <a:pt x="4544694" y="5480676"/>
                  <a:pt x="4558003" y="5460674"/>
                  <a:pt x="4581275" y="5438771"/>
                </a:cubicBezTo>
                <a:cubicBezTo>
                  <a:pt x="4592759" y="5427667"/>
                  <a:pt x="4607285" y="5416792"/>
                  <a:pt x="4621735" y="5404699"/>
                </a:cubicBezTo>
                <a:cubicBezTo>
                  <a:pt x="4636262" y="5392683"/>
                  <a:pt x="4651548" y="5380590"/>
                  <a:pt x="4666226" y="5369106"/>
                </a:cubicBezTo>
                <a:cubicBezTo>
                  <a:pt x="4695430" y="5346139"/>
                  <a:pt x="4721897" y="5325604"/>
                  <a:pt x="4731479" y="5310926"/>
                </a:cubicBezTo>
                <a:cubicBezTo>
                  <a:pt x="4741366" y="5296628"/>
                  <a:pt x="4735662" y="5290239"/>
                  <a:pt x="4702352" y="5296172"/>
                </a:cubicBezTo>
                <a:cubicBezTo>
                  <a:pt x="4718931" y="5281645"/>
                  <a:pt x="4736195" y="5266587"/>
                  <a:pt x="4753915" y="5250996"/>
                </a:cubicBezTo>
                <a:cubicBezTo>
                  <a:pt x="4762737" y="5243163"/>
                  <a:pt x="4771636" y="5235177"/>
                  <a:pt x="4780610" y="5227192"/>
                </a:cubicBezTo>
                <a:cubicBezTo>
                  <a:pt x="4785097" y="5223161"/>
                  <a:pt x="4789660" y="5219206"/>
                  <a:pt x="4794071" y="5214947"/>
                </a:cubicBezTo>
                <a:cubicBezTo>
                  <a:pt x="4798406" y="5210688"/>
                  <a:pt x="4802741" y="5206353"/>
                  <a:pt x="4807076" y="5202018"/>
                </a:cubicBezTo>
                <a:cubicBezTo>
                  <a:pt x="4824340" y="5184602"/>
                  <a:pt x="4841908" y="5166958"/>
                  <a:pt x="4859477" y="5149238"/>
                </a:cubicBezTo>
                <a:cubicBezTo>
                  <a:pt x="4868147" y="5140340"/>
                  <a:pt x="4876969" y="5131441"/>
                  <a:pt x="4885487" y="5122391"/>
                </a:cubicBezTo>
                <a:cubicBezTo>
                  <a:pt x="4893700" y="5113036"/>
                  <a:pt x="4901914" y="5103682"/>
                  <a:pt x="4910128" y="5094403"/>
                </a:cubicBezTo>
                <a:cubicBezTo>
                  <a:pt x="4926403" y="5075771"/>
                  <a:pt x="4942450" y="5057214"/>
                  <a:pt x="4957965" y="5038961"/>
                </a:cubicBezTo>
                <a:cubicBezTo>
                  <a:pt x="4961844" y="5034398"/>
                  <a:pt x="4965647" y="5029834"/>
                  <a:pt x="4969449" y="5025271"/>
                </a:cubicBezTo>
                <a:cubicBezTo>
                  <a:pt x="4973024" y="5020556"/>
                  <a:pt x="4976674" y="5015917"/>
                  <a:pt x="4980173" y="5011201"/>
                </a:cubicBezTo>
                <a:cubicBezTo>
                  <a:pt x="4987245" y="5001847"/>
                  <a:pt x="4994166" y="4992644"/>
                  <a:pt x="5001011" y="4983595"/>
                </a:cubicBezTo>
                <a:cubicBezTo>
                  <a:pt x="5014625" y="4965418"/>
                  <a:pt x="5027478" y="4947850"/>
                  <a:pt x="5039570" y="4930966"/>
                </a:cubicBezTo>
                <a:cubicBezTo>
                  <a:pt x="5045730" y="4922676"/>
                  <a:pt x="5051130" y="4914082"/>
                  <a:pt x="5056378" y="4905716"/>
                </a:cubicBezTo>
                <a:cubicBezTo>
                  <a:pt x="5061549" y="4897350"/>
                  <a:pt x="5066569" y="4889289"/>
                  <a:pt x="5071436" y="4881531"/>
                </a:cubicBezTo>
                <a:cubicBezTo>
                  <a:pt x="5090449" y="4850121"/>
                  <a:pt x="5106040" y="4823275"/>
                  <a:pt x="5115319" y="4801448"/>
                </a:cubicBezTo>
                <a:cubicBezTo>
                  <a:pt x="5124369" y="4779468"/>
                  <a:pt x="5128476" y="4763498"/>
                  <a:pt x="5126346" y="4755360"/>
                </a:cubicBezTo>
                <a:cubicBezTo>
                  <a:pt x="5124217" y="4747222"/>
                  <a:pt x="5115851" y="4746842"/>
                  <a:pt x="5100184" y="4755816"/>
                </a:cubicBezTo>
                <a:cubicBezTo>
                  <a:pt x="5092351" y="4760303"/>
                  <a:pt x="5082692" y="4767148"/>
                  <a:pt x="5071056" y="4776578"/>
                </a:cubicBezTo>
                <a:cubicBezTo>
                  <a:pt x="5058963" y="4785629"/>
                  <a:pt x="5044665" y="4797037"/>
                  <a:pt x="5028162" y="4811031"/>
                </a:cubicBezTo>
                <a:cubicBezTo>
                  <a:pt x="5012647" y="4816810"/>
                  <a:pt x="4995611" y="4827990"/>
                  <a:pt x="4977435" y="4843125"/>
                </a:cubicBezTo>
                <a:cubicBezTo>
                  <a:pt x="4968537" y="4850806"/>
                  <a:pt x="4958878" y="4859172"/>
                  <a:pt x="4948610" y="4867994"/>
                </a:cubicBezTo>
                <a:cubicBezTo>
                  <a:pt x="4938496" y="4876968"/>
                  <a:pt x="4928076" y="4886779"/>
                  <a:pt x="4917505" y="4897198"/>
                </a:cubicBezTo>
                <a:cubicBezTo>
                  <a:pt x="4896210" y="4917961"/>
                  <a:pt x="4874459" y="4941766"/>
                  <a:pt x="4849970" y="4964809"/>
                </a:cubicBezTo>
                <a:cubicBezTo>
                  <a:pt x="4838030" y="4976597"/>
                  <a:pt x="4825861" y="4988614"/>
                  <a:pt x="4813616" y="5000707"/>
                </a:cubicBezTo>
                <a:cubicBezTo>
                  <a:pt x="4801220" y="5012723"/>
                  <a:pt x="4789356" y="5025499"/>
                  <a:pt x="4776122" y="5036832"/>
                </a:cubicBezTo>
                <a:cubicBezTo>
                  <a:pt x="4675048" y="5132658"/>
                  <a:pt x="4558839" y="5212133"/>
                  <a:pt x="4484916" y="5204072"/>
                </a:cubicBezTo>
                <a:cubicBezTo>
                  <a:pt x="4448031" y="5200421"/>
                  <a:pt x="4426964" y="5182701"/>
                  <a:pt x="4414263" y="5160189"/>
                </a:cubicBezTo>
                <a:cubicBezTo>
                  <a:pt x="4407874" y="5148781"/>
                  <a:pt x="4403539" y="5136157"/>
                  <a:pt x="4399965" y="5122619"/>
                </a:cubicBezTo>
                <a:cubicBezTo>
                  <a:pt x="4396314" y="5109006"/>
                  <a:pt x="4393576" y="5094708"/>
                  <a:pt x="4390763" y="5080486"/>
                </a:cubicBezTo>
                <a:cubicBezTo>
                  <a:pt x="4385135" y="5051966"/>
                  <a:pt x="4379051" y="5023826"/>
                  <a:pt x="4365513" y="5001543"/>
                </a:cubicBezTo>
                <a:cubicBezTo>
                  <a:pt x="4352051" y="4979183"/>
                  <a:pt x="4331137" y="4962680"/>
                  <a:pt x="4296761" y="4956900"/>
                </a:cubicBezTo>
                <a:cubicBezTo>
                  <a:pt x="4292122" y="4960550"/>
                  <a:pt x="4287102" y="4964505"/>
                  <a:pt x="4281855" y="4968612"/>
                </a:cubicBezTo>
                <a:cubicBezTo>
                  <a:pt x="4276455" y="4972415"/>
                  <a:pt x="4270751" y="4976446"/>
                  <a:pt x="4264819" y="4980628"/>
                </a:cubicBezTo>
                <a:cubicBezTo>
                  <a:pt x="4253031" y="4988994"/>
                  <a:pt x="4240254" y="4998044"/>
                  <a:pt x="4226945" y="5007551"/>
                </a:cubicBezTo>
                <a:cubicBezTo>
                  <a:pt x="4220252" y="5012342"/>
                  <a:pt x="4213483" y="5017134"/>
                  <a:pt x="4206563" y="5022077"/>
                </a:cubicBezTo>
                <a:cubicBezTo>
                  <a:pt x="4203064" y="5024587"/>
                  <a:pt x="4199642" y="5027021"/>
                  <a:pt x="4196067" y="5029530"/>
                </a:cubicBezTo>
                <a:cubicBezTo>
                  <a:pt x="4192416" y="5031812"/>
                  <a:pt x="4188766" y="5034170"/>
                  <a:pt x="4185116" y="5036527"/>
                </a:cubicBezTo>
                <a:cubicBezTo>
                  <a:pt x="4170437" y="5045958"/>
                  <a:pt x="4155379" y="5055540"/>
                  <a:pt x="4140320" y="5065199"/>
                </a:cubicBezTo>
                <a:cubicBezTo>
                  <a:pt x="4132791" y="5069991"/>
                  <a:pt x="4125338" y="5074858"/>
                  <a:pt x="4117885" y="5079649"/>
                </a:cubicBezTo>
                <a:cubicBezTo>
                  <a:pt x="4114158" y="5082083"/>
                  <a:pt x="4110431" y="5084440"/>
                  <a:pt x="4106705" y="5086798"/>
                </a:cubicBezTo>
                <a:cubicBezTo>
                  <a:pt x="4102902" y="5089004"/>
                  <a:pt x="4099100" y="5091133"/>
                  <a:pt x="4095297" y="5093339"/>
                </a:cubicBezTo>
                <a:cubicBezTo>
                  <a:pt x="4080162" y="5102009"/>
                  <a:pt x="4065332" y="5110526"/>
                  <a:pt x="4051186" y="5118664"/>
                </a:cubicBezTo>
                <a:cubicBezTo>
                  <a:pt x="4036964" y="5126726"/>
                  <a:pt x="4023655" y="5134863"/>
                  <a:pt x="4010878" y="5141632"/>
                </a:cubicBezTo>
                <a:cubicBezTo>
                  <a:pt x="3997949" y="5148173"/>
                  <a:pt x="3986085" y="5154257"/>
                  <a:pt x="3975514" y="5159657"/>
                </a:cubicBezTo>
                <a:cubicBezTo>
                  <a:pt x="3917637" y="5150454"/>
                  <a:pt x="3916268" y="5092883"/>
                  <a:pt x="3916040" y="5044513"/>
                </a:cubicBezTo>
                <a:cubicBezTo>
                  <a:pt x="3916192" y="4995991"/>
                  <a:pt x="3918474" y="4956063"/>
                  <a:pt x="3880295" y="4975533"/>
                </a:cubicBezTo>
                <a:cubicBezTo>
                  <a:pt x="3750017" y="5004129"/>
                  <a:pt x="3611676" y="5051054"/>
                  <a:pt x="3459114" y="5091438"/>
                </a:cubicBezTo>
                <a:cubicBezTo>
                  <a:pt x="3306780" y="5130528"/>
                  <a:pt x="3139616" y="5161178"/>
                  <a:pt x="2969182" y="5162319"/>
                </a:cubicBezTo>
                <a:cubicBezTo>
                  <a:pt x="2969182" y="5127791"/>
                  <a:pt x="2941878" y="5093263"/>
                  <a:pt x="2941803" y="5063070"/>
                </a:cubicBezTo>
                <a:cubicBezTo>
                  <a:pt x="2941803" y="5047935"/>
                  <a:pt x="2948571" y="5033942"/>
                  <a:pt x="2968953" y="5021545"/>
                </a:cubicBezTo>
                <a:cubicBezTo>
                  <a:pt x="2983860" y="5008616"/>
                  <a:pt x="3008121" y="4996980"/>
                  <a:pt x="3046603" y="4987625"/>
                </a:cubicBezTo>
                <a:cubicBezTo>
                  <a:pt x="3051927" y="4987321"/>
                  <a:pt x="3057251" y="4987245"/>
                  <a:pt x="3062498" y="4986865"/>
                </a:cubicBezTo>
                <a:lnTo>
                  <a:pt x="3078317" y="4985115"/>
                </a:lnTo>
                <a:lnTo>
                  <a:pt x="3109880" y="4981769"/>
                </a:lnTo>
                <a:cubicBezTo>
                  <a:pt x="3130870" y="4979487"/>
                  <a:pt x="3152089" y="4978271"/>
                  <a:pt x="3172775" y="4974316"/>
                </a:cubicBezTo>
                <a:cubicBezTo>
                  <a:pt x="3193614" y="4970970"/>
                  <a:pt x="3214452" y="4967852"/>
                  <a:pt x="3235291" y="4964809"/>
                </a:cubicBezTo>
                <a:cubicBezTo>
                  <a:pt x="3255977" y="4961083"/>
                  <a:pt x="3276511" y="4956139"/>
                  <a:pt x="3297122" y="4952109"/>
                </a:cubicBezTo>
                <a:lnTo>
                  <a:pt x="3327999" y="4945872"/>
                </a:lnTo>
                <a:lnTo>
                  <a:pt x="3358420" y="4937735"/>
                </a:lnTo>
                <a:lnTo>
                  <a:pt x="3388917" y="4929825"/>
                </a:lnTo>
                <a:lnTo>
                  <a:pt x="3404128" y="4925946"/>
                </a:lnTo>
                <a:cubicBezTo>
                  <a:pt x="3409224" y="4924729"/>
                  <a:pt x="3414319" y="4923360"/>
                  <a:pt x="3419263" y="4921611"/>
                </a:cubicBezTo>
                <a:cubicBezTo>
                  <a:pt x="3439265" y="4915147"/>
                  <a:pt x="3459190" y="4908835"/>
                  <a:pt x="3479192" y="4902674"/>
                </a:cubicBezTo>
                <a:lnTo>
                  <a:pt x="3494175" y="4898111"/>
                </a:lnTo>
                <a:cubicBezTo>
                  <a:pt x="3499118" y="4896362"/>
                  <a:pt x="3503985" y="4894384"/>
                  <a:pt x="3508929" y="4892559"/>
                </a:cubicBezTo>
                <a:lnTo>
                  <a:pt x="3538362" y="4881531"/>
                </a:lnTo>
                <a:cubicBezTo>
                  <a:pt x="3578061" y="4868298"/>
                  <a:pt x="3615859" y="4849817"/>
                  <a:pt x="3654646" y="4834151"/>
                </a:cubicBezTo>
                <a:lnTo>
                  <a:pt x="3711002" y="4806467"/>
                </a:lnTo>
                <a:lnTo>
                  <a:pt x="3725147" y="4799698"/>
                </a:lnTo>
                <a:lnTo>
                  <a:pt x="3732220" y="4796352"/>
                </a:lnTo>
                <a:lnTo>
                  <a:pt x="3739065" y="4792474"/>
                </a:lnTo>
                <a:lnTo>
                  <a:pt x="3766520" y="4777187"/>
                </a:lnTo>
                <a:lnTo>
                  <a:pt x="3794051" y="4762128"/>
                </a:lnTo>
                <a:cubicBezTo>
                  <a:pt x="3798615" y="4759619"/>
                  <a:pt x="3803254" y="4757261"/>
                  <a:pt x="3807817" y="4754599"/>
                </a:cubicBezTo>
                <a:lnTo>
                  <a:pt x="3821126" y="4746233"/>
                </a:lnTo>
                <a:cubicBezTo>
                  <a:pt x="3838923" y="4735129"/>
                  <a:pt x="3856719" y="4724178"/>
                  <a:pt x="3874591" y="4713378"/>
                </a:cubicBezTo>
                <a:cubicBezTo>
                  <a:pt x="3892083" y="4701971"/>
                  <a:pt x="3909119" y="4689650"/>
                  <a:pt x="3926460" y="4678014"/>
                </a:cubicBezTo>
                <a:cubicBezTo>
                  <a:pt x="3935054" y="4672006"/>
                  <a:pt x="3943952" y="4666530"/>
                  <a:pt x="3952317" y="4660218"/>
                </a:cubicBezTo>
                <a:lnTo>
                  <a:pt x="3977263" y="4641128"/>
                </a:lnTo>
                <a:lnTo>
                  <a:pt x="4002284" y="4622267"/>
                </a:lnTo>
                <a:lnTo>
                  <a:pt x="4014833" y="4612912"/>
                </a:lnTo>
                <a:cubicBezTo>
                  <a:pt x="4018940" y="4609718"/>
                  <a:pt x="4022818" y="4606144"/>
                  <a:pt x="4026849" y="4602798"/>
                </a:cubicBezTo>
                <a:cubicBezTo>
                  <a:pt x="4042820" y="4589260"/>
                  <a:pt x="4058867" y="4575875"/>
                  <a:pt x="4074991" y="4562565"/>
                </a:cubicBezTo>
                <a:lnTo>
                  <a:pt x="4080999" y="4557546"/>
                </a:lnTo>
                <a:lnTo>
                  <a:pt x="4086703" y="4552146"/>
                </a:lnTo>
                <a:lnTo>
                  <a:pt x="4098187" y="4541423"/>
                </a:lnTo>
                <a:lnTo>
                  <a:pt x="4121231" y="4520128"/>
                </a:lnTo>
                <a:cubicBezTo>
                  <a:pt x="4128912" y="4513055"/>
                  <a:pt x="4136746" y="4506210"/>
                  <a:pt x="4144275" y="4498909"/>
                </a:cubicBezTo>
                <a:lnTo>
                  <a:pt x="4166178" y="4476474"/>
                </a:lnTo>
                <a:lnTo>
                  <a:pt x="4188233" y="4454190"/>
                </a:lnTo>
                <a:cubicBezTo>
                  <a:pt x="4195611" y="4446813"/>
                  <a:pt x="4203064" y="4439512"/>
                  <a:pt x="4209833" y="4431526"/>
                </a:cubicBezTo>
                <a:cubicBezTo>
                  <a:pt x="4223675" y="4415860"/>
                  <a:pt x="4237592" y="4400345"/>
                  <a:pt x="4251586" y="4384906"/>
                </a:cubicBezTo>
                <a:cubicBezTo>
                  <a:pt x="4258887" y="4377453"/>
                  <a:pt x="4264895" y="4368859"/>
                  <a:pt x="4271588" y="4360873"/>
                </a:cubicBezTo>
                <a:lnTo>
                  <a:pt x="4291285" y="4336613"/>
                </a:lnTo>
                <a:lnTo>
                  <a:pt x="4311059" y="4312503"/>
                </a:lnTo>
                <a:lnTo>
                  <a:pt x="4329388" y="4287254"/>
                </a:lnTo>
                <a:lnTo>
                  <a:pt x="4347945" y="4262157"/>
                </a:lnTo>
                <a:cubicBezTo>
                  <a:pt x="4354105" y="4253791"/>
                  <a:pt x="4360570" y="4245653"/>
                  <a:pt x="4366045" y="4236755"/>
                </a:cubicBezTo>
                <a:cubicBezTo>
                  <a:pt x="4377377" y="4219339"/>
                  <a:pt x="4388937" y="4202075"/>
                  <a:pt x="4400498" y="4184887"/>
                </a:cubicBezTo>
                <a:cubicBezTo>
                  <a:pt x="4406582" y="4176445"/>
                  <a:pt x="4411449" y="4167243"/>
                  <a:pt x="4416772" y="4158421"/>
                </a:cubicBezTo>
                <a:lnTo>
                  <a:pt x="4432668" y="4131726"/>
                </a:lnTo>
                <a:lnTo>
                  <a:pt x="4448791" y="4105184"/>
                </a:lnTo>
                <a:lnTo>
                  <a:pt x="4463241" y="4077728"/>
                </a:lnTo>
                <a:cubicBezTo>
                  <a:pt x="4503625" y="4005554"/>
                  <a:pt x="4536252" y="3929501"/>
                  <a:pt x="4565000" y="3852536"/>
                </a:cubicBezTo>
                <a:cubicBezTo>
                  <a:pt x="4622268" y="3698376"/>
                  <a:pt x="4655122" y="3536688"/>
                  <a:pt x="4666302" y="3373250"/>
                </a:cubicBezTo>
                <a:cubicBezTo>
                  <a:pt x="4667063" y="3352716"/>
                  <a:pt x="4667975" y="3332258"/>
                  <a:pt x="4669040" y="3311724"/>
                </a:cubicBezTo>
                <a:lnTo>
                  <a:pt x="4669877" y="3296361"/>
                </a:lnTo>
                <a:lnTo>
                  <a:pt x="4669648" y="3280922"/>
                </a:lnTo>
                <a:lnTo>
                  <a:pt x="4669344" y="3250045"/>
                </a:lnTo>
                <a:cubicBezTo>
                  <a:pt x="4670485" y="3208900"/>
                  <a:pt x="4666302" y="3167831"/>
                  <a:pt x="4664781" y="3126839"/>
                </a:cubicBezTo>
                <a:cubicBezTo>
                  <a:pt x="4664705" y="3121667"/>
                  <a:pt x="4664097" y="3116648"/>
                  <a:pt x="4663412" y="3111552"/>
                </a:cubicBezTo>
                <a:lnTo>
                  <a:pt x="4661663" y="3096342"/>
                </a:lnTo>
                <a:lnTo>
                  <a:pt x="4658393" y="3065844"/>
                </a:lnTo>
                <a:lnTo>
                  <a:pt x="4655350" y="3035347"/>
                </a:lnTo>
                <a:lnTo>
                  <a:pt x="4650407" y="3005230"/>
                </a:lnTo>
                <a:cubicBezTo>
                  <a:pt x="4646985" y="2985152"/>
                  <a:pt x="4644475" y="2964998"/>
                  <a:pt x="4640825" y="2944996"/>
                </a:cubicBezTo>
                <a:cubicBezTo>
                  <a:pt x="4636413" y="2925147"/>
                  <a:pt x="4632230" y="2905373"/>
                  <a:pt x="4628200" y="2885523"/>
                </a:cubicBezTo>
                <a:cubicBezTo>
                  <a:pt x="4624854" y="2865521"/>
                  <a:pt x="4618541" y="2846204"/>
                  <a:pt x="4613674" y="2826582"/>
                </a:cubicBezTo>
                <a:cubicBezTo>
                  <a:pt x="4608274" y="2807113"/>
                  <a:pt x="4604395" y="2787263"/>
                  <a:pt x="4597474" y="2768174"/>
                </a:cubicBezTo>
                <a:cubicBezTo>
                  <a:pt x="4591238" y="2748932"/>
                  <a:pt x="4585230" y="2729691"/>
                  <a:pt x="4579374" y="2710449"/>
                </a:cubicBezTo>
                <a:lnTo>
                  <a:pt x="4558383" y="2653790"/>
                </a:lnTo>
                <a:cubicBezTo>
                  <a:pt x="4529179" y="2578802"/>
                  <a:pt x="4496628" y="2504954"/>
                  <a:pt x="4456472" y="2435138"/>
                </a:cubicBezTo>
                <a:cubicBezTo>
                  <a:pt x="4451605" y="2426316"/>
                  <a:pt x="4447042" y="2417417"/>
                  <a:pt x="4442098" y="2408671"/>
                </a:cubicBezTo>
                <a:lnTo>
                  <a:pt x="4426203" y="2383042"/>
                </a:lnTo>
                <a:lnTo>
                  <a:pt x="4410536" y="2357260"/>
                </a:lnTo>
                <a:cubicBezTo>
                  <a:pt x="4405365" y="2348666"/>
                  <a:pt x="4400421" y="2339920"/>
                  <a:pt x="4394413" y="2331782"/>
                </a:cubicBezTo>
                <a:cubicBezTo>
                  <a:pt x="4382929" y="2315202"/>
                  <a:pt x="4371673" y="2298623"/>
                  <a:pt x="4360570" y="2281891"/>
                </a:cubicBezTo>
                <a:cubicBezTo>
                  <a:pt x="4355322" y="2273373"/>
                  <a:pt x="4348706" y="2265692"/>
                  <a:pt x="4342697" y="2257554"/>
                </a:cubicBezTo>
                <a:lnTo>
                  <a:pt x="4324596" y="2233446"/>
                </a:lnTo>
                <a:lnTo>
                  <a:pt x="4306648" y="2209261"/>
                </a:lnTo>
                <a:lnTo>
                  <a:pt x="4287255" y="2186141"/>
                </a:lnTo>
                <a:lnTo>
                  <a:pt x="4268089" y="2162869"/>
                </a:lnTo>
                <a:cubicBezTo>
                  <a:pt x="4261701" y="2155111"/>
                  <a:pt x="4255616" y="2147126"/>
                  <a:pt x="4248543" y="2139977"/>
                </a:cubicBezTo>
                <a:cubicBezTo>
                  <a:pt x="4234854" y="2125222"/>
                  <a:pt x="4221393" y="2110392"/>
                  <a:pt x="4208008" y="2095409"/>
                </a:cubicBezTo>
                <a:cubicBezTo>
                  <a:pt x="4201619" y="2087728"/>
                  <a:pt x="4193937" y="2081035"/>
                  <a:pt x="4186941" y="2073886"/>
                </a:cubicBezTo>
                <a:lnTo>
                  <a:pt x="4165646" y="2052592"/>
                </a:lnTo>
                <a:cubicBezTo>
                  <a:pt x="4108302" y="1996541"/>
                  <a:pt x="4048296" y="1943152"/>
                  <a:pt x="3983347" y="1896455"/>
                </a:cubicBezTo>
                <a:cubicBezTo>
                  <a:pt x="3919006" y="1849226"/>
                  <a:pt x="3852384" y="1805039"/>
                  <a:pt x="3781959" y="1768230"/>
                </a:cubicBezTo>
                <a:lnTo>
                  <a:pt x="3755949" y="1753704"/>
                </a:lnTo>
                <a:lnTo>
                  <a:pt x="3729102" y="1740851"/>
                </a:lnTo>
                <a:lnTo>
                  <a:pt x="3702407" y="1727770"/>
                </a:lnTo>
                <a:cubicBezTo>
                  <a:pt x="3693509" y="1723435"/>
                  <a:pt x="3684839" y="1718643"/>
                  <a:pt x="3675561" y="1715069"/>
                </a:cubicBezTo>
                <a:cubicBezTo>
                  <a:pt x="3657308" y="1707388"/>
                  <a:pt x="3639132" y="1699554"/>
                  <a:pt x="3621107" y="1691569"/>
                </a:cubicBezTo>
                <a:cubicBezTo>
                  <a:pt x="3612209" y="1687310"/>
                  <a:pt x="3602778" y="1684191"/>
                  <a:pt x="3593500" y="1680769"/>
                </a:cubicBezTo>
                <a:lnTo>
                  <a:pt x="3565740" y="1670426"/>
                </a:lnTo>
                <a:lnTo>
                  <a:pt x="3538133" y="1659779"/>
                </a:lnTo>
                <a:cubicBezTo>
                  <a:pt x="3528779" y="1656584"/>
                  <a:pt x="3519272" y="1653846"/>
                  <a:pt x="3509918" y="1650804"/>
                </a:cubicBezTo>
                <a:cubicBezTo>
                  <a:pt x="3491057" y="1645024"/>
                  <a:pt x="3472500" y="1638256"/>
                  <a:pt x="3453562" y="1632856"/>
                </a:cubicBezTo>
                <a:cubicBezTo>
                  <a:pt x="3434473" y="1627988"/>
                  <a:pt x="3415460" y="1622893"/>
                  <a:pt x="3396447" y="1617645"/>
                </a:cubicBezTo>
                <a:lnTo>
                  <a:pt x="3382225" y="1613690"/>
                </a:lnTo>
                <a:cubicBezTo>
                  <a:pt x="3377434" y="1612550"/>
                  <a:pt x="3372566" y="1611713"/>
                  <a:pt x="3367775" y="1610648"/>
                </a:cubicBezTo>
                <a:lnTo>
                  <a:pt x="3338875" y="1604488"/>
                </a:lnTo>
                <a:cubicBezTo>
                  <a:pt x="3300696" y="1594753"/>
                  <a:pt x="3261377" y="1590418"/>
                  <a:pt x="3222666" y="1583041"/>
                </a:cubicBezTo>
                <a:lnTo>
                  <a:pt x="3163801" y="1576348"/>
                </a:lnTo>
                <a:cubicBezTo>
                  <a:pt x="3153990" y="1575284"/>
                  <a:pt x="3144255" y="1573611"/>
                  <a:pt x="3134368" y="1572926"/>
                </a:cubicBezTo>
                <a:lnTo>
                  <a:pt x="3104708" y="1571177"/>
                </a:lnTo>
                <a:lnTo>
                  <a:pt x="3075123" y="1569199"/>
                </a:lnTo>
                <a:cubicBezTo>
                  <a:pt x="3065236" y="1568667"/>
                  <a:pt x="3055426" y="1567298"/>
                  <a:pt x="3045463" y="1567602"/>
                </a:cubicBezTo>
                <a:cubicBezTo>
                  <a:pt x="3025537" y="1567526"/>
                  <a:pt x="3005687" y="1567222"/>
                  <a:pt x="2985837" y="1566690"/>
                </a:cubicBezTo>
                <a:lnTo>
                  <a:pt x="2970931" y="1566309"/>
                </a:lnTo>
                <a:cubicBezTo>
                  <a:pt x="2965987" y="1566233"/>
                  <a:pt x="2960968" y="1566538"/>
                  <a:pt x="2956024" y="1566614"/>
                </a:cubicBezTo>
                <a:lnTo>
                  <a:pt x="2926212" y="1567298"/>
                </a:lnTo>
                <a:cubicBezTo>
                  <a:pt x="2906362" y="1567907"/>
                  <a:pt x="2886588" y="1569275"/>
                  <a:pt x="2866814" y="1570188"/>
                </a:cubicBezTo>
                <a:cubicBezTo>
                  <a:pt x="2787871" y="1575816"/>
                  <a:pt x="2709917" y="1586616"/>
                  <a:pt x="2633104" y="1602511"/>
                </a:cubicBezTo>
                <a:cubicBezTo>
                  <a:pt x="2556442" y="1618786"/>
                  <a:pt x="2481150" y="1640537"/>
                  <a:pt x="2407531" y="1666927"/>
                </a:cubicBezTo>
                <a:cubicBezTo>
                  <a:pt x="2113434" y="1773097"/>
                  <a:pt x="1848694" y="1965587"/>
                  <a:pt x="1653923" y="2213596"/>
                </a:cubicBezTo>
                <a:lnTo>
                  <a:pt x="1635898" y="2237020"/>
                </a:lnTo>
                <a:cubicBezTo>
                  <a:pt x="1629966" y="2244929"/>
                  <a:pt x="1623425" y="2252307"/>
                  <a:pt x="1618026" y="2260520"/>
                </a:cubicBezTo>
                <a:cubicBezTo>
                  <a:pt x="1606770" y="2276644"/>
                  <a:pt x="1595286" y="2292615"/>
                  <a:pt x="1583726" y="2308586"/>
                </a:cubicBezTo>
                <a:cubicBezTo>
                  <a:pt x="1573154" y="2325165"/>
                  <a:pt x="1562355" y="2341593"/>
                  <a:pt x="1551403" y="2358020"/>
                </a:cubicBezTo>
                <a:cubicBezTo>
                  <a:pt x="1540756" y="2374600"/>
                  <a:pt x="1531249" y="2391788"/>
                  <a:pt x="1520830" y="2408519"/>
                </a:cubicBezTo>
                <a:cubicBezTo>
                  <a:pt x="1481206" y="2476511"/>
                  <a:pt x="1446146" y="2547088"/>
                  <a:pt x="1415953" y="2619718"/>
                </a:cubicBezTo>
                <a:cubicBezTo>
                  <a:pt x="1354806" y="2764903"/>
                  <a:pt x="1316476" y="2919062"/>
                  <a:pt x="1296930" y="3077328"/>
                </a:cubicBezTo>
                <a:cubicBezTo>
                  <a:pt x="1293736" y="3095353"/>
                  <a:pt x="1290161" y="3111476"/>
                  <a:pt x="1286207" y="3125774"/>
                </a:cubicBezTo>
                <a:cubicBezTo>
                  <a:pt x="1285142" y="3129349"/>
                  <a:pt x="1284153" y="3132771"/>
                  <a:pt x="1283241" y="3136117"/>
                </a:cubicBezTo>
                <a:cubicBezTo>
                  <a:pt x="1282404" y="3139464"/>
                  <a:pt x="1281491" y="3142734"/>
                  <a:pt x="1280731" y="3145852"/>
                </a:cubicBezTo>
                <a:cubicBezTo>
                  <a:pt x="1278982" y="3152165"/>
                  <a:pt x="1277157" y="3157945"/>
                  <a:pt x="1275255" y="3163344"/>
                </a:cubicBezTo>
                <a:cubicBezTo>
                  <a:pt x="1267574" y="3185019"/>
                  <a:pt x="1258524" y="3199774"/>
                  <a:pt x="1248485" y="3208596"/>
                </a:cubicBezTo>
                <a:cubicBezTo>
                  <a:pt x="1238750" y="3221373"/>
                  <a:pt x="1228026" y="3225175"/>
                  <a:pt x="1216390" y="3221601"/>
                </a:cubicBezTo>
                <a:cubicBezTo>
                  <a:pt x="1210610" y="3219775"/>
                  <a:pt x="1204602" y="3216125"/>
                  <a:pt x="1198442" y="3210725"/>
                </a:cubicBezTo>
                <a:cubicBezTo>
                  <a:pt x="1197681" y="3210041"/>
                  <a:pt x="1196921" y="3209356"/>
                  <a:pt x="1196084" y="3208672"/>
                </a:cubicBezTo>
                <a:cubicBezTo>
                  <a:pt x="1195324" y="3208139"/>
                  <a:pt x="1194563" y="3207607"/>
                  <a:pt x="1193802" y="3207075"/>
                </a:cubicBezTo>
                <a:cubicBezTo>
                  <a:pt x="1192281" y="3206010"/>
                  <a:pt x="1190760" y="3204793"/>
                  <a:pt x="1189163" y="3203576"/>
                </a:cubicBezTo>
                <a:cubicBezTo>
                  <a:pt x="1186045" y="3201066"/>
                  <a:pt x="1182927" y="3198329"/>
                  <a:pt x="1179809" y="3195210"/>
                </a:cubicBezTo>
                <a:cubicBezTo>
                  <a:pt x="1167184" y="3182890"/>
                  <a:pt x="1154103" y="3166082"/>
                  <a:pt x="1140642" y="3145548"/>
                </a:cubicBezTo>
                <a:cubicBezTo>
                  <a:pt x="1137295" y="3140376"/>
                  <a:pt x="1133949" y="3135053"/>
                  <a:pt x="1130527" y="3129425"/>
                </a:cubicBezTo>
                <a:cubicBezTo>
                  <a:pt x="1127408" y="3123873"/>
                  <a:pt x="1124366" y="3118093"/>
                  <a:pt x="1121248" y="3112085"/>
                </a:cubicBezTo>
                <a:cubicBezTo>
                  <a:pt x="1115088" y="3100144"/>
                  <a:pt x="1108851" y="3087291"/>
                  <a:pt x="1102691" y="3073830"/>
                </a:cubicBezTo>
                <a:cubicBezTo>
                  <a:pt x="1077898" y="3019908"/>
                  <a:pt x="1057516" y="2954959"/>
                  <a:pt x="1041773" y="2888109"/>
                </a:cubicBezTo>
                <a:cubicBezTo>
                  <a:pt x="1047325" y="2910392"/>
                  <a:pt x="1044967" y="2925907"/>
                  <a:pt x="1038731" y="2938380"/>
                </a:cubicBezTo>
                <a:cubicBezTo>
                  <a:pt x="1032418" y="2950776"/>
                  <a:pt x="1022151" y="2960131"/>
                  <a:pt x="1012797" y="2969790"/>
                </a:cubicBezTo>
                <a:cubicBezTo>
                  <a:pt x="1003138" y="2979372"/>
                  <a:pt x="993479" y="2989107"/>
                  <a:pt x="987699" y="3002112"/>
                </a:cubicBezTo>
                <a:cubicBezTo>
                  <a:pt x="984809" y="3008577"/>
                  <a:pt x="982984" y="3015878"/>
                  <a:pt x="982603" y="3024396"/>
                </a:cubicBezTo>
                <a:cubicBezTo>
                  <a:pt x="982451" y="3028655"/>
                  <a:pt x="982603" y="3033142"/>
                  <a:pt x="983212" y="3038009"/>
                </a:cubicBezTo>
                <a:cubicBezTo>
                  <a:pt x="984049" y="3042877"/>
                  <a:pt x="985418" y="3048048"/>
                  <a:pt x="987243" y="3053600"/>
                </a:cubicBezTo>
                <a:cubicBezTo>
                  <a:pt x="961613" y="3051623"/>
                  <a:pt x="931420" y="3038465"/>
                  <a:pt x="902976" y="3013292"/>
                </a:cubicBezTo>
                <a:cubicBezTo>
                  <a:pt x="888602" y="3000667"/>
                  <a:pt x="874304" y="2984924"/>
                  <a:pt x="860387" y="2965987"/>
                </a:cubicBezTo>
                <a:cubicBezTo>
                  <a:pt x="853466" y="2956480"/>
                  <a:pt x="846621" y="2946213"/>
                  <a:pt x="839928" y="2935109"/>
                </a:cubicBezTo>
                <a:cubicBezTo>
                  <a:pt x="833692" y="2924082"/>
                  <a:pt x="827760" y="2912218"/>
                  <a:pt x="821980" y="2899517"/>
                </a:cubicBezTo>
                <a:cubicBezTo>
                  <a:pt x="798479" y="2848713"/>
                  <a:pt x="780835" y="2784753"/>
                  <a:pt x="774903" y="2708472"/>
                </a:cubicBezTo>
                <a:cubicBezTo>
                  <a:pt x="773610" y="2689459"/>
                  <a:pt x="772774" y="2669609"/>
                  <a:pt x="772469" y="2648999"/>
                </a:cubicBezTo>
                <a:cubicBezTo>
                  <a:pt x="772469" y="2628464"/>
                  <a:pt x="774143" y="2607398"/>
                  <a:pt x="775816" y="2585418"/>
                </a:cubicBezTo>
                <a:cubicBezTo>
                  <a:pt x="776728" y="2574467"/>
                  <a:pt x="777793" y="2563287"/>
                  <a:pt x="779086" y="2551955"/>
                </a:cubicBezTo>
                <a:cubicBezTo>
                  <a:pt x="780379" y="2540623"/>
                  <a:pt x="782584" y="2529367"/>
                  <a:pt x="784562" y="2517807"/>
                </a:cubicBezTo>
                <a:cubicBezTo>
                  <a:pt x="788821" y="2494763"/>
                  <a:pt x="793232" y="2470883"/>
                  <a:pt x="799468" y="2446698"/>
                </a:cubicBezTo>
                <a:cubicBezTo>
                  <a:pt x="766918" y="2540775"/>
                  <a:pt x="740223" y="2636678"/>
                  <a:pt x="719232" y="2734102"/>
                </a:cubicBezTo>
                <a:cubicBezTo>
                  <a:pt x="693070" y="2779505"/>
                  <a:pt x="667440" y="2775246"/>
                  <a:pt x="640213" y="2756918"/>
                </a:cubicBezTo>
                <a:cubicBezTo>
                  <a:pt x="612910" y="2738741"/>
                  <a:pt x="584086" y="2705886"/>
                  <a:pt x="550319" y="2698661"/>
                </a:cubicBezTo>
                <a:cubicBezTo>
                  <a:pt x="572526" y="2593784"/>
                  <a:pt x="603404" y="2491569"/>
                  <a:pt x="570093" y="2481226"/>
                </a:cubicBezTo>
                <a:cubicBezTo>
                  <a:pt x="537086" y="2471263"/>
                  <a:pt x="470996" y="2451185"/>
                  <a:pt x="437989" y="2441222"/>
                </a:cubicBezTo>
                <a:cubicBezTo>
                  <a:pt x="430231" y="2468753"/>
                  <a:pt x="420573" y="2503205"/>
                  <a:pt x="410001" y="2541156"/>
                </a:cubicBezTo>
                <a:cubicBezTo>
                  <a:pt x="404906" y="2560169"/>
                  <a:pt x="400571" y="2580323"/>
                  <a:pt x="395627" y="2600781"/>
                </a:cubicBezTo>
                <a:cubicBezTo>
                  <a:pt x="390988" y="2621315"/>
                  <a:pt x="385588" y="2642078"/>
                  <a:pt x="381329" y="2663144"/>
                </a:cubicBezTo>
                <a:cubicBezTo>
                  <a:pt x="377298" y="2684211"/>
                  <a:pt x="373268" y="2705354"/>
                  <a:pt x="369237" y="2726040"/>
                </a:cubicBezTo>
                <a:cubicBezTo>
                  <a:pt x="367259" y="2736383"/>
                  <a:pt x="365282" y="2746575"/>
                  <a:pt x="363381" y="2756613"/>
                </a:cubicBezTo>
                <a:cubicBezTo>
                  <a:pt x="361403" y="2766652"/>
                  <a:pt x="360263" y="2776691"/>
                  <a:pt x="358666" y="2786426"/>
                </a:cubicBezTo>
                <a:cubicBezTo>
                  <a:pt x="355775" y="2805896"/>
                  <a:pt x="353038" y="2824453"/>
                  <a:pt x="350452" y="2841717"/>
                </a:cubicBezTo>
                <a:cubicBezTo>
                  <a:pt x="347866" y="2858981"/>
                  <a:pt x="345432" y="2874876"/>
                  <a:pt x="344139" y="2889098"/>
                </a:cubicBezTo>
                <a:cubicBezTo>
                  <a:pt x="345432" y="2874876"/>
                  <a:pt x="347562" y="2860730"/>
                  <a:pt x="349615" y="2846736"/>
                </a:cubicBezTo>
                <a:cubicBezTo>
                  <a:pt x="351517" y="2832742"/>
                  <a:pt x="353418" y="2819053"/>
                  <a:pt x="355243" y="2805744"/>
                </a:cubicBezTo>
                <a:cubicBezTo>
                  <a:pt x="356916" y="2792434"/>
                  <a:pt x="358437" y="2779505"/>
                  <a:pt x="359654" y="2767261"/>
                </a:cubicBezTo>
                <a:cubicBezTo>
                  <a:pt x="360947" y="2755016"/>
                  <a:pt x="362620" y="2743456"/>
                  <a:pt x="363533" y="2732733"/>
                </a:cubicBezTo>
                <a:cubicBezTo>
                  <a:pt x="367336" y="2689763"/>
                  <a:pt x="364369" y="2659722"/>
                  <a:pt x="347486" y="2656071"/>
                </a:cubicBezTo>
                <a:cubicBezTo>
                  <a:pt x="313718" y="2648999"/>
                  <a:pt x="246107" y="2634777"/>
                  <a:pt x="212188" y="2627704"/>
                </a:cubicBezTo>
                <a:cubicBezTo>
                  <a:pt x="217055" y="2566329"/>
                  <a:pt x="230212" y="2498338"/>
                  <a:pt x="251811" y="2428825"/>
                </a:cubicBezTo>
                <a:cubicBezTo>
                  <a:pt x="261622" y="2393765"/>
                  <a:pt x="274855" y="2358781"/>
                  <a:pt x="288164" y="2323416"/>
                </a:cubicBezTo>
                <a:cubicBezTo>
                  <a:pt x="291511" y="2314594"/>
                  <a:pt x="294933" y="2305696"/>
                  <a:pt x="298280" y="2296874"/>
                </a:cubicBezTo>
                <a:cubicBezTo>
                  <a:pt x="301626" y="2287975"/>
                  <a:pt x="305124" y="2279153"/>
                  <a:pt x="309003" y="2270407"/>
                </a:cubicBezTo>
                <a:cubicBezTo>
                  <a:pt x="316608" y="2252915"/>
                  <a:pt x="324214" y="2235347"/>
                  <a:pt x="331819" y="2217855"/>
                </a:cubicBezTo>
                <a:cubicBezTo>
                  <a:pt x="339652" y="2200438"/>
                  <a:pt x="346725" y="2182718"/>
                  <a:pt x="355167" y="2165606"/>
                </a:cubicBezTo>
                <a:cubicBezTo>
                  <a:pt x="363381" y="2148418"/>
                  <a:pt x="371518" y="2131383"/>
                  <a:pt x="379656" y="2114347"/>
                </a:cubicBezTo>
                <a:cubicBezTo>
                  <a:pt x="387870" y="2097387"/>
                  <a:pt x="395323" y="2080275"/>
                  <a:pt x="403765" y="2063847"/>
                </a:cubicBezTo>
                <a:cubicBezTo>
                  <a:pt x="412131" y="2047344"/>
                  <a:pt x="420268" y="2030917"/>
                  <a:pt x="428178" y="2014717"/>
                </a:cubicBezTo>
                <a:cubicBezTo>
                  <a:pt x="435935" y="1998442"/>
                  <a:pt x="443617" y="1982319"/>
                  <a:pt x="451146" y="1966500"/>
                </a:cubicBezTo>
                <a:cubicBezTo>
                  <a:pt x="458979" y="1950833"/>
                  <a:pt x="466509" y="1935318"/>
                  <a:pt x="473581" y="1919955"/>
                </a:cubicBezTo>
                <a:cubicBezTo>
                  <a:pt x="480654" y="1904593"/>
                  <a:pt x="487347" y="1889458"/>
                  <a:pt x="493583" y="1874476"/>
                </a:cubicBezTo>
                <a:cubicBezTo>
                  <a:pt x="499896" y="1859569"/>
                  <a:pt x="506360" y="1845195"/>
                  <a:pt x="511988" y="1830821"/>
                </a:cubicBezTo>
                <a:lnTo>
                  <a:pt x="421789" y="1780094"/>
                </a:lnTo>
                <a:cubicBezTo>
                  <a:pt x="412207" y="1792871"/>
                  <a:pt x="402168" y="1805952"/>
                  <a:pt x="392889" y="1820022"/>
                </a:cubicBezTo>
                <a:cubicBezTo>
                  <a:pt x="383687" y="1834168"/>
                  <a:pt x="374485" y="1848770"/>
                  <a:pt x="365358" y="1863904"/>
                </a:cubicBezTo>
                <a:cubicBezTo>
                  <a:pt x="356232" y="1879039"/>
                  <a:pt x="347105" y="1894554"/>
                  <a:pt x="338055" y="1910525"/>
                </a:cubicBezTo>
                <a:cubicBezTo>
                  <a:pt x="329233" y="1926572"/>
                  <a:pt x="321019" y="1943304"/>
                  <a:pt x="312577" y="1960263"/>
                </a:cubicBezTo>
                <a:cubicBezTo>
                  <a:pt x="304212" y="1977223"/>
                  <a:pt x="295922" y="1994487"/>
                  <a:pt x="287708" y="2011979"/>
                </a:cubicBezTo>
                <a:cubicBezTo>
                  <a:pt x="279418" y="2029396"/>
                  <a:pt x="272422" y="2047648"/>
                  <a:pt x="264816" y="2065749"/>
                </a:cubicBezTo>
                <a:cubicBezTo>
                  <a:pt x="257515" y="2084001"/>
                  <a:pt x="250138" y="2102330"/>
                  <a:pt x="242761" y="2120735"/>
                </a:cubicBezTo>
                <a:cubicBezTo>
                  <a:pt x="235308" y="2139064"/>
                  <a:pt x="229452" y="2158153"/>
                  <a:pt x="222835" y="2176862"/>
                </a:cubicBezTo>
                <a:cubicBezTo>
                  <a:pt x="216523" y="2195723"/>
                  <a:pt x="210210" y="2214508"/>
                  <a:pt x="203898" y="2233293"/>
                </a:cubicBezTo>
                <a:cubicBezTo>
                  <a:pt x="200628" y="2242648"/>
                  <a:pt x="197814" y="2252155"/>
                  <a:pt x="195152" y="2261661"/>
                </a:cubicBezTo>
                <a:cubicBezTo>
                  <a:pt x="192414" y="2271168"/>
                  <a:pt x="189676" y="2280598"/>
                  <a:pt x="187014" y="2290029"/>
                </a:cubicBezTo>
                <a:cubicBezTo>
                  <a:pt x="176291" y="2327751"/>
                  <a:pt x="165339" y="2364865"/>
                  <a:pt x="157049" y="2401675"/>
                </a:cubicBezTo>
                <a:cubicBezTo>
                  <a:pt x="138416" y="2474685"/>
                  <a:pt x="124727" y="2544654"/>
                  <a:pt x="110961" y="2606485"/>
                </a:cubicBezTo>
                <a:cubicBezTo>
                  <a:pt x="107691" y="2541003"/>
                  <a:pt x="98869" y="2505791"/>
                  <a:pt x="81453" y="2484800"/>
                </a:cubicBezTo>
                <a:cubicBezTo>
                  <a:pt x="64265" y="2463810"/>
                  <a:pt x="39167" y="2457269"/>
                  <a:pt x="5704" y="2448751"/>
                </a:cubicBezTo>
                <a:cubicBezTo>
                  <a:pt x="9963" y="2424186"/>
                  <a:pt x="15211" y="2399773"/>
                  <a:pt x="20762" y="2375512"/>
                </a:cubicBezTo>
                <a:cubicBezTo>
                  <a:pt x="23576" y="2363344"/>
                  <a:pt x="26466" y="2351251"/>
                  <a:pt x="29509" y="2339159"/>
                </a:cubicBezTo>
                <a:lnTo>
                  <a:pt x="34148" y="2321058"/>
                </a:lnTo>
                <a:lnTo>
                  <a:pt x="39548" y="2303186"/>
                </a:lnTo>
                <a:cubicBezTo>
                  <a:pt x="46849" y="2279381"/>
                  <a:pt x="54606" y="2255653"/>
                  <a:pt x="62592" y="2232076"/>
                </a:cubicBezTo>
                <a:cubicBezTo>
                  <a:pt x="66698" y="2220288"/>
                  <a:pt x="70501" y="2208424"/>
                  <a:pt x="75064" y="2196864"/>
                </a:cubicBezTo>
                <a:lnTo>
                  <a:pt x="88982" y="2162108"/>
                </a:lnTo>
                <a:cubicBezTo>
                  <a:pt x="98412" y="2138988"/>
                  <a:pt x="107995" y="2116020"/>
                  <a:pt x="117806" y="2093128"/>
                </a:cubicBezTo>
                <a:cubicBezTo>
                  <a:pt x="127921" y="2070388"/>
                  <a:pt x="138949" y="2048029"/>
                  <a:pt x="149596" y="2025517"/>
                </a:cubicBezTo>
                <a:lnTo>
                  <a:pt x="165795" y="1991901"/>
                </a:lnTo>
                <a:lnTo>
                  <a:pt x="173933" y="1975094"/>
                </a:lnTo>
                <a:lnTo>
                  <a:pt x="182603" y="1958590"/>
                </a:lnTo>
                <a:lnTo>
                  <a:pt x="217283" y="1892652"/>
                </a:lnTo>
                <a:cubicBezTo>
                  <a:pt x="223139" y="1881701"/>
                  <a:pt x="228615" y="1870597"/>
                  <a:pt x="234623" y="1859722"/>
                </a:cubicBezTo>
                <a:lnTo>
                  <a:pt x="252724" y="1827247"/>
                </a:lnTo>
                <a:cubicBezTo>
                  <a:pt x="264740" y="1805572"/>
                  <a:pt x="276528" y="1783821"/>
                  <a:pt x="288164" y="1761993"/>
                </a:cubicBezTo>
                <a:cubicBezTo>
                  <a:pt x="300181" y="1740395"/>
                  <a:pt x="312501" y="1718948"/>
                  <a:pt x="324290" y="1697120"/>
                </a:cubicBezTo>
                <a:lnTo>
                  <a:pt x="341782" y="1664342"/>
                </a:lnTo>
                <a:lnTo>
                  <a:pt x="350376" y="1647914"/>
                </a:lnTo>
                <a:lnTo>
                  <a:pt x="359350" y="1631639"/>
                </a:lnTo>
                <a:cubicBezTo>
                  <a:pt x="383383" y="1588365"/>
                  <a:pt x="404830" y="1543265"/>
                  <a:pt x="427493" y="1498546"/>
                </a:cubicBezTo>
                <a:cubicBezTo>
                  <a:pt x="438521" y="1475959"/>
                  <a:pt x="449092" y="1453067"/>
                  <a:pt x="459207" y="1429566"/>
                </a:cubicBezTo>
                <a:cubicBezTo>
                  <a:pt x="469855" y="1406522"/>
                  <a:pt x="480198" y="1383098"/>
                  <a:pt x="489933" y="1359065"/>
                </a:cubicBezTo>
                <a:lnTo>
                  <a:pt x="460044" y="1399373"/>
                </a:lnTo>
                <a:lnTo>
                  <a:pt x="445214" y="1419603"/>
                </a:lnTo>
                <a:lnTo>
                  <a:pt x="430992" y="1440290"/>
                </a:lnTo>
                <a:cubicBezTo>
                  <a:pt x="412131" y="1467973"/>
                  <a:pt x="393194" y="1495504"/>
                  <a:pt x="374637" y="1523416"/>
                </a:cubicBezTo>
                <a:lnTo>
                  <a:pt x="321400" y="1608595"/>
                </a:lnTo>
                <a:cubicBezTo>
                  <a:pt x="312425" y="1622741"/>
                  <a:pt x="304136" y="1637267"/>
                  <a:pt x="295846" y="1651793"/>
                </a:cubicBezTo>
                <a:lnTo>
                  <a:pt x="270977" y="1695447"/>
                </a:lnTo>
                <a:cubicBezTo>
                  <a:pt x="269836" y="1675598"/>
                  <a:pt x="270672" y="1654835"/>
                  <a:pt x="273258" y="1633312"/>
                </a:cubicBezTo>
                <a:cubicBezTo>
                  <a:pt x="274627" y="1622589"/>
                  <a:pt x="276148" y="1611485"/>
                  <a:pt x="278582" y="1600457"/>
                </a:cubicBezTo>
                <a:cubicBezTo>
                  <a:pt x="281015" y="1589506"/>
                  <a:pt x="283906" y="1578326"/>
                  <a:pt x="287176" y="1566994"/>
                </a:cubicBezTo>
                <a:cubicBezTo>
                  <a:pt x="293716" y="1544330"/>
                  <a:pt x="301854" y="1521058"/>
                  <a:pt x="311437" y="1497177"/>
                </a:cubicBezTo>
                <a:cubicBezTo>
                  <a:pt x="316076" y="1485161"/>
                  <a:pt x="321552" y="1473373"/>
                  <a:pt x="327484" y="1461433"/>
                </a:cubicBezTo>
                <a:cubicBezTo>
                  <a:pt x="333340" y="1449492"/>
                  <a:pt x="339500" y="1437476"/>
                  <a:pt x="345965" y="1425307"/>
                </a:cubicBezTo>
                <a:cubicBezTo>
                  <a:pt x="397376" y="1327884"/>
                  <a:pt x="473125" y="1227646"/>
                  <a:pt x="560510" y="1132808"/>
                </a:cubicBezTo>
                <a:cubicBezTo>
                  <a:pt x="647895" y="1037742"/>
                  <a:pt x="747372" y="948836"/>
                  <a:pt x="844263" y="868144"/>
                </a:cubicBezTo>
                <a:cubicBezTo>
                  <a:pt x="941535" y="787680"/>
                  <a:pt x="1036145" y="715201"/>
                  <a:pt x="1114175" y="647971"/>
                </a:cubicBezTo>
                <a:close/>
              </a:path>
            </a:pathLst>
          </a:custGeom>
          <a:solidFill>
            <a:srgbClr val="E72B3C"/>
          </a:solidFill>
          <a:ln w="9525" cap="flat">
            <a:noFill/>
            <a:prstDash val="solid"/>
            <a:miter/>
          </a:ln>
        </p:spPr>
        <p:txBody>
          <a:bodyPr rtlCol="0" anchor="ctr"/>
          <a:lstStyle/>
          <a:p>
            <a:endParaRPr lang="en-US" dirty="0"/>
          </a:p>
        </p:txBody>
      </p:sp>
      <p:sp>
        <p:nvSpPr>
          <p:cNvPr id="3" name="Freeform: Shape 2">
            <a:extLst>
              <a:ext uri="{FF2B5EF4-FFF2-40B4-BE49-F238E27FC236}">
                <a16:creationId xmlns="" xmlns:a16="http://schemas.microsoft.com/office/drawing/2014/main" id="{54CC9AED-29B3-4350-A870-4A46376101A1}"/>
              </a:ext>
            </a:extLst>
          </p:cNvPr>
          <p:cNvSpPr/>
          <p:nvPr/>
        </p:nvSpPr>
        <p:spPr>
          <a:xfrm>
            <a:off x="5063985" y="326538"/>
            <a:ext cx="6319996" cy="5627914"/>
          </a:xfrm>
          <a:custGeom>
            <a:avLst/>
            <a:gdLst>
              <a:gd name="connsiteX0" fmla="*/ 1114175 w 6319996"/>
              <a:gd name="connsiteY0" fmla="*/ 647971 h 5627914"/>
              <a:gd name="connsiteX1" fmla="*/ 1163153 w 6319996"/>
              <a:gd name="connsiteY1" fmla="*/ 606674 h 5627914"/>
              <a:gd name="connsiteX2" fmla="*/ 1213804 w 6319996"/>
              <a:gd name="connsiteY2" fmla="*/ 566670 h 5627914"/>
              <a:gd name="connsiteX3" fmla="*/ 1265749 w 6319996"/>
              <a:gd name="connsiteY3" fmla="*/ 527579 h 5627914"/>
              <a:gd name="connsiteX4" fmla="*/ 1319062 w 6319996"/>
              <a:gd name="connsiteY4" fmla="*/ 489476 h 5627914"/>
              <a:gd name="connsiteX5" fmla="*/ 1545699 w 6319996"/>
              <a:gd name="connsiteY5" fmla="*/ 349463 h 5627914"/>
              <a:gd name="connsiteX6" fmla="*/ 1791122 w 6319996"/>
              <a:gd name="connsiteY6" fmla="*/ 230744 h 5627914"/>
              <a:gd name="connsiteX7" fmla="*/ 2052059 w 6319996"/>
              <a:gd name="connsiteY7" fmla="*/ 135678 h 5627914"/>
              <a:gd name="connsiteX8" fmla="*/ 2324861 w 6319996"/>
              <a:gd name="connsiteY8" fmla="*/ 65938 h 5627914"/>
              <a:gd name="connsiteX9" fmla="*/ 2605573 w 6319996"/>
              <a:gd name="connsiteY9" fmla="*/ 22588 h 5627914"/>
              <a:gd name="connsiteX10" fmla="*/ 2890239 w 6319996"/>
              <a:gd name="connsiteY10" fmla="*/ 5780 h 5627914"/>
              <a:gd name="connsiteX11" fmla="*/ 2961576 w 6319996"/>
              <a:gd name="connsiteY11" fmla="*/ 5704 h 5627914"/>
              <a:gd name="connsiteX12" fmla="*/ 3032914 w 6319996"/>
              <a:gd name="connsiteY12" fmla="*/ 7910 h 5627914"/>
              <a:gd name="connsiteX13" fmla="*/ 3104251 w 6319996"/>
              <a:gd name="connsiteY13" fmla="*/ 10723 h 5627914"/>
              <a:gd name="connsiteX14" fmla="*/ 3139920 w 6319996"/>
              <a:gd name="connsiteY14" fmla="*/ 12549 h 5627914"/>
              <a:gd name="connsiteX15" fmla="*/ 3175589 w 6319996"/>
              <a:gd name="connsiteY15" fmla="*/ 15591 h 5627914"/>
              <a:gd name="connsiteX16" fmla="*/ 3246851 w 6319996"/>
              <a:gd name="connsiteY16" fmla="*/ 21903 h 5627914"/>
              <a:gd name="connsiteX17" fmla="*/ 3317960 w 6319996"/>
              <a:gd name="connsiteY17" fmla="*/ 29509 h 5627914"/>
              <a:gd name="connsiteX18" fmla="*/ 3459647 w 6319996"/>
              <a:gd name="connsiteY18" fmla="*/ 49663 h 5627914"/>
              <a:gd name="connsiteX19" fmla="*/ 3600116 w 6319996"/>
              <a:gd name="connsiteY19" fmla="*/ 76357 h 5627914"/>
              <a:gd name="connsiteX20" fmla="*/ 3634949 w 6319996"/>
              <a:gd name="connsiteY20" fmla="*/ 84115 h 5627914"/>
              <a:gd name="connsiteX21" fmla="*/ 3669629 w 6319996"/>
              <a:gd name="connsiteY21" fmla="*/ 92404 h 5627914"/>
              <a:gd name="connsiteX22" fmla="*/ 3738913 w 6319996"/>
              <a:gd name="connsiteY22" fmla="*/ 109136 h 5627914"/>
              <a:gd name="connsiteX23" fmla="*/ 4272348 w 6319996"/>
              <a:gd name="connsiteY23" fmla="*/ 294477 h 5627914"/>
              <a:gd name="connsiteX24" fmla="*/ 4759847 w 6319996"/>
              <a:gd name="connsiteY24" fmla="*/ 552905 h 5627914"/>
              <a:gd name="connsiteX25" fmla="*/ 5193121 w 6319996"/>
              <a:gd name="connsiteY25" fmla="*/ 866090 h 5627914"/>
              <a:gd name="connsiteX26" fmla="*/ 5645255 w 6319996"/>
              <a:gd name="connsiteY26" fmla="*/ 1319138 h 5627914"/>
              <a:gd name="connsiteX27" fmla="*/ 5998977 w 6319996"/>
              <a:gd name="connsiteY27" fmla="*/ 1874096 h 5627914"/>
              <a:gd name="connsiteX28" fmla="*/ 6229341 w 6319996"/>
              <a:gd name="connsiteY28" fmla="*/ 2504574 h 5627914"/>
              <a:gd name="connsiteX29" fmla="*/ 6320301 w 6319996"/>
              <a:gd name="connsiteY29" fmla="*/ 3175132 h 5627914"/>
              <a:gd name="connsiteX30" fmla="*/ 6268813 w 6319996"/>
              <a:gd name="connsiteY30" fmla="*/ 3852079 h 5627914"/>
              <a:gd name="connsiteX31" fmla="*/ 6077540 w 6319996"/>
              <a:gd name="connsiteY31" fmla="*/ 4503777 h 5627914"/>
              <a:gd name="connsiteX32" fmla="*/ 5759867 w 6319996"/>
              <a:gd name="connsiteY32" fmla="*/ 5096305 h 5627914"/>
              <a:gd name="connsiteX33" fmla="*/ 5337393 w 6319996"/>
              <a:gd name="connsiteY33" fmla="*/ 5604870 h 5627914"/>
              <a:gd name="connsiteX34" fmla="*/ 5312068 w 6319996"/>
              <a:gd name="connsiteY34" fmla="*/ 5550569 h 5627914"/>
              <a:gd name="connsiteX35" fmla="*/ 5292598 w 6319996"/>
              <a:gd name="connsiteY35" fmla="*/ 5484479 h 5627914"/>
              <a:gd name="connsiteX36" fmla="*/ 5258907 w 6319996"/>
              <a:gd name="connsiteY36" fmla="*/ 5442421 h 5627914"/>
              <a:gd name="connsiteX37" fmla="*/ 5230843 w 6319996"/>
              <a:gd name="connsiteY37" fmla="*/ 5440976 h 5627914"/>
              <a:gd name="connsiteX38" fmla="*/ 5191752 w 6319996"/>
              <a:gd name="connsiteY38" fmla="*/ 5457556 h 5627914"/>
              <a:gd name="connsiteX39" fmla="*/ 5108550 w 6319996"/>
              <a:gd name="connsiteY39" fmla="*/ 5509576 h 5627914"/>
              <a:gd name="connsiteX40" fmla="*/ 5070067 w 6319996"/>
              <a:gd name="connsiteY40" fmla="*/ 5531632 h 5627914"/>
              <a:gd name="connsiteX41" fmla="*/ 5032801 w 6319996"/>
              <a:gd name="connsiteY41" fmla="*/ 5550340 h 5627914"/>
              <a:gd name="connsiteX42" fmla="*/ 4964506 w 6319996"/>
              <a:gd name="connsiteY42" fmla="*/ 5581294 h 5627914"/>
              <a:gd name="connsiteX43" fmla="*/ 4933324 w 6319996"/>
              <a:gd name="connsiteY43" fmla="*/ 5593691 h 5627914"/>
              <a:gd name="connsiteX44" fmla="*/ 4903359 w 6319996"/>
              <a:gd name="connsiteY44" fmla="*/ 5603350 h 5627914"/>
              <a:gd name="connsiteX45" fmla="*/ 4722885 w 6319996"/>
              <a:gd name="connsiteY45" fmla="*/ 5624036 h 5627914"/>
              <a:gd name="connsiteX46" fmla="*/ 4554505 w 6319996"/>
              <a:gd name="connsiteY46" fmla="*/ 5494898 h 5627914"/>
              <a:gd name="connsiteX47" fmla="*/ 4581275 w 6319996"/>
              <a:gd name="connsiteY47" fmla="*/ 5438771 h 5627914"/>
              <a:gd name="connsiteX48" fmla="*/ 4621735 w 6319996"/>
              <a:gd name="connsiteY48" fmla="*/ 5404699 h 5627914"/>
              <a:gd name="connsiteX49" fmla="*/ 4666226 w 6319996"/>
              <a:gd name="connsiteY49" fmla="*/ 5369106 h 5627914"/>
              <a:gd name="connsiteX50" fmla="*/ 4731479 w 6319996"/>
              <a:gd name="connsiteY50" fmla="*/ 5310926 h 5627914"/>
              <a:gd name="connsiteX51" fmla="*/ 4702352 w 6319996"/>
              <a:gd name="connsiteY51" fmla="*/ 5296172 h 5627914"/>
              <a:gd name="connsiteX52" fmla="*/ 4753915 w 6319996"/>
              <a:gd name="connsiteY52" fmla="*/ 5250996 h 5627914"/>
              <a:gd name="connsiteX53" fmla="*/ 4780610 w 6319996"/>
              <a:gd name="connsiteY53" fmla="*/ 5227192 h 5627914"/>
              <a:gd name="connsiteX54" fmla="*/ 4794071 w 6319996"/>
              <a:gd name="connsiteY54" fmla="*/ 5214947 h 5627914"/>
              <a:gd name="connsiteX55" fmla="*/ 4807076 w 6319996"/>
              <a:gd name="connsiteY55" fmla="*/ 5202018 h 5627914"/>
              <a:gd name="connsiteX56" fmla="*/ 4859477 w 6319996"/>
              <a:gd name="connsiteY56" fmla="*/ 5149238 h 5627914"/>
              <a:gd name="connsiteX57" fmla="*/ 4885487 w 6319996"/>
              <a:gd name="connsiteY57" fmla="*/ 5122391 h 5627914"/>
              <a:gd name="connsiteX58" fmla="*/ 4910128 w 6319996"/>
              <a:gd name="connsiteY58" fmla="*/ 5094403 h 5627914"/>
              <a:gd name="connsiteX59" fmla="*/ 4957965 w 6319996"/>
              <a:gd name="connsiteY59" fmla="*/ 5038961 h 5627914"/>
              <a:gd name="connsiteX60" fmla="*/ 4969449 w 6319996"/>
              <a:gd name="connsiteY60" fmla="*/ 5025271 h 5627914"/>
              <a:gd name="connsiteX61" fmla="*/ 4980173 w 6319996"/>
              <a:gd name="connsiteY61" fmla="*/ 5011201 h 5627914"/>
              <a:gd name="connsiteX62" fmla="*/ 5001011 w 6319996"/>
              <a:gd name="connsiteY62" fmla="*/ 4983595 h 5627914"/>
              <a:gd name="connsiteX63" fmla="*/ 5039570 w 6319996"/>
              <a:gd name="connsiteY63" fmla="*/ 4930966 h 5627914"/>
              <a:gd name="connsiteX64" fmla="*/ 5056378 w 6319996"/>
              <a:gd name="connsiteY64" fmla="*/ 4905716 h 5627914"/>
              <a:gd name="connsiteX65" fmla="*/ 5071436 w 6319996"/>
              <a:gd name="connsiteY65" fmla="*/ 4881531 h 5627914"/>
              <a:gd name="connsiteX66" fmla="*/ 5115319 w 6319996"/>
              <a:gd name="connsiteY66" fmla="*/ 4801448 h 5627914"/>
              <a:gd name="connsiteX67" fmla="*/ 5126346 w 6319996"/>
              <a:gd name="connsiteY67" fmla="*/ 4755360 h 5627914"/>
              <a:gd name="connsiteX68" fmla="*/ 5100184 w 6319996"/>
              <a:gd name="connsiteY68" fmla="*/ 4755816 h 5627914"/>
              <a:gd name="connsiteX69" fmla="*/ 5071056 w 6319996"/>
              <a:gd name="connsiteY69" fmla="*/ 4776578 h 5627914"/>
              <a:gd name="connsiteX70" fmla="*/ 5028162 w 6319996"/>
              <a:gd name="connsiteY70" fmla="*/ 4811031 h 5627914"/>
              <a:gd name="connsiteX71" fmla="*/ 4977435 w 6319996"/>
              <a:gd name="connsiteY71" fmla="*/ 4843125 h 5627914"/>
              <a:gd name="connsiteX72" fmla="*/ 4948610 w 6319996"/>
              <a:gd name="connsiteY72" fmla="*/ 4867994 h 5627914"/>
              <a:gd name="connsiteX73" fmla="*/ 4917505 w 6319996"/>
              <a:gd name="connsiteY73" fmla="*/ 4897198 h 5627914"/>
              <a:gd name="connsiteX74" fmla="*/ 4849970 w 6319996"/>
              <a:gd name="connsiteY74" fmla="*/ 4964809 h 5627914"/>
              <a:gd name="connsiteX75" fmla="*/ 4813616 w 6319996"/>
              <a:gd name="connsiteY75" fmla="*/ 5000707 h 5627914"/>
              <a:gd name="connsiteX76" fmla="*/ 4776122 w 6319996"/>
              <a:gd name="connsiteY76" fmla="*/ 5036832 h 5627914"/>
              <a:gd name="connsiteX77" fmla="*/ 4484916 w 6319996"/>
              <a:gd name="connsiteY77" fmla="*/ 5204072 h 5627914"/>
              <a:gd name="connsiteX78" fmla="*/ 4414263 w 6319996"/>
              <a:gd name="connsiteY78" fmla="*/ 5160189 h 5627914"/>
              <a:gd name="connsiteX79" fmla="*/ 4399965 w 6319996"/>
              <a:gd name="connsiteY79" fmla="*/ 5122619 h 5627914"/>
              <a:gd name="connsiteX80" fmla="*/ 4390763 w 6319996"/>
              <a:gd name="connsiteY80" fmla="*/ 5080486 h 5627914"/>
              <a:gd name="connsiteX81" fmla="*/ 4365513 w 6319996"/>
              <a:gd name="connsiteY81" fmla="*/ 5001543 h 5627914"/>
              <a:gd name="connsiteX82" fmla="*/ 4296761 w 6319996"/>
              <a:gd name="connsiteY82" fmla="*/ 4956900 h 5627914"/>
              <a:gd name="connsiteX83" fmla="*/ 4281855 w 6319996"/>
              <a:gd name="connsiteY83" fmla="*/ 4968612 h 5627914"/>
              <a:gd name="connsiteX84" fmla="*/ 4264819 w 6319996"/>
              <a:gd name="connsiteY84" fmla="*/ 4980628 h 5627914"/>
              <a:gd name="connsiteX85" fmla="*/ 4226945 w 6319996"/>
              <a:gd name="connsiteY85" fmla="*/ 5007551 h 5627914"/>
              <a:gd name="connsiteX86" fmla="*/ 4206563 w 6319996"/>
              <a:gd name="connsiteY86" fmla="*/ 5022077 h 5627914"/>
              <a:gd name="connsiteX87" fmla="*/ 4196067 w 6319996"/>
              <a:gd name="connsiteY87" fmla="*/ 5029530 h 5627914"/>
              <a:gd name="connsiteX88" fmla="*/ 4185116 w 6319996"/>
              <a:gd name="connsiteY88" fmla="*/ 5036527 h 5627914"/>
              <a:gd name="connsiteX89" fmla="*/ 4140320 w 6319996"/>
              <a:gd name="connsiteY89" fmla="*/ 5065199 h 5627914"/>
              <a:gd name="connsiteX90" fmla="*/ 4117885 w 6319996"/>
              <a:gd name="connsiteY90" fmla="*/ 5079649 h 5627914"/>
              <a:gd name="connsiteX91" fmla="*/ 4106705 w 6319996"/>
              <a:gd name="connsiteY91" fmla="*/ 5086798 h 5627914"/>
              <a:gd name="connsiteX92" fmla="*/ 4095297 w 6319996"/>
              <a:gd name="connsiteY92" fmla="*/ 5093339 h 5627914"/>
              <a:gd name="connsiteX93" fmla="*/ 4051186 w 6319996"/>
              <a:gd name="connsiteY93" fmla="*/ 5118664 h 5627914"/>
              <a:gd name="connsiteX94" fmla="*/ 4010878 w 6319996"/>
              <a:gd name="connsiteY94" fmla="*/ 5141632 h 5627914"/>
              <a:gd name="connsiteX95" fmla="*/ 3975514 w 6319996"/>
              <a:gd name="connsiteY95" fmla="*/ 5159657 h 5627914"/>
              <a:gd name="connsiteX96" fmla="*/ 3916040 w 6319996"/>
              <a:gd name="connsiteY96" fmla="*/ 5044513 h 5627914"/>
              <a:gd name="connsiteX97" fmla="*/ 3880295 w 6319996"/>
              <a:gd name="connsiteY97" fmla="*/ 4975533 h 5627914"/>
              <a:gd name="connsiteX98" fmla="*/ 3459114 w 6319996"/>
              <a:gd name="connsiteY98" fmla="*/ 5091438 h 5627914"/>
              <a:gd name="connsiteX99" fmla="*/ 2969182 w 6319996"/>
              <a:gd name="connsiteY99" fmla="*/ 5162319 h 5627914"/>
              <a:gd name="connsiteX100" fmla="*/ 2941803 w 6319996"/>
              <a:gd name="connsiteY100" fmla="*/ 5063070 h 5627914"/>
              <a:gd name="connsiteX101" fmla="*/ 2968953 w 6319996"/>
              <a:gd name="connsiteY101" fmla="*/ 5021545 h 5627914"/>
              <a:gd name="connsiteX102" fmla="*/ 3046603 w 6319996"/>
              <a:gd name="connsiteY102" fmla="*/ 4987625 h 5627914"/>
              <a:gd name="connsiteX103" fmla="*/ 3062498 w 6319996"/>
              <a:gd name="connsiteY103" fmla="*/ 4986865 h 5627914"/>
              <a:gd name="connsiteX104" fmla="*/ 3078317 w 6319996"/>
              <a:gd name="connsiteY104" fmla="*/ 4985115 h 5627914"/>
              <a:gd name="connsiteX105" fmla="*/ 3109880 w 6319996"/>
              <a:gd name="connsiteY105" fmla="*/ 4981769 h 5627914"/>
              <a:gd name="connsiteX106" fmla="*/ 3172775 w 6319996"/>
              <a:gd name="connsiteY106" fmla="*/ 4974316 h 5627914"/>
              <a:gd name="connsiteX107" fmla="*/ 3235291 w 6319996"/>
              <a:gd name="connsiteY107" fmla="*/ 4964809 h 5627914"/>
              <a:gd name="connsiteX108" fmla="*/ 3297122 w 6319996"/>
              <a:gd name="connsiteY108" fmla="*/ 4952109 h 5627914"/>
              <a:gd name="connsiteX109" fmla="*/ 3327999 w 6319996"/>
              <a:gd name="connsiteY109" fmla="*/ 4945872 h 5627914"/>
              <a:gd name="connsiteX110" fmla="*/ 3358420 w 6319996"/>
              <a:gd name="connsiteY110" fmla="*/ 4937735 h 5627914"/>
              <a:gd name="connsiteX111" fmla="*/ 3388917 w 6319996"/>
              <a:gd name="connsiteY111" fmla="*/ 4929825 h 5627914"/>
              <a:gd name="connsiteX112" fmla="*/ 3404128 w 6319996"/>
              <a:gd name="connsiteY112" fmla="*/ 4925946 h 5627914"/>
              <a:gd name="connsiteX113" fmla="*/ 3419263 w 6319996"/>
              <a:gd name="connsiteY113" fmla="*/ 4921611 h 5627914"/>
              <a:gd name="connsiteX114" fmla="*/ 3479192 w 6319996"/>
              <a:gd name="connsiteY114" fmla="*/ 4902674 h 5627914"/>
              <a:gd name="connsiteX115" fmla="*/ 3494175 w 6319996"/>
              <a:gd name="connsiteY115" fmla="*/ 4898111 h 5627914"/>
              <a:gd name="connsiteX116" fmla="*/ 3508929 w 6319996"/>
              <a:gd name="connsiteY116" fmla="*/ 4892559 h 5627914"/>
              <a:gd name="connsiteX117" fmla="*/ 3538362 w 6319996"/>
              <a:gd name="connsiteY117" fmla="*/ 4881531 h 5627914"/>
              <a:gd name="connsiteX118" fmla="*/ 3654646 w 6319996"/>
              <a:gd name="connsiteY118" fmla="*/ 4834151 h 5627914"/>
              <a:gd name="connsiteX119" fmla="*/ 3711002 w 6319996"/>
              <a:gd name="connsiteY119" fmla="*/ 4806467 h 5627914"/>
              <a:gd name="connsiteX120" fmla="*/ 3725147 w 6319996"/>
              <a:gd name="connsiteY120" fmla="*/ 4799698 h 5627914"/>
              <a:gd name="connsiteX121" fmla="*/ 3732220 w 6319996"/>
              <a:gd name="connsiteY121" fmla="*/ 4796352 h 5627914"/>
              <a:gd name="connsiteX122" fmla="*/ 3739065 w 6319996"/>
              <a:gd name="connsiteY122" fmla="*/ 4792474 h 5627914"/>
              <a:gd name="connsiteX123" fmla="*/ 3766520 w 6319996"/>
              <a:gd name="connsiteY123" fmla="*/ 4777187 h 5627914"/>
              <a:gd name="connsiteX124" fmla="*/ 3794051 w 6319996"/>
              <a:gd name="connsiteY124" fmla="*/ 4762128 h 5627914"/>
              <a:gd name="connsiteX125" fmla="*/ 3807817 w 6319996"/>
              <a:gd name="connsiteY125" fmla="*/ 4754599 h 5627914"/>
              <a:gd name="connsiteX126" fmla="*/ 3821126 w 6319996"/>
              <a:gd name="connsiteY126" fmla="*/ 4746233 h 5627914"/>
              <a:gd name="connsiteX127" fmla="*/ 3874591 w 6319996"/>
              <a:gd name="connsiteY127" fmla="*/ 4713378 h 5627914"/>
              <a:gd name="connsiteX128" fmla="*/ 3926460 w 6319996"/>
              <a:gd name="connsiteY128" fmla="*/ 4678014 h 5627914"/>
              <a:gd name="connsiteX129" fmla="*/ 3952317 w 6319996"/>
              <a:gd name="connsiteY129" fmla="*/ 4660218 h 5627914"/>
              <a:gd name="connsiteX130" fmla="*/ 3977263 w 6319996"/>
              <a:gd name="connsiteY130" fmla="*/ 4641128 h 5627914"/>
              <a:gd name="connsiteX131" fmla="*/ 4002284 w 6319996"/>
              <a:gd name="connsiteY131" fmla="*/ 4622267 h 5627914"/>
              <a:gd name="connsiteX132" fmla="*/ 4014833 w 6319996"/>
              <a:gd name="connsiteY132" fmla="*/ 4612912 h 5627914"/>
              <a:gd name="connsiteX133" fmla="*/ 4026849 w 6319996"/>
              <a:gd name="connsiteY133" fmla="*/ 4602798 h 5627914"/>
              <a:gd name="connsiteX134" fmla="*/ 4074991 w 6319996"/>
              <a:gd name="connsiteY134" fmla="*/ 4562565 h 5627914"/>
              <a:gd name="connsiteX135" fmla="*/ 4080999 w 6319996"/>
              <a:gd name="connsiteY135" fmla="*/ 4557546 h 5627914"/>
              <a:gd name="connsiteX136" fmla="*/ 4086703 w 6319996"/>
              <a:gd name="connsiteY136" fmla="*/ 4552146 h 5627914"/>
              <a:gd name="connsiteX137" fmla="*/ 4098187 w 6319996"/>
              <a:gd name="connsiteY137" fmla="*/ 4541423 h 5627914"/>
              <a:gd name="connsiteX138" fmla="*/ 4121231 w 6319996"/>
              <a:gd name="connsiteY138" fmla="*/ 4520128 h 5627914"/>
              <a:gd name="connsiteX139" fmla="*/ 4144275 w 6319996"/>
              <a:gd name="connsiteY139" fmla="*/ 4498909 h 5627914"/>
              <a:gd name="connsiteX140" fmla="*/ 4166178 w 6319996"/>
              <a:gd name="connsiteY140" fmla="*/ 4476474 h 5627914"/>
              <a:gd name="connsiteX141" fmla="*/ 4188233 w 6319996"/>
              <a:gd name="connsiteY141" fmla="*/ 4454190 h 5627914"/>
              <a:gd name="connsiteX142" fmla="*/ 4209833 w 6319996"/>
              <a:gd name="connsiteY142" fmla="*/ 4431526 h 5627914"/>
              <a:gd name="connsiteX143" fmla="*/ 4251586 w 6319996"/>
              <a:gd name="connsiteY143" fmla="*/ 4384906 h 5627914"/>
              <a:gd name="connsiteX144" fmla="*/ 4271588 w 6319996"/>
              <a:gd name="connsiteY144" fmla="*/ 4360873 h 5627914"/>
              <a:gd name="connsiteX145" fmla="*/ 4291285 w 6319996"/>
              <a:gd name="connsiteY145" fmla="*/ 4336613 h 5627914"/>
              <a:gd name="connsiteX146" fmla="*/ 4311059 w 6319996"/>
              <a:gd name="connsiteY146" fmla="*/ 4312503 h 5627914"/>
              <a:gd name="connsiteX147" fmla="*/ 4329388 w 6319996"/>
              <a:gd name="connsiteY147" fmla="*/ 4287254 h 5627914"/>
              <a:gd name="connsiteX148" fmla="*/ 4347945 w 6319996"/>
              <a:gd name="connsiteY148" fmla="*/ 4262157 h 5627914"/>
              <a:gd name="connsiteX149" fmla="*/ 4366045 w 6319996"/>
              <a:gd name="connsiteY149" fmla="*/ 4236755 h 5627914"/>
              <a:gd name="connsiteX150" fmla="*/ 4400498 w 6319996"/>
              <a:gd name="connsiteY150" fmla="*/ 4184887 h 5627914"/>
              <a:gd name="connsiteX151" fmla="*/ 4416772 w 6319996"/>
              <a:gd name="connsiteY151" fmla="*/ 4158421 h 5627914"/>
              <a:gd name="connsiteX152" fmla="*/ 4432668 w 6319996"/>
              <a:gd name="connsiteY152" fmla="*/ 4131726 h 5627914"/>
              <a:gd name="connsiteX153" fmla="*/ 4448791 w 6319996"/>
              <a:gd name="connsiteY153" fmla="*/ 4105184 h 5627914"/>
              <a:gd name="connsiteX154" fmla="*/ 4463241 w 6319996"/>
              <a:gd name="connsiteY154" fmla="*/ 4077728 h 5627914"/>
              <a:gd name="connsiteX155" fmla="*/ 4565000 w 6319996"/>
              <a:gd name="connsiteY155" fmla="*/ 3852536 h 5627914"/>
              <a:gd name="connsiteX156" fmla="*/ 4666302 w 6319996"/>
              <a:gd name="connsiteY156" fmla="*/ 3373250 h 5627914"/>
              <a:gd name="connsiteX157" fmla="*/ 4669040 w 6319996"/>
              <a:gd name="connsiteY157" fmla="*/ 3311724 h 5627914"/>
              <a:gd name="connsiteX158" fmla="*/ 4669877 w 6319996"/>
              <a:gd name="connsiteY158" fmla="*/ 3296361 h 5627914"/>
              <a:gd name="connsiteX159" fmla="*/ 4669648 w 6319996"/>
              <a:gd name="connsiteY159" fmla="*/ 3280922 h 5627914"/>
              <a:gd name="connsiteX160" fmla="*/ 4669344 w 6319996"/>
              <a:gd name="connsiteY160" fmla="*/ 3250045 h 5627914"/>
              <a:gd name="connsiteX161" fmla="*/ 4664781 w 6319996"/>
              <a:gd name="connsiteY161" fmla="*/ 3126839 h 5627914"/>
              <a:gd name="connsiteX162" fmla="*/ 4663412 w 6319996"/>
              <a:gd name="connsiteY162" fmla="*/ 3111552 h 5627914"/>
              <a:gd name="connsiteX163" fmla="*/ 4661663 w 6319996"/>
              <a:gd name="connsiteY163" fmla="*/ 3096342 h 5627914"/>
              <a:gd name="connsiteX164" fmla="*/ 4658393 w 6319996"/>
              <a:gd name="connsiteY164" fmla="*/ 3065844 h 5627914"/>
              <a:gd name="connsiteX165" fmla="*/ 4655350 w 6319996"/>
              <a:gd name="connsiteY165" fmla="*/ 3035347 h 5627914"/>
              <a:gd name="connsiteX166" fmla="*/ 4650407 w 6319996"/>
              <a:gd name="connsiteY166" fmla="*/ 3005230 h 5627914"/>
              <a:gd name="connsiteX167" fmla="*/ 4640825 w 6319996"/>
              <a:gd name="connsiteY167" fmla="*/ 2944996 h 5627914"/>
              <a:gd name="connsiteX168" fmla="*/ 4628200 w 6319996"/>
              <a:gd name="connsiteY168" fmla="*/ 2885523 h 5627914"/>
              <a:gd name="connsiteX169" fmla="*/ 4613674 w 6319996"/>
              <a:gd name="connsiteY169" fmla="*/ 2826582 h 5627914"/>
              <a:gd name="connsiteX170" fmla="*/ 4597474 w 6319996"/>
              <a:gd name="connsiteY170" fmla="*/ 2768174 h 5627914"/>
              <a:gd name="connsiteX171" fmla="*/ 4579374 w 6319996"/>
              <a:gd name="connsiteY171" fmla="*/ 2710449 h 5627914"/>
              <a:gd name="connsiteX172" fmla="*/ 4558383 w 6319996"/>
              <a:gd name="connsiteY172" fmla="*/ 2653790 h 5627914"/>
              <a:gd name="connsiteX173" fmla="*/ 4456472 w 6319996"/>
              <a:gd name="connsiteY173" fmla="*/ 2435138 h 5627914"/>
              <a:gd name="connsiteX174" fmla="*/ 4442098 w 6319996"/>
              <a:gd name="connsiteY174" fmla="*/ 2408671 h 5627914"/>
              <a:gd name="connsiteX175" fmla="*/ 4426203 w 6319996"/>
              <a:gd name="connsiteY175" fmla="*/ 2383042 h 5627914"/>
              <a:gd name="connsiteX176" fmla="*/ 4410536 w 6319996"/>
              <a:gd name="connsiteY176" fmla="*/ 2357260 h 5627914"/>
              <a:gd name="connsiteX177" fmla="*/ 4394413 w 6319996"/>
              <a:gd name="connsiteY177" fmla="*/ 2331782 h 5627914"/>
              <a:gd name="connsiteX178" fmla="*/ 4360570 w 6319996"/>
              <a:gd name="connsiteY178" fmla="*/ 2281891 h 5627914"/>
              <a:gd name="connsiteX179" fmla="*/ 4342697 w 6319996"/>
              <a:gd name="connsiteY179" fmla="*/ 2257554 h 5627914"/>
              <a:gd name="connsiteX180" fmla="*/ 4324596 w 6319996"/>
              <a:gd name="connsiteY180" fmla="*/ 2233446 h 5627914"/>
              <a:gd name="connsiteX181" fmla="*/ 4306648 w 6319996"/>
              <a:gd name="connsiteY181" fmla="*/ 2209261 h 5627914"/>
              <a:gd name="connsiteX182" fmla="*/ 4287255 w 6319996"/>
              <a:gd name="connsiteY182" fmla="*/ 2186141 h 5627914"/>
              <a:gd name="connsiteX183" fmla="*/ 4268089 w 6319996"/>
              <a:gd name="connsiteY183" fmla="*/ 2162869 h 5627914"/>
              <a:gd name="connsiteX184" fmla="*/ 4248543 w 6319996"/>
              <a:gd name="connsiteY184" fmla="*/ 2139977 h 5627914"/>
              <a:gd name="connsiteX185" fmla="*/ 4208008 w 6319996"/>
              <a:gd name="connsiteY185" fmla="*/ 2095409 h 5627914"/>
              <a:gd name="connsiteX186" fmla="*/ 4186941 w 6319996"/>
              <a:gd name="connsiteY186" fmla="*/ 2073886 h 5627914"/>
              <a:gd name="connsiteX187" fmla="*/ 4165646 w 6319996"/>
              <a:gd name="connsiteY187" fmla="*/ 2052592 h 5627914"/>
              <a:gd name="connsiteX188" fmla="*/ 3983347 w 6319996"/>
              <a:gd name="connsiteY188" fmla="*/ 1896455 h 5627914"/>
              <a:gd name="connsiteX189" fmla="*/ 3781959 w 6319996"/>
              <a:gd name="connsiteY189" fmla="*/ 1768230 h 5627914"/>
              <a:gd name="connsiteX190" fmla="*/ 3755949 w 6319996"/>
              <a:gd name="connsiteY190" fmla="*/ 1753704 h 5627914"/>
              <a:gd name="connsiteX191" fmla="*/ 3729102 w 6319996"/>
              <a:gd name="connsiteY191" fmla="*/ 1740851 h 5627914"/>
              <a:gd name="connsiteX192" fmla="*/ 3702407 w 6319996"/>
              <a:gd name="connsiteY192" fmla="*/ 1727770 h 5627914"/>
              <a:gd name="connsiteX193" fmla="*/ 3675561 w 6319996"/>
              <a:gd name="connsiteY193" fmla="*/ 1715069 h 5627914"/>
              <a:gd name="connsiteX194" fmla="*/ 3621107 w 6319996"/>
              <a:gd name="connsiteY194" fmla="*/ 1691569 h 5627914"/>
              <a:gd name="connsiteX195" fmla="*/ 3593500 w 6319996"/>
              <a:gd name="connsiteY195" fmla="*/ 1680769 h 5627914"/>
              <a:gd name="connsiteX196" fmla="*/ 3565740 w 6319996"/>
              <a:gd name="connsiteY196" fmla="*/ 1670426 h 5627914"/>
              <a:gd name="connsiteX197" fmla="*/ 3538133 w 6319996"/>
              <a:gd name="connsiteY197" fmla="*/ 1659779 h 5627914"/>
              <a:gd name="connsiteX198" fmla="*/ 3509918 w 6319996"/>
              <a:gd name="connsiteY198" fmla="*/ 1650804 h 5627914"/>
              <a:gd name="connsiteX199" fmla="*/ 3453562 w 6319996"/>
              <a:gd name="connsiteY199" fmla="*/ 1632856 h 5627914"/>
              <a:gd name="connsiteX200" fmla="*/ 3396447 w 6319996"/>
              <a:gd name="connsiteY200" fmla="*/ 1617645 h 5627914"/>
              <a:gd name="connsiteX201" fmla="*/ 3382225 w 6319996"/>
              <a:gd name="connsiteY201" fmla="*/ 1613690 h 5627914"/>
              <a:gd name="connsiteX202" fmla="*/ 3367775 w 6319996"/>
              <a:gd name="connsiteY202" fmla="*/ 1610648 h 5627914"/>
              <a:gd name="connsiteX203" fmla="*/ 3338875 w 6319996"/>
              <a:gd name="connsiteY203" fmla="*/ 1604488 h 5627914"/>
              <a:gd name="connsiteX204" fmla="*/ 3222666 w 6319996"/>
              <a:gd name="connsiteY204" fmla="*/ 1583041 h 5627914"/>
              <a:gd name="connsiteX205" fmla="*/ 3163801 w 6319996"/>
              <a:gd name="connsiteY205" fmla="*/ 1576348 h 5627914"/>
              <a:gd name="connsiteX206" fmla="*/ 3134368 w 6319996"/>
              <a:gd name="connsiteY206" fmla="*/ 1572926 h 5627914"/>
              <a:gd name="connsiteX207" fmla="*/ 3104708 w 6319996"/>
              <a:gd name="connsiteY207" fmla="*/ 1571177 h 5627914"/>
              <a:gd name="connsiteX208" fmla="*/ 3075123 w 6319996"/>
              <a:gd name="connsiteY208" fmla="*/ 1569199 h 5627914"/>
              <a:gd name="connsiteX209" fmla="*/ 3045463 w 6319996"/>
              <a:gd name="connsiteY209" fmla="*/ 1567602 h 5627914"/>
              <a:gd name="connsiteX210" fmla="*/ 2985837 w 6319996"/>
              <a:gd name="connsiteY210" fmla="*/ 1566690 h 5627914"/>
              <a:gd name="connsiteX211" fmla="*/ 2970931 w 6319996"/>
              <a:gd name="connsiteY211" fmla="*/ 1566309 h 5627914"/>
              <a:gd name="connsiteX212" fmla="*/ 2956024 w 6319996"/>
              <a:gd name="connsiteY212" fmla="*/ 1566614 h 5627914"/>
              <a:gd name="connsiteX213" fmla="*/ 2926212 w 6319996"/>
              <a:gd name="connsiteY213" fmla="*/ 1567298 h 5627914"/>
              <a:gd name="connsiteX214" fmla="*/ 2866814 w 6319996"/>
              <a:gd name="connsiteY214" fmla="*/ 1570188 h 5627914"/>
              <a:gd name="connsiteX215" fmla="*/ 2633104 w 6319996"/>
              <a:gd name="connsiteY215" fmla="*/ 1602511 h 5627914"/>
              <a:gd name="connsiteX216" fmla="*/ 2407531 w 6319996"/>
              <a:gd name="connsiteY216" fmla="*/ 1666927 h 5627914"/>
              <a:gd name="connsiteX217" fmla="*/ 1653923 w 6319996"/>
              <a:gd name="connsiteY217" fmla="*/ 2213596 h 5627914"/>
              <a:gd name="connsiteX218" fmla="*/ 1635898 w 6319996"/>
              <a:gd name="connsiteY218" fmla="*/ 2237020 h 5627914"/>
              <a:gd name="connsiteX219" fmla="*/ 1618026 w 6319996"/>
              <a:gd name="connsiteY219" fmla="*/ 2260520 h 5627914"/>
              <a:gd name="connsiteX220" fmla="*/ 1583726 w 6319996"/>
              <a:gd name="connsiteY220" fmla="*/ 2308586 h 5627914"/>
              <a:gd name="connsiteX221" fmla="*/ 1551403 w 6319996"/>
              <a:gd name="connsiteY221" fmla="*/ 2358020 h 5627914"/>
              <a:gd name="connsiteX222" fmla="*/ 1520830 w 6319996"/>
              <a:gd name="connsiteY222" fmla="*/ 2408519 h 5627914"/>
              <a:gd name="connsiteX223" fmla="*/ 1415953 w 6319996"/>
              <a:gd name="connsiteY223" fmla="*/ 2619718 h 5627914"/>
              <a:gd name="connsiteX224" fmla="*/ 1296930 w 6319996"/>
              <a:gd name="connsiteY224" fmla="*/ 3077328 h 5627914"/>
              <a:gd name="connsiteX225" fmla="*/ 1286207 w 6319996"/>
              <a:gd name="connsiteY225" fmla="*/ 3125774 h 5627914"/>
              <a:gd name="connsiteX226" fmla="*/ 1283241 w 6319996"/>
              <a:gd name="connsiteY226" fmla="*/ 3136117 h 5627914"/>
              <a:gd name="connsiteX227" fmla="*/ 1280731 w 6319996"/>
              <a:gd name="connsiteY227" fmla="*/ 3145852 h 5627914"/>
              <a:gd name="connsiteX228" fmla="*/ 1275255 w 6319996"/>
              <a:gd name="connsiteY228" fmla="*/ 3163344 h 5627914"/>
              <a:gd name="connsiteX229" fmla="*/ 1248485 w 6319996"/>
              <a:gd name="connsiteY229" fmla="*/ 3208596 h 5627914"/>
              <a:gd name="connsiteX230" fmla="*/ 1216390 w 6319996"/>
              <a:gd name="connsiteY230" fmla="*/ 3221601 h 5627914"/>
              <a:gd name="connsiteX231" fmla="*/ 1198442 w 6319996"/>
              <a:gd name="connsiteY231" fmla="*/ 3210725 h 5627914"/>
              <a:gd name="connsiteX232" fmla="*/ 1196084 w 6319996"/>
              <a:gd name="connsiteY232" fmla="*/ 3208672 h 5627914"/>
              <a:gd name="connsiteX233" fmla="*/ 1193802 w 6319996"/>
              <a:gd name="connsiteY233" fmla="*/ 3207075 h 5627914"/>
              <a:gd name="connsiteX234" fmla="*/ 1189163 w 6319996"/>
              <a:gd name="connsiteY234" fmla="*/ 3203576 h 5627914"/>
              <a:gd name="connsiteX235" fmla="*/ 1179809 w 6319996"/>
              <a:gd name="connsiteY235" fmla="*/ 3195210 h 5627914"/>
              <a:gd name="connsiteX236" fmla="*/ 1140642 w 6319996"/>
              <a:gd name="connsiteY236" fmla="*/ 3145548 h 5627914"/>
              <a:gd name="connsiteX237" fmla="*/ 1130527 w 6319996"/>
              <a:gd name="connsiteY237" fmla="*/ 3129425 h 5627914"/>
              <a:gd name="connsiteX238" fmla="*/ 1121248 w 6319996"/>
              <a:gd name="connsiteY238" fmla="*/ 3112085 h 5627914"/>
              <a:gd name="connsiteX239" fmla="*/ 1102691 w 6319996"/>
              <a:gd name="connsiteY239" fmla="*/ 3073830 h 5627914"/>
              <a:gd name="connsiteX240" fmla="*/ 1041773 w 6319996"/>
              <a:gd name="connsiteY240" fmla="*/ 2888109 h 5627914"/>
              <a:gd name="connsiteX241" fmla="*/ 1038731 w 6319996"/>
              <a:gd name="connsiteY241" fmla="*/ 2938380 h 5627914"/>
              <a:gd name="connsiteX242" fmla="*/ 1012797 w 6319996"/>
              <a:gd name="connsiteY242" fmla="*/ 2969790 h 5627914"/>
              <a:gd name="connsiteX243" fmla="*/ 987699 w 6319996"/>
              <a:gd name="connsiteY243" fmla="*/ 3002112 h 5627914"/>
              <a:gd name="connsiteX244" fmla="*/ 982603 w 6319996"/>
              <a:gd name="connsiteY244" fmla="*/ 3024396 h 5627914"/>
              <a:gd name="connsiteX245" fmla="*/ 983212 w 6319996"/>
              <a:gd name="connsiteY245" fmla="*/ 3038009 h 5627914"/>
              <a:gd name="connsiteX246" fmla="*/ 987243 w 6319996"/>
              <a:gd name="connsiteY246" fmla="*/ 3053600 h 5627914"/>
              <a:gd name="connsiteX247" fmla="*/ 902976 w 6319996"/>
              <a:gd name="connsiteY247" fmla="*/ 3013292 h 5627914"/>
              <a:gd name="connsiteX248" fmla="*/ 860387 w 6319996"/>
              <a:gd name="connsiteY248" fmla="*/ 2965987 h 5627914"/>
              <a:gd name="connsiteX249" fmla="*/ 839928 w 6319996"/>
              <a:gd name="connsiteY249" fmla="*/ 2935109 h 5627914"/>
              <a:gd name="connsiteX250" fmla="*/ 821980 w 6319996"/>
              <a:gd name="connsiteY250" fmla="*/ 2899517 h 5627914"/>
              <a:gd name="connsiteX251" fmla="*/ 774903 w 6319996"/>
              <a:gd name="connsiteY251" fmla="*/ 2708472 h 5627914"/>
              <a:gd name="connsiteX252" fmla="*/ 772469 w 6319996"/>
              <a:gd name="connsiteY252" fmla="*/ 2648999 h 5627914"/>
              <a:gd name="connsiteX253" fmla="*/ 775816 w 6319996"/>
              <a:gd name="connsiteY253" fmla="*/ 2585418 h 5627914"/>
              <a:gd name="connsiteX254" fmla="*/ 779086 w 6319996"/>
              <a:gd name="connsiteY254" fmla="*/ 2551955 h 5627914"/>
              <a:gd name="connsiteX255" fmla="*/ 784562 w 6319996"/>
              <a:gd name="connsiteY255" fmla="*/ 2517807 h 5627914"/>
              <a:gd name="connsiteX256" fmla="*/ 799468 w 6319996"/>
              <a:gd name="connsiteY256" fmla="*/ 2446698 h 5627914"/>
              <a:gd name="connsiteX257" fmla="*/ 719232 w 6319996"/>
              <a:gd name="connsiteY257" fmla="*/ 2734102 h 5627914"/>
              <a:gd name="connsiteX258" fmla="*/ 640213 w 6319996"/>
              <a:gd name="connsiteY258" fmla="*/ 2756918 h 5627914"/>
              <a:gd name="connsiteX259" fmla="*/ 550319 w 6319996"/>
              <a:gd name="connsiteY259" fmla="*/ 2698661 h 5627914"/>
              <a:gd name="connsiteX260" fmla="*/ 570093 w 6319996"/>
              <a:gd name="connsiteY260" fmla="*/ 2481226 h 5627914"/>
              <a:gd name="connsiteX261" fmla="*/ 437989 w 6319996"/>
              <a:gd name="connsiteY261" fmla="*/ 2441222 h 5627914"/>
              <a:gd name="connsiteX262" fmla="*/ 410001 w 6319996"/>
              <a:gd name="connsiteY262" fmla="*/ 2541156 h 5627914"/>
              <a:gd name="connsiteX263" fmla="*/ 395627 w 6319996"/>
              <a:gd name="connsiteY263" fmla="*/ 2600781 h 5627914"/>
              <a:gd name="connsiteX264" fmla="*/ 381329 w 6319996"/>
              <a:gd name="connsiteY264" fmla="*/ 2663144 h 5627914"/>
              <a:gd name="connsiteX265" fmla="*/ 369237 w 6319996"/>
              <a:gd name="connsiteY265" fmla="*/ 2726040 h 5627914"/>
              <a:gd name="connsiteX266" fmla="*/ 363381 w 6319996"/>
              <a:gd name="connsiteY266" fmla="*/ 2756613 h 5627914"/>
              <a:gd name="connsiteX267" fmla="*/ 358666 w 6319996"/>
              <a:gd name="connsiteY267" fmla="*/ 2786426 h 5627914"/>
              <a:gd name="connsiteX268" fmla="*/ 350452 w 6319996"/>
              <a:gd name="connsiteY268" fmla="*/ 2841717 h 5627914"/>
              <a:gd name="connsiteX269" fmla="*/ 344139 w 6319996"/>
              <a:gd name="connsiteY269" fmla="*/ 2889098 h 5627914"/>
              <a:gd name="connsiteX270" fmla="*/ 349615 w 6319996"/>
              <a:gd name="connsiteY270" fmla="*/ 2846736 h 5627914"/>
              <a:gd name="connsiteX271" fmla="*/ 355243 w 6319996"/>
              <a:gd name="connsiteY271" fmla="*/ 2805744 h 5627914"/>
              <a:gd name="connsiteX272" fmla="*/ 359654 w 6319996"/>
              <a:gd name="connsiteY272" fmla="*/ 2767261 h 5627914"/>
              <a:gd name="connsiteX273" fmla="*/ 363533 w 6319996"/>
              <a:gd name="connsiteY273" fmla="*/ 2732733 h 5627914"/>
              <a:gd name="connsiteX274" fmla="*/ 347486 w 6319996"/>
              <a:gd name="connsiteY274" fmla="*/ 2656071 h 5627914"/>
              <a:gd name="connsiteX275" fmla="*/ 212188 w 6319996"/>
              <a:gd name="connsiteY275" fmla="*/ 2627704 h 5627914"/>
              <a:gd name="connsiteX276" fmla="*/ 251811 w 6319996"/>
              <a:gd name="connsiteY276" fmla="*/ 2428825 h 5627914"/>
              <a:gd name="connsiteX277" fmla="*/ 288164 w 6319996"/>
              <a:gd name="connsiteY277" fmla="*/ 2323416 h 5627914"/>
              <a:gd name="connsiteX278" fmla="*/ 298280 w 6319996"/>
              <a:gd name="connsiteY278" fmla="*/ 2296874 h 5627914"/>
              <a:gd name="connsiteX279" fmla="*/ 309003 w 6319996"/>
              <a:gd name="connsiteY279" fmla="*/ 2270407 h 5627914"/>
              <a:gd name="connsiteX280" fmla="*/ 331819 w 6319996"/>
              <a:gd name="connsiteY280" fmla="*/ 2217855 h 5627914"/>
              <a:gd name="connsiteX281" fmla="*/ 355167 w 6319996"/>
              <a:gd name="connsiteY281" fmla="*/ 2165606 h 5627914"/>
              <a:gd name="connsiteX282" fmla="*/ 379656 w 6319996"/>
              <a:gd name="connsiteY282" fmla="*/ 2114347 h 5627914"/>
              <a:gd name="connsiteX283" fmla="*/ 403765 w 6319996"/>
              <a:gd name="connsiteY283" fmla="*/ 2063847 h 5627914"/>
              <a:gd name="connsiteX284" fmla="*/ 428178 w 6319996"/>
              <a:gd name="connsiteY284" fmla="*/ 2014717 h 5627914"/>
              <a:gd name="connsiteX285" fmla="*/ 451146 w 6319996"/>
              <a:gd name="connsiteY285" fmla="*/ 1966500 h 5627914"/>
              <a:gd name="connsiteX286" fmla="*/ 473581 w 6319996"/>
              <a:gd name="connsiteY286" fmla="*/ 1919955 h 5627914"/>
              <a:gd name="connsiteX287" fmla="*/ 493583 w 6319996"/>
              <a:gd name="connsiteY287" fmla="*/ 1874476 h 5627914"/>
              <a:gd name="connsiteX288" fmla="*/ 511988 w 6319996"/>
              <a:gd name="connsiteY288" fmla="*/ 1830821 h 5627914"/>
              <a:gd name="connsiteX289" fmla="*/ 421789 w 6319996"/>
              <a:gd name="connsiteY289" fmla="*/ 1780094 h 5627914"/>
              <a:gd name="connsiteX290" fmla="*/ 392889 w 6319996"/>
              <a:gd name="connsiteY290" fmla="*/ 1820022 h 5627914"/>
              <a:gd name="connsiteX291" fmla="*/ 365358 w 6319996"/>
              <a:gd name="connsiteY291" fmla="*/ 1863904 h 5627914"/>
              <a:gd name="connsiteX292" fmla="*/ 338055 w 6319996"/>
              <a:gd name="connsiteY292" fmla="*/ 1910525 h 5627914"/>
              <a:gd name="connsiteX293" fmla="*/ 312577 w 6319996"/>
              <a:gd name="connsiteY293" fmla="*/ 1960263 h 5627914"/>
              <a:gd name="connsiteX294" fmla="*/ 287708 w 6319996"/>
              <a:gd name="connsiteY294" fmla="*/ 2011979 h 5627914"/>
              <a:gd name="connsiteX295" fmla="*/ 264816 w 6319996"/>
              <a:gd name="connsiteY295" fmla="*/ 2065749 h 5627914"/>
              <a:gd name="connsiteX296" fmla="*/ 242761 w 6319996"/>
              <a:gd name="connsiteY296" fmla="*/ 2120735 h 5627914"/>
              <a:gd name="connsiteX297" fmla="*/ 222835 w 6319996"/>
              <a:gd name="connsiteY297" fmla="*/ 2176862 h 5627914"/>
              <a:gd name="connsiteX298" fmla="*/ 203898 w 6319996"/>
              <a:gd name="connsiteY298" fmla="*/ 2233293 h 5627914"/>
              <a:gd name="connsiteX299" fmla="*/ 195152 w 6319996"/>
              <a:gd name="connsiteY299" fmla="*/ 2261661 h 5627914"/>
              <a:gd name="connsiteX300" fmla="*/ 187014 w 6319996"/>
              <a:gd name="connsiteY300" fmla="*/ 2290029 h 5627914"/>
              <a:gd name="connsiteX301" fmla="*/ 157049 w 6319996"/>
              <a:gd name="connsiteY301" fmla="*/ 2401675 h 5627914"/>
              <a:gd name="connsiteX302" fmla="*/ 110961 w 6319996"/>
              <a:gd name="connsiteY302" fmla="*/ 2606485 h 5627914"/>
              <a:gd name="connsiteX303" fmla="*/ 81453 w 6319996"/>
              <a:gd name="connsiteY303" fmla="*/ 2484800 h 5627914"/>
              <a:gd name="connsiteX304" fmla="*/ 5704 w 6319996"/>
              <a:gd name="connsiteY304" fmla="*/ 2448751 h 5627914"/>
              <a:gd name="connsiteX305" fmla="*/ 20762 w 6319996"/>
              <a:gd name="connsiteY305" fmla="*/ 2375512 h 5627914"/>
              <a:gd name="connsiteX306" fmla="*/ 29509 w 6319996"/>
              <a:gd name="connsiteY306" fmla="*/ 2339159 h 5627914"/>
              <a:gd name="connsiteX307" fmla="*/ 34148 w 6319996"/>
              <a:gd name="connsiteY307" fmla="*/ 2321058 h 5627914"/>
              <a:gd name="connsiteX308" fmla="*/ 39548 w 6319996"/>
              <a:gd name="connsiteY308" fmla="*/ 2303186 h 5627914"/>
              <a:gd name="connsiteX309" fmla="*/ 62592 w 6319996"/>
              <a:gd name="connsiteY309" fmla="*/ 2232076 h 5627914"/>
              <a:gd name="connsiteX310" fmla="*/ 75064 w 6319996"/>
              <a:gd name="connsiteY310" fmla="*/ 2196864 h 5627914"/>
              <a:gd name="connsiteX311" fmla="*/ 88982 w 6319996"/>
              <a:gd name="connsiteY311" fmla="*/ 2162108 h 5627914"/>
              <a:gd name="connsiteX312" fmla="*/ 117806 w 6319996"/>
              <a:gd name="connsiteY312" fmla="*/ 2093128 h 5627914"/>
              <a:gd name="connsiteX313" fmla="*/ 149596 w 6319996"/>
              <a:gd name="connsiteY313" fmla="*/ 2025517 h 5627914"/>
              <a:gd name="connsiteX314" fmla="*/ 165795 w 6319996"/>
              <a:gd name="connsiteY314" fmla="*/ 1991901 h 5627914"/>
              <a:gd name="connsiteX315" fmla="*/ 173933 w 6319996"/>
              <a:gd name="connsiteY315" fmla="*/ 1975094 h 5627914"/>
              <a:gd name="connsiteX316" fmla="*/ 182603 w 6319996"/>
              <a:gd name="connsiteY316" fmla="*/ 1958590 h 5627914"/>
              <a:gd name="connsiteX317" fmla="*/ 217283 w 6319996"/>
              <a:gd name="connsiteY317" fmla="*/ 1892652 h 5627914"/>
              <a:gd name="connsiteX318" fmla="*/ 234623 w 6319996"/>
              <a:gd name="connsiteY318" fmla="*/ 1859722 h 5627914"/>
              <a:gd name="connsiteX319" fmla="*/ 252724 w 6319996"/>
              <a:gd name="connsiteY319" fmla="*/ 1827247 h 5627914"/>
              <a:gd name="connsiteX320" fmla="*/ 288164 w 6319996"/>
              <a:gd name="connsiteY320" fmla="*/ 1761993 h 5627914"/>
              <a:gd name="connsiteX321" fmla="*/ 324290 w 6319996"/>
              <a:gd name="connsiteY321" fmla="*/ 1697120 h 5627914"/>
              <a:gd name="connsiteX322" fmla="*/ 341782 w 6319996"/>
              <a:gd name="connsiteY322" fmla="*/ 1664342 h 5627914"/>
              <a:gd name="connsiteX323" fmla="*/ 350376 w 6319996"/>
              <a:gd name="connsiteY323" fmla="*/ 1647914 h 5627914"/>
              <a:gd name="connsiteX324" fmla="*/ 359350 w 6319996"/>
              <a:gd name="connsiteY324" fmla="*/ 1631639 h 5627914"/>
              <a:gd name="connsiteX325" fmla="*/ 427493 w 6319996"/>
              <a:gd name="connsiteY325" fmla="*/ 1498546 h 5627914"/>
              <a:gd name="connsiteX326" fmla="*/ 459207 w 6319996"/>
              <a:gd name="connsiteY326" fmla="*/ 1429566 h 5627914"/>
              <a:gd name="connsiteX327" fmla="*/ 489933 w 6319996"/>
              <a:gd name="connsiteY327" fmla="*/ 1359065 h 5627914"/>
              <a:gd name="connsiteX328" fmla="*/ 460044 w 6319996"/>
              <a:gd name="connsiteY328" fmla="*/ 1399373 h 5627914"/>
              <a:gd name="connsiteX329" fmla="*/ 445214 w 6319996"/>
              <a:gd name="connsiteY329" fmla="*/ 1419603 h 5627914"/>
              <a:gd name="connsiteX330" fmla="*/ 430992 w 6319996"/>
              <a:gd name="connsiteY330" fmla="*/ 1440290 h 5627914"/>
              <a:gd name="connsiteX331" fmla="*/ 374637 w 6319996"/>
              <a:gd name="connsiteY331" fmla="*/ 1523416 h 5627914"/>
              <a:gd name="connsiteX332" fmla="*/ 321400 w 6319996"/>
              <a:gd name="connsiteY332" fmla="*/ 1608595 h 5627914"/>
              <a:gd name="connsiteX333" fmla="*/ 295846 w 6319996"/>
              <a:gd name="connsiteY333" fmla="*/ 1651793 h 5627914"/>
              <a:gd name="connsiteX334" fmla="*/ 270977 w 6319996"/>
              <a:gd name="connsiteY334" fmla="*/ 1695447 h 5627914"/>
              <a:gd name="connsiteX335" fmla="*/ 273258 w 6319996"/>
              <a:gd name="connsiteY335" fmla="*/ 1633312 h 5627914"/>
              <a:gd name="connsiteX336" fmla="*/ 278582 w 6319996"/>
              <a:gd name="connsiteY336" fmla="*/ 1600457 h 5627914"/>
              <a:gd name="connsiteX337" fmla="*/ 287176 w 6319996"/>
              <a:gd name="connsiteY337" fmla="*/ 1566994 h 5627914"/>
              <a:gd name="connsiteX338" fmla="*/ 311437 w 6319996"/>
              <a:gd name="connsiteY338" fmla="*/ 1497177 h 5627914"/>
              <a:gd name="connsiteX339" fmla="*/ 327484 w 6319996"/>
              <a:gd name="connsiteY339" fmla="*/ 1461433 h 5627914"/>
              <a:gd name="connsiteX340" fmla="*/ 345965 w 6319996"/>
              <a:gd name="connsiteY340" fmla="*/ 1425307 h 5627914"/>
              <a:gd name="connsiteX341" fmla="*/ 560510 w 6319996"/>
              <a:gd name="connsiteY341" fmla="*/ 1132808 h 5627914"/>
              <a:gd name="connsiteX342" fmla="*/ 844263 w 6319996"/>
              <a:gd name="connsiteY342" fmla="*/ 868144 h 5627914"/>
              <a:gd name="connsiteX343" fmla="*/ 1114175 w 6319996"/>
              <a:gd name="connsiteY343" fmla="*/ 647971 h 5627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Lst>
            <a:rect l="l" t="t" r="r" b="b"/>
            <a:pathLst>
              <a:path w="6319996" h="5627914">
                <a:moveTo>
                  <a:pt x="1114175" y="647971"/>
                </a:moveTo>
                <a:cubicBezTo>
                  <a:pt x="1130450" y="634281"/>
                  <a:pt x="1146802" y="620516"/>
                  <a:pt x="1163153" y="606674"/>
                </a:cubicBezTo>
                <a:cubicBezTo>
                  <a:pt x="1179809" y="593213"/>
                  <a:pt x="1196769" y="579979"/>
                  <a:pt x="1213804" y="566670"/>
                </a:cubicBezTo>
                <a:cubicBezTo>
                  <a:pt x="1230764" y="553209"/>
                  <a:pt x="1248180" y="540356"/>
                  <a:pt x="1265749" y="527579"/>
                </a:cubicBezTo>
                <a:cubicBezTo>
                  <a:pt x="1283393" y="514878"/>
                  <a:pt x="1300885" y="501721"/>
                  <a:pt x="1319062" y="489476"/>
                </a:cubicBezTo>
                <a:cubicBezTo>
                  <a:pt x="1391084" y="439510"/>
                  <a:pt x="1466984" y="393117"/>
                  <a:pt x="1545699" y="349463"/>
                </a:cubicBezTo>
                <a:cubicBezTo>
                  <a:pt x="1624566" y="306189"/>
                  <a:pt x="1706703" y="266870"/>
                  <a:pt x="1791122" y="230744"/>
                </a:cubicBezTo>
                <a:cubicBezTo>
                  <a:pt x="1875693" y="195000"/>
                  <a:pt x="1963002" y="163514"/>
                  <a:pt x="2052059" y="135678"/>
                </a:cubicBezTo>
                <a:cubicBezTo>
                  <a:pt x="2141193" y="107995"/>
                  <a:pt x="2232457" y="85179"/>
                  <a:pt x="2324861" y="65938"/>
                </a:cubicBezTo>
                <a:cubicBezTo>
                  <a:pt x="2417342" y="46849"/>
                  <a:pt x="2511191" y="33007"/>
                  <a:pt x="2605573" y="22588"/>
                </a:cubicBezTo>
                <a:cubicBezTo>
                  <a:pt x="2700030" y="12245"/>
                  <a:pt x="2795096" y="7453"/>
                  <a:pt x="2890239" y="5780"/>
                </a:cubicBezTo>
                <a:lnTo>
                  <a:pt x="2961576" y="5704"/>
                </a:lnTo>
                <a:cubicBezTo>
                  <a:pt x="2985381" y="6008"/>
                  <a:pt x="3009109" y="7149"/>
                  <a:pt x="3032914" y="7910"/>
                </a:cubicBezTo>
                <a:lnTo>
                  <a:pt x="3104251" y="10723"/>
                </a:lnTo>
                <a:cubicBezTo>
                  <a:pt x="3116116" y="11332"/>
                  <a:pt x="3128056" y="11484"/>
                  <a:pt x="3139920" y="12549"/>
                </a:cubicBezTo>
                <a:lnTo>
                  <a:pt x="3175589" y="15591"/>
                </a:lnTo>
                <a:lnTo>
                  <a:pt x="3246851" y="21903"/>
                </a:lnTo>
                <a:cubicBezTo>
                  <a:pt x="3270579" y="24185"/>
                  <a:pt x="3294308" y="25858"/>
                  <a:pt x="3317960" y="29509"/>
                </a:cubicBezTo>
                <a:cubicBezTo>
                  <a:pt x="3365265" y="36049"/>
                  <a:pt x="3412494" y="42438"/>
                  <a:pt x="3459647" y="49663"/>
                </a:cubicBezTo>
                <a:cubicBezTo>
                  <a:pt x="3506495" y="58561"/>
                  <a:pt x="3553344" y="67459"/>
                  <a:pt x="3600116" y="76357"/>
                </a:cubicBezTo>
                <a:cubicBezTo>
                  <a:pt x="3611829" y="78411"/>
                  <a:pt x="3623389" y="81377"/>
                  <a:pt x="3634949" y="84115"/>
                </a:cubicBezTo>
                <a:lnTo>
                  <a:pt x="3669629" y="92404"/>
                </a:lnTo>
                <a:cubicBezTo>
                  <a:pt x="3692749" y="97956"/>
                  <a:pt x="3715869" y="103584"/>
                  <a:pt x="3738913" y="109136"/>
                </a:cubicBezTo>
                <a:cubicBezTo>
                  <a:pt x="3922885" y="156669"/>
                  <a:pt x="4101609" y="219413"/>
                  <a:pt x="4272348" y="294477"/>
                </a:cubicBezTo>
                <a:cubicBezTo>
                  <a:pt x="4443163" y="369541"/>
                  <a:pt x="4605992" y="456850"/>
                  <a:pt x="4759847" y="552905"/>
                </a:cubicBezTo>
                <a:cubicBezTo>
                  <a:pt x="4913246" y="649720"/>
                  <a:pt x="5057594" y="755205"/>
                  <a:pt x="5193121" y="866090"/>
                </a:cubicBezTo>
                <a:cubicBezTo>
                  <a:pt x="5357015" y="997890"/>
                  <a:pt x="5509349" y="1149920"/>
                  <a:pt x="5645255" y="1319138"/>
                </a:cubicBezTo>
                <a:cubicBezTo>
                  <a:pt x="5781162" y="1488355"/>
                  <a:pt x="5900489" y="1674761"/>
                  <a:pt x="5998977" y="1874096"/>
                </a:cubicBezTo>
                <a:cubicBezTo>
                  <a:pt x="6097542" y="2073354"/>
                  <a:pt x="6175268" y="2285542"/>
                  <a:pt x="6229341" y="2504574"/>
                </a:cubicBezTo>
                <a:cubicBezTo>
                  <a:pt x="6283491" y="2723606"/>
                  <a:pt x="6313836" y="2949407"/>
                  <a:pt x="6320301" y="3175132"/>
                </a:cubicBezTo>
                <a:cubicBezTo>
                  <a:pt x="6326841" y="3400781"/>
                  <a:pt x="6309729" y="3628484"/>
                  <a:pt x="6268813" y="3852079"/>
                </a:cubicBezTo>
                <a:cubicBezTo>
                  <a:pt x="6227973" y="4075675"/>
                  <a:pt x="6163404" y="4294783"/>
                  <a:pt x="6077540" y="4503777"/>
                </a:cubicBezTo>
                <a:cubicBezTo>
                  <a:pt x="5991600" y="4712770"/>
                  <a:pt x="5884670" y="4911801"/>
                  <a:pt x="5759867" y="5096305"/>
                </a:cubicBezTo>
                <a:cubicBezTo>
                  <a:pt x="5635064" y="5280885"/>
                  <a:pt x="5492845" y="5451244"/>
                  <a:pt x="5337393" y="5604870"/>
                </a:cubicBezTo>
                <a:cubicBezTo>
                  <a:pt x="5325225" y="5592550"/>
                  <a:pt x="5318152" y="5572548"/>
                  <a:pt x="5312068" y="5550569"/>
                </a:cubicBezTo>
                <a:cubicBezTo>
                  <a:pt x="5305755" y="5528361"/>
                  <a:pt x="5300355" y="5504405"/>
                  <a:pt x="5292598" y="5484479"/>
                </a:cubicBezTo>
                <a:cubicBezTo>
                  <a:pt x="5284840" y="5464553"/>
                  <a:pt x="5274650" y="5448658"/>
                  <a:pt x="5258907" y="5442421"/>
                </a:cubicBezTo>
                <a:cubicBezTo>
                  <a:pt x="5251073" y="5439303"/>
                  <a:pt x="5241870" y="5438619"/>
                  <a:pt x="5230843" y="5440976"/>
                </a:cubicBezTo>
                <a:cubicBezTo>
                  <a:pt x="5219891" y="5443334"/>
                  <a:pt x="5207266" y="5448886"/>
                  <a:pt x="5191752" y="5457556"/>
                </a:cubicBezTo>
                <a:cubicBezTo>
                  <a:pt x="5162547" y="5476645"/>
                  <a:pt x="5134864" y="5493909"/>
                  <a:pt x="5108550" y="5509576"/>
                </a:cubicBezTo>
                <a:cubicBezTo>
                  <a:pt x="5095317" y="5517334"/>
                  <a:pt x="5082844" y="5525015"/>
                  <a:pt x="5070067" y="5531632"/>
                </a:cubicBezTo>
                <a:cubicBezTo>
                  <a:pt x="5057290" y="5538248"/>
                  <a:pt x="5044894" y="5544485"/>
                  <a:pt x="5032801" y="5550340"/>
                </a:cubicBezTo>
                <a:cubicBezTo>
                  <a:pt x="5008692" y="5562053"/>
                  <a:pt x="4985953" y="5572320"/>
                  <a:pt x="4964506" y="5581294"/>
                </a:cubicBezTo>
                <a:cubicBezTo>
                  <a:pt x="4953782" y="5585781"/>
                  <a:pt x="4943439" y="5589964"/>
                  <a:pt x="4933324" y="5593691"/>
                </a:cubicBezTo>
                <a:cubicBezTo>
                  <a:pt x="4922981" y="5597189"/>
                  <a:pt x="4913018" y="5600383"/>
                  <a:pt x="4903359" y="5603350"/>
                </a:cubicBezTo>
                <a:cubicBezTo>
                  <a:pt x="4825861" y="5626698"/>
                  <a:pt x="4768669" y="5632097"/>
                  <a:pt x="4722885" y="5624036"/>
                </a:cubicBezTo>
                <a:cubicBezTo>
                  <a:pt x="4632383" y="5608977"/>
                  <a:pt x="4594128" y="5551405"/>
                  <a:pt x="4554505" y="5494898"/>
                </a:cubicBezTo>
                <a:cubicBezTo>
                  <a:pt x="4544694" y="5480676"/>
                  <a:pt x="4558003" y="5460674"/>
                  <a:pt x="4581275" y="5438771"/>
                </a:cubicBezTo>
                <a:cubicBezTo>
                  <a:pt x="4592759" y="5427667"/>
                  <a:pt x="4607285" y="5416792"/>
                  <a:pt x="4621735" y="5404699"/>
                </a:cubicBezTo>
                <a:cubicBezTo>
                  <a:pt x="4636262" y="5392683"/>
                  <a:pt x="4651548" y="5380590"/>
                  <a:pt x="4666226" y="5369106"/>
                </a:cubicBezTo>
                <a:cubicBezTo>
                  <a:pt x="4695430" y="5346139"/>
                  <a:pt x="4721897" y="5325604"/>
                  <a:pt x="4731479" y="5310926"/>
                </a:cubicBezTo>
                <a:cubicBezTo>
                  <a:pt x="4741366" y="5296628"/>
                  <a:pt x="4735662" y="5290239"/>
                  <a:pt x="4702352" y="5296172"/>
                </a:cubicBezTo>
                <a:cubicBezTo>
                  <a:pt x="4718931" y="5281645"/>
                  <a:pt x="4736195" y="5266587"/>
                  <a:pt x="4753915" y="5250996"/>
                </a:cubicBezTo>
                <a:cubicBezTo>
                  <a:pt x="4762737" y="5243163"/>
                  <a:pt x="4771636" y="5235177"/>
                  <a:pt x="4780610" y="5227192"/>
                </a:cubicBezTo>
                <a:cubicBezTo>
                  <a:pt x="4785097" y="5223161"/>
                  <a:pt x="4789660" y="5219206"/>
                  <a:pt x="4794071" y="5214947"/>
                </a:cubicBezTo>
                <a:cubicBezTo>
                  <a:pt x="4798406" y="5210688"/>
                  <a:pt x="4802741" y="5206353"/>
                  <a:pt x="4807076" y="5202018"/>
                </a:cubicBezTo>
                <a:cubicBezTo>
                  <a:pt x="4824340" y="5184602"/>
                  <a:pt x="4841908" y="5166958"/>
                  <a:pt x="4859477" y="5149238"/>
                </a:cubicBezTo>
                <a:cubicBezTo>
                  <a:pt x="4868147" y="5140340"/>
                  <a:pt x="4876969" y="5131441"/>
                  <a:pt x="4885487" y="5122391"/>
                </a:cubicBezTo>
                <a:cubicBezTo>
                  <a:pt x="4893700" y="5113036"/>
                  <a:pt x="4901914" y="5103682"/>
                  <a:pt x="4910128" y="5094403"/>
                </a:cubicBezTo>
                <a:cubicBezTo>
                  <a:pt x="4926403" y="5075771"/>
                  <a:pt x="4942450" y="5057214"/>
                  <a:pt x="4957965" y="5038961"/>
                </a:cubicBezTo>
                <a:cubicBezTo>
                  <a:pt x="4961844" y="5034398"/>
                  <a:pt x="4965647" y="5029834"/>
                  <a:pt x="4969449" y="5025271"/>
                </a:cubicBezTo>
                <a:cubicBezTo>
                  <a:pt x="4973024" y="5020556"/>
                  <a:pt x="4976674" y="5015917"/>
                  <a:pt x="4980173" y="5011201"/>
                </a:cubicBezTo>
                <a:cubicBezTo>
                  <a:pt x="4987245" y="5001847"/>
                  <a:pt x="4994166" y="4992644"/>
                  <a:pt x="5001011" y="4983595"/>
                </a:cubicBezTo>
                <a:cubicBezTo>
                  <a:pt x="5014625" y="4965418"/>
                  <a:pt x="5027478" y="4947850"/>
                  <a:pt x="5039570" y="4930966"/>
                </a:cubicBezTo>
                <a:cubicBezTo>
                  <a:pt x="5045730" y="4922676"/>
                  <a:pt x="5051130" y="4914082"/>
                  <a:pt x="5056378" y="4905716"/>
                </a:cubicBezTo>
                <a:cubicBezTo>
                  <a:pt x="5061549" y="4897350"/>
                  <a:pt x="5066569" y="4889289"/>
                  <a:pt x="5071436" y="4881531"/>
                </a:cubicBezTo>
                <a:cubicBezTo>
                  <a:pt x="5090449" y="4850121"/>
                  <a:pt x="5106040" y="4823275"/>
                  <a:pt x="5115319" y="4801448"/>
                </a:cubicBezTo>
                <a:cubicBezTo>
                  <a:pt x="5124369" y="4779468"/>
                  <a:pt x="5128476" y="4763498"/>
                  <a:pt x="5126346" y="4755360"/>
                </a:cubicBezTo>
                <a:cubicBezTo>
                  <a:pt x="5124217" y="4747222"/>
                  <a:pt x="5115851" y="4746842"/>
                  <a:pt x="5100184" y="4755816"/>
                </a:cubicBezTo>
                <a:cubicBezTo>
                  <a:pt x="5092351" y="4760303"/>
                  <a:pt x="5082692" y="4767148"/>
                  <a:pt x="5071056" y="4776578"/>
                </a:cubicBezTo>
                <a:cubicBezTo>
                  <a:pt x="5058963" y="4785629"/>
                  <a:pt x="5044665" y="4797037"/>
                  <a:pt x="5028162" y="4811031"/>
                </a:cubicBezTo>
                <a:cubicBezTo>
                  <a:pt x="5012647" y="4816810"/>
                  <a:pt x="4995611" y="4827990"/>
                  <a:pt x="4977435" y="4843125"/>
                </a:cubicBezTo>
                <a:cubicBezTo>
                  <a:pt x="4968537" y="4850806"/>
                  <a:pt x="4958878" y="4859172"/>
                  <a:pt x="4948610" y="4867994"/>
                </a:cubicBezTo>
                <a:cubicBezTo>
                  <a:pt x="4938496" y="4876968"/>
                  <a:pt x="4928076" y="4886779"/>
                  <a:pt x="4917505" y="4897198"/>
                </a:cubicBezTo>
                <a:cubicBezTo>
                  <a:pt x="4896210" y="4917961"/>
                  <a:pt x="4874459" y="4941766"/>
                  <a:pt x="4849970" y="4964809"/>
                </a:cubicBezTo>
                <a:cubicBezTo>
                  <a:pt x="4838030" y="4976597"/>
                  <a:pt x="4825861" y="4988614"/>
                  <a:pt x="4813616" y="5000707"/>
                </a:cubicBezTo>
                <a:cubicBezTo>
                  <a:pt x="4801220" y="5012723"/>
                  <a:pt x="4789356" y="5025499"/>
                  <a:pt x="4776122" y="5036832"/>
                </a:cubicBezTo>
                <a:cubicBezTo>
                  <a:pt x="4675048" y="5132658"/>
                  <a:pt x="4558839" y="5212133"/>
                  <a:pt x="4484916" y="5204072"/>
                </a:cubicBezTo>
                <a:cubicBezTo>
                  <a:pt x="4448031" y="5200421"/>
                  <a:pt x="4426964" y="5182701"/>
                  <a:pt x="4414263" y="5160189"/>
                </a:cubicBezTo>
                <a:cubicBezTo>
                  <a:pt x="4407874" y="5148781"/>
                  <a:pt x="4403539" y="5136157"/>
                  <a:pt x="4399965" y="5122619"/>
                </a:cubicBezTo>
                <a:cubicBezTo>
                  <a:pt x="4396314" y="5109006"/>
                  <a:pt x="4393576" y="5094708"/>
                  <a:pt x="4390763" y="5080486"/>
                </a:cubicBezTo>
                <a:cubicBezTo>
                  <a:pt x="4385135" y="5051966"/>
                  <a:pt x="4379051" y="5023826"/>
                  <a:pt x="4365513" y="5001543"/>
                </a:cubicBezTo>
                <a:cubicBezTo>
                  <a:pt x="4352051" y="4979183"/>
                  <a:pt x="4331137" y="4962680"/>
                  <a:pt x="4296761" y="4956900"/>
                </a:cubicBezTo>
                <a:cubicBezTo>
                  <a:pt x="4292122" y="4960550"/>
                  <a:pt x="4287102" y="4964505"/>
                  <a:pt x="4281855" y="4968612"/>
                </a:cubicBezTo>
                <a:cubicBezTo>
                  <a:pt x="4276455" y="4972415"/>
                  <a:pt x="4270751" y="4976446"/>
                  <a:pt x="4264819" y="4980628"/>
                </a:cubicBezTo>
                <a:cubicBezTo>
                  <a:pt x="4253031" y="4988994"/>
                  <a:pt x="4240254" y="4998044"/>
                  <a:pt x="4226945" y="5007551"/>
                </a:cubicBezTo>
                <a:cubicBezTo>
                  <a:pt x="4220252" y="5012342"/>
                  <a:pt x="4213483" y="5017134"/>
                  <a:pt x="4206563" y="5022077"/>
                </a:cubicBezTo>
                <a:cubicBezTo>
                  <a:pt x="4203064" y="5024587"/>
                  <a:pt x="4199642" y="5027021"/>
                  <a:pt x="4196067" y="5029530"/>
                </a:cubicBezTo>
                <a:cubicBezTo>
                  <a:pt x="4192416" y="5031812"/>
                  <a:pt x="4188766" y="5034170"/>
                  <a:pt x="4185116" y="5036527"/>
                </a:cubicBezTo>
                <a:cubicBezTo>
                  <a:pt x="4170437" y="5045958"/>
                  <a:pt x="4155379" y="5055540"/>
                  <a:pt x="4140320" y="5065199"/>
                </a:cubicBezTo>
                <a:cubicBezTo>
                  <a:pt x="4132791" y="5069991"/>
                  <a:pt x="4125338" y="5074858"/>
                  <a:pt x="4117885" y="5079649"/>
                </a:cubicBezTo>
                <a:cubicBezTo>
                  <a:pt x="4114158" y="5082083"/>
                  <a:pt x="4110431" y="5084440"/>
                  <a:pt x="4106705" y="5086798"/>
                </a:cubicBezTo>
                <a:cubicBezTo>
                  <a:pt x="4102902" y="5089004"/>
                  <a:pt x="4099100" y="5091133"/>
                  <a:pt x="4095297" y="5093339"/>
                </a:cubicBezTo>
                <a:cubicBezTo>
                  <a:pt x="4080162" y="5102009"/>
                  <a:pt x="4065332" y="5110526"/>
                  <a:pt x="4051186" y="5118664"/>
                </a:cubicBezTo>
                <a:cubicBezTo>
                  <a:pt x="4036964" y="5126726"/>
                  <a:pt x="4023655" y="5134863"/>
                  <a:pt x="4010878" y="5141632"/>
                </a:cubicBezTo>
                <a:cubicBezTo>
                  <a:pt x="3997949" y="5148173"/>
                  <a:pt x="3986085" y="5154257"/>
                  <a:pt x="3975514" y="5159657"/>
                </a:cubicBezTo>
                <a:cubicBezTo>
                  <a:pt x="3917637" y="5150454"/>
                  <a:pt x="3916268" y="5092883"/>
                  <a:pt x="3916040" y="5044513"/>
                </a:cubicBezTo>
                <a:cubicBezTo>
                  <a:pt x="3916192" y="4995991"/>
                  <a:pt x="3918474" y="4956063"/>
                  <a:pt x="3880295" y="4975533"/>
                </a:cubicBezTo>
                <a:cubicBezTo>
                  <a:pt x="3750017" y="5004129"/>
                  <a:pt x="3611676" y="5051054"/>
                  <a:pt x="3459114" y="5091438"/>
                </a:cubicBezTo>
                <a:cubicBezTo>
                  <a:pt x="3306780" y="5130528"/>
                  <a:pt x="3139616" y="5161178"/>
                  <a:pt x="2969182" y="5162319"/>
                </a:cubicBezTo>
                <a:cubicBezTo>
                  <a:pt x="2969182" y="5127791"/>
                  <a:pt x="2941878" y="5093263"/>
                  <a:pt x="2941803" y="5063070"/>
                </a:cubicBezTo>
                <a:cubicBezTo>
                  <a:pt x="2941803" y="5047935"/>
                  <a:pt x="2948571" y="5033942"/>
                  <a:pt x="2968953" y="5021545"/>
                </a:cubicBezTo>
                <a:cubicBezTo>
                  <a:pt x="2983860" y="5008616"/>
                  <a:pt x="3008121" y="4996980"/>
                  <a:pt x="3046603" y="4987625"/>
                </a:cubicBezTo>
                <a:cubicBezTo>
                  <a:pt x="3051927" y="4987321"/>
                  <a:pt x="3057251" y="4987245"/>
                  <a:pt x="3062498" y="4986865"/>
                </a:cubicBezTo>
                <a:lnTo>
                  <a:pt x="3078317" y="4985115"/>
                </a:lnTo>
                <a:lnTo>
                  <a:pt x="3109880" y="4981769"/>
                </a:lnTo>
                <a:cubicBezTo>
                  <a:pt x="3130870" y="4979487"/>
                  <a:pt x="3152089" y="4978271"/>
                  <a:pt x="3172775" y="4974316"/>
                </a:cubicBezTo>
                <a:cubicBezTo>
                  <a:pt x="3193614" y="4970970"/>
                  <a:pt x="3214452" y="4967852"/>
                  <a:pt x="3235291" y="4964809"/>
                </a:cubicBezTo>
                <a:cubicBezTo>
                  <a:pt x="3255977" y="4961083"/>
                  <a:pt x="3276511" y="4956139"/>
                  <a:pt x="3297122" y="4952109"/>
                </a:cubicBezTo>
                <a:lnTo>
                  <a:pt x="3327999" y="4945872"/>
                </a:lnTo>
                <a:lnTo>
                  <a:pt x="3358420" y="4937735"/>
                </a:lnTo>
                <a:lnTo>
                  <a:pt x="3388917" y="4929825"/>
                </a:lnTo>
                <a:lnTo>
                  <a:pt x="3404128" y="4925946"/>
                </a:lnTo>
                <a:cubicBezTo>
                  <a:pt x="3409224" y="4924729"/>
                  <a:pt x="3414319" y="4923360"/>
                  <a:pt x="3419263" y="4921611"/>
                </a:cubicBezTo>
                <a:cubicBezTo>
                  <a:pt x="3439265" y="4915147"/>
                  <a:pt x="3459190" y="4908835"/>
                  <a:pt x="3479192" y="4902674"/>
                </a:cubicBezTo>
                <a:lnTo>
                  <a:pt x="3494175" y="4898111"/>
                </a:lnTo>
                <a:cubicBezTo>
                  <a:pt x="3499118" y="4896362"/>
                  <a:pt x="3503985" y="4894384"/>
                  <a:pt x="3508929" y="4892559"/>
                </a:cubicBezTo>
                <a:lnTo>
                  <a:pt x="3538362" y="4881531"/>
                </a:lnTo>
                <a:cubicBezTo>
                  <a:pt x="3578061" y="4868298"/>
                  <a:pt x="3615859" y="4849817"/>
                  <a:pt x="3654646" y="4834151"/>
                </a:cubicBezTo>
                <a:lnTo>
                  <a:pt x="3711002" y="4806467"/>
                </a:lnTo>
                <a:lnTo>
                  <a:pt x="3725147" y="4799698"/>
                </a:lnTo>
                <a:lnTo>
                  <a:pt x="3732220" y="4796352"/>
                </a:lnTo>
                <a:lnTo>
                  <a:pt x="3739065" y="4792474"/>
                </a:lnTo>
                <a:lnTo>
                  <a:pt x="3766520" y="4777187"/>
                </a:lnTo>
                <a:lnTo>
                  <a:pt x="3794051" y="4762128"/>
                </a:lnTo>
                <a:cubicBezTo>
                  <a:pt x="3798615" y="4759619"/>
                  <a:pt x="3803254" y="4757261"/>
                  <a:pt x="3807817" y="4754599"/>
                </a:cubicBezTo>
                <a:lnTo>
                  <a:pt x="3821126" y="4746233"/>
                </a:lnTo>
                <a:cubicBezTo>
                  <a:pt x="3838923" y="4735129"/>
                  <a:pt x="3856719" y="4724178"/>
                  <a:pt x="3874591" y="4713378"/>
                </a:cubicBezTo>
                <a:cubicBezTo>
                  <a:pt x="3892083" y="4701971"/>
                  <a:pt x="3909119" y="4689650"/>
                  <a:pt x="3926460" y="4678014"/>
                </a:cubicBezTo>
                <a:cubicBezTo>
                  <a:pt x="3935054" y="4672006"/>
                  <a:pt x="3943952" y="4666530"/>
                  <a:pt x="3952317" y="4660218"/>
                </a:cubicBezTo>
                <a:lnTo>
                  <a:pt x="3977263" y="4641128"/>
                </a:lnTo>
                <a:lnTo>
                  <a:pt x="4002284" y="4622267"/>
                </a:lnTo>
                <a:lnTo>
                  <a:pt x="4014833" y="4612912"/>
                </a:lnTo>
                <a:cubicBezTo>
                  <a:pt x="4018940" y="4609718"/>
                  <a:pt x="4022818" y="4606144"/>
                  <a:pt x="4026849" y="4602798"/>
                </a:cubicBezTo>
                <a:cubicBezTo>
                  <a:pt x="4042820" y="4589260"/>
                  <a:pt x="4058867" y="4575875"/>
                  <a:pt x="4074991" y="4562565"/>
                </a:cubicBezTo>
                <a:lnTo>
                  <a:pt x="4080999" y="4557546"/>
                </a:lnTo>
                <a:lnTo>
                  <a:pt x="4086703" y="4552146"/>
                </a:lnTo>
                <a:lnTo>
                  <a:pt x="4098187" y="4541423"/>
                </a:lnTo>
                <a:lnTo>
                  <a:pt x="4121231" y="4520128"/>
                </a:lnTo>
                <a:cubicBezTo>
                  <a:pt x="4128912" y="4513055"/>
                  <a:pt x="4136746" y="4506210"/>
                  <a:pt x="4144275" y="4498909"/>
                </a:cubicBezTo>
                <a:lnTo>
                  <a:pt x="4166178" y="4476474"/>
                </a:lnTo>
                <a:lnTo>
                  <a:pt x="4188233" y="4454190"/>
                </a:lnTo>
                <a:cubicBezTo>
                  <a:pt x="4195611" y="4446813"/>
                  <a:pt x="4203064" y="4439512"/>
                  <a:pt x="4209833" y="4431526"/>
                </a:cubicBezTo>
                <a:cubicBezTo>
                  <a:pt x="4223675" y="4415860"/>
                  <a:pt x="4237592" y="4400345"/>
                  <a:pt x="4251586" y="4384906"/>
                </a:cubicBezTo>
                <a:cubicBezTo>
                  <a:pt x="4258887" y="4377453"/>
                  <a:pt x="4264895" y="4368859"/>
                  <a:pt x="4271588" y="4360873"/>
                </a:cubicBezTo>
                <a:lnTo>
                  <a:pt x="4291285" y="4336613"/>
                </a:lnTo>
                <a:lnTo>
                  <a:pt x="4311059" y="4312503"/>
                </a:lnTo>
                <a:lnTo>
                  <a:pt x="4329388" y="4287254"/>
                </a:lnTo>
                <a:lnTo>
                  <a:pt x="4347945" y="4262157"/>
                </a:lnTo>
                <a:cubicBezTo>
                  <a:pt x="4354105" y="4253791"/>
                  <a:pt x="4360570" y="4245653"/>
                  <a:pt x="4366045" y="4236755"/>
                </a:cubicBezTo>
                <a:cubicBezTo>
                  <a:pt x="4377377" y="4219339"/>
                  <a:pt x="4388937" y="4202075"/>
                  <a:pt x="4400498" y="4184887"/>
                </a:cubicBezTo>
                <a:cubicBezTo>
                  <a:pt x="4406582" y="4176445"/>
                  <a:pt x="4411449" y="4167243"/>
                  <a:pt x="4416772" y="4158421"/>
                </a:cubicBezTo>
                <a:lnTo>
                  <a:pt x="4432668" y="4131726"/>
                </a:lnTo>
                <a:lnTo>
                  <a:pt x="4448791" y="4105184"/>
                </a:lnTo>
                <a:lnTo>
                  <a:pt x="4463241" y="4077728"/>
                </a:lnTo>
                <a:cubicBezTo>
                  <a:pt x="4503625" y="4005554"/>
                  <a:pt x="4536252" y="3929501"/>
                  <a:pt x="4565000" y="3852536"/>
                </a:cubicBezTo>
                <a:cubicBezTo>
                  <a:pt x="4622268" y="3698376"/>
                  <a:pt x="4655122" y="3536688"/>
                  <a:pt x="4666302" y="3373250"/>
                </a:cubicBezTo>
                <a:cubicBezTo>
                  <a:pt x="4667063" y="3352716"/>
                  <a:pt x="4667975" y="3332258"/>
                  <a:pt x="4669040" y="3311724"/>
                </a:cubicBezTo>
                <a:lnTo>
                  <a:pt x="4669877" y="3296361"/>
                </a:lnTo>
                <a:lnTo>
                  <a:pt x="4669648" y="3280922"/>
                </a:lnTo>
                <a:lnTo>
                  <a:pt x="4669344" y="3250045"/>
                </a:lnTo>
                <a:cubicBezTo>
                  <a:pt x="4670485" y="3208900"/>
                  <a:pt x="4666302" y="3167831"/>
                  <a:pt x="4664781" y="3126839"/>
                </a:cubicBezTo>
                <a:cubicBezTo>
                  <a:pt x="4664705" y="3121667"/>
                  <a:pt x="4664097" y="3116648"/>
                  <a:pt x="4663412" y="3111552"/>
                </a:cubicBezTo>
                <a:lnTo>
                  <a:pt x="4661663" y="3096342"/>
                </a:lnTo>
                <a:lnTo>
                  <a:pt x="4658393" y="3065844"/>
                </a:lnTo>
                <a:lnTo>
                  <a:pt x="4655350" y="3035347"/>
                </a:lnTo>
                <a:lnTo>
                  <a:pt x="4650407" y="3005230"/>
                </a:lnTo>
                <a:cubicBezTo>
                  <a:pt x="4646985" y="2985152"/>
                  <a:pt x="4644475" y="2964998"/>
                  <a:pt x="4640825" y="2944996"/>
                </a:cubicBezTo>
                <a:cubicBezTo>
                  <a:pt x="4636413" y="2925147"/>
                  <a:pt x="4632230" y="2905373"/>
                  <a:pt x="4628200" y="2885523"/>
                </a:cubicBezTo>
                <a:cubicBezTo>
                  <a:pt x="4624854" y="2865521"/>
                  <a:pt x="4618541" y="2846204"/>
                  <a:pt x="4613674" y="2826582"/>
                </a:cubicBezTo>
                <a:cubicBezTo>
                  <a:pt x="4608274" y="2807113"/>
                  <a:pt x="4604395" y="2787263"/>
                  <a:pt x="4597474" y="2768174"/>
                </a:cubicBezTo>
                <a:cubicBezTo>
                  <a:pt x="4591238" y="2748932"/>
                  <a:pt x="4585230" y="2729691"/>
                  <a:pt x="4579374" y="2710449"/>
                </a:cubicBezTo>
                <a:lnTo>
                  <a:pt x="4558383" y="2653790"/>
                </a:lnTo>
                <a:cubicBezTo>
                  <a:pt x="4529179" y="2578802"/>
                  <a:pt x="4496628" y="2504954"/>
                  <a:pt x="4456472" y="2435138"/>
                </a:cubicBezTo>
                <a:cubicBezTo>
                  <a:pt x="4451605" y="2426316"/>
                  <a:pt x="4447042" y="2417417"/>
                  <a:pt x="4442098" y="2408671"/>
                </a:cubicBezTo>
                <a:lnTo>
                  <a:pt x="4426203" y="2383042"/>
                </a:lnTo>
                <a:lnTo>
                  <a:pt x="4410536" y="2357260"/>
                </a:lnTo>
                <a:cubicBezTo>
                  <a:pt x="4405365" y="2348666"/>
                  <a:pt x="4400421" y="2339920"/>
                  <a:pt x="4394413" y="2331782"/>
                </a:cubicBezTo>
                <a:cubicBezTo>
                  <a:pt x="4382929" y="2315202"/>
                  <a:pt x="4371673" y="2298623"/>
                  <a:pt x="4360570" y="2281891"/>
                </a:cubicBezTo>
                <a:cubicBezTo>
                  <a:pt x="4355322" y="2273373"/>
                  <a:pt x="4348706" y="2265692"/>
                  <a:pt x="4342697" y="2257554"/>
                </a:cubicBezTo>
                <a:lnTo>
                  <a:pt x="4324596" y="2233446"/>
                </a:lnTo>
                <a:lnTo>
                  <a:pt x="4306648" y="2209261"/>
                </a:lnTo>
                <a:lnTo>
                  <a:pt x="4287255" y="2186141"/>
                </a:lnTo>
                <a:lnTo>
                  <a:pt x="4268089" y="2162869"/>
                </a:lnTo>
                <a:cubicBezTo>
                  <a:pt x="4261701" y="2155111"/>
                  <a:pt x="4255616" y="2147126"/>
                  <a:pt x="4248543" y="2139977"/>
                </a:cubicBezTo>
                <a:cubicBezTo>
                  <a:pt x="4234854" y="2125222"/>
                  <a:pt x="4221393" y="2110392"/>
                  <a:pt x="4208008" y="2095409"/>
                </a:cubicBezTo>
                <a:cubicBezTo>
                  <a:pt x="4201619" y="2087728"/>
                  <a:pt x="4193937" y="2081035"/>
                  <a:pt x="4186941" y="2073886"/>
                </a:cubicBezTo>
                <a:lnTo>
                  <a:pt x="4165646" y="2052592"/>
                </a:lnTo>
                <a:cubicBezTo>
                  <a:pt x="4108302" y="1996541"/>
                  <a:pt x="4048296" y="1943152"/>
                  <a:pt x="3983347" y="1896455"/>
                </a:cubicBezTo>
                <a:cubicBezTo>
                  <a:pt x="3919006" y="1849226"/>
                  <a:pt x="3852384" y="1805039"/>
                  <a:pt x="3781959" y="1768230"/>
                </a:cubicBezTo>
                <a:lnTo>
                  <a:pt x="3755949" y="1753704"/>
                </a:lnTo>
                <a:lnTo>
                  <a:pt x="3729102" y="1740851"/>
                </a:lnTo>
                <a:lnTo>
                  <a:pt x="3702407" y="1727770"/>
                </a:lnTo>
                <a:cubicBezTo>
                  <a:pt x="3693509" y="1723435"/>
                  <a:pt x="3684839" y="1718643"/>
                  <a:pt x="3675561" y="1715069"/>
                </a:cubicBezTo>
                <a:cubicBezTo>
                  <a:pt x="3657308" y="1707388"/>
                  <a:pt x="3639132" y="1699554"/>
                  <a:pt x="3621107" y="1691569"/>
                </a:cubicBezTo>
                <a:cubicBezTo>
                  <a:pt x="3612209" y="1687310"/>
                  <a:pt x="3602778" y="1684191"/>
                  <a:pt x="3593500" y="1680769"/>
                </a:cubicBezTo>
                <a:lnTo>
                  <a:pt x="3565740" y="1670426"/>
                </a:lnTo>
                <a:lnTo>
                  <a:pt x="3538133" y="1659779"/>
                </a:lnTo>
                <a:cubicBezTo>
                  <a:pt x="3528779" y="1656584"/>
                  <a:pt x="3519272" y="1653846"/>
                  <a:pt x="3509918" y="1650804"/>
                </a:cubicBezTo>
                <a:cubicBezTo>
                  <a:pt x="3491057" y="1645024"/>
                  <a:pt x="3472500" y="1638256"/>
                  <a:pt x="3453562" y="1632856"/>
                </a:cubicBezTo>
                <a:cubicBezTo>
                  <a:pt x="3434473" y="1627988"/>
                  <a:pt x="3415460" y="1622893"/>
                  <a:pt x="3396447" y="1617645"/>
                </a:cubicBezTo>
                <a:lnTo>
                  <a:pt x="3382225" y="1613690"/>
                </a:lnTo>
                <a:cubicBezTo>
                  <a:pt x="3377434" y="1612550"/>
                  <a:pt x="3372566" y="1611713"/>
                  <a:pt x="3367775" y="1610648"/>
                </a:cubicBezTo>
                <a:lnTo>
                  <a:pt x="3338875" y="1604488"/>
                </a:lnTo>
                <a:cubicBezTo>
                  <a:pt x="3300696" y="1594753"/>
                  <a:pt x="3261377" y="1590418"/>
                  <a:pt x="3222666" y="1583041"/>
                </a:cubicBezTo>
                <a:lnTo>
                  <a:pt x="3163801" y="1576348"/>
                </a:lnTo>
                <a:cubicBezTo>
                  <a:pt x="3153990" y="1575284"/>
                  <a:pt x="3144255" y="1573611"/>
                  <a:pt x="3134368" y="1572926"/>
                </a:cubicBezTo>
                <a:lnTo>
                  <a:pt x="3104708" y="1571177"/>
                </a:lnTo>
                <a:lnTo>
                  <a:pt x="3075123" y="1569199"/>
                </a:lnTo>
                <a:cubicBezTo>
                  <a:pt x="3065236" y="1568667"/>
                  <a:pt x="3055426" y="1567298"/>
                  <a:pt x="3045463" y="1567602"/>
                </a:cubicBezTo>
                <a:cubicBezTo>
                  <a:pt x="3025537" y="1567526"/>
                  <a:pt x="3005687" y="1567222"/>
                  <a:pt x="2985837" y="1566690"/>
                </a:cubicBezTo>
                <a:lnTo>
                  <a:pt x="2970931" y="1566309"/>
                </a:lnTo>
                <a:cubicBezTo>
                  <a:pt x="2965987" y="1566233"/>
                  <a:pt x="2960968" y="1566538"/>
                  <a:pt x="2956024" y="1566614"/>
                </a:cubicBezTo>
                <a:lnTo>
                  <a:pt x="2926212" y="1567298"/>
                </a:lnTo>
                <a:cubicBezTo>
                  <a:pt x="2906362" y="1567907"/>
                  <a:pt x="2886588" y="1569275"/>
                  <a:pt x="2866814" y="1570188"/>
                </a:cubicBezTo>
                <a:cubicBezTo>
                  <a:pt x="2787871" y="1575816"/>
                  <a:pt x="2709917" y="1586616"/>
                  <a:pt x="2633104" y="1602511"/>
                </a:cubicBezTo>
                <a:cubicBezTo>
                  <a:pt x="2556442" y="1618786"/>
                  <a:pt x="2481150" y="1640537"/>
                  <a:pt x="2407531" y="1666927"/>
                </a:cubicBezTo>
                <a:cubicBezTo>
                  <a:pt x="2113434" y="1773097"/>
                  <a:pt x="1848694" y="1965587"/>
                  <a:pt x="1653923" y="2213596"/>
                </a:cubicBezTo>
                <a:lnTo>
                  <a:pt x="1635898" y="2237020"/>
                </a:lnTo>
                <a:cubicBezTo>
                  <a:pt x="1629966" y="2244929"/>
                  <a:pt x="1623425" y="2252307"/>
                  <a:pt x="1618026" y="2260520"/>
                </a:cubicBezTo>
                <a:cubicBezTo>
                  <a:pt x="1606770" y="2276644"/>
                  <a:pt x="1595286" y="2292615"/>
                  <a:pt x="1583726" y="2308586"/>
                </a:cubicBezTo>
                <a:cubicBezTo>
                  <a:pt x="1573154" y="2325165"/>
                  <a:pt x="1562355" y="2341593"/>
                  <a:pt x="1551403" y="2358020"/>
                </a:cubicBezTo>
                <a:cubicBezTo>
                  <a:pt x="1540756" y="2374600"/>
                  <a:pt x="1531249" y="2391788"/>
                  <a:pt x="1520830" y="2408519"/>
                </a:cubicBezTo>
                <a:cubicBezTo>
                  <a:pt x="1481206" y="2476511"/>
                  <a:pt x="1446146" y="2547088"/>
                  <a:pt x="1415953" y="2619718"/>
                </a:cubicBezTo>
                <a:cubicBezTo>
                  <a:pt x="1354806" y="2764903"/>
                  <a:pt x="1316476" y="2919062"/>
                  <a:pt x="1296930" y="3077328"/>
                </a:cubicBezTo>
                <a:cubicBezTo>
                  <a:pt x="1293736" y="3095353"/>
                  <a:pt x="1290161" y="3111476"/>
                  <a:pt x="1286207" y="3125774"/>
                </a:cubicBezTo>
                <a:cubicBezTo>
                  <a:pt x="1285142" y="3129349"/>
                  <a:pt x="1284153" y="3132771"/>
                  <a:pt x="1283241" y="3136117"/>
                </a:cubicBezTo>
                <a:cubicBezTo>
                  <a:pt x="1282404" y="3139464"/>
                  <a:pt x="1281491" y="3142734"/>
                  <a:pt x="1280731" y="3145852"/>
                </a:cubicBezTo>
                <a:cubicBezTo>
                  <a:pt x="1278982" y="3152165"/>
                  <a:pt x="1277157" y="3157945"/>
                  <a:pt x="1275255" y="3163344"/>
                </a:cubicBezTo>
                <a:cubicBezTo>
                  <a:pt x="1267574" y="3185019"/>
                  <a:pt x="1258524" y="3199774"/>
                  <a:pt x="1248485" y="3208596"/>
                </a:cubicBezTo>
                <a:cubicBezTo>
                  <a:pt x="1238750" y="3221373"/>
                  <a:pt x="1228026" y="3225175"/>
                  <a:pt x="1216390" y="3221601"/>
                </a:cubicBezTo>
                <a:cubicBezTo>
                  <a:pt x="1210610" y="3219775"/>
                  <a:pt x="1204602" y="3216125"/>
                  <a:pt x="1198442" y="3210725"/>
                </a:cubicBezTo>
                <a:cubicBezTo>
                  <a:pt x="1197681" y="3210041"/>
                  <a:pt x="1196921" y="3209356"/>
                  <a:pt x="1196084" y="3208672"/>
                </a:cubicBezTo>
                <a:cubicBezTo>
                  <a:pt x="1195324" y="3208139"/>
                  <a:pt x="1194563" y="3207607"/>
                  <a:pt x="1193802" y="3207075"/>
                </a:cubicBezTo>
                <a:cubicBezTo>
                  <a:pt x="1192281" y="3206010"/>
                  <a:pt x="1190760" y="3204793"/>
                  <a:pt x="1189163" y="3203576"/>
                </a:cubicBezTo>
                <a:cubicBezTo>
                  <a:pt x="1186045" y="3201066"/>
                  <a:pt x="1182927" y="3198329"/>
                  <a:pt x="1179809" y="3195210"/>
                </a:cubicBezTo>
                <a:cubicBezTo>
                  <a:pt x="1167184" y="3182890"/>
                  <a:pt x="1154103" y="3166082"/>
                  <a:pt x="1140642" y="3145548"/>
                </a:cubicBezTo>
                <a:cubicBezTo>
                  <a:pt x="1137295" y="3140376"/>
                  <a:pt x="1133949" y="3135053"/>
                  <a:pt x="1130527" y="3129425"/>
                </a:cubicBezTo>
                <a:cubicBezTo>
                  <a:pt x="1127408" y="3123873"/>
                  <a:pt x="1124366" y="3118093"/>
                  <a:pt x="1121248" y="3112085"/>
                </a:cubicBezTo>
                <a:cubicBezTo>
                  <a:pt x="1115088" y="3100144"/>
                  <a:pt x="1108851" y="3087291"/>
                  <a:pt x="1102691" y="3073830"/>
                </a:cubicBezTo>
                <a:cubicBezTo>
                  <a:pt x="1077898" y="3019908"/>
                  <a:pt x="1057516" y="2954959"/>
                  <a:pt x="1041773" y="2888109"/>
                </a:cubicBezTo>
                <a:cubicBezTo>
                  <a:pt x="1047325" y="2910392"/>
                  <a:pt x="1044967" y="2925907"/>
                  <a:pt x="1038731" y="2938380"/>
                </a:cubicBezTo>
                <a:cubicBezTo>
                  <a:pt x="1032418" y="2950776"/>
                  <a:pt x="1022151" y="2960131"/>
                  <a:pt x="1012797" y="2969790"/>
                </a:cubicBezTo>
                <a:cubicBezTo>
                  <a:pt x="1003138" y="2979372"/>
                  <a:pt x="993479" y="2989107"/>
                  <a:pt x="987699" y="3002112"/>
                </a:cubicBezTo>
                <a:cubicBezTo>
                  <a:pt x="984809" y="3008577"/>
                  <a:pt x="982984" y="3015878"/>
                  <a:pt x="982603" y="3024396"/>
                </a:cubicBezTo>
                <a:cubicBezTo>
                  <a:pt x="982451" y="3028655"/>
                  <a:pt x="982603" y="3033142"/>
                  <a:pt x="983212" y="3038009"/>
                </a:cubicBezTo>
                <a:cubicBezTo>
                  <a:pt x="984049" y="3042877"/>
                  <a:pt x="985418" y="3048048"/>
                  <a:pt x="987243" y="3053600"/>
                </a:cubicBezTo>
                <a:cubicBezTo>
                  <a:pt x="961613" y="3051623"/>
                  <a:pt x="931420" y="3038465"/>
                  <a:pt x="902976" y="3013292"/>
                </a:cubicBezTo>
                <a:cubicBezTo>
                  <a:pt x="888602" y="3000667"/>
                  <a:pt x="874304" y="2984924"/>
                  <a:pt x="860387" y="2965987"/>
                </a:cubicBezTo>
                <a:cubicBezTo>
                  <a:pt x="853466" y="2956480"/>
                  <a:pt x="846621" y="2946213"/>
                  <a:pt x="839928" y="2935109"/>
                </a:cubicBezTo>
                <a:cubicBezTo>
                  <a:pt x="833692" y="2924082"/>
                  <a:pt x="827760" y="2912218"/>
                  <a:pt x="821980" y="2899517"/>
                </a:cubicBezTo>
                <a:cubicBezTo>
                  <a:pt x="798479" y="2848713"/>
                  <a:pt x="780835" y="2784753"/>
                  <a:pt x="774903" y="2708472"/>
                </a:cubicBezTo>
                <a:cubicBezTo>
                  <a:pt x="773610" y="2689459"/>
                  <a:pt x="772774" y="2669609"/>
                  <a:pt x="772469" y="2648999"/>
                </a:cubicBezTo>
                <a:cubicBezTo>
                  <a:pt x="772469" y="2628464"/>
                  <a:pt x="774143" y="2607398"/>
                  <a:pt x="775816" y="2585418"/>
                </a:cubicBezTo>
                <a:cubicBezTo>
                  <a:pt x="776728" y="2574467"/>
                  <a:pt x="777793" y="2563287"/>
                  <a:pt x="779086" y="2551955"/>
                </a:cubicBezTo>
                <a:cubicBezTo>
                  <a:pt x="780379" y="2540623"/>
                  <a:pt x="782584" y="2529367"/>
                  <a:pt x="784562" y="2517807"/>
                </a:cubicBezTo>
                <a:cubicBezTo>
                  <a:pt x="788821" y="2494763"/>
                  <a:pt x="793232" y="2470883"/>
                  <a:pt x="799468" y="2446698"/>
                </a:cubicBezTo>
                <a:cubicBezTo>
                  <a:pt x="766918" y="2540775"/>
                  <a:pt x="740223" y="2636678"/>
                  <a:pt x="719232" y="2734102"/>
                </a:cubicBezTo>
                <a:cubicBezTo>
                  <a:pt x="693070" y="2779505"/>
                  <a:pt x="667440" y="2775246"/>
                  <a:pt x="640213" y="2756918"/>
                </a:cubicBezTo>
                <a:cubicBezTo>
                  <a:pt x="612910" y="2738741"/>
                  <a:pt x="584086" y="2705886"/>
                  <a:pt x="550319" y="2698661"/>
                </a:cubicBezTo>
                <a:cubicBezTo>
                  <a:pt x="572526" y="2593784"/>
                  <a:pt x="603404" y="2491569"/>
                  <a:pt x="570093" y="2481226"/>
                </a:cubicBezTo>
                <a:cubicBezTo>
                  <a:pt x="537086" y="2471263"/>
                  <a:pt x="470996" y="2451185"/>
                  <a:pt x="437989" y="2441222"/>
                </a:cubicBezTo>
                <a:cubicBezTo>
                  <a:pt x="430231" y="2468753"/>
                  <a:pt x="420573" y="2503205"/>
                  <a:pt x="410001" y="2541156"/>
                </a:cubicBezTo>
                <a:cubicBezTo>
                  <a:pt x="404906" y="2560169"/>
                  <a:pt x="400571" y="2580323"/>
                  <a:pt x="395627" y="2600781"/>
                </a:cubicBezTo>
                <a:cubicBezTo>
                  <a:pt x="390988" y="2621315"/>
                  <a:pt x="385588" y="2642078"/>
                  <a:pt x="381329" y="2663144"/>
                </a:cubicBezTo>
                <a:cubicBezTo>
                  <a:pt x="377298" y="2684211"/>
                  <a:pt x="373268" y="2705354"/>
                  <a:pt x="369237" y="2726040"/>
                </a:cubicBezTo>
                <a:cubicBezTo>
                  <a:pt x="367259" y="2736383"/>
                  <a:pt x="365282" y="2746575"/>
                  <a:pt x="363381" y="2756613"/>
                </a:cubicBezTo>
                <a:cubicBezTo>
                  <a:pt x="361403" y="2766652"/>
                  <a:pt x="360263" y="2776691"/>
                  <a:pt x="358666" y="2786426"/>
                </a:cubicBezTo>
                <a:cubicBezTo>
                  <a:pt x="355775" y="2805896"/>
                  <a:pt x="353038" y="2824453"/>
                  <a:pt x="350452" y="2841717"/>
                </a:cubicBezTo>
                <a:cubicBezTo>
                  <a:pt x="347866" y="2858981"/>
                  <a:pt x="345432" y="2874876"/>
                  <a:pt x="344139" y="2889098"/>
                </a:cubicBezTo>
                <a:cubicBezTo>
                  <a:pt x="345432" y="2874876"/>
                  <a:pt x="347562" y="2860730"/>
                  <a:pt x="349615" y="2846736"/>
                </a:cubicBezTo>
                <a:cubicBezTo>
                  <a:pt x="351517" y="2832742"/>
                  <a:pt x="353418" y="2819053"/>
                  <a:pt x="355243" y="2805744"/>
                </a:cubicBezTo>
                <a:cubicBezTo>
                  <a:pt x="356916" y="2792434"/>
                  <a:pt x="358437" y="2779505"/>
                  <a:pt x="359654" y="2767261"/>
                </a:cubicBezTo>
                <a:cubicBezTo>
                  <a:pt x="360947" y="2755016"/>
                  <a:pt x="362620" y="2743456"/>
                  <a:pt x="363533" y="2732733"/>
                </a:cubicBezTo>
                <a:cubicBezTo>
                  <a:pt x="367336" y="2689763"/>
                  <a:pt x="364369" y="2659722"/>
                  <a:pt x="347486" y="2656071"/>
                </a:cubicBezTo>
                <a:cubicBezTo>
                  <a:pt x="313718" y="2648999"/>
                  <a:pt x="246107" y="2634777"/>
                  <a:pt x="212188" y="2627704"/>
                </a:cubicBezTo>
                <a:cubicBezTo>
                  <a:pt x="217055" y="2566329"/>
                  <a:pt x="230212" y="2498338"/>
                  <a:pt x="251811" y="2428825"/>
                </a:cubicBezTo>
                <a:cubicBezTo>
                  <a:pt x="261622" y="2393765"/>
                  <a:pt x="274855" y="2358781"/>
                  <a:pt x="288164" y="2323416"/>
                </a:cubicBezTo>
                <a:cubicBezTo>
                  <a:pt x="291511" y="2314594"/>
                  <a:pt x="294933" y="2305696"/>
                  <a:pt x="298280" y="2296874"/>
                </a:cubicBezTo>
                <a:cubicBezTo>
                  <a:pt x="301626" y="2287975"/>
                  <a:pt x="305124" y="2279153"/>
                  <a:pt x="309003" y="2270407"/>
                </a:cubicBezTo>
                <a:cubicBezTo>
                  <a:pt x="316608" y="2252915"/>
                  <a:pt x="324214" y="2235347"/>
                  <a:pt x="331819" y="2217855"/>
                </a:cubicBezTo>
                <a:cubicBezTo>
                  <a:pt x="339652" y="2200438"/>
                  <a:pt x="346725" y="2182718"/>
                  <a:pt x="355167" y="2165606"/>
                </a:cubicBezTo>
                <a:cubicBezTo>
                  <a:pt x="363381" y="2148418"/>
                  <a:pt x="371518" y="2131383"/>
                  <a:pt x="379656" y="2114347"/>
                </a:cubicBezTo>
                <a:cubicBezTo>
                  <a:pt x="387870" y="2097387"/>
                  <a:pt x="395323" y="2080275"/>
                  <a:pt x="403765" y="2063847"/>
                </a:cubicBezTo>
                <a:cubicBezTo>
                  <a:pt x="412131" y="2047344"/>
                  <a:pt x="420268" y="2030917"/>
                  <a:pt x="428178" y="2014717"/>
                </a:cubicBezTo>
                <a:cubicBezTo>
                  <a:pt x="435935" y="1998442"/>
                  <a:pt x="443617" y="1982319"/>
                  <a:pt x="451146" y="1966500"/>
                </a:cubicBezTo>
                <a:cubicBezTo>
                  <a:pt x="458979" y="1950833"/>
                  <a:pt x="466509" y="1935318"/>
                  <a:pt x="473581" y="1919955"/>
                </a:cubicBezTo>
                <a:cubicBezTo>
                  <a:pt x="480654" y="1904593"/>
                  <a:pt x="487347" y="1889458"/>
                  <a:pt x="493583" y="1874476"/>
                </a:cubicBezTo>
                <a:cubicBezTo>
                  <a:pt x="499896" y="1859569"/>
                  <a:pt x="506360" y="1845195"/>
                  <a:pt x="511988" y="1830821"/>
                </a:cubicBezTo>
                <a:lnTo>
                  <a:pt x="421789" y="1780094"/>
                </a:lnTo>
                <a:cubicBezTo>
                  <a:pt x="412207" y="1792871"/>
                  <a:pt x="402168" y="1805952"/>
                  <a:pt x="392889" y="1820022"/>
                </a:cubicBezTo>
                <a:cubicBezTo>
                  <a:pt x="383687" y="1834168"/>
                  <a:pt x="374485" y="1848770"/>
                  <a:pt x="365358" y="1863904"/>
                </a:cubicBezTo>
                <a:cubicBezTo>
                  <a:pt x="356232" y="1879039"/>
                  <a:pt x="347105" y="1894554"/>
                  <a:pt x="338055" y="1910525"/>
                </a:cubicBezTo>
                <a:cubicBezTo>
                  <a:pt x="329233" y="1926572"/>
                  <a:pt x="321019" y="1943304"/>
                  <a:pt x="312577" y="1960263"/>
                </a:cubicBezTo>
                <a:cubicBezTo>
                  <a:pt x="304212" y="1977223"/>
                  <a:pt x="295922" y="1994487"/>
                  <a:pt x="287708" y="2011979"/>
                </a:cubicBezTo>
                <a:cubicBezTo>
                  <a:pt x="279418" y="2029396"/>
                  <a:pt x="272422" y="2047648"/>
                  <a:pt x="264816" y="2065749"/>
                </a:cubicBezTo>
                <a:cubicBezTo>
                  <a:pt x="257515" y="2084001"/>
                  <a:pt x="250138" y="2102330"/>
                  <a:pt x="242761" y="2120735"/>
                </a:cubicBezTo>
                <a:cubicBezTo>
                  <a:pt x="235308" y="2139064"/>
                  <a:pt x="229452" y="2158153"/>
                  <a:pt x="222835" y="2176862"/>
                </a:cubicBezTo>
                <a:cubicBezTo>
                  <a:pt x="216523" y="2195723"/>
                  <a:pt x="210210" y="2214508"/>
                  <a:pt x="203898" y="2233293"/>
                </a:cubicBezTo>
                <a:cubicBezTo>
                  <a:pt x="200628" y="2242648"/>
                  <a:pt x="197814" y="2252155"/>
                  <a:pt x="195152" y="2261661"/>
                </a:cubicBezTo>
                <a:cubicBezTo>
                  <a:pt x="192414" y="2271168"/>
                  <a:pt x="189676" y="2280598"/>
                  <a:pt x="187014" y="2290029"/>
                </a:cubicBezTo>
                <a:cubicBezTo>
                  <a:pt x="176291" y="2327751"/>
                  <a:pt x="165339" y="2364865"/>
                  <a:pt x="157049" y="2401675"/>
                </a:cubicBezTo>
                <a:cubicBezTo>
                  <a:pt x="138416" y="2474685"/>
                  <a:pt x="124727" y="2544654"/>
                  <a:pt x="110961" y="2606485"/>
                </a:cubicBezTo>
                <a:cubicBezTo>
                  <a:pt x="107691" y="2541003"/>
                  <a:pt x="98869" y="2505791"/>
                  <a:pt x="81453" y="2484800"/>
                </a:cubicBezTo>
                <a:cubicBezTo>
                  <a:pt x="64265" y="2463810"/>
                  <a:pt x="39167" y="2457269"/>
                  <a:pt x="5704" y="2448751"/>
                </a:cubicBezTo>
                <a:cubicBezTo>
                  <a:pt x="9963" y="2424186"/>
                  <a:pt x="15211" y="2399773"/>
                  <a:pt x="20762" y="2375512"/>
                </a:cubicBezTo>
                <a:cubicBezTo>
                  <a:pt x="23576" y="2363344"/>
                  <a:pt x="26466" y="2351251"/>
                  <a:pt x="29509" y="2339159"/>
                </a:cubicBezTo>
                <a:lnTo>
                  <a:pt x="34148" y="2321058"/>
                </a:lnTo>
                <a:lnTo>
                  <a:pt x="39548" y="2303186"/>
                </a:lnTo>
                <a:cubicBezTo>
                  <a:pt x="46849" y="2279381"/>
                  <a:pt x="54606" y="2255653"/>
                  <a:pt x="62592" y="2232076"/>
                </a:cubicBezTo>
                <a:cubicBezTo>
                  <a:pt x="66698" y="2220288"/>
                  <a:pt x="70501" y="2208424"/>
                  <a:pt x="75064" y="2196864"/>
                </a:cubicBezTo>
                <a:lnTo>
                  <a:pt x="88982" y="2162108"/>
                </a:lnTo>
                <a:cubicBezTo>
                  <a:pt x="98412" y="2138988"/>
                  <a:pt x="107995" y="2116020"/>
                  <a:pt x="117806" y="2093128"/>
                </a:cubicBezTo>
                <a:cubicBezTo>
                  <a:pt x="127921" y="2070388"/>
                  <a:pt x="138949" y="2048029"/>
                  <a:pt x="149596" y="2025517"/>
                </a:cubicBezTo>
                <a:lnTo>
                  <a:pt x="165795" y="1991901"/>
                </a:lnTo>
                <a:lnTo>
                  <a:pt x="173933" y="1975094"/>
                </a:lnTo>
                <a:lnTo>
                  <a:pt x="182603" y="1958590"/>
                </a:lnTo>
                <a:lnTo>
                  <a:pt x="217283" y="1892652"/>
                </a:lnTo>
                <a:cubicBezTo>
                  <a:pt x="223139" y="1881701"/>
                  <a:pt x="228615" y="1870597"/>
                  <a:pt x="234623" y="1859722"/>
                </a:cubicBezTo>
                <a:lnTo>
                  <a:pt x="252724" y="1827247"/>
                </a:lnTo>
                <a:cubicBezTo>
                  <a:pt x="264740" y="1805572"/>
                  <a:pt x="276528" y="1783821"/>
                  <a:pt x="288164" y="1761993"/>
                </a:cubicBezTo>
                <a:cubicBezTo>
                  <a:pt x="300181" y="1740395"/>
                  <a:pt x="312501" y="1718948"/>
                  <a:pt x="324290" y="1697120"/>
                </a:cubicBezTo>
                <a:lnTo>
                  <a:pt x="341782" y="1664342"/>
                </a:lnTo>
                <a:lnTo>
                  <a:pt x="350376" y="1647914"/>
                </a:lnTo>
                <a:lnTo>
                  <a:pt x="359350" y="1631639"/>
                </a:lnTo>
                <a:cubicBezTo>
                  <a:pt x="383383" y="1588365"/>
                  <a:pt x="404830" y="1543265"/>
                  <a:pt x="427493" y="1498546"/>
                </a:cubicBezTo>
                <a:cubicBezTo>
                  <a:pt x="438521" y="1475959"/>
                  <a:pt x="449092" y="1453067"/>
                  <a:pt x="459207" y="1429566"/>
                </a:cubicBezTo>
                <a:cubicBezTo>
                  <a:pt x="469855" y="1406522"/>
                  <a:pt x="480198" y="1383098"/>
                  <a:pt x="489933" y="1359065"/>
                </a:cubicBezTo>
                <a:lnTo>
                  <a:pt x="460044" y="1399373"/>
                </a:lnTo>
                <a:lnTo>
                  <a:pt x="445214" y="1419603"/>
                </a:lnTo>
                <a:lnTo>
                  <a:pt x="430992" y="1440290"/>
                </a:lnTo>
                <a:cubicBezTo>
                  <a:pt x="412131" y="1467973"/>
                  <a:pt x="393194" y="1495504"/>
                  <a:pt x="374637" y="1523416"/>
                </a:cubicBezTo>
                <a:lnTo>
                  <a:pt x="321400" y="1608595"/>
                </a:lnTo>
                <a:cubicBezTo>
                  <a:pt x="312425" y="1622741"/>
                  <a:pt x="304136" y="1637267"/>
                  <a:pt x="295846" y="1651793"/>
                </a:cubicBezTo>
                <a:lnTo>
                  <a:pt x="270977" y="1695447"/>
                </a:lnTo>
                <a:cubicBezTo>
                  <a:pt x="269836" y="1675598"/>
                  <a:pt x="270672" y="1654835"/>
                  <a:pt x="273258" y="1633312"/>
                </a:cubicBezTo>
                <a:cubicBezTo>
                  <a:pt x="274627" y="1622589"/>
                  <a:pt x="276148" y="1611485"/>
                  <a:pt x="278582" y="1600457"/>
                </a:cubicBezTo>
                <a:cubicBezTo>
                  <a:pt x="281015" y="1589506"/>
                  <a:pt x="283906" y="1578326"/>
                  <a:pt x="287176" y="1566994"/>
                </a:cubicBezTo>
                <a:cubicBezTo>
                  <a:pt x="293716" y="1544330"/>
                  <a:pt x="301854" y="1521058"/>
                  <a:pt x="311437" y="1497177"/>
                </a:cubicBezTo>
                <a:cubicBezTo>
                  <a:pt x="316076" y="1485161"/>
                  <a:pt x="321552" y="1473373"/>
                  <a:pt x="327484" y="1461433"/>
                </a:cubicBezTo>
                <a:cubicBezTo>
                  <a:pt x="333340" y="1449492"/>
                  <a:pt x="339500" y="1437476"/>
                  <a:pt x="345965" y="1425307"/>
                </a:cubicBezTo>
                <a:cubicBezTo>
                  <a:pt x="397376" y="1327884"/>
                  <a:pt x="473125" y="1227646"/>
                  <a:pt x="560510" y="1132808"/>
                </a:cubicBezTo>
                <a:cubicBezTo>
                  <a:pt x="647895" y="1037742"/>
                  <a:pt x="747372" y="948836"/>
                  <a:pt x="844263" y="868144"/>
                </a:cubicBezTo>
                <a:cubicBezTo>
                  <a:pt x="941535" y="787680"/>
                  <a:pt x="1036145" y="715201"/>
                  <a:pt x="1114175" y="647971"/>
                </a:cubicBezTo>
                <a:close/>
              </a:path>
            </a:pathLst>
          </a:custGeom>
          <a:solidFill>
            <a:schemeClr val="bg1"/>
          </a:solidFill>
          <a:ln w="9525" cap="flat">
            <a:noFill/>
            <a:prstDash val="solid"/>
            <a:miter/>
          </a:ln>
        </p:spPr>
        <p:txBody>
          <a:bodyPr rtlCol="0" anchor="ctr"/>
          <a:lstStyle/>
          <a:p>
            <a:endParaRPr lang="en-US" dirty="0"/>
          </a:p>
        </p:txBody>
      </p:sp>
      <p:pic>
        <p:nvPicPr>
          <p:cNvPr id="7" name="Picture Placeholder 6" descr="A person wearing a black shirt&#10;&#10;Description generated with very high confidence">
            <a:extLst>
              <a:ext uri="{FF2B5EF4-FFF2-40B4-BE49-F238E27FC236}">
                <a16:creationId xmlns="" xmlns:a16="http://schemas.microsoft.com/office/drawing/2014/main" id="{166C09B4-EE77-411C-8890-9B9E4A2A7721}"/>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20320" b="20320"/>
          <a:stretch>
            <a:fillRect/>
          </a:stretch>
        </p:blipFill>
        <p:spPr/>
      </p:pic>
      <p:sp>
        <p:nvSpPr>
          <p:cNvPr id="9" name="TextBox 8">
            <a:extLst>
              <a:ext uri="{FF2B5EF4-FFF2-40B4-BE49-F238E27FC236}">
                <a16:creationId xmlns="" xmlns:a16="http://schemas.microsoft.com/office/drawing/2014/main" id="{7498211A-249A-48D6-9A78-D9EE4E283F52}"/>
              </a:ext>
            </a:extLst>
          </p:cNvPr>
          <p:cNvSpPr txBox="1"/>
          <p:nvPr/>
        </p:nvSpPr>
        <p:spPr>
          <a:xfrm>
            <a:off x="4977104" y="2991354"/>
            <a:ext cx="4312748" cy="1754326"/>
          </a:xfrm>
          <a:prstGeom prst="rect">
            <a:avLst/>
          </a:prstGeom>
          <a:noFill/>
        </p:spPr>
        <p:txBody>
          <a:bodyPr wrap="square" rtlCol="0">
            <a:spAutoFit/>
          </a:bodyPr>
          <a:lstStyle/>
          <a:p>
            <a:pPr algn="r"/>
            <a:r>
              <a:rPr lang="en-US" sz="5400" dirty="0">
                <a:solidFill>
                  <a:schemeClr val="bg1"/>
                </a:solidFill>
                <a:latin typeface="Roboto Black" panose="02000000000000000000" pitchFamily="2" charset="0"/>
                <a:ea typeface="Roboto Black" panose="02000000000000000000" pitchFamily="2" charset="0"/>
              </a:rPr>
              <a:t>GIANT TEMPLATE</a:t>
            </a:r>
          </a:p>
        </p:txBody>
      </p:sp>
      <p:sp>
        <p:nvSpPr>
          <p:cNvPr id="10" name="TextBox 9">
            <a:extLst>
              <a:ext uri="{FF2B5EF4-FFF2-40B4-BE49-F238E27FC236}">
                <a16:creationId xmlns="" xmlns:a16="http://schemas.microsoft.com/office/drawing/2014/main" id="{03B359F5-98FF-4B0E-A61C-DF484F69D1A7}"/>
              </a:ext>
            </a:extLst>
          </p:cNvPr>
          <p:cNvSpPr txBox="1"/>
          <p:nvPr/>
        </p:nvSpPr>
        <p:spPr>
          <a:xfrm>
            <a:off x="683529" y="4229787"/>
            <a:ext cx="4076536" cy="1077218"/>
          </a:xfrm>
          <a:prstGeom prst="rect">
            <a:avLst/>
          </a:prstGeom>
          <a:noFill/>
        </p:spPr>
        <p:txBody>
          <a:bodyPr wrap="square" rtlCol="0">
            <a:spAutoFit/>
          </a:bodyPr>
          <a:lstStyle/>
          <a:p>
            <a:r>
              <a:rPr lang="en-US" altLang="ko-KR" sz="1600" dirty="0">
                <a:solidFill>
                  <a:schemeClr val="bg1"/>
                </a:solidFill>
                <a:cs typeface="Arial" pitchFamily="34" charset="0"/>
              </a:rPr>
              <a:t>Ex quaeque volumus definitiones vel, dolore feugiat reprehendunt nec an. Omnis noster ad vis, dicta scaevola perfecto eu pri, eam cu possim aliquam maiorum. </a:t>
            </a:r>
            <a:endParaRPr lang="ko-KR" altLang="en-US" sz="1600" dirty="0">
              <a:solidFill>
                <a:schemeClr val="bg1"/>
              </a:solidFill>
              <a:cs typeface="Arial" pitchFamily="34" charset="0"/>
            </a:endParaRPr>
          </a:p>
        </p:txBody>
      </p:sp>
      <p:sp>
        <p:nvSpPr>
          <p:cNvPr id="11" name="Text Placeholder 4">
            <a:extLst>
              <a:ext uri="{FF2B5EF4-FFF2-40B4-BE49-F238E27FC236}">
                <a16:creationId xmlns="" xmlns:a16="http://schemas.microsoft.com/office/drawing/2014/main" id="{CA670F2D-D235-4617-8528-0D33D3EED1E2}"/>
              </a:ext>
            </a:extLst>
          </p:cNvPr>
          <p:cNvSpPr txBox="1">
            <a:spLocks/>
          </p:cNvSpPr>
          <p:nvPr/>
        </p:nvSpPr>
        <p:spPr>
          <a:xfrm>
            <a:off x="683529" y="3781989"/>
            <a:ext cx="1909868" cy="43204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en-US" altLang="ko-KR" sz="2400" b="1" dirty="0">
                <a:solidFill>
                  <a:schemeClr val="bg1"/>
                </a:solidFill>
              </a:rPr>
              <a:t>TEXT HERE</a:t>
            </a:r>
          </a:p>
        </p:txBody>
      </p:sp>
      <p:sp>
        <p:nvSpPr>
          <p:cNvPr id="12" name="TextBox 11">
            <a:extLst>
              <a:ext uri="{FF2B5EF4-FFF2-40B4-BE49-F238E27FC236}">
                <a16:creationId xmlns="" xmlns:a16="http://schemas.microsoft.com/office/drawing/2014/main" id="{08385BC6-2640-4F2E-87BA-04D57EF5EB3B}"/>
              </a:ext>
            </a:extLst>
          </p:cNvPr>
          <p:cNvSpPr txBox="1"/>
          <p:nvPr/>
        </p:nvSpPr>
        <p:spPr>
          <a:xfrm>
            <a:off x="683529" y="5307005"/>
            <a:ext cx="4076536" cy="1077218"/>
          </a:xfrm>
          <a:prstGeom prst="rect">
            <a:avLst/>
          </a:prstGeom>
          <a:noFill/>
        </p:spPr>
        <p:txBody>
          <a:bodyPr wrap="square" rtlCol="0">
            <a:spAutoFit/>
          </a:bodyPr>
          <a:lstStyle/>
          <a:p>
            <a:r>
              <a:rPr lang="en-US" altLang="ko-KR" sz="1600" dirty="0">
                <a:solidFill>
                  <a:schemeClr val="bg1"/>
                </a:solidFill>
                <a:cs typeface="Arial" pitchFamily="34" charset="0"/>
              </a:rPr>
              <a:t>Ex quaeque volumus definitiones vel, dolore feugiat reprehendunt nec an. Omnis noster ad vis, dicta scaevola perfecto eu pri, eam cu possim aliquam maiorum. </a:t>
            </a:r>
            <a:endParaRPr lang="ko-KR" altLang="en-US" sz="1600" dirty="0">
              <a:solidFill>
                <a:schemeClr val="bg1"/>
              </a:solidFill>
              <a:cs typeface="Arial" pitchFamily="34" charset="0"/>
            </a:endParaRPr>
          </a:p>
        </p:txBody>
      </p:sp>
    </p:spTree>
    <p:extLst>
      <p:ext uri="{BB962C8B-B14F-4D97-AF65-F5344CB8AC3E}">
        <p14:creationId xmlns:p14="http://schemas.microsoft.com/office/powerpoint/2010/main" val="180017142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 xmlns:a16="http://schemas.microsoft.com/office/drawing/2014/main" id="{5356A81E-B3A6-4BB4-83E1-B932354FFC28}"/>
              </a:ext>
            </a:extLst>
          </p:cNvPr>
          <p:cNvSpPr/>
          <p:nvPr/>
        </p:nvSpPr>
        <p:spPr>
          <a:xfrm>
            <a:off x="833988" y="542249"/>
            <a:ext cx="10023820" cy="3775789"/>
          </a:xfrm>
          <a:custGeom>
            <a:avLst/>
            <a:gdLst>
              <a:gd name="connsiteX0" fmla="*/ 2026569 w 12201118"/>
              <a:gd name="connsiteY0" fmla="*/ 4042342 h 4595936"/>
              <a:gd name="connsiteX1" fmla="*/ 2087210 w 12201118"/>
              <a:gd name="connsiteY1" fmla="*/ 4066142 h 4595936"/>
              <a:gd name="connsiteX2" fmla="*/ 2048637 w 12201118"/>
              <a:gd name="connsiteY2" fmla="*/ 4061400 h 4595936"/>
              <a:gd name="connsiteX3" fmla="*/ 2009882 w 12201118"/>
              <a:gd name="connsiteY3" fmla="*/ 4054835 h 4595936"/>
              <a:gd name="connsiteX4" fmla="*/ 1932097 w 12201118"/>
              <a:gd name="connsiteY4" fmla="*/ 4036688 h 4595936"/>
              <a:gd name="connsiteX5" fmla="*/ 1777349 w 12201118"/>
              <a:gd name="connsiteY5" fmla="*/ 3988540 h 4595936"/>
              <a:gd name="connsiteX6" fmla="*/ 1623787 w 12201118"/>
              <a:gd name="connsiteY6" fmla="*/ 3923066 h 4595936"/>
              <a:gd name="connsiteX7" fmla="*/ 1548191 w 12201118"/>
              <a:gd name="connsiteY7" fmla="*/ 3887320 h 4595936"/>
              <a:gd name="connsiteX8" fmla="*/ 1473142 w 12201118"/>
              <a:gd name="connsiteY8" fmla="*/ 3847561 h 4595936"/>
              <a:gd name="connsiteX9" fmla="*/ 1541260 w 12201118"/>
              <a:gd name="connsiteY9" fmla="*/ 3947870 h 4595936"/>
              <a:gd name="connsiteX10" fmla="*/ 1613482 w 12201118"/>
              <a:gd name="connsiteY10" fmla="*/ 4043071 h 4595936"/>
              <a:gd name="connsiteX11" fmla="*/ 1690081 w 12201118"/>
              <a:gd name="connsiteY11" fmla="*/ 4134169 h 4595936"/>
              <a:gd name="connsiteX12" fmla="*/ 1730022 w 12201118"/>
              <a:gd name="connsiteY12" fmla="*/ 4177575 h 4595936"/>
              <a:gd name="connsiteX13" fmla="*/ 1770601 w 12201118"/>
              <a:gd name="connsiteY13" fmla="*/ 4217881 h 4595936"/>
              <a:gd name="connsiteX14" fmla="*/ 1941581 w 12201118"/>
              <a:gd name="connsiteY14" fmla="*/ 4355212 h 4595936"/>
              <a:gd name="connsiteX15" fmla="*/ 2030855 w 12201118"/>
              <a:gd name="connsiteY15" fmla="*/ 4404728 h 4595936"/>
              <a:gd name="connsiteX16" fmla="*/ 2121862 w 12201118"/>
              <a:gd name="connsiteY16" fmla="*/ 4439288 h 4595936"/>
              <a:gd name="connsiteX17" fmla="*/ 2488899 w 12201118"/>
              <a:gd name="connsiteY17" fmla="*/ 4391870 h 4595936"/>
              <a:gd name="connsiteX18" fmla="*/ 2662706 w 12201118"/>
              <a:gd name="connsiteY18" fmla="*/ 4229918 h 4595936"/>
              <a:gd name="connsiteX19" fmla="*/ 2822287 w 12201118"/>
              <a:gd name="connsiteY19" fmla="*/ 3958356 h 4595936"/>
              <a:gd name="connsiteX20" fmla="*/ 2893050 w 12201118"/>
              <a:gd name="connsiteY20" fmla="*/ 4276151 h 4595936"/>
              <a:gd name="connsiteX21" fmla="*/ 3049166 w 12201118"/>
              <a:gd name="connsiteY21" fmla="*/ 4491175 h 4595936"/>
              <a:gd name="connsiteX22" fmla="*/ 3134154 w 12201118"/>
              <a:gd name="connsiteY22" fmla="*/ 4556831 h 4595936"/>
              <a:gd name="connsiteX23" fmla="*/ 3208382 w 12201118"/>
              <a:gd name="connsiteY23" fmla="*/ 4590663 h 4595936"/>
              <a:gd name="connsiteX24" fmla="*/ 3284798 w 12201118"/>
              <a:gd name="connsiteY24" fmla="*/ 4565312 h 4595936"/>
              <a:gd name="connsiteX25" fmla="*/ 3425048 w 12201118"/>
              <a:gd name="connsiteY25" fmla="*/ 4445398 h 4595936"/>
              <a:gd name="connsiteX26" fmla="*/ 3459791 w 12201118"/>
              <a:gd name="connsiteY26" fmla="*/ 4418771 h 4595936"/>
              <a:gd name="connsiteX27" fmla="*/ 3494169 w 12201118"/>
              <a:gd name="connsiteY27" fmla="*/ 4392782 h 4595936"/>
              <a:gd name="connsiteX28" fmla="*/ 3562835 w 12201118"/>
              <a:gd name="connsiteY28" fmla="*/ 4344634 h 4595936"/>
              <a:gd name="connsiteX29" fmla="*/ 3468089 w 12201118"/>
              <a:gd name="connsiteY29" fmla="*/ 4401536 h 4595936"/>
              <a:gd name="connsiteX30" fmla="*/ 3372158 w 12201118"/>
              <a:gd name="connsiteY30" fmla="*/ 4464639 h 4595936"/>
              <a:gd name="connsiteX31" fmla="*/ 3468089 w 12201118"/>
              <a:gd name="connsiteY31" fmla="*/ 4401536 h 4595936"/>
              <a:gd name="connsiteX32" fmla="*/ 3562835 w 12201118"/>
              <a:gd name="connsiteY32" fmla="*/ 4344634 h 4595936"/>
              <a:gd name="connsiteX33" fmla="*/ 3617001 w 12201118"/>
              <a:gd name="connsiteY33" fmla="*/ 4310165 h 4595936"/>
              <a:gd name="connsiteX34" fmla="*/ 3671167 w 12201118"/>
              <a:gd name="connsiteY34" fmla="*/ 4278066 h 4595936"/>
              <a:gd name="connsiteX35" fmla="*/ 3779774 w 12201118"/>
              <a:gd name="connsiteY35" fmla="*/ 4222349 h 4595936"/>
              <a:gd name="connsiteX36" fmla="*/ 3998628 w 12201118"/>
              <a:gd name="connsiteY36" fmla="*/ 4139185 h 4595936"/>
              <a:gd name="connsiteX37" fmla="*/ 4221312 w 12201118"/>
              <a:gd name="connsiteY37" fmla="*/ 4089486 h 4595936"/>
              <a:gd name="connsiteX38" fmla="*/ 4334478 w 12201118"/>
              <a:gd name="connsiteY38" fmla="*/ 4074805 h 4595936"/>
              <a:gd name="connsiteX39" fmla="*/ 4449103 w 12201118"/>
              <a:gd name="connsiteY39" fmla="*/ 4066051 h 4595936"/>
              <a:gd name="connsiteX40" fmla="*/ 4923560 w 12201118"/>
              <a:gd name="connsiteY40" fmla="*/ 4073984 h 4595936"/>
              <a:gd name="connsiteX41" fmla="*/ 5422092 w 12201118"/>
              <a:gd name="connsiteY41" fmla="*/ 4112010 h 4595936"/>
              <a:gd name="connsiteX42" fmla="*/ 5798248 w 12201118"/>
              <a:gd name="connsiteY42" fmla="*/ 4100612 h 4595936"/>
              <a:gd name="connsiteX43" fmla="*/ 6288025 w 12201118"/>
              <a:gd name="connsiteY43" fmla="*/ 4050184 h 4595936"/>
              <a:gd name="connsiteX44" fmla="*/ 6775614 w 12201118"/>
              <a:gd name="connsiteY44" fmla="*/ 3988358 h 4595936"/>
              <a:gd name="connsiteX45" fmla="*/ 7153411 w 12201118"/>
              <a:gd name="connsiteY45" fmla="*/ 3959998 h 4595936"/>
              <a:gd name="connsiteX46" fmla="*/ 7316548 w 12201118"/>
              <a:gd name="connsiteY46" fmla="*/ 3950241 h 4595936"/>
              <a:gd name="connsiteX47" fmla="*/ 7123227 w 12201118"/>
              <a:gd name="connsiteY47" fmla="*/ 3929541 h 4595936"/>
              <a:gd name="connsiteX48" fmla="*/ 7554461 w 12201118"/>
              <a:gd name="connsiteY48" fmla="*/ 3401464 h 4595936"/>
              <a:gd name="connsiteX49" fmla="*/ 7363328 w 12201118"/>
              <a:gd name="connsiteY49" fmla="*/ 3227475 h 4595936"/>
              <a:gd name="connsiteX50" fmla="*/ 7465825 w 12201118"/>
              <a:gd name="connsiteY50" fmla="*/ 3236320 h 4595936"/>
              <a:gd name="connsiteX51" fmla="*/ 7694710 w 12201118"/>
              <a:gd name="connsiteY51" fmla="*/ 2844024 h 4595936"/>
              <a:gd name="connsiteX52" fmla="*/ 7851008 w 12201118"/>
              <a:gd name="connsiteY52" fmla="*/ 2933025 h 4595936"/>
              <a:gd name="connsiteX53" fmla="*/ 7802404 w 12201118"/>
              <a:gd name="connsiteY53" fmla="*/ 2877855 h 4595936"/>
              <a:gd name="connsiteX54" fmla="*/ 8412186 w 12201118"/>
              <a:gd name="connsiteY54" fmla="*/ 2598634 h 4595936"/>
              <a:gd name="connsiteX55" fmla="*/ 8491886 w 12201118"/>
              <a:gd name="connsiteY55" fmla="*/ 2648970 h 4595936"/>
              <a:gd name="connsiteX56" fmla="*/ 8624201 w 12201118"/>
              <a:gd name="connsiteY56" fmla="*/ 2513828 h 4595936"/>
              <a:gd name="connsiteX57" fmla="*/ 8664872 w 12201118"/>
              <a:gd name="connsiteY57" fmla="*/ 2584591 h 4595936"/>
              <a:gd name="connsiteX58" fmla="*/ 8715846 w 12201118"/>
              <a:gd name="connsiteY58" fmla="*/ 2615413 h 4595936"/>
              <a:gd name="connsiteX59" fmla="*/ 8747581 w 12201118"/>
              <a:gd name="connsiteY59" fmla="*/ 2695842 h 4595936"/>
              <a:gd name="connsiteX60" fmla="*/ 8874972 w 12201118"/>
              <a:gd name="connsiteY60" fmla="*/ 2533342 h 4595936"/>
              <a:gd name="connsiteX61" fmla="*/ 8994612 w 12201118"/>
              <a:gd name="connsiteY61" fmla="*/ 2377135 h 4595936"/>
              <a:gd name="connsiteX62" fmla="*/ 9113979 w 12201118"/>
              <a:gd name="connsiteY62" fmla="*/ 2341754 h 4595936"/>
              <a:gd name="connsiteX63" fmla="*/ 9220670 w 12201118"/>
              <a:gd name="connsiteY63" fmla="*/ 2308834 h 4595936"/>
              <a:gd name="connsiteX64" fmla="*/ 9233163 w 12201118"/>
              <a:gd name="connsiteY64" fmla="*/ 2304640 h 4595936"/>
              <a:gd name="connsiteX65" fmla="*/ 9245109 w 12201118"/>
              <a:gd name="connsiteY65" fmla="*/ 2300901 h 4595936"/>
              <a:gd name="connsiteX66" fmla="*/ 9269274 w 12201118"/>
              <a:gd name="connsiteY66" fmla="*/ 2292968 h 4595936"/>
              <a:gd name="connsiteX67" fmla="*/ 9293895 w 12201118"/>
              <a:gd name="connsiteY67" fmla="*/ 2285125 h 4595936"/>
              <a:gd name="connsiteX68" fmla="*/ 9324991 w 12201118"/>
              <a:gd name="connsiteY68" fmla="*/ 2278195 h 4595936"/>
              <a:gd name="connsiteX69" fmla="*/ 9357545 w 12201118"/>
              <a:gd name="connsiteY69" fmla="*/ 2270444 h 4595936"/>
              <a:gd name="connsiteX70" fmla="*/ 9373959 w 12201118"/>
              <a:gd name="connsiteY70" fmla="*/ 2266249 h 4595936"/>
              <a:gd name="connsiteX71" fmla="*/ 9390555 w 12201118"/>
              <a:gd name="connsiteY71" fmla="*/ 2262875 h 4595936"/>
              <a:gd name="connsiteX72" fmla="*/ 9458218 w 12201118"/>
              <a:gd name="connsiteY72" fmla="*/ 2247464 h 4595936"/>
              <a:gd name="connsiteX73" fmla="*/ 10090160 w 12201118"/>
              <a:gd name="connsiteY73" fmla="*/ 2137034 h 4595936"/>
              <a:gd name="connsiteX74" fmla="*/ 10099279 w 12201118"/>
              <a:gd name="connsiteY74" fmla="*/ 2084600 h 4595936"/>
              <a:gd name="connsiteX75" fmla="*/ 10167488 w 12201118"/>
              <a:gd name="connsiteY75" fmla="*/ 2065998 h 4595936"/>
              <a:gd name="connsiteX76" fmla="*/ 10240531 w 12201118"/>
              <a:gd name="connsiteY76" fmla="*/ 2038458 h 4595936"/>
              <a:gd name="connsiteX77" fmla="*/ 10316765 w 12201118"/>
              <a:gd name="connsiteY77" fmla="*/ 2009460 h 4595936"/>
              <a:gd name="connsiteX78" fmla="*/ 10355703 w 12201118"/>
              <a:gd name="connsiteY78" fmla="*/ 1995782 h 4595936"/>
              <a:gd name="connsiteX79" fmla="*/ 10394549 w 12201118"/>
              <a:gd name="connsiteY79" fmla="*/ 1984566 h 4595936"/>
              <a:gd name="connsiteX80" fmla="*/ 10471513 w 12201118"/>
              <a:gd name="connsiteY80" fmla="*/ 1969884 h 4595936"/>
              <a:gd name="connsiteX81" fmla="*/ 10544647 w 12201118"/>
              <a:gd name="connsiteY81" fmla="*/ 1972255 h 4595936"/>
              <a:gd name="connsiteX82" fmla="*/ 10610942 w 12201118"/>
              <a:gd name="connsiteY82" fmla="*/ 1996967 h 4595936"/>
              <a:gd name="connsiteX83" fmla="*/ 10640487 w 12201118"/>
              <a:gd name="connsiteY83" fmla="*/ 2019217 h 4595936"/>
              <a:gd name="connsiteX84" fmla="*/ 10666658 w 12201118"/>
              <a:gd name="connsiteY84" fmla="*/ 2049583 h 4595936"/>
              <a:gd name="connsiteX85" fmla="*/ 11009803 w 12201118"/>
              <a:gd name="connsiteY85" fmla="*/ 1969063 h 4595936"/>
              <a:gd name="connsiteX86" fmla="*/ 11097253 w 12201118"/>
              <a:gd name="connsiteY86" fmla="*/ 1947907 h 4595936"/>
              <a:gd name="connsiteX87" fmla="*/ 11184521 w 12201118"/>
              <a:gd name="connsiteY87" fmla="*/ 1917906 h 4595936"/>
              <a:gd name="connsiteX88" fmla="*/ 11358328 w 12201118"/>
              <a:gd name="connsiteY88" fmla="*/ 1811853 h 4595936"/>
              <a:gd name="connsiteX89" fmla="*/ 11618764 w 12201118"/>
              <a:gd name="connsiteY89" fmla="*/ 1866384 h 4595936"/>
              <a:gd name="connsiteX90" fmla="*/ 11684876 w 12201118"/>
              <a:gd name="connsiteY90" fmla="*/ 1871217 h 4595936"/>
              <a:gd name="connsiteX91" fmla="*/ 11753268 w 12201118"/>
              <a:gd name="connsiteY91" fmla="*/ 1879516 h 4595936"/>
              <a:gd name="connsiteX92" fmla="*/ 11900904 w 12201118"/>
              <a:gd name="connsiteY92" fmla="*/ 1923013 h 4595936"/>
              <a:gd name="connsiteX93" fmla="*/ 11969205 w 12201118"/>
              <a:gd name="connsiteY93" fmla="*/ 1863010 h 4595936"/>
              <a:gd name="connsiteX94" fmla="*/ 12065136 w 12201118"/>
              <a:gd name="connsiteY94" fmla="*/ 1864743 h 4595936"/>
              <a:gd name="connsiteX95" fmla="*/ 12077720 w 12201118"/>
              <a:gd name="connsiteY95" fmla="*/ 1866931 h 4595936"/>
              <a:gd name="connsiteX96" fmla="*/ 12090578 w 12201118"/>
              <a:gd name="connsiteY96" fmla="*/ 1869485 h 4595936"/>
              <a:gd name="connsiteX97" fmla="*/ 12103800 w 12201118"/>
              <a:gd name="connsiteY97" fmla="*/ 1872585 h 4595936"/>
              <a:gd name="connsiteX98" fmla="*/ 12106991 w 12201118"/>
              <a:gd name="connsiteY98" fmla="*/ 1873315 h 4595936"/>
              <a:gd name="connsiteX99" fmla="*/ 12110548 w 12201118"/>
              <a:gd name="connsiteY99" fmla="*/ 1874409 h 4595936"/>
              <a:gd name="connsiteX100" fmla="*/ 12119758 w 12201118"/>
              <a:gd name="connsiteY100" fmla="*/ 1878695 h 4595936"/>
              <a:gd name="connsiteX101" fmla="*/ 12121855 w 12201118"/>
              <a:gd name="connsiteY101" fmla="*/ 1879607 h 4595936"/>
              <a:gd name="connsiteX102" fmla="*/ 12123041 w 12201118"/>
              <a:gd name="connsiteY102" fmla="*/ 1879516 h 4595936"/>
              <a:gd name="connsiteX103" fmla="*/ 12125321 w 12201118"/>
              <a:gd name="connsiteY103" fmla="*/ 1879242 h 4595936"/>
              <a:gd name="connsiteX104" fmla="*/ 12129880 w 12201118"/>
              <a:gd name="connsiteY104" fmla="*/ 1878604 h 4595936"/>
              <a:gd name="connsiteX105" fmla="*/ 12138634 w 12201118"/>
              <a:gd name="connsiteY105" fmla="*/ 1877054 h 4595936"/>
              <a:gd name="connsiteX106" fmla="*/ 12154866 w 12201118"/>
              <a:gd name="connsiteY106" fmla="*/ 1871856 h 4595936"/>
              <a:gd name="connsiteX107" fmla="*/ 12195992 w 12201118"/>
              <a:gd name="connsiteY107" fmla="*/ 1810121 h 4595936"/>
              <a:gd name="connsiteX108" fmla="*/ 12192892 w 12201118"/>
              <a:gd name="connsiteY108" fmla="*/ 1799907 h 4595936"/>
              <a:gd name="connsiteX109" fmla="*/ 12191433 w 12201118"/>
              <a:gd name="connsiteY109" fmla="*/ 1795074 h 4595936"/>
              <a:gd name="connsiteX110" fmla="*/ 12191341 w 12201118"/>
              <a:gd name="connsiteY110" fmla="*/ 1791700 h 4595936"/>
              <a:gd name="connsiteX111" fmla="*/ 12190704 w 12201118"/>
              <a:gd name="connsiteY111" fmla="*/ 1778478 h 4595936"/>
              <a:gd name="connsiteX112" fmla="*/ 12189882 w 12201118"/>
              <a:gd name="connsiteY112" fmla="*/ 1765803 h 4595936"/>
              <a:gd name="connsiteX113" fmla="*/ 12189882 w 12201118"/>
              <a:gd name="connsiteY113" fmla="*/ 1754860 h 4595936"/>
              <a:gd name="connsiteX114" fmla="*/ 12188059 w 12201118"/>
              <a:gd name="connsiteY114" fmla="*/ 1716104 h 4595936"/>
              <a:gd name="connsiteX115" fmla="*/ 12179031 w 12201118"/>
              <a:gd name="connsiteY115" fmla="*/ 1661026 h 4595936"/>
              <a:gd name="connsiteX116" fmla="*/ 12163347 w 12201118"/>
              <a:gd name="connsiteY116" fmla="*/ 1625918 h 4595936"/>
              <a:gd name="connsiteX117" fmla="*/ 12144288 w 12201118"/>
              <a:gd name="connsiteY117" fmla="*/ 1602118 h 4595936"/>
              <a:gd name="connsiteX118" fmla="*/ 12096140 w 12201118"/>
              <a:gd name="connsiteY118" fmla="*/ 1447643 h 4595936"/>
              <a:gd name="connsiteX119" fmla="*/ 12066868 w 12201118"/>
              <a:gd name="connsiteY119" fmla="*/ 1487037 h 4595936"/>
              <a:gd name="connsiteX120" fmla="*/ 11805702 w 12201118"/>
              <a:gd name="connsiteY120" fmla="*/ 1091914 h 4595936"/>
              <a:gd name="connsiteX121" fmla="*/ 11483987 w 12201118"/>
              <a:gd name="connsiteY121" fmla="*/ 742568 h 4595936"/>
              <a:gd name="connsiteX122" fmla="*/ 11100992 w 12201118"/>
              <a:gd name="connsiteY122" fmla="*/ 440367 h 4595936"/>
              <a:gd name="connsiteX123" fmla="*/ 10657994 w 12201118"/>
              <a:gd name="connsiteY123" fmla="*/ 192788 h 4595936"/>
              <a:gd name="connsiteX124" fmla="*/ 10569267 w 12201118"/>
              <a:gd name="connsiteY124" fmla="*/ 184764 h 4595936"/>
              <a:gd name="connsiteX125" fmla="*/ 10525315 w 12201118"/>
              <a:gd name="connsiteY125" fmla="*/ 179292 h 4595936"/>
              <a:gd name="connsiteX126" fmla="*/ 10480906 w 12201118"/>
              <a:gd name="connsiteY126" fmla="*/ 173639 h 4595936"/>
              <a:gd name="connsiteX127" fmla="*/ 10304090 w 12201118"/>
              <a:gd name="connsiteY127" fmla="*/ 144367 h 4595936"/>
              <a:gd name="connsiteX128" fmla="*/ 10215454 w 12201118"/>
              <a:gd name="connsiteY128" fmla="*/ 126950 h 4595936"/>
              <a:gd name="connsiteX129" fmla="*/ 10125723 w 12201118"/>
              <a:gd name="connsiteY129" fmla="*/ 109441 h 4595936"/>
              <a:gd name="connsiteX130" fmla="*/ 10035719 w 12201118"/>
              <a:gd name="connsiteY130" fmla="*/ 90748 h 4595936"/>
              <a:gd name="connsiteX131" fmla="*/ 9944347 w 12201118"/>
              <a:gd name="connsiteY131" fmla="*/ 73422 h 4595936"/>
              <a:gd name="connsiteX132" fmla="*/ 9852520 w 12201118"/>
              <a:gd name="connsiteY132" fmla="*/ 56187 h 4595936"/>
              <a:gd name="connsiteX133" fmla="*/ 9759416 w 12201118"/>
              <a:gd name="connsiteY133" fmla="*/ 41232 h 4595936"/>
              <a:gd name="connsiteX134" fmla="*/ 9571384 w 12201118"/>
              <a:gd name="connsiteY134" fmla="*/ 17614 h 4595936"/>
              <a:gd name="connsiteX135" fmla="*/ 9381254 w 12201118"/>
              <a:gd name="connsiteY135" fmla="*/ 7310 h 4595936"/>
              <a:gd name="connsiteX136" fmla="*/ 9332924 w 12201118"/>
              <a:gd name="connsiteY136" fmla="*/ 6854 h 4595936"/>
              <a:gd name="connsiteX137" fmla="*/ 9306662 w 12201118"/>
              <a:gd name="connsiteY137" fmla="*/ 7310 h 4595936"/>
              <a:gd name="connsiteX138" fmla="*/ 9279305 w 12201118"/>
              <a:gd name="connsiteY138" fmla="*/ 8221 h 4595936"/>
              <a:gd name="connsiteX139" fmla="*/ 9170607 w 12201118"/>
              <a:gd name="connsiteY139" fmla="*/ 15699 h 4595936"/>
              <a:gd name="connsiteX140" fmla="*/ 8735361 w 12201118"/>
              <a:gd name="connsiteY140" fmla="*/ 107071 h 4595936"/>
              <a:gd name="connsiteX141" fmla="*/ 8368963 w 12201118"/>
              <a:gd name="connsiteY141" fmla="*/ 248049 h 4595936"/>
              <a:gd name="connsiteX142" fmla="*/ 8069771 w 12201118"/>
              <a:gd name="connsiteY142" fmla="*/ 413193 h 4595936"/>
              <a:gd name="connsiteX143" fmla="*/ 7830947 w 12201118"/>
              <a:gd name="connsiteY143" fmla="*/ 586452 h 4595936"/>
              <a:gd name="connsiteX144" fmla="*/ 7717234 w 12201118"/>
              <a:gd name="connsiteY144" fmla="*/ 593656 h 4595936"/>
              <a:gd name="connsiteX145" fmla="*/ 7583824 w 12201118"/>
              <a:gd name="connsiteY145" fmla="*/ 521526 h 4595936"/>
              <a:gd name="connsiteX146" fmla="*/ 7373906 w 12201118"/>
              <a:gd name="connsiteY146" fmla="*/ 638704 h 4595936"/>
              <a:gd name="connsiteX147" fmla="*/ 7149763 w 12201118"/>
              <a:gd name="connsiteY147" fmla="*/ 742660 h 4595936"/>
              <a:gd name="connsiteX148" fmla="*/ 6727466 w 12201118"/>
              <a:gd name="connsiteY148" fmla="*/ 974645 h 4595936"/>
              <a:gd name="connsiteX149" fmla="*/ 6743059 w 12201118"/>
              <a:gd name="connsiteY149" fmla="*/ 973733 h 4595936"/>
              <a:gd name="connsiteX150" fmla="*/ 6309636 w 12201118"/>
              <a:gd name="connsiteY150" fmla="*/ 1038295 h 4595936"/>
              <a:gd name="connsiteX151" fmla="*/ 6301612 w 12201118"/>
              <a:gd name="connsiteY151" fmla="*/ 1111611 h 4595936"/>
              <a:gd name="connsiteX152" fmla="*/ 5915426 w 12201118"/>
              <a:gd name="connsiteY152" fmla="*/ 1373324 h 4595936"/>
              <a:gd name="connsiteX153" fmla="*/ 5669670 w 12201118"/>
              <a:gd name="connsiteY153" fmla="*/ 1610872 h 4595936"/>
              <a:gd name="connsiteX154" fmla="*/ 5576384 w 12201118"/>
              <a:gd name="connsiteY154" fmla="*/ 1677623 h 4595936"/>
              <a:gd name="connsiteX155" fmla="*/ 5522035 w 12201118"/>
              <a:gd name="connsiteY155" fmla="*/ 1681361 h 4595936"/>
              <a:gd name="connsiteX156" fmla="*/ 5482641 w 12201118"/>
              <a:gd name="connsiteY156" fmla="*/ 1715831 h 4595936"/>
              <a:gd name="connsiteX157" fmla="*/ 4977545 w 12201118"/>
              <a:gd name="connsiteY157" fmla="*/ 1575126 h 4595936"/>
              <a:gd name="connsiteX158" fmla="*/ 4544943 w 12201118"/>
              <a:gd name="connsiteY158" fmla="*/ 1486216 h 4595936"/>
              <a:gd name="connsiteX159" fmla="*/ 4482843 w 12201118"/>
              <a:gd name="connsiteY159" fmla="*/ 1629748 h 4595936"/>
              <a:gd name="connsiteX160" fmla="*/ 4425394 w 12201118"/>
              <a:gd name="connsiteY160" fmla="*/ 1780666 h 4595936"/>
              <a:gd name="connsiteX161" fmla="*/ 4375604 w 12201118"/>
              <a:gd name="connsiteY161" fmla="*/ 1792521 h 4595936"/>
              <a:gd name="connsiteX162" fmla="*/ 4324356 w 12201118"/>
              <a:gd name="connsiteY162" fmla="*/ 1849970 h 4595936"/>
              <a:gd name="connsiteX163" fmla="*/ 4210369 w 12201118"/>
              <a:gd name="connsiteY163" fmla="*/ 1665859 h 4595936"/>
              <a:gd name="connsiteX164" fmla="*/ 4145990 w 12201118"/>
              <a:gd name="connsiteY164" fmla="*/ 1628289 h 4595936"/>
              <a:gd name="connsiteX165" fmla="*/ 4166507 w 12201118"/>
              <a:gd name="connsiteY165" fmla="*/ 1779390 h 4595936"/>
              <a:gd name="connsiteX166" fmla="*/ 4084072 w 12201118"/>
              <a:gd name="connsiteY166" fmla="*/ 1812674 h 4595936"/>
              <a:gd name="connsiteX167" fmla="*/ 4000452 w 12201118"/>
              <a:gd name="connsiteY167" fmla="*/ 1825258 h 4595936"/>
              <a:gd name="connsiteX168" fmla="*/ 3918473 w 12201118"/>
              <a:gd name="connsiteY168" fmla="*/ 1829453 h 4595936"/>
              <a:gd name="connsiteX169" fmla="*/ 3840415 w 12201118"/>
              <a:gd name="connsiteY169" fmla="*/ 1837569 h 4595936"/>
              <a:gd name="connsiteX170" fmla="*/ 3702719 w 12201118"/>
              <a:gd name="connsiteY170" fmla="*/ 1936053 h 4595936"/>
              <a:gd name="connsiteX171" fmla="*/ 3614995 w 12201118"/>
              <a:gd name="connsiteY171" fmla="*/ 1822158 h 4595936"/>
              <a:gd name="connsiteX172" fmla="*/ 3526359 w 12201118"/>
              <a:gd name="connsiteY172" fmla="*/ 1819604 h 4595936"/>
              <a:gd name="connsiteX173" fmla="*/ 3433802 w 12201118"/>
              <a:gd name="connsiteY173" fmla="*/ 1745467 h 4595936"/>
              <a:gd name="connsiteX174" fmla="*/ 3286622 w 12201118"/>
              <a:gd name="connsiteY174" fmla="*/ 1795530 h 4595936"/>
              <a:gd name="connsiteX175" fmla="*/ 3235556 w 12201118"/>
              <a:gd name="connsiteY175" fmla="*/ 1844772 h 4595936"/>
              <a:gd name="connsiteX176" fmla="*/ 3211300 w 12201118"/>
              <a:gd name="connsiteY176" fmla="*/ 1867843 h 4595936"/>
              <a:gd name="connsiteX177" fmla="*/ 3189050 w 12201118"/>
              <a:gd name="connsiteY177" fmla="*/ 1887449 h 4595936"/>
              <a:gd name="connsiteX178" fmla="*/ 3132239 w 12201118"/>
              <a:gd name="connsiteY178" fmla="*/ 1913803 h 4595936"/>
              <a:gd name="connsiteX179" fmla="*/ 3150477 w 12201118"/>
              <a:gd name="connsiteY179" fmla="*/ 1894653 h 4595936"/>
              <a:gd name="connsiteX180" fmla="*/ 2995455 w 12201118"/>
              <a:gd name="connsiteY180" fmla="*/ 1734616 h 4595936"/>
              <a:gd name="connsiteX181" fmla="*/ 2852470 w 12201118"/>
              <a:gd name="connsiteY181" fmla="*/ 1578773 h 4595936"/>
              <a:gd name="connsiteX182" fmla="*/ 2738301 w 12201118"/>
              <a:gd name="connsiteY182" fmla="*/ 1538377 h 4595936"/>
              <a:gd name="connsiteX183" fmla="*/ 2680761 w 12201118"/>
              <a:gd name="connsiteY183" fmla="*/ 1523239 h 4595936"/>
              <a:gd name="connsiteX184" fmla="*/ 2651763 w 12201118"/>
              <a:gd name="connsiteY184" fmla="*/ 1516947 h 4595936"/>
              <a:gd name="connsiteX185" fmla="*/ 2622947 w 12201118"/>
              <a:gd name="connsiteY185" fmla="*/ 1510838 h 4595936"/>
              <a:gd name="connsiteX186" fmla="*/ 2395521 w 12201118"/>
              <a:gd name="connsiteY186" fmla="*/ 1473268 h 4595936"/>
              <a:gd name="connsiteX187" fmla="*/ 2339531 w 12201118"/>
              <a:gd name="connsiteY187" fmla="*/ 1465516 h 4595936"/>
              <a:gd name="connsiteX188" fmla="*/ 2311627 w 12201118"/>
              <a:gd name="connsiteY188" fmla="*/ 1461869 h 4595936"/>
              <a:gd name="connsiteX189" fmla="*/ 2284726 w 12201118"/>
              <a:gd name="connsiteY189" fmla="*/ 1456945 h 4595936"/>
              <a:gd name="connsiteX190" fmla="*/ 2178400 w 12201118"/>
              <a:gd name="connsiteY190" fmla="*/ 1436701 h 4595936"/>
              <a:gd name="connsiteX191" fmla="*/ 2152867 w 12201118"/>
              <a:gd name="connsiteY191" fmla="*/ 1430500 h 4595936"/>
              <a:gd name="connsiteX192" fmla="*/ 2128063 w 12201118"/>
              <a:gd name="connsiteY192" fmla="*/ 1423478 h 4595936"/>
              <a:gd name="connsiteX193" fmla="*/ 2079277 w 12201118"/>
              <a:gd name="connsiteY193" fmla="*/ 1408341 h 4595936"/>
              <a:gd name="connsiteX194" fmla="*/ 2032223 w 12201118"/>
              <a:gd name="connsiteY194" fmla="*/ 1391197 h 4595936"/>
              <a:gd name="connsiteX195" fmla="*/ 1988817 w 12201118"/>
              <a:gd name="connsiteY195" fmla="*/ 1369768 h 4595936"/>
              <a:gd name="connsiteX196" fmla="*/ 1997024 w 12201118"/>
              <a:gd name="connsiteY196" fmla="*/ 1436336 h 4595936"/>
              <a:gd name="connsiteX197" fmla="*/ 2000763 w 12201118"/>
              <a:gd name="connsiteY197" fmla="*/ 1537374 h 4595936"/>
              <a:gd name="connsiteX198" fmla="*/ 1902279 w 12201118"/>
              <a:gd name="connsiteY198" fmla="*/ 1462234 h 4595936"/>
              <a:gd name="connsiteX199" fmla="*/ 1859511 w 12201118"/>
              <a:gd name="connsiteY199" fmla="*/ 1411988 h 4595936"/>
              <a:gd name="connsiteX200" fmla="*/ 1819843 w 12201118"/>
              <a:gd name="connsiteY200" fmla="*/ 1358369 h 4595936"/>
              <a:gd name="connsiteX201" fmla="*/ 1670567 w 12201118"/>
              <a:gd name="connsiteY201" fmla="*/ 1174440 h 4595936"/>
              <a:gd name="connsiteX202" fmla="*/ 1684063 w 12201118"/>
              <a:gd name="connsiteY202" fmla="*/ 1008841 h 4595936"/>
              <a:gd name="connsiteX203" fmla="*/ 1652694 w 12201118"/>
              <a:gd name="connsiteY203" fmla="*/ 1006196 h 4595936"/>
              <a:gd name="connsiteX204" fmla="*/ 1615853 w 12201118"/>
              <a:gd name="connsiteY204" fmla="*/ 1029632 h 4595936"/>
              <a:gd name="connsiteX205" fmla="*/ 1673758 w 12201118"/>
              <a:gd name="connsiteY205" fmla="*/ 915281 h 4595936"/>
              <a:gd name="connsiteX206" fmla="*/ 1646493 w 12201118"/>
              <a:gd name="connsiteY206" fmla="*/ 871145 h 4595936"/>
              <a:gd name="connsiteX207" fmla="*/ 1658530 w 12201118"/>
              <a:gd name="connsiteY207" fmla="*/ 811872 h 4595936"/>
              <a:gd name="connsiteX208" fmla="*/ 1643848 w 12201118"/>
              <a:gd name="connsiteY208" fmla="*/ 795093 h 4595936"/>
              <a:gd name="connsiteX209" fmla="*/ 1593877 w 12201118"/>
              <a:gd name="connsiteY209" fmla="*/ 828195 h 4595936"/>
              <a:gd name="connsiteX210" fmla="*/ 1620048 w 12201118"/>
              <a:gd name="connsiteY210" fmla="*/ 776673 h 4595936"/>
              <a:gd name="connsiteX211" fmla="*/ 1612662 w 12201118"/>
              <a:gd name="connsiteY211" fmla="*/ 767281 h 4595936"/>
              <a:gd name="connsiteX212" fmla="*/ 1630079 w 12201118"/>
              <a:gd name="connsiteY212" fmla="*/ 714938 h 4595936"/>
              <a:gd name="connsiteX213" fmla="*/ 1624151 w 12201118"/>
              <a:gd name="connsiteY213" fmla="*/ 723236 h 4595936"/>
              <a:gd name="connsiteX214" fmla="*/ 1618771 w 12201118"/>
              <a:gd name="connsiteY214" fmla="*/ 699345 h 4595936"/>
              <a:gd name="connsiteX215" fmla="*/ 1593421 w 12201118"/>
              <a:gd name="connsiteY215" fmla="*/ 720865 h 4595936"/>
              <a:gd name="connsiteX216" fmla="*/ 1549285 w 12201118"/>
              <a:gd name="connsiteY216" fmla="*/ 756611 h 4595936"/>
              <a:gd name="connsiteX217" fmla="*/ 1424903 w 12201118"/>
              <a:gd name="connsiteY217" fmla="*/ 849169 h 4595936"/>
              <a:gd name="connsiteX218" fmla="*/ 1293864 w 12201118"/>
              <a:gd name="connsiteY218" fmla="*/ 936619 h 4595936"/>
              <a:gd name="connsiteX219" fmla="*/ 1212888 w 12201118"/>
              <a:gd name="connsiteY219" fmla="*/ 988141 h 4595936"/>
              <a:gd name="connsiteX220" fmla="*/ 1222645 w 12201118"/>
              <a:gd name="connsiteY220" fmla="*/ 966985 h 4595936"/>
              <a:gd name="connsiteX221" fmla="*/ 1123523 w 12201118"/>
              <a:gd name="connsiteY221" fmla="*/ 1052247 h 4595936"/>
              <a:gd name="connsiteX222" fmla="*/ 1110391 w 12201118"/>
              <a:gd name="connsiteY222" fmla="*/ 1029267 h 4595936"/>
              <a:gd name="connsiteX223" fmla="*/ 1118872 w 12201118"/>
              <a:gd name="connsiteY223" fmla="*/ 1024434 h 4595936"/>
              <a:gd name="connsiteX224" fmla="*/ 1106105 w 12201118"/>
              <a:gd name="connsiteY224" fmla="*/ 1002093 h 4595936"/>
              <a:gd name="connsiteX225" fmla="*/ 1198298 w 12201118"/>
              <a:gd name="connsiteY225" fmla="*/ 903791 h 4595936"/>
              <a:gd name="connsiteX226" fmla="*/ 1137201 w 12201118"/>
              <a:gd name="connsiteY226" fmla="*/ 911268 h 4595936"/>
              <a:gd name="connsiteX227" fmla="*/ 1074736 w 12201118"/>
              <a:gd name="connsiteY227" fmla="*/ 1059816 h 4595936"/>
              <a:gd name="connsiteX228" fmla="*/ 1039446 w 12201118"/>
              <a:gd name="connsiteY228" fmla="*/ 1150822 h 4595936"/>
              <a:gd name="connsiteX229" fmla="*/ 1002514 w 12201118"/>
              <a:gd name="connsiteY229" fmla="*/ 1249945 h 4595936"/>
              <a:gd name="connsiteX230" fmla="*/ 968501 w 12201118"/>
              <a:gd name="connsiteY230" fmla="*/ 1229063 h 4595936"/>
              <a:gd name="connsiteX231" fmla="*/ 951448 w 12201118"/>
              <a:gd name="connsiteY231" fmla="*/ 1189304 h 4595936"/>
              <a:gd name="connsiteX232" fmla="*/ 979352 w 12201118"/>
              <a:gd name="connsiteY232" fmla="*/ 1126840 h 4595936"/>
              <a:gd name="connsiteX233" fmla="*/ 1002332 w 12201118"/>
              <a:gd name="connsiteY233" fmla="*/ 1065105 h 4595936"/>
              <a:gd name="connsiteX234" fmla="*/ 1021755 w 12201118"/>
              <a:gd name="connsiteY234" fmla="*/ 1007199 h 4595936"/>
              <a:gd name="connsiteX235" fmla="*/ 1040905 w 12201118"/>
              <a:gd name="connsiteY235" fmla="*/ 955313 h 4595936"/>
              <a:gd name="connsiteX236" fmla="*/ 978076 w 12201118"/>
              <a:gd name="connsiteY236" fmla="*/ 996713 h 4595936"/>
              <a:gd name="connsiteX237" fmla="*/ 953181 w 12201118"/>
              <a:gd name="connsiteY237" fmla="*/ 995527 h 4595936"/>
              <a:gd name="connsiteX238" fmla="*/ 980355 w 12201118"/>
              <a:gd name="connsiteY238" fmla="*/ 955404 h 4595936"/>
              <a:gd name="connsiteX239" fmla="*/ 989930 w 12201118"/>
              <a:gd name="connsiteY239" fmla="*/ 927318 h 4595936"/>
              <a:gd name="connsiteX240" fmla="*/ 1017743 w 12201118"/>
              <a:gd name="connsiteY240" fmla="*/ 917196 h 4595936"/>
              <a:gd name="connsiteX241" fmla="*/ 1030054 w 12201118"/>
              <a:gd name="connsiteY241" fmla="*/ 920205 h 4595936"/>
              <a:gd name="connsiteX242" fmla="*/ 1035525 w 12201118"/>
              <a:gd name="connsiteY242" fmla="*/ 942729 h 4595936"/>
              <a:gd name="connsiteX243" fmla="*/ 1093977 w 12201118"/>
              <a:gd name="connsiteY243" fmla="*/ 868501 h 4595936"/>
              <a:gd name="connsiteX244" fmla="*/ 1100634 w 12201118"/>
              <a:gd name="connsiteY244" fmla="*/ 835399 h 4595936"/>
              <a:gd name="connsiteX245" fmla="*/ 1083764 w 12201118"/>
              <a:gd name="connsiteY245" fmla="*/ 841144 h 4595936"/>
              <a:gd name="connsiteX246" fmla="*/ 1076834 w 12201118"/>
              <a:gd name="connsiteY246" fmla="*/ 834578 h 4595936"/>
              <a:gd name="connsiteX247" fmla="*/ 1070450 w 12201118"/>
              <a:gd name="connsiteY247" fmla="*/ 826827 h 4595936"/>
              <a:gd name="connsiteX248" fmla="*/ 1063794 w 12201118"/>
              <a:gd name="connsiteY248" fmla="*/ 825550 h 4595936"/>
              <a:gd name="connsiteX249" fmla="*/ 1053945 w 12201118"/>
              <a:gd name="connsiteY249" fmla="*/ 828104 h 4595936"/>
              <a:gd name="connsiteX250" fmla="*/ 1126805 w 12201118"/>
              <a:gd name="connsiteY250" fmla="*/ 774849 h 4595936"/>
              <a:gd name="connsiteX251" fmla="*/ 1138842 w 12201118"/>
              <a:gd name="connsiteY251" fmla="*/ 762265 h 4595936"/>
              <a:gd name="connsiteX252" fmla="*/ 1163463 w 12201118"/>
              <a:gd name="connsiteY252" fmla="*/ 741292 h 4595936"/>
              <a:gd name="connsiteX253" fmla="*/ 1146137 w 12201118"/>
              <a:gd name="connsiteY253" fmla="*/ 745213 h 4595936"/>
              <a:gd name="connsiteX254" fmla="*/ 1096075 w 12201118"/>
              <a:gd name="connsiteY254" fmla="*/ 775852 h 4595936"/>
              <a:gd name="connsiteX255" fmla="*/ 1015007 w 12201118"/>
              <a:gd name="connsiteY255" fmla="*/ 841782 h 4595936"/>
              <a:gd name="connsiteX256" fmla="*/ 928651 w 12201118"/>
              <a:gd name="connsiteY256" fmla="*/ 907712 h 4595936"/>
              <a:gd name="connsiteX257" fmla="*/ 957832 w 12201118"/>
              <a:gd name="connsiteY257" fmla="*/ 873698 h 4595936"/>
              <a:gd name="connsiteX258" fmla="*/ 950992 w 12201118"/>
              <a:gd name="connsiteY258" fmla="*/ 867406 h 4595936"/>
              <a:gd name="connsiteX259" fmla="*/ 942056 w 12201118"/>
              <a:gd name="connsiteY259" fmla="*/ 863394 h 4595936"/>
              <a:gd name="connsiteX260" fmla="*/ 839103 w 12201118"/>
              <a:gd name="connsiteY260" fmla="*/ 926315 h 4595936"/>
              <a:gd name="connsiteX261" fmla="*/ 812841 w 12201118"/>
              <a:gd name="connsiteY261" fmla="*/ 920114 h 4595936"/>
              <a:gd name="connsiteX262" fmla="*/ 826610 w 12201118"/>
              <a:gd name="connsiteY262" fmla="*/ 895675 h 4595936"/>
              <a:gd name="connsiteX263" fmla="*/ 836185 w 12201118"/>
              <a:gd name="connsiteY263" fmla="*/ 902970 h 4595936"/>
              <a:gd name="connsiteX264" fmla="*/ 903483 w 12201118"/>
              <a:gd name="connsiteY264" fmla="*/ 871510 h 4595936"/>
              <a:gd name="connsiteX265" fmla="*/ 1045738 w 12201118"/>
              <a:gd name="connsiteY265" fmla="*/ 811416 h 4595936"/>
              <a:gd name="connsiteX266" fmla="*/ 1116775 w 12201118"/>
              <a:gd name="connsiteY266" fmla="*/ 776582 h 4595936"/>
              <a:gd name="connsiteX267" fmla="*/ 1173859 w 12201118"/>
              <a:gd name="connsiteY267" fmla="*/ 743936 h 4595936"/>
              <a:gd name="connsiteX268" fmla="*/ 1213162 w 12201118"/>
              <a:gd name="connsiteY268" fmla="*/ 718130 h 4595936"/>
              <a:gd name="connsiteX269" fmla="*/ 1135286 w 12201118"/>
              <a:gd name="connsiteY269" fmla="*/ 766460 h 4595936"/>
              <a:gd name="connsiteX270" fmla="*/ 1074189 w 12201118"/>
              <a:gd name="connsiteY270" fmla="*/ 797464 h 4595936"/>
              <a:gd name="connsiteX271" fmla="*/ 1006527 w 12201118"/>
              <a:gd name="connsiteY271" fmla="*/ 826736 h 4595936"/>
              <a:gd name="connsiteX272" fmla="*/ 882236 w 12201118"/>
              <a:gd name="connsiteY272" fmla="*/ 870963 h 4595936"/>
              <a:gd name="connsiteX273" fmla="*/ 841930 w 12201118"/>
              <a:gd name="connsiteY273" fmla="*/ 884185 h 4595936"/>
              <a:gd name="connsiteX274" fmla="*/ 830167 w 12201118"/>
              <a:gd name="connsiteY274" fmla="*/ 887559 h 4595936"/>
              <a:gd name="connsiteX275" fmla="*/ 826975 w 12201118"/>
              <a:gd name="connsiteY275" fmla="*/ 891571 h 4595936"/>
              <a:gd name="connsiteX276" fmla="*/ 757671 w 12201118"/>
              <a:gd name="connsiteY276" fmla="*/ 930783 h 4595936"/>
              <a:gd name="connsiteX277" fmla="*/ 719098 w 12201118"/>
              <a:gd name="connsiteY277" fmla="*/ 949021 h 4595936"/>
              <a:gd name="connsiteX278" fmla="*/ 695389 w 12201118"/>
              <a:gd name="connsiteY278" fmla="*/ 966894 h 4595936"/>
              <a:gd name="connsiteX279" fmla="*/ 775636 w 12201118"/>
              <a:gd name="connsiteY279" fmla="*/ 937166 h 4595936"/>
              <a:gd name="connsiteX280" fmla="*/ 705329 w 12201118"/>
              <a:gd name="connsiteY280" fmla="*/ 997169 h 4595936"/>
              <a:gd name="connsiteX281" fmla="*/ 613410 w 12201118"/>
              <a:gd name="connsiteY281" fmla="*/ 1052156 h 4595936"/>
              <a:gd name="connsiteX282" fmla="*/ 681072 w 12201118"/>
              <a:gd name="connsiteY282" fmla="*/ 1012215 h 4595936"/>
              <a:gd name="connsiteX283" fmla="*/ 827613 w 12201118"/>
              <a:gd name="connsiteY283" fmla="*/ 951300 h 4595936"/>
              <a:gd name="connsiteX284" fmla="*/ 899927 w 12201118"/>
              <a:gd name="connsiteY284" fmla="*/ 918928 h 4595936"/>
              <a:gd name="connsiteX285" fmla="*/ 956737 w 12201118"/>
              <a:gd name="connsiteY285" fmla="*/ 890295 h 4595936"/>
              <a:gd name="connsiteX286" fmla="*/ 984277 w 12201118"/>
              <a:gd name="connsiteY286" fmla="*/ 873242 h 4595936"/>
              <a:gd name="connsiteX287" fmla="*/ 960111 w 12201118"/>
              <a:gd name="connsiteY287" fmla="*/ 897225 h 4595936"/>
              <a:gd name="connsiteX288" fmla="*/ 909501 w 12201118"/>
              <a:gd name="connsiteY288" fmla="*/ 913001 h 4595936"/>
              <a:gd name="connsiteX289" fmla="*/ 933028 w 12201118"/>
              <a:gd name="connsiteY289" fmla="*/ 876890 h 4595936"/>
              <a:gd name="connsiteX290" fmla="*/ 821139 w 12201118"/>
              <a:gd name="connsiteY290" fmla="*/ 921299 h 4595936"/>
              <a:gd name="connsiteX291" fmla="*/ 829620 w 12201118"/>
              <a:gd name="connsiteY291" fmla="*/ 912454 h 4595936"/>
              <a:gd name="connsiteX292" fmla="*/ 724752 w 12201118"/>
              <a:gd name="connsiteY292" fmla="*/ 950024 h 4595936"/>
              <a:gd name="connsiteX293" fmla="*/ 643138 w 12201118"/>
              <a:gd name="connsiteY293" fmla="*/ 1023066 h 4595936"/>
              <a:gd name="connsiteX294" fmla="*/ 421274 w 12201118"/>
              <a:gd name="connsiteY294" fmla="*/ 1133405 h 4595936"/>
              <a:gd name="connsiteX295" fmla="*/ 188012 w 12201118"/>
              <a:gd name="connsiteY295" fmla="*/ 1241647 h 4595936"/>
              <a:gd name="connsiteX296" fmla="*/ 87795 w 12201118"/>
              <a:gd name="connsiteY296" fmla="*/ 1341682 h 4595936"/>
              <a:gd name="connsiteX297" fmla="*/ 157281 w 12201118"/>
              <a:gd name="connsiteY297" fmla="*/ 1281770 h 4595936"/>
              <a:gd name="connsiteX298" fmla="*/ 205976 w 12201118"/>
              <a:gd name="connsiteY298" fmla="*/ 1269277 h 4595936"/>
              <a:gd name="connsiteX299" fmla="*/ 271997 w 12201118"/>
              <a:gd name="connsiteY299" fmla="*/ 1308306 h 4595936"/>
              <a:gd name="connsiteX300" fmla="*/ 207891 w 12201118"/>
              <a:gd name="connsiteY300" fmla="*/ 1373324 h 4595936"/>
              <a:gd name="connsiteX301" fmla="*/ 167221 w 12201118"/>
              <a:gd name="connsiteY301" fmla="*/ 1455212 h 4595936"/>
              <a:gd name="connsiteX302" fmla="*/ 259505 w 12201118"/>
              <a:gd name="connsiteY302" fmla="*/ 1420287 h 4595936"/>
              <a:gd name="connsiteX303" fmla="*/ 234519 w 12201118"/>
              <a:gd name="connsiteY303" fmla="*/ 1478921 h 4595936"/>
              <a:gd name="connsiteX304" fmla="*/ 173604 w 12201118"/>
              <a:gd name="connsiteY304" fmla="*/ 1546219 h 4595936"/>
              <a:gd name="connsiteX305" fmla="*/ 203332 w 12201118"/>
              <a:gd name="connsiteY305" fmla="*/ 1568560 h 4595936"/>
              <a:gd name="connsiteX306" fmla="*/ 200049 w 12201118"/>
              <a:gd name="connsiteY306" fmla="*/ 1623730 h 4595936"/>
              <a:gd name="connsiteX307" fmla="*/ 279201 w 12201118"/>
              <a:gd name="connsiteY307" fmla="*/ 1580689 h 4595936"/>
              <a:gd name="connsiteX308" fmla="*/ 313124 w 12201118"/>
              <a:gd name="connsiteY308" fmla="*/ 1645798 h 4595936"/>
              <a:gd name="connsiteX309" fmla="*/ 340754 w 12201118"/>
              <a:gd name="connsiteY309" fmla="*/ 1710177 h 4595936"/>
              <a:gd name="connsiteX310" fmla="*/ 256222 w 12201118"/>
              <a:gd name="connsiteY310" fmla="*/ 1835380 h 4595936"/>
              <a:gd name="connsiteX311" fmla="*/ 126459 w 12201118"/>
              <a:gd name="connsiteY311" fmla="*/ 1959397 h 4595936"/>
              <a:gd name="connsiteX312" fmla="*/ 180170 w 12201118"/>
              <a:gd name="connsiteY312" fmla="*/ 1873224 h 4595936"/>
              <a:gd name="connsiteX313" fmla="*/ 211174 w 12201118"/>
              <a:gd name="connsiteY313" fmla="*/ 1808479 h 4595936"/>
              <a:gd name="connsiteX314" fmla="*/ 119164 w 12201118"/>
              <a:gd name="connsiteY314" fmla="*/ 1864652 h 4595936"/>
              <a:gd name="connsiteX315" fmla="*/ 24875 w 12201118"/>
              <a:gd name="connsiteY315" fmla="*/ 1870397 h 4595936"/>
              <a:gd name="connsiteX316" fmla="*/ 12564 w 12201118"/>
              <a:gd name="connsiteY316" fmla="*/ 1954838 h 4595936"/>
              <a:gd name="connsiteX317" fmla="*/ 66183 w 12201118"/>
              <a:gd name="connsiteY317" fmla="*/ 1997332 h 4595936"/>
              <a:gd name="connsiteX318" fmla="*/ 76397 w 12201118"/>
              <a:gd name="connsiteY318" fmla="*/ 1974991 h 4595936"/>
              <a:gd name="connsiteX319" fmla="*/ 149166 w 12201118"/>
              <a:gd name="connsiteY319" fmla="*/ 2009916 h 4595936"/>
              <a:gd name="connsiteX320" fmla="*/ 165671 w 12201118"/>
              <a:gd name="connsiteY320" fmla="*/ 2108036 h 4595936"/>
              <a:gd name="connsiteX321" fmla="*/ 69010 w 12201118"/>
              <a:gd name="connsiteY321" fmla="*/ 2183723 h 4595936"/>
              <a:gd name="connsiteX322" fmla="*/ 102568 w 12201118"/>
              <a:gd name="connsiteY322" fmla="*/ 2229135 h 4595936"/>
              <a:gd name="connsiteX323" fmla="*/ 136308 w 12201118"/>
              <a:gd name="connsiteY323" fmla="*/ 2188465 h 4595936"/>
              <a:gd name="connsiteX324" fmla="*/ 180079 w 12201118"/>
              <a:gd name="connsiteY324" fmla="*/ 2246643 h 4595936"/>
              <a:gd name="connsiteX325" fmla="*/ 186371 w 12201118"/>
              <a:gd name="connsiteY325" fmla="*/ 2261143 h 4595936"/>
              <a:gd name="connsiteX326" fmla="*/ 226038 w 12201118"/>
              <a:gd name="connsiteY326" fmla="*/ 2265611 h 4595936"/>
              <a:gd name="connsiteX327" fmla="*/ 358171 w 12201118"/>
              <a:gd name="connsiteY327" fmla="*/ 2253756 h 4595936"/>
              <a:gd name="connsiteX328" fmla="*/ 534075 w 12201118"/>
              <a:gd name="connsiteY328" fmla="*/ 2228862 h 4595936"/>
              <a:gd name="connsiteX329" fmla="*/ 584229 w 12201118"/>
              <a:gd name="connsiteY329" fmla="*/ 2298257 h 4595936"/>
              <a:gd name="connsiteX330" fmla="*/ 534167 w 12201118"/>
              <a:gd name="connsiteY330" fmla="*/ 2278833 h 4595936"/>
              <a:gd name="connsiteX331" fmla="*/ 469969 w 12201118"/>
              <a:gd name="connsiteY331" fmla="*/ 2275277 h 4595936"/>
              <a:gd name="connsiteX332" fmla="*/ 394921 w 12201118"/>
              <a:gd name="connsiteY332" fmla="*/ 2272450 h 4595936"/>
              <a:gd name="connsiteX333" fmla="*/ 256678 w 12201118"/>
              <a:gd name="connsiteY333" fmla="*/ 2268894 h 4595936"/>
              <a:gd name="connsiteX334" fmla="*/ 215369 w 12201118"/>
              <a:gd name="connsiteY334" fmla="*/ 2273818 h 4595936"/>
              <a:gd name="connsiteX335" fmla="*/ 292150 w 12201118"/>
              <a:gd name="connsiteY335" fmla="*/ 2311661 h 4595936"/>
              <a:gd name="connsiteX336" fmla="*/ 376956 w 12201118"/>
              <a:gd name="connsiteY336" fmla="*/ 2317862 h 4595936"/>
              <a:gd name="connsiteX337" fmla="*/ 424192 w 12201118"/>
              <a:gd name="connsiteY337" fmla="*/ 2319230 h 4595936"/>
              <a:gd name="connsiteX338" fmla="*/ 472431 w 12201118"/>
              <a:gd name="connsiteY338" fmla="*/ 2319504 h 4595936"/>
              <a:gd name="connsiteX339" fmla="*/ 565353 w 12201118"/>
              <a:gd name="connsiteY339" fmla="*/ 2319230 h 4595936"/>
              <a:gd name="connsiteX340" fmla="*/ 606297 w 12201118"/>
              <a:gd name="connsiteY340" fmla="*/ 2320780 h 4595936"/>
              <a:gd name="connsiteX341" fmla="*/ 642135 w 12201118"/>
              <a:gd name="connsiteY341" fmla="*/ 2323425 h 4595936"/>
              <a:gd name="connsiteX342" fmla="*/ 698945 w 12201118"/>
              <a:gd name="connsiteY342" fmla="*/ 2370752 h 4595936"/>
              <a:gd name="connsiteX343" fmla="*/ 741987 w 12201118"/>
              <a:gd name="connsiteY343" fmla="*/ 2374764 h 4595936"/>
              <a:gd name="connsiteX344" fmla="*/ 786761 w 12201118"/>
              <a:gd name="connsiteY344" fmla="*/ 2325978 h 4595936"/>
              <a:gd name="connsiteX345" fmla="*/ 758036 w 12201118"/>
              <a:gd name="connsiteY345" fmla="*/ 2403580 h 4595936"/>
              <a:gd name="connsiteX346" fmla="*/ 709979 w 12201118"/>
              <a:gd name="connsiteY346" fmla="*/ 2495681 h 4595936"/>
              <a:gd name="connsiteX347" fmla="*/ 731956 w 12201118"/>
              <a:gd name="connsiteY347" fmla="*/ 2473340 h 4595936"/>
              <a:gd name="connsiteX348" fmla="*/ 719281 w 12201118"/>
              <a:gd name="connsiteY348" fmla="*/ 2560881 h 4595936"/>
              <a:gd name="connsiteX349" fmla="*/ 791411 w 12201118"/>
              <a:gd name="connsiteY349" fmla="*/ 2555501 h 4595936"/>
              <a:gd name="connsiteX350" fmla="*/ 850411 w 12201118"/>
              <a:gd name="connsiteY350" fmla="*/ 2586779 h 4595936"/>
              <a:gd name="connsiteX351" fmla="*/ 912967 w 12201118"/>
              <a:gd name="connsiteY351" fmla="*/ 2612403 h 4595936"/>
              <a:gd name="connsiteX352" fmla="*/ 950081 w 12201118"/>
              <a:gd name="connsiteY352" fmla="*/ 2609212 h 4595936"/>
              <a:gd name="connsiteX353" fmla="*/ 993669 w 12201118"/>
              <a:gd name="connsiteY353" fmla="*/ 2586688 h 4595936"/>
              <a:gd name="connsiteX354" fmla="*/ 902115 w 12201118"/>
              <a:gd name="connsiteY354" fmla="*/ 2689276 h 4595936"/>
              <a:gd name="connsiteX355" fmla="*/ 791867 w 12201118"/>
              <a:gd name="connsiteY355" fmla="*/ 2775450 h 4595936"/>
              <a:gd name="connsiteX356" fmla="*/ 799345 w 12201118"/>
              <a:gd name="connsiteY356" fmla="*/ 2740798 h 4595936"/>
              <a:gd name="connsiteX357" fmla="*/ 706241 w 12201118"/>
              <a:gd name="connsiteY357" fmla="*/ 2814296 h 4595936"/>
              <a:gd name="connsiteX358" fmla="*/ 850137 w 12201118"/>
              <a:gd name="connsiteY358" fmla="*/ 2850316 h 4595936"/>
              <a:gd name="connsiteX359" fmla="*/ 853146 w 12201118"/>
              <a:gd name="connsiteY359" fmla="*/ 2910227 h 4595936"/>
              <a:gd name="connsiteX360" fmla="*/ 863268 w 12201118"/>
              <a:gd name="connsiteY360" fmla="*/ 2886883 h 4595936"/>
              <a:gd name="connsiteX361" fmla="*/ 840654 w 12201118"/>
              <a:gd name="connsiteY361" fmla="*/ 2956369 h 4595936"/>
              <a:gd name="connsiteX362" fmla="*/ 830987 w 12201118"/>
              <a:gd name="connsiteY362" fmla="*/ 2968224 h 4595936"/>
              <a:gd name="connsiteX363" fmla="*/ 933393 w 12201118"/>
              <a:gd name="connsiteY363" fmla="*/ 3040902 h 4595936"/>
              <a:gd name="connsiteX364" fmla="*/ 1105558 w 12201118"/>
              <a:gd name="connsiteY364" fmla="*/ 3062605 h 4595936"/>
              <a:gd name="connsiteX365" fmla="*/ 1163737 w 12201118"/>
              <a:gd name="connsiteY365" fmla="*/ 3011356 h 4595936"/>
              <a:gd name="connsiteX366" fmla="*/ 1246172 w 12201118"/>
              <a:gd name="connsiteY366" fmla="*/ 3148596 h 4595936"/>
              <a:gd name="connsiteX367" fmla="*/ 1290581 w 12201118"/>
              <a:gd name="connsiteY367" fmla="*/ 3208508 h 4595936"/>
              <a:gd name="connsiteX368" fmla="*/ 1344383 w 12201118"/>
              <a:gd name="connsiteY368" fmla="*/ 3263221 h 4595936"/>
              <a:gd name="connsiteX369" fmla="*/ 1402562 w 12201118"/>
              <a:gd name="connsiteY369" fmla="*/ 3070812 h 4595936"/>
              <a:gd name="connsiteX370" fmla="*/ 1462747 w 12201118"/>
              <a:gd name="connsiteY370" fmla="*/ 3118048 h 4595936"/>
              <a:gd name="connsiteX371" fmla="*/ 1433019 w 12201118"/>
              <a:gd name="connsiteY371" fmla="*/ 3333072 h 4595936"/>
              <a:gd name="connsiteX372" fmla="*/ 1400920 w 12201118"/>
              <a:gd name="connsiteY372" fmla="*/ 3547093 h 4595936"/>
              <a:gd name="connsiteX373" fmla="*/ 1502414 w 12201118"/>
              <a:gd name="connsiteY373" fmla="*/ 3600895 h 4595936"/>
              <a:gd name="connsiteX374" fmla="*/ 1602175 w 12201118"/>
              <a:gd name="connsiteY374" fmla="*/ 3479339 h 4595936"/>
              <a:gd name="connsiteX375" fmla="*/ 1649229 w 12201118"/>
              <a:gd name="connsiteY375" fmla="*/ 3553111 h 4595936"/>
              <a:gd name="connsiteX376" fmla="*/ 1688531 w 12201118"/>
              <a:gd name="connsiteY376" fmla="*/ 3621321 h 4595936"/>
              <a:gd name="connsiteX377" fmla="*/ 1646402 w 12201118"/>
              <a:gd name="connsiteY377" fmla="*/ 3772969 h 4595936"/>
              <a:gd name="connsiteX378" fmla="*/ 1726101 w 12201118"/>
              <a:gd name="connsiteY378" fmla="*/ 3834339 h 4595936"/>
              <a:gd name="connsiteX379" fmla="*/ 1790754 w 12201118"/>
              <a:gd name="connsiteY379" fmla="*/ 3952064 h 4595936"/>
              <a:gd name="connsiteX380" fmla="*/ 1992465 w 12201118"/>
              <a:gd name="connsiteY380" fmla="*/ 3832606 h 4595936"/>
              <a:gd name="connsiteX381" fmla="*/ 2026569 w 12201118"/>
              <a:gd name="connsiteY381" fmla="*/ 4042342 h 4595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Lst>
            <a:rect l="l" t="t" r="r" b="b"/>
            <a:pathLst>
              <a:path w="12201118" h="4595936">
                <a:moveTo>
                  <a:pt x="2026569" y="4042342"/>
                </a:moveTo>
                <a:lnTo>
                  <a:pt x="2087210" y="4066142"/>
                </a:lnTo>
                <a:cubicBezTo>
                  <a:pt x="2074353" y="4064774"/>
                  <a:pt x="2061495" y="4063133"/>
                  <a:pt x="2048637" y="4061400"/>
                </a:cubicBezTo>
                <a:cubicBezTo>
                  <a:pt x="2035780" y="4059668"/>
                  <a:pt x="2022922" y="4057662"/>
                  <a:pt x="2009882" y="4054835"/>
                </a:cubicBezTo>
                <a:cubicBezTo>
                  <a:pt x="1983984" y="4049546"/>
                  <a:pt x="1957995" y="4043527"/>
                  <a:pt x="1932097" y="4036688"/>
                </a:cubicBezTo>
                <a:cubicBezTo>
                  <a:pt x="1880302" y="4023101"/>
                  <a:pt x="1828598" y="4006869"/>
                  <a:pt x="1777349" y="3988540"/>
                </a:cubicBezTo>
                <a:cubicBezTo>
                  <a:pt x="1725736" y="3968478"/>
                  <a:pt x="1674488" y="3946319"/>
                  <a:pt x="1623787" y="3923066"/>
                </a:cubicBezTo>
                <a:cubicBezTo>
                  <a:pt x="1598436" y="3911394"/>
                  <a:pt x="1573268" y="3899448"/>
                  <a:pt x="1548191" y="3887320"/>
                </a:cubicBezTo>
                <a:cubicBezTo>
                  <a:pt x="1523023" y="3874280"/>
                  <a:pt x="1497946" y="3860966"/>
                  <a:pt x="1473142" y="3847561"/>
                </a:cubicBezTo>
                <a:cubicBezTo>
                  <a:pt x="1495027" y="3881119"/>
                  <a:pt x="1517825" y="3915133"/>
                  <a:pt x="1541260" y="3947870"/>
                </a:cubicBezTo>
                <a:cubicBezTo>
                  <a:pt x="1564605" y="3980059"/>
                  <a:pt x="1588679" y="4011976"/>
                  <a:pt x="1613482" y="4043071"/>
                </a:cubicBezTo>
                <a:cubicBezTo>
                  <a:pt x="1638286" y="4074258"/>
                  <a:pt x="1663819" y="4104715"/>
                  <a:pt x="1690081" y="4134169"/>
                </a:cubicBezTo>
                <a:cubicBezTo>
                  <a:pt x="1703213" y="4148851"/>
                  <a:pt x="1716526" y="4163350"/>
                  <a:pt x="1730022" y="4177575"/>
                </a:cubicBezTo>
                <a:cubicBezTo>
                  <a:pt x="1743518" y="4191710"/>
                  <a:pt x="1756923" y="4204750"/>
                  <a:pt x="1770601" y="4217881"/>
                </a:cubicBezTo>
                <a:cubicBezTo>
                  <a:pt x="1825224" y="4269950"/>
                  <a:pt x="1882491" y="4316548"/>
                  <a:pt x="1941581" y="4355212"/>
                </a:cubicBezTo>
                <a:cubicBezTo>
                  <a:pt x="1971309" y="4375000"/>
                  <a:pt x="2000763" y="4390776"/>
                  <a:pt x="2030855" y="4404728"/>
                </a:cubicBezTo>
                <a:cubicBezTo>
                  <a:pt x="2060857" y="4418680"/>
                  <a:pt x="2091223" y="4430261"/>
                  <a:pt x="2121862" y="4439288"/>
                </a:cubicBezTo>
                <a:cubicBezTo>
                  <a:pt x="2244877" y="4476859"/>
                  <a:pt x="2368712" y="4464183"/>
                  <a:pt x="2488899" y="4391870"/>
                </a:cubicBezTo>
                <a:cubicBezTo>
                  <a:pt x="2549084" y="4356215"/>
                  <a:pt x="2606715" y="4301319"/>
                  <a:pt x="2662706" y="4229918"/>
                </a:cubicBezTo>
                <a:cubicBezTo>
                  <a:pt x="2718514" y="4158243"/>
                  <a:pt x="2772042" y="4068513"/>
                  <a:pt x="2822287" y="3958356"/>
                </a:cubicBezTo>
                <a:cubicBezTo>
                  <a:pt x="2823472" y="4079820"/>
                  <a:pt x="2851194" y="4187333"/>
                  <a:pt x="2893050" y="4276151"/>
                </a:cubicBezTo>
                <a:cubicBezTo>
                  <a:pt x="2934997" y="4365425"/>
                  <a:pt x="2991625" y="4437738"/>
                  <a:pt x="3049166" y="4491175"/>
                </a:cubicBezTo>
                <a:cubicBezTo>
                  <a:pt x="3077890" y="4517894"/>
                  <a:pt x="3106888" y="4539870"/>
                  <a:pt x="3134154" y="4556831"/>
                </a:cubicBezTo>
                <a:cubicBezTo>
                  <a:pt x="3161146" y="4573245"/>
                  <a:pt x="3186405" y="4584370"/>
                  <a:pt x="3208382" y="4590663"/>
                </a:cubicBezTo>
                <a:cubicBezTo>
                  <a:pt x="3252244" y="4603064"/>
                  <a:pt x="3282245" y="4595131"/>
                  <a:pt x="3284798" y="4565312"/>
                </a:cubicBezTo>
                <a:cubicBezTo>
                  <a:pt x="3331852" y="4521541"/>
                  <a:pt x="3378541" y="4481692"/>
                  <a:pt x="3425048" y="4445398"/>
                </a:cubicBezTo>
                <a:cubicBezTo>
                  <a:pt x="3436629" y="4436279"/>
                  <a:pt x="3448301" y="4427525"/>
                  <a:pt x="3459791" y="4418771"/>
                </a:cubicBezTo>
                <a:cubicBezTo>
                  <a:pt x="3471281" y="4409926"/>
                  <a:pt x="3482770" y="4401263"/>
                  <a:pt x="3494169" y="4392782"/>
                </a:cubicBezTo>
                <a:cubicBezTo>
                  <a:pt x="3517057" y="4375912"/>
                  <a:pt x="3539946" y="4359863"/>
                  <a:pt x="3562835" y="4344634"/>
                </a:cubicBezTo>
                <a:cubicBezTo>
                  <a:pt x="3531283" y="4362416"/>
                  <a:pt x="3499732" y="4381383"/>
                  <a:pt x="3468089" y="4401536"/>
                </a:cubicBezTo>
                <a:cubicBezTo>
                  <a:pt x="3436355" y="4421507"/>
                  <a:pt x="3404165" y="4442115"/>
                  <a:pt x="3372158" y="4464639"/>
                </a:cubicBezTo>
                <a:cubicBezTo>
                  <a:pt x="3404256" y="4442115"/>
                  <a:pt x="3436355" y="4421507"/>
                  <a:pt x="3468089" y="4401536"/>
                </a:cubicBezTo>
                <a:cubicBezTo>
                  <a:pt x="3499732" y="4381292"/>
                  <a:pt x="3531283" y="4362416"/>
                  <a:pt x="3562835" y="4344634"/>
                </a:cubicBezTo>
                <a:cubicBezTo>
                  <a:pt x="3580890" y="4332597"/>
                  <a:pt x="3598945" y="4321198"/>
                  <a:pt x="3617001" y="4310165"/>
                </a:cubicBezTo>
                <a:cubicBezTo>
                  <a:pt x="3635056" y="4298948"/>
                  <a:pt x="3653112" y="4288279"/>
                  <a:pt x="3671167" y="4278066"/>
                </a:cubicBezTo>
                <a:cubicBezTo>
                  <a:pt x="3707278" y="4257548"/>
                  <a:pt x="3743480" y="4239310"/>
                  <a:pt x="3779774" y="4222349"/>
                </a:cubicBezTo>
                <a:cubicBezTo>
                  <a:pt x="3852269" y="4187971"/>
                  <a:pt x="3925129" y="4161344"/>
                  <a:pt x="3998628" y="4139185"/>
                </a:cubicBezTo>
                <a:cubicBezTo>
                  <a:pt x="4072126" y="4117846"/>
                  <a:pt x="4146263" y="4100794"/>
                  <a:pt x="4221312" y="4089486"/>
                </a:cubicBezTo>
                <a:cubicBezTo>
                  <a:pt x="4258791" y="4083377"/>
                  <a:pt x="4296543" y="4078544"/>
                  <a:pt x="4334478" y="4074805"/>
                </a:cubicBezTo>
                <a:cubicBezTo>
                  <a:pt x="4372504" y="4071249"/>
                  <a:pt x="4410621" y="4067783"/>
                  <a:pt x="4449103" y="4066051"/>
                </a:cubicBezTo>
                <a:cubicBezTo>
                  <a:pt x="4602939" y="4057935"/>
                  <a:pt x="4761061" y="4063589"/>
                  <a:pt x="4923560" y="4073984"/>
                </a:cubicBezTo>
                <a:cubicBezTo>
                  <a:pt x="5085968" y="4084289"/>
                  <a:pt x="5252662" y="4099700"/>
                  <a:pt x="5422092" y="4112010"/>
                </a:cubicBezTo>
                <a:cubicBezTo>
                  <a:pt x="5515652" y="4116661"/>
                  <a:pt x="5647329" y="4111645"/>
                  <a:pt x="5798248" y="4100612"/>
                </a:cubicBezTo>
                <a:cubicBezTo>
                  <a:pt x="5949166" y="4089486"/>
                  <a:pt x="6118869" y="4071066"/>
                  <a:pt x="6288025" y="4050184"/>
                </a:cubicBezTo>
                <a:cubicBezTo>
                  <a:pt x="6457181" y="4029393"/>
                  <a:pt x="6625699" y="4006231"/>
                  <a:pt x="6775614" y="3988358"/>
                </a:cubicBezTo>
                <a:cubicBezTo>
                  <a:pt x="6925620" y="3970485"/>
                  <a:pt x="7056659" y="3958083"/>
                  <a:pt x="7153411" y="3959998"/>
                </a:cubicBezTo>
                <a:cubicBezTo>
                  <a:pt x="7208489" y="3958630"/>
                  <a:pt x="7262838" y="3955803"/>
                  <a:pt x="7316548" y="3950241"/>
                </a:cubicBezTo>
                <a:cubicBezTo>
                  <a:pt x="7219887" y="3939845"/>
                  <a:pt x="7219887" y="3939845"/>
                  <a:pt x="7123227" y="3929541"/>
                </a:cubicBezTo>
                <a:cubicBezTo>
                  <a:pt x="7284814" y="3732663"/>
                  <a:pt x="7417677" y="3545908"/>
                  <a:pt x="7554461" y="3401464"/>
                </a:cubicBezTo>
                <a:cubicBezTo>
                  <a:pt x="7498835" y="3348756"/>
                  <a:pt x="7469016" y="3288663"/>
                  <a:pt x="7363328" y="3227475"/>
                </a:cubicBezTo>
                <a:lnTo>
                  <a:pt x="7465825" y="3236320"/>
                </a:lnTo>
                <a:cubicBezTo>
                  <a:pt x="7469108" y="3018925"/>
                  <a:pt x="7646653" y="2955822"/>
                  <a:pt x="7694710" y="2844024"/>
                </a:cubicBezTo>
                <a:cubicBezTo>
                  <a:pt x="7717507" y="2948709"/>
                  <a:pt x="7789547" y="2941414"/>
                  <a:pt x="7851008" y="2933025"/>
                </a:cubicBezTo>
                <a:lnTo>
                  <a:pt x="7802404" y="2877855"/>
                </a:lnTo>
                <a:cubicBezTo>
                  <a:pt x="8031016" y="2830255"/>
                  <a:pt x="8234459" y="2653074"/>
                  <a:pt x="8412186" y="2598634"/>
                </a:cubicBezTo>
                <a:cubicBezTo>
                  <a:pt x="8436260" y="2589150"/>
                  <a:pt x="8468450" y="2619060"/>
                  <a:pt x="8491886" y="2648970"/>
                </a:cubicBezTo>
                <a:lnTo>
                  <a:pt x="8624201" y="2513828"/>
                </a:lnTo>
                <a:cubicBezTo>
                  <a:pt x="8632864" y="2548206"/>
                  <a:pt x="8648002" y="2569727"/>
                  <a:pt x="8664872" y="2584591"/>
                </a:cubicBezTo>
                <a:cubicBezTo>
                  <a:pt x="8681560" y="2599637"/>
                  <a:pt x="8699980" y="2607935"/>
                  <a:pt x="8715846" y="2615413"/>
                </a:cubicBezTo>
                <a:cubicBezTo>
                  <a:pt x="8747672" y="2630368"/>
                  <a:pt x="8769010" y="2641858"/>
                  <a:pt x="8747581" y="2695842"/>
                </a:cubicBezTo>
                <a:cubicBezTo>
                  <a:pt x="8776396" y="2598178"/>
                  <a:pt x="8827827" y="2564438"/>
                  <a:pt x="8874972" y="2533342"/>
                </a:cubicBezTo>
                <a:cubicBezTo>
                  <a:pt x="8922755" y="2502065"/>
                  <a:pt x="8966982" y="2471698"/>
                  <a:pt x="8994612" y="2377135"/>
                </a:cubicBezTo>
                <a:cubicBezTo>
                  <a:pt x="9036103" y="2365281"/>
                  <a:pt x="9076682" y="2352697"/>
                  <a:pt x="9113979" y="2341754"/>
                </a:cubicBezTo>
                <a:cubicBezTo>
                  <a:pt x="9151640" y="2330538"/>
                  <a:pt x="9187660" y="2319048"/>
                  <a:pt x="9220670" y="2308834"/>
                </a:cubicBezTo>
                <a:lnTo>
                  <a:pt x="9233163" y="2304640"/>
                </a:lnTo>
                <a:lnTo>
                  <a:pt x="9245109" y="2300901"/>
                </a:lnTo>
                <a:cubicBezTo>
                  <a:pt x="9253134" y="2298530"/>
                  <a:pt x="9261158" y="2295156"/>
                  <a:pt x="9269274" y="2292968"/>
                </a:cubicBezTo>
                <a:cubicBezTo>
                  <a:pt x="9277390" y="2290505"/>
                  <a:pt x="9285597" y="2287952"/>
                  <a:pt x="9293895" y="2285125"/>
                </a:cubicBezTo>
                <a:lnTo>
                  <a:pt x="9324991" y="2278195"/>
                </a:lnTo>
                <a:cubicBezTo>
                  <a:pt x="9335751" y="2275733"/>
                  <a:pt x="9346603" y="2273180"/>
                  <a:pt x="9357545" y="2270444"/>
                </a:cubicBezTo>
                <a:lnTo>
                  <a:pt x="9373959" y="2266249"/>
                </a:lnTo>
                <a:lnTo>
                  <a:pt x="9390555" y="2262875"/>
                </a:lnTo>
                <a:cubicBezTo>
                  <a:pt x="9412806" y="2258316"/>
                  <a:pt x="9435330" y="2253118"/>
                  <a:pt x="9458218" y="2247464"/>
                </a:cubicBezTo>
                <a:cubicBezTo>
                  <a:pt x="9641143" y="2208891"/>
                  <a:pt x="9849693" y="2169589"/>
                  <a:pt x="10090160" y="2137034"/>
                </a:cubicBezTo>
                <a:lnTo>
                  <a:pt x="10099279" y="2084600"/>
                </a:lnTo>
                <a:cubicBezTo>
                  <a:pt x="10121255" y="2079950"/>
                  <a:pt x="10143869" y="2074113"/>
                  <a:pt x="10167488" y="2065998"/>
                </a:cubicBezTo>
                <a:cubicBezTo>
                  <a:pt x="10191015" y="2058155"/>
                  <a:pt x="10215635" y="2048216"/>
                  <a:pt x="10240531" y="2038458"/>
                </a:cubicBezTo>
                <a:cubicBezTo>
                  <a:pt x="10265425" y="2028975"/>
                  <a:pt x="10290958" y="2018944"/>
                  <a:pt x="10316765" y="2009460"/>
                </a:cubicBezTo>
                <a:cubicBezTo>
                  <a:pt x="10329713" y="2004718"/>
                  <a:pt x="10342662" y="2000068"/>
                  <a:pt x="10355703" y="1995782"/>
                </a:cubicBezTo>
                <a:cubicBezTo>
                  <a:pt x="10368651" y="1991770"/>
                  <a:pt x="10381600" y="1987939"/>
                  <a:pt x="10394549" y="1984566"/>
                </a:cubicBezTo>
                <a:cubicBezTo>
                  <a:pt x="10420447" y="1977817"/>
                  <a:pt x="10446253" y="1972437"/>
                  <a:pt x="10471513" y="1969884"/>
                </a:cubicBezTo>
                <a:cubicBezTo>
                  <a:pt x="10496590" y="1967787"/>
                  <a:pt x="10521119" y="1968243"/>
                  <a:pt x="10544647" y="1972255"/>
                </a:cubicBezTo>
                <a:cubicBezTo>
                  <a:pt x="10568264" y="1975994"/>
                  <a:pt x="10590333" y="1984474"/>
                  <a:pt x="10610942" y="1996967"/>
                </a:cubicBezTo>
                <a:cubicBezTo>
                  <a:pt x="10621246" y="2003259"/>
                  <a:pt x="10631094" y="2010646"/>
                  <a:pt x="10640487" y="2019217"/>
                </a:cubicBezTo>
                <a:cubicBezTo>
                  <a:pt x="10649878" y="2027880"/>
                  <a:pt x="10658451" y="2038185"/>
                  <a:pt x="10666658" y="2049583"/>
                </a:cubicBezTo>
                <a:cubicBezTo>
                  <a:pt x="10777453" y="2004627"/>
                  <a:pt x="10893354" y="1993320"/>
                  <a:pt x="11009803" y="1969063"/>
                </a:cubicBezTo>
                <a:cubicBezTo>
                  <a:pt x="11038801" y="1963136"/>
                  <a:pt x="11067982" y="1956297"/>
                  <a:pt x="11097253" y="1947907"/>
                </a:cubicBezTo>
                <a:cubicBezTo>
                  <a:pt x="11126342" y="1939700"/>
                  <a:pt x="11155432" y="1930034"/>
                  <a:pt x="11184521" y="1917906"/>
                </a:cubicBezTo>
                <a:cubicBezTo>
                  <a:pt x="11242882" y="1893467"/>
                  <a:pt x="11300787" y="1860639"/>
                  <a:pt x="11358328" y="1811853"/>
                </a:cubicBezTo>
                <a:cubicBezTo>
                  <a:pt x="11448697" y="1854438"/>
                  <a:pt x="11531770" y="1860548"/>
                  <a:pt x="11618764" y="1866384"/>
                </a:cubicBezTo>
                <a:cubicBezTo>
                  <a:pt x="11640558" y="1867661"/>
                  <a:pt x="11662444" y="1869302"/>
                  <a:pt x="11684876" y="1871217"/>
                </a:cubicBezTo>
                <a:cubicBezTo>
                  <a:pt x="11707309" y="1873041"/>
                  <a:pt x="11730015" y="1875686"/>
                  <a:pt x="11753268" y="1879516"/>
                </a:cubicBezTo>
                <a:cubicBezTo>
                  <a:pt x="11799867" y="1886902"/>
                  <a:pt x="11848379" y="1899395"/>
                  <a:pt x="11900904" y="1923013"/>
                </a:cubicBezTo>
                <a:cubicBezTo>
                  <a:pt x="11915768" y="1886902"/>
                  <a:pt x="11940206" y="1869941"/>
                  <a:pt x="11969205" y="1863010"/>
                </a:cubicBezTo>
                <a:cubicBezTo>
                  <a:pt x="11998203" y="1855989"/>
                  <a:pt x="12031487" y="1859089"/>
                  <a:pt x="12065136" y="1864743"/>
                </a:cubicBezTo>
                <a:cubicBezTo>
                  <a:pt x="12069422" y="1865472"/>
                  <a:pt x="12073616" y="1866202"/>
                  <a:pt x="12077720" y="1866931"/>
                </a:cubicBezTo>
                <a:cubicBezTo>
                  <a:pt x="12081914" y="1867661"/>
                  <a:pt x="12085927" y="1868208"/>
                  <a:pt x="12090578" y="1869485"/>
                </a:cubicBezTo>
                <a:cubicBezTo>
                  <a:pt x="12095138" y="1870579"/>
                  <a:pt x="12099514" y="1871582"/>
                  <a:pt x="12103800" y="1872585"/>
                </a:cubicBezTo>
                <a:lnTo>
                  <a:pt x="12106991" y="1873315"/>
                </a:lnTo>
                <a:cubicBezTo>
                  <a:pt x="12108177" y="1873679"/>
                  <a:pt x="12108816" y="1873406"/>
                  <a:pt x="12110548" y="1874409"/>
                </a:cubicBezTo>
                <a:cubicBezTo>
                  <a:pt x="12113648" y="1875868"/>
                  <a:pt x="12116749" y="1877327"/>
                  <a:pt x="12119758" y="1878695"/>
                </a:cubicBezTo>
                <a:cubicBezTo>
                  <a:pt x="12120396" y="1878968"/>
                  <a:pt x="12121400" y="1879607"/>
                  <a:pt x="12121855" y="1879607"/>
                </a:cubicBezTo>
                <a:lnTo>
                  <a:pt x="12123041" y="1879516"/>
                </a:lnTo>
                <a:lnTo>
                  <a:pt x="12125321" y="1879242"/>
                </a:lnTo>
                <a:cubicBezTo>
                  <a:pt x="12126871" y="1879060"/>
                  <a:pt x="12128421" y="1878877"/>
                  <a:pt x="12129880" y="1878604"/>
                </a:cubicBezTo>
                <a:cubicBezTo>
                  <a:pt x="12132889" y="1878148"/>
                  <a:pt x="12135808" y="1877601"/>
                  <a:pt x="12138634" y="1877054"/>
                </a:cubicBezTo>
                <a:cubicBezTo>
                  <a:pt x="12144379" y="1875777"/>
                  <a:pt x="12149760" y="1874135"/>
                  <a:pt x="12154866" y="1871856"/>
                </a:cubicBezTo>
                <a:cubicBezTo>
                  <a:pt x="12175292" y="1862919"/>
                  <a:pt x="12190247" y="1845228"/>
                  <a:pt x="12195992" y="1810121"/>
                </a:cubicBezTo>
                <a:cubicBezTo>
                  <a:pt x="12194898" y="1806747"/>
                  <a:pt x="12193895" y="1803281"/>
                  <a:pt x="12192892" y="1799907"/>
                </a:cubicBezTo>
                <a:cubicBezTo>
                  <a:pt x="12192436" y="1798266"/>
                  <a:pt x="12191707" y="1796442"/>
                  <a:pt x="12191433" y="1795074"/>
                </a:cubicBezTo>
                <a:lnTo>
                  <a:pt x="12191341" y="1791700"/>
                </a:lnTo>
                <a:cubicBezTo>
                  <a:pt x="12191159" y="1787232"/>
                  <a:pt x="12190886" y="1782855"/>
                  <a:pt x="12190704" y="1778478"/>
                </a:cubicBezTo>
                <a:cubicBezTo>
                  <a:pt x="12190430" y="1774192"/>
                  <a:pt x="12190156" y="1769997"/>
                  <a:pt x="12189882" y="1765803"/>
                </a:cubicBezTo>
                <a:cubicBezTo>
                  <a:pt x="12189882" y="1762064"/>
                  <a:pt x="12189882" y="1758416"/>
                  <a:pt x="12189882" y="1754860"/>
                </a:cubicBezTo>
                <a:cubicBezTo>
                  <a:pt x="12189882" y="1740726"/>
                  <a:pt x="12188515" y="1727047"/>
                  <a:pt x="12188059" y="1716104"/>
                </a:cubicBezTo>
                <a:cubicBezTo>
                  <a:pt x="12186691" y="1693581"/>
                  <a:pt x="12183043" y="1675161"/>
                  <a:pt x="12179031" y="1661026"/>
                </a:cubicBezTo>
                <a:cubicBezTo>
                  <a:pt x="12174837" y="1646709"/>
                  <a:pt x="12169274" y="1635220"/>
                  <a:pt x="12163347" y="1625918"/>
                </a:cubicBezTo>
                <a:cubicBezTo>
                  <a:pt x="12157419" y="1616708"/>
                  <a:pt x="12150854" y="1609231"/>
                  <a:pt x="12144288" y="1602118"/>
                </a:cubicBezTo>
                <a:cubicBezTo>
                  <a:pt x="12117570" y="1573667"/>
                  <a:pt x="12091216" y="1552511"/>
                  <a:pt x="12096140" y="1447643"/>
                </a:cubicBezTo>
                <a:lnTo>
                  <a:pt x="12066868" y="1487037"/>
                </a:lnTo>
                <a:cubicBezTo>
                  <a:pt x="11989176" y="1347062"/>
                  <a:pt x="11902819" y="1215749"/>
                  <a:pt x="11805702" y="1091914"/>
                </a:cubicBezTo>
                <a:cubicBezTo>
                  <a:pt x="11708678" y="968079"/>
                  <a:pt x="11601439" y="851539"/>
                  <a:pt x="11483987" y="742568"/>
                </a:cubicBezTo>
                <a:cubicBezTo>
                  <a:pt x="11366444" y="633780"/>
                  <a:pt x="11239144" y="532286"/>
                  <a:pt x="11100992" y="440367"/>
                </a:cubicBezTo>
                <a:cubicBezTo>
                  <a:pt x="10963023" y="348357"/>
                  <a:pt x="10815114" y="265284"/>
                  <a:pt x="10657994" y="192788"/>
                </a:cubicBezTo>
                <a:cubicBezTo>
                  <a:pt x="10628176" y="190782"/>
                  <a:pt x="10598630" y="188138"/>
                  <a:pt x="10569267" y="184764"/>
                </a:cubicBezTo>
                <a:cubicBezTo>
                  <a:pt x="10554677" y="182940"/>
                  <a:pt x="10539996" y="181116"/>
                  <a:pt x="10525315" y="179292"/>
                </a:cubicBezTo>
                <a:cubicBezTo>
                  <a:pt x="10510451" y="177560"/>
                  <a:pt x="10495678" y="175736"/>
                  <a:pt x="10480906" y="173639"/>
                </a:cubicBezTo>
                <a:cubicBezTo>
                  <a:pt x="10421815" y="165614"/>
                  <a:pt x="10363728" y="154671"/>
                  <a:pt x="10304090" y="144367"/>
                </a:cubicBezTo>
                <a:cubicBezTo>
                  <a:pt x="10274453" y="138987"/>
                  <a:pt x="10244908" y="133151"/>
                  <a:pt x="10215454" y="126950"/>
                </a:cubicBezTo>
                <a:cubicBezTo>
                  <a:pt x="10185635" y="121114"/>
                  <a:pt x="10155725" y="115278"/>
                  <a:pt x="10125723" y="109441"/>
                </a:cubicBezTo>
                <a:cubicBezTo>
                  <a:pt x="10095814" y="103241"/>
                  <a:pt x="10065812" y="97040"/>
                  <a:pt x="10035719" y="90748"/>
                </a:cubicBezTo>
                <a:cubicBezTo>
                  <a:pt x="10005262" y="85003"/>
                  <a:pt x="9974805" y="79258"/>
                  <a:pt x="9944347" y="73422"/>
                </a:cubicBezTo>
                <a:cubicBezTo>
                  <a:pt x="9913799" y="67768"/>
                  <a:pt x="9883525" y="61202"/>
                  <a:pt x="9852520" y="56187"/>
                </a:cubicBezTo>
                <a:cubicBezTo>
                  <a:pt x="9821516" y="51172"/>
                  <a:pt x="9790511" y="46247"/>
                  <a:pt x="9759416" y="41232"/>
                </a:cubicBezTo>
                <a:cubicBezTo>
                  <a:pt x="9697590" y="30745"/>
                  <a:pt x="9634395" y="23906"/>
                  <a:pt x="9571384" y="17614"/>
                </a:cubicBezTo>
                <a:cubicBezTo>
                  <a:pt x="9508464" y="10592"/>
                  <a:pt x="9444905" y="8677"/>
                  <a:pt x="9381254" y="7310"/>
                </a:cubicBezTo>
                <a:lnTo>
                  <a:pt x="9332924" y="6854"/>
                </a:lnTo>
                <a:cubicBezTo>
                  <a:pt x="9325355" y="6762"/>
                  <a:pt x="9315689" y="7127"/>
                  <a:pt x="9306662" y="7310"/>
                </a:cubicBezTo>
                <a:lnTo>
                  <a:pt x="9279305" y="8221"/>
                </a:lnTo>
                <a:cubicBezTo>
                  <a:pt x="9242921" y="9589"/>
                  <a:pt x="9206627" y="11687"/>
                  <a:pt x="9170607" y="15699"/>
                </a:cubicBezTo>
                <a:cubicBezTo>
                  <a:pt x="9014582" y="34393"/>
                  <a:pt x="8869409" y="66674"/>
                  <a:pt x="8735361" y="107071"/>
                </a:cubicBezTo>
                <a:cubicBezTo>
                  <a:pt x="8601404" y="147467"/>
                  <a:pt x="8479484" y="195889"/>
                  <a:pt x="8368963" y="248049"/>
                </a:cubicBezTo>
                <a:cubicBezTo>
                  <a:pt x="8258442" y="300209"/>
                  <a:pt x="8159228" y="356108"/>
                  <a:pt x="8069771" y="413193"/>
                </a:cubicBezTo>
                <a:cubicBezTo>
                  <a:pt x="7980223" y="470277"/>
                  <a:pt x="7901162" y="528547"/>
                  <a:pt x="7830947" y="586452"/>
                </a:cubicBezTo>
                <a:cubicBezTo>
                  <a:pt x="7799395" y="620101"/>
                  <a:pt x="7760275" y="613444"/>
                  <a:pt x="7717234" y="593656"/>
                </a:cubicBezTo>
                <a:cubicBezTo>
                  <a:pt x="7673919" y="573868"/>
                  <a:pt x="7628233" y="540858"/>
                  <a:pt x="7583824" y="521526"/>
                </a:cubicBezTo>
                <a:cubicBezTo>
                  <a:pt x="7518350" y="564567"/>
                  <a:pt x="7446949" y="602775"/>
                  <a:pt x="7373906" y="638704"/>
                </a:cubicBezTo>
                <a:cubicBezTo>
                  <a:pt x="7300408" y="674723"/>
                  <a:pt x="7224812" y="708464"/>
                  <a:pt x="7149763" y="742660"/>
                </a:cubicBezTo>
                <a:cubicBezTo>
                  <a:pt x="6999301" y="811143"/>
                  <a:pt x="6851665" y="880902"/>
                  <a:pt x="6727466" y="974645"/>
                </a:cubicBezTo>
                <a:cubicBezTo>
                  <a:pt x="6732937" y="973003"/>
                  <a:pt x="6738955" y="973277"/>
                  <a:pt x="6743059" y="973733"/>
                </a:cubicBezTo>
                <a:cubicBezTo>
                  <a:pt x="6603630" y="1056806"/>
                  <a:pt x="6439855" y="961422"/>
                  <a:pt x="6309636" y="1038295"/>
                </a:cubicBezTo>
                <a:cubicBezTo>
                  <a:pt x="6325139" y="1076594"/>
                  <a:pt x="6304439" y="1087355"/>
                  <a:pt x="6301612" y="1111611"/>
                </a:cubicBezTo>
                <a:cubicBezTo>
                  <a:pt x="6254558" y="1026167"/>
                  <a:pt x="6087408" y="1198514"/>
                  <a:pt x="5915426" y="1373324"/>
                </a:cubicBezTo>
                <a:cubicBezTo>
                  <a:pt x="5829434" y="1461048"/>
                  <a:pt x="5741710" y="1549867"/>
                  <a:pt x="5669670" y="1610872"/>
                </a:cubicBezTo>
                <a:cubicBezTo>
                  <a:pt x="5633742" y="1641056"/>
                  <a:pt x="5601826" y="1664674"/>
                  <a:pt x="5576384" y="1677623"/>
                </a:cubicBezTo>
                <a:cubicBezTo>
                  <a:pt x="5550942" y="1690389"/>
                  <a:pt x="5532066" y="1692942"/>
                  <a:pt x="5522035" y="1681361"/>
                </a:cubicBezTo>
                <a:cubicBezTo>
                  <a:pt x="5509907" y="1694310"/>
                  <a:pt x="5496867" y="1706712"/>
                  <a:pt x="5482641" y="1715831"/>
                </a:cubicBezTo>
                <a:cubicBezTo>
                  <a:pt x="5321146" y="1716104"/>
                  <a:pt x="5141411" y="1641968"/>
                  <a:pt x="4977545" y="1575126"/>
                </a:cubicBezTo>
                <a:cubicBezTo>
                  <a:pt x="4812948" y="1508558"/>
                  <a:pt x="4664127" y="1449558"/>
                  <a:pt x="4544943" y="1486216"/>
                </a:cubicBezTo>
                <a:cubicBezTo>
                  <a:pt x="4525793" y="1535732"/>
                  <a:pt x="4503907" y="1581874"/>
                  <a:pt x="4482843" y="1629748"/>
                </a:cubicBezTo>
                <a:cubicBezTo>
                  <a:pt x="4461778" y="1677623"/>
                  <a:pt x="4441534" y="1726865"/>
                  <a:pt x="4425394" y="1780666"/>
                </a:cubicBezTo>
                <a:cubicBezTo>
                  <a:pt x="4397125" y="1742641"/>
                  <a:pt x="4386638" y="1763705"/>
                  <a:pt x="4375604" y="1792521"/>
                </a:cubicBezTo>
                <a:cubicBezTo>
                  <a:pt x="4364662" y="1821337"/>
                  <a:pt x="4353172" y="1857813"/>
                  <a:pt x="4324356" y="1849970"/>
                </a:cubicBezTo>
                <a:cubicBezTo>
                  <a:pt x="4277576" y="1758052"/>
                  <a:pt x="4240006" y="1700146"/>
                  <a:pt x="4210369" y="1665859"/>
                </a:cubicBezTo>
                <a:cubicBezTo>
                  <a:pt x="4180824" y="1631663"/>
                  <a:pt x="4159394" y="1622180"/>
                  <a:pt x="4145990" y="1628289"/>
                </a:cubicBezTo>
                <a:cubicBezTo>
                  <a:pt x="4119271" y="1640509"/>
                  <a:pt x="4123922" y="1715193"/>
                  <a:pt x="4166507" y="1779390"/>
                </a:cubicBezTo>
                <a:cubicBezTo>
                  <a:pt x="4139606" y="1795621"/>
                  <a:pt x="4111885" y="1805835"/>
                  <a:pt x="4084072" y="1812674"/>
                </a:cubicBezTo>
                <a:cubicBezTo>
                  <a:pt x="4056168" y="1819422"/>
                  <a:pt x="4028264" y="1823617"/>
                  <a:pt x="4000452" y="1825258"/>
                </a:cubicBezTo>
                <a:cubicBezTo>
                  <a:pt x="3972730" y="1827173"/>
                  <a:pt x="3945282" y="1827903"/>
                  <a:pt x="3918473" y="1829453"/>
                </a:cubicBezTo>
                <a:cubicBezTo>
                  <a:pt x="3891663" y="1830912"/>
                  <a:pt x="3865583" y="1832553"/>
                  <a:pt x="3840415" y="1837569"/>
                </a:cubicBezTo>
                <a:cubicBezTo>
                  <a:pt x="3795094" y="1869029"/>
                  <a:pt x="3749499" y="1900307"/>
                  <a:pt x="3702719" y="1936053"/>
                </a:cubicBezTo>
                <a:cubicBezTo>
                  <a:pt x="3663051" y="1970249"/>
                  <a:pt x="3637883" y="1913073"/>
                  <a:pt x="3614995" y="1822158"/>
                </a:cubicBezTo>
                <a:cubicBezTo>
                  <a:pt x="3564202" y="1851338"/>
                  <a:pt x="3545508" y="1841307"/>
                  <a:pt x="3526359" y="1819604"/>
                </a:cubicBezTo>
                <a:cubicBezTo>
                  <a:pt x="3507209" y="1797810"/>
                  <a:pt x="3487239" y="1764800"/>
                  <a:pt x="3433802" y="1745467"/>
                </a:cubicBezTo>
                <a:cubicBezTo>
                  <a:pt x="3420579" y="1677623"/>
                  <a:pt x="3355288" y="1730604"/>
                  <a:pt x="3286622" y="1795530"/>
                </a:cubicBezTo>
                <a:cubicBezTo>
                  <a:pt x="3269296" y="1812218"/>
                  <a:pt x="3252062" y="1828906"/>
                  <a:pt x="3235556" y="1844772"/>
                </a:cubicBezTo>
                <a:cubicBezTo>
                  <a:pt x="3227258" y="1852706"/>
                  <a:pt x="3219142" y="1860457"/>
                  <a:pt x="3211300" y="1867843"/>
                </a:cubicBezTo>
                <a:cubicBezTo>
                  <a:pt x="3203549" y="1874956"/>
                  <a:pt x="3196163" y="1881431"/>
                  <a:pt x="3189050" y="1887449"/>
                </a:cubicBezTo>
                <a:cubicBezTo>
                  <a:pt x="3160964" y="1911158"/>
                  <a:pt x="3139352" y="1924381"/>
                  <a:pt x="3132239" y="1913803"/>
                </a:cubicBezTo>
                <a:lnTo>
                  <a:pt x="3150477" y="1894653"/>
                </a:lnTo>
                <a:cubicBezTo>
                  <a:pt x="3088924" y="1879971"/>
                  <a:pt x="3040867" y="1806655"/>
                  <a:pt x="2995455" y="1734616"/>
                </a:cubicBezTo>
                <a:cubicBezTo>
                  <a:pt x="2950590" y="1660844"/>
                  <a:pt x="2908369" y="1588895"/>
                  <a:pt x="2852470" y="1578773"/>
                </a:cubicBezTo>
                <a:cubicBezTo>
                  <a:pt x="2813897" y="1564183"/>
                  <a:pt x="2776601" y="1549502"/>
                  <a:pt x="2738301" y="1538377"/>
                </a:cubicBezTo>
                <a:cubicBezTo>
                  <a:pt x="2719243" y="1532723"/>
                  <a:pt x="2700002" y="1527708"/>
                  <a:pt x="2680761" y="1523239"/>
                </a:cubicBezTo>
                <a:cubicBezTo>
                  <a:pt x="2671095" y="1521051"/>
                  <a:pt x="2661429" y="1518953"/>
                  <a:pt x="2651763" y="1516947"/>
                </a:cubicBezTo>
                <a:cubicBezTo>
                  <a:pt x="2642006" y="1515032"/>
                  <a:pt x="2632340" y="1513208"/>
                  <a:pt x="2622947" y="1510838"/>
                </a:cubicBezTo>
                <a:cubicBezTo>
                  <a:pt x="2547625" y="1493147"/>
                  <a:pt x="2469111" y="1485578"/>
                  <a:pt x="2395521" y="1473268"/>
                </a:cubicBezTo>
                <a:cubicBezTo>
                  <a:pt x="2376828" y="1470714"/>
                  <a:pt x="2358134" y="1468070"/>
                  <a:pt x="2339531" y="1465516"/>
                </a:cubicBezTo>
                <a:cubicBezTo>
                  <a:pt x="2330230" y="1464331"/>
                  <a:pt x="2320928" y="1463054"/>
                  <a:pt x="2311627" y="1461869"/>
                </a:cubicBezTo>
                <a:cubicBezTo>
                  <a:pt x="2302599" y="1460227"/>
                  <a:pt x="2293663" y="1458586"/>
                  <a:pt x="2284726" y="1456945"/>
                </a:cubicBezTo>
                <a:cubicBezTo>
                  <a:pt x="2248889" y="1450379"/>
                  <a:pt x="2213416" y="1443905"/>
                  <a:pt x="2178400" y="1436701"/>
                </a:cubicBezTo>
                <a:cubicBezTo>
                  <a:pt x="2169554" y="1435059"/>
                  <a:pt x="2161165" y="1432871"/>
                  <a:pt x="2152867" y="1430500"/>
                </a:cubicBezTo>
                <a:cubicBezTo>
                  <a:pt x="2144568" y="1428129"/>
                  <a:pt x="2136270" y="1425849"/>
                  <a:pt x="2128063" y="1423478"/>
                </a:cubicBezTo>
                <a:cubicBezTo>
                  <a:pt x="2111558" y="1418736"/>
                  <a:pt x="2095326" y="1413721"/>
                  <a:pt x="2079277" y="1408341"/>
                </a:cubicBezTo>
                <a:cubicBezTo>
                  <a:pt x="2063319" y="1402961"/>
                  <a:pt x="2047269" y="1397672"/>
                  <a:pt x="2032223" y="1391197"/>
                </a:cubicBezTo>
                <a:cubicBezTo>
                  <a:pt x="2017451" y="1384449"/>
                  <a:pt x="2002951" y="1377337"/>
                  <a:pt x="1988817" y="1369768"/>
                </a:cubicBezTo>
                <a:cubicBezTo>
                  <a:pt x="1966385" y="1436974"/>
                  <a:pt x="1982251" y="1433783"/>
                  <a:pt x="1997024" y="1436336"/>
                </a:cubicBezTo>
                <a:cubicBezTo>
                  <a:pt x="2011706" y="1438889"/>
                  <a:pt x="2025384" y="1447188"/>
                  <a:pt x="2000763" y="1537374"/>
                </a:cubicBezTo>
                <a:cubicBezTo>
                  <a:pt x="1965017" y="1519956"/>
                  <a:pt x="1932736" y="1492873"/>
                  <a:pt x="1902279" y="1462234"/>
                </a:cubicBezTo>
                <a:cubicBezTo>
                  <a:pt x="1886685" y="1447188"/>
                  <a:pt x="1873098" y="1429679"/>
                  <a:pt x="1859511" y="1411988"/>
                </a:cubicBezTo>
                <a:cubicBezTo>
                  <a:pt x="1846015" y="1394298"/>
                  <a:pt x="1832792" y="1376242"/>
                  <a:pt x="1819843" y="1358369"/>
                </a:cubicBezTo>
                <a:cubicBezTo>
                  <a:pt x="1768686" y="1285782"/>
                  <a:pt x="1724916" y="1213196"/>
                  <a:pt x="1670567" y="1174440"/>
                </a:cubicBezTo>
                <a:cubicBezTo>
                  <a:pt x="1663910" y="1130578"/>
                  <a:pt x="1672391" y="1053250"/>
                  <a:pt x="1684063" y="1008841"/>
                </a:cubicBezTo>
                <a:cubicBezTo>
                  <a:pt x="1679139" y="976651"/>
                  <a:pt x="1666554" y="989326"/>
                  <a:pt x="1652694" y="1006196"/>
                </a:cubicBezTo>
                <a:cubicBezTo>
                  <a:pt x="1639106" y="1022975"/>
                  <a:pt x="1623695" y="1044496"/>
                  <a:pt x="1615853" y="1029632"/>
                </a:cubicBezTo>
                <a:lnTo>
                  <a:pt x="1673758" y="915281"/>
                </a:lnTo>
                <a:cubicBezTo>
                  <a:pt x="1632450" y="951848"/>
                  <a:pt x="1636918" y="913730"/>
                  <a:pt x="1646493" y="871145"/>
                </a:cubicBezTo>
                <a:cubicBezTo>
                  <a:pt x="1651326" y="849716"/>
                  <a:pt x="1656706" y="827374"/>
                  <a:pt x="1658530" y="811872"/>
                </a:cubicBezTo>
                <a:cubicBezTo>
                  <a:pt x="1660262" y="796279"/>
                  <a:pt x="1657527" y="787980"/>
                  <a:pt x="1643848" y="795093"/>
                </a:cubicBezTo>
                <a:cubicBezTo>
                  <a:pt x="1615580" y="838135"/>
                  <a:pt x="1601719" y="837587"/>
                  <a:pt x="1593877" y="828195"/>
                </a:cubicBezTo>
                <a:cubicBezTo>
                  <a:pt x="1611932" y="799470"/>
                  <a:pt x="1618862" y="784515"/>
                  <a:pt x="1620048" y="776673"/>
                </a:cubicBezTo>
                <a:cubicBezTo>
                  <a:pt x="1621233" y="768831"/>
                  <a:pt x="1616765" y="768010"/>
                  <a:pt x="1612662" y="767281"/>
                </a:cubicBezTo>
                <a:cubicBezTo>
                  <a:pt x="1604181" y="765913"/>
                  <a:pt x="1594971" y="766004"/>
                  <a:pt x="1630079" y="714938"/>
                </a:cubicBezTo>
                <a:lnTo>
                  <a:pt x="1624151" y="723236"/>
                </a:lnTo>
                <a:cubicBezTo>
                  <a:pt x="1620413" y="717947"/>
                  <a:pt x="1611750" y="722689"/>
                  <a:pt x="1618771" y="699345"/>
                </a:cubicBezTo>
                <a:cubicBezTo>
                  <a:pt x="1614212" y="703448"/>
                  <a:pt x="1605458" y="710926"/>
                  <a:pt x="1593421" y="720865"/>
                </a:cubicBezTo>
                <a:cubicBezTo>
                  <a:pt x="1581657" y="730440"/>
                  <a:pt x="1566520" y="742568"/>
                  <a:pt x="1549285" y="756611"/>
                </a:cubicBezTo>
                <a:cubicBezTo>
                  <a:pt x="1515180" y="783786"/>
                  <a:pt x="1470680" y="817070"/>
                  <a:pt x="1424903" y="849169"/>
                </a:cubicBezTo>
                <a:cubicBezTo>
                  <a:pt x="1380220" y="880902"/>
                  <a:pt x="1333258" y="911815"/>
                  <a:pt x="1293864" y="936619"/>
                </a:cubicBezTo>
                <a:cubicBezTo>
                  <a:pt x="1255473" y="961149"/>
                  <a:pt x="1225107" y="979569"/>
                  <a:pt x="1212888" y="988141"/>
                </a:cubicBezTo>
                <a:lnTo>
                  <a:pt x="1222645" y="966985"/>
                </a:lnTo>
                <a:cubicBezTo>
                  <a:pt x="1205319" y="957866"/>
                  <a:pt x="1131000" y="1025984"/>
                  <a:pt x="1123523" y="1052247"/>
                </a:cubicBezTo>
                <a:cubicBezTo>
                  <a:pt x="1118872" y="1044587"/>
                  <a:pt x="1114768" y="1036836"/>
                  <a:pt x="1110391" y="1029267"/>
                </a:cubicBezTo>
                <a:lnTo>
                  <a:pt x="1118872" y="1024434"/>
                </a:lnTo>
                <a:lnTo>
                  <a:pt x="1106105" y="1002093"/>
                </a:lnTo>
                <a:cubicBezTo>
                  <a:pt x="1110938" y="990329"/>
                  <a:pt x="1151882" y="942182"/>
                  <a:pt x="1198298" y="903791"/>
                </a:cubicBezTo>
                <a:cubicBezTo>
                  <a:pt x="1156807" y="929233"/>
                  <a:pt x="1128538" y="936619"/>
                  <a:pt x="1137201" y="911268"/>
                </a:cubicBezTo>
                <a:cubicBezTo>
                  <a:pt x="1119237" y="952121"/>
                  <a:pt x="1096439" y="1002640"/>
                  <a:pt x="1074736" y="1059816"/>
                </a:cubicBezTo>
                <a:cubicBezTo>
                  <a:pt x="1063611" y="1088449"/>
                  <a:pt x="1051118" y="1119180"/>
                  <a:pt x="1039446" y="1150822"/>
                </a:cubicBezTo>
                <a:cubicBezTo>
                  <a:pt x="1026771" y="1184836"/>
                  <a:pt x="1014369" y="1218120"/>
                  <a:pt x="1002514" y="1249945"/>
                </a:cubicBezTo>
                <a:cubicBezTo>
                  <a:pt x="979626" y="1260888"/>
                  <a:pt x="972696" y="1246298"/>
                  <a:pt x="968501" y="1229063"/>
                </a:cubicBezTo>
                <a:cubicBezTo>
                  <a:pt x="964397" y="1211737"/>
                  <a:pt x="964489" y="1191219"/>
                  <a:pt x="951448" y="1189304"/>
                </a:cubicBezTo>
                <a:cubicBezTo>
                  <a:pt x="962209" y="1168604"/>
                  <a:pt x="971328" y="1147631"/>
                  <a:pt x="979352" y="1126840"/>
                </a:cubicBezTo>
                <a:cubicBezTo>
                  <a:pt x="987651" y="1105957"/>
                  <a:pt x="995493" y="1085166"/>
                  <a:pt x="1002332" y="1065105"/>
                </a:cubicBezTo>
                <a:cubicBezTo>
                  <a:pt x="1009445" y="1045043"/>
                  <a:pt x="1015007" y="1025711"/>
                  <a:pt x="1021755" y="1007199"/>
                </a:cubicBezTo>
                <a:cubicBezTo>
                  <a:pt x="1028412" y="988779"/>
                  <a:pt x="1034704" y="971362"/>
                  <a:pt x="1040905" y="955313"/>
                </a:cubicBezTo>
                <a:cubicBezTo>
                  <a:pt x="1035707" y="955404"/>
                  <a:pt x="1003882" y="979751"/>
                  <a:pt x="978076" y="996713"/>
                </a:cubicBezTo>
                <a:cubicBezTo>
                  <a:pt x="952634" y="1013765"/>
                  <a:pt x="933028" y="1023249"/>
                  <a:pt x="953181" y="995527"/>
                </a:cubicBezTo>
                <a:cubicBezTo>
                  <a:pt x="990569" y="958687"/>
                  <a:pt x="987195" y="956225"/>
                  <a:pt x="980355" y="955404"/>
                </a:cubicBezTo>
                <a:cubicBezTo>
                  <a:pt x="973334" y="954583"/>
                  <a:pt x="963941" y="955404"/>
                  <a:pt x="989930" y="927318"/>
                </a:cubicBezTo>
                <a:cubicBezTo>
                  <a:pt x="1002788" y="921208"/>
                  <a:pt x="1011633" y="918108"/>
                  <a:pt x="1017743" y="917196"/>
                </a:cubicBezTo>
                <a:cubicBezTo>
                  <a:pt x="1024035" y="916284"/>
                  <a:pt x="1027865" y="917652"/>
                  <a:pt x="1030054" y="920205"/>
                </a:cubicBezTo>
                <a:cubicBezTo>
                  <a:pt x="1034522" y="925312"/>
                  <a:pt x="1033063" y="935525"/>
                  <a:pt x="1035525" y="942729"/>
                </a:cubicBezTo>
                <a:cubicBezTo>
                  <a:pt x="1081120" y="901146"/>
                  <a:pt x="1092062" y="881358"/>
                  <a:pt x="1093977" y="868501"/>
                </a:cubicBezTo>
                <a:cubicBezTo>
                  <a:pt x="1095345" y="855552"/>
                  <a:pt x="1089691" y="849624"/>
                  <a:pt x="1100634" y="835399"/>
                </a:cubicBezTo>
                <a:cubicBezTo>
                  <a:pt x="1092427" y="840597"/>
                  <a:pt x="1087320" y="841873"/>
                  <a:pt x="1083764" y="841144"/>
                </a:cubicBezTo>
                <a:cubicBezTo>
                  <a:pt x="1080299" y="840323"/>
                  <a:pt x="1078019" y="837314"/>
                  <a:pt x="1076834" y="834578"/>
                </a:cubicBezTo>
                <a:cubicBezTo>
                  <a:pt x="1075375" y="831660"/>
                  <a:pt x="1073824" y="828560"/>
                  <a:pt x="1070450" y="826827"/>
                </a:cubicBezTo>
                <a:cubicBezTo>
                  <a:pt x="1068809" y="826006"/>
                  <a:pt x="1066529" y="825459"/>
                  <a:pt x="1063794" y="825550"/>
                </a:cubicBezTo>
                <a:cubicBezTo>
                  <a:pt x="1061332" y="825824"/>
                  <a:pt x="1058140" y="826554"/>
                  <a:pt x="1053945" y="828104"/>
                </a:cubicBezTo>
                <a:cubicBezTo>
                  <a:pt x="1103552" y="795823"/>
                  <a:pt x="1118051" y="783421"/>
                  <a:pt x="1126805" y="774849"/>
                </a:cubicBezTo>
                <a:cubicBezTo>
                  <a:pt x="1131182" y="770472"/>
                  <a:pt x="1133918" y="767007"/>
                  <a:pt x="1138842" y="762265"/>
                </a:cubicBezTo>
                <a:cubicBezTo>
                  <a:pt x="1143675" y="757615"/>
                  <a:pt x="1150697" y="750866"/>
                  <a:pt x="1163463" y="741292"/>
                </a:cubicBezTo>
                <a:cubicBezTo>
                  <a:pt x="1168114" y="735273"/>
                  <a:pt x="1159907" y="738100"/>
                  <a:pt x="1146137" y="745213"/>
                </a:cubicBezTo>
                <a:cubicBezTo>
                  <a:pt x="1132459" y="752326"/>
                  <a:pt x="1113309" y="763633"/>
                  <a:pt x="1096075" y="775852"/>
                </a:cubicBezTo>
                <a:cubicBezTo>
                  <a:pt x="1040540" y="808954"/>
                  <a:pt x="1028321" y="824912"/>
                  <a:pt x="1015007" y="841782"/>
                </a:cubicBezTo>
                <a:cubicBezTo>
                  <a:pt x="1001603" y="857649"/>
                  <a:pt x="987833" y="874154"/>
                  <a:pt x="928651" y="907712"/>
                </a:cubicBezTo>
                <a:cubicBezTo>
                  <a:pt x="953546" y="888836"/>
                  <a:pt x="959473" y="879899"/>
                  <a:pt x="957832" y="873698"/>
                </a:cubicBezTo>
                <a:cubicBezTo>
                  <a:pt x="957011" y="870780"/>
                  <a:pt x="954184" y="868865"/>
                  <a:pt x="950992" y="867406"/>
                </a:cubicBezTo>
                <a:cubicBezTo>
                  <a:pt x="947892" y="865856"/>
                  <a:pt x="944427" y="864671"/>
                  <a:pt x="942056" y="863394"/>
                </a:cubicBezTo>
                <a:cubicBezTo>
                  <a:pt x="881780" y="899596"/>
                  <a:pt x="900109" y="897316"/>
                  <a:pt x="839103" y="926315"/>
                </a:cubicBezTo>
                <a:cubicBezTo>
                  <a:pt x="842386" y="917104"/>
                  <a:pt x="824604" y="920296"/>
                  <a:pt x="812841" y="920114"/>
                </a:cubicBezTo>
                <a:cubicBezTo>
                  <a:pt x="801351" y="919931"/>
                  <a:pt x="796153" y="916375"/>
                  <a:pt x="826610" y="895675"/>
                </a:cubicBezTo>
                <a:cubicBezTo>
                  <a:pt x="844392" y="888562"/>
                  <a:pt x="836185" y="898775"/>
                  <a:pt x="836185" y="902970"/>
                </a:cubicBezTo>
                <a:cubicBezTo>
                  <a:pt x="835912" y="898411"/>
                  <a:pt x="863268" y="887468"/>
                  <a:pt x="903483" y="871510"/>
                </a:cubicBezTo>
                <a:cubicBezTo>
                  <a:pt x="943515" y="855734"/>
                  <a:pt x="995949" y="834578"/>
                  <a:pt x="1045738" y="811416"/>
                </a:cubicBezTo>
                <a:cubicBezTo>
                  <a:pt x="1070724" y="799744"/>
                  <a:pt x="1094889" y="788163"/>
                  <a:pt x="1116775" y="776582"/>
                </a:cubicBezTo>
                <a:cubicBezTo>
                  <a:pt x="1138660" y="764636"/>
                  <a:pt x="1158083" y="753420"/>
                  <a:pt x="1173859" y="743936"/>
                </a:cubicBezTo>
                <a:cubicBezTo>
                  <a:pt x="1205319" y="724969"/>
                  <a:pt x="1222189" y="713479"/>
                  <a:pt x="1213162" y="718130"/>
                </a:cubicBezTo>
                <a:cubicBezTo>
                  <a:pt x="1200578" y="727431"/>
                  <a:pt x="1172218" y="745760"/>
                  <a:pt x="1135286" y="766460"/>
                </a:cubicBezTo>
                <a:cubicBezTo>
                  <a:pt x="1116775" y="777038"/>
                  <a:pt x="1096075" y="787433"/>
                  <a:pt x="1074189" y="797464"/>
                </a:cubicBezTo>
                <a:cubicBezTo>
                  <a:pt x="1052304" y="807586"/>
                  <a:pt x="1029142" y="817708"/>
                  <a:pt x="1006527" y="826736"/>
                </a:cubicBezTo>
                <a:cubicBezTo>
                  <a:pt x="960841" y="845156"/>
                  <a:pt x="915885" y="860202"/>
                  <a:pt x="882236" y="870963"/>
                </a:cubicBezTo>
                <a:cubicBezTo>
                  <a:pt x="865457" y="876343"/>
                  <a:pt x="851505" y="880720"/>
                  <a:pt x="841930" y="884185"/>
                </a:cubicBezTo>
                <a:cubicBezTo>
                  <a:pt x="837280" y="886283"/>
                  <a:pt x="832629" y="886283"/>
                  <a:pt x="830167" y="887559"/>
                </a:cubicBezTo>
                <a:cubicBezTo>
                  <a:pt x="827522" y="888653"/>
                  <a:pt x="826337" y="890021"/>
                  <a:pt x="826975" y="891571"/>
                </a:cubicBezTo>
                <a:cubicBezTo>
                  <a:pt x="813844" y="904247"/>
                  <a:pt x="785302" y="918016"/>
                  <a:pt x="757671" y="930783"/>
                </a:cubicBezTo>
                <a:cubicBezTo>
                  <a:pt x="743902" y="937257"/>
                  <a:pt x="730406" y="943367"/>
                  <a:pt x="719098" y="949021"/>
                </a:cubicBezTo>
                <a:cubicBezTo>
                  <a:pt x="708247" y="955404"/>
                  <a:pt x="699401" y="961149"/>
                  <a:pt x="695389" y="966894"/>
                </a:cubicBezTo>
                <a:cubicBezTo>
                  <a:pt x="722199" y="957410"/>
                  <a:pt x="749100" y="947470"/>
                  <a:pt x="775636" y="937166"/>
                </a:cubicBezTo>
                <a:cubicBezTo>
                  <a:pt x="767793" y="950297"/>
                  <a:pt x="738339" y="973915"/>
                  <a:pt x="705329" y="997169"/>
                </a:cubicBezTo>
                <a:cubicBezTo>
                  <a:pt x="672501" y="1020331"/>
                  <a:pt x="635934" y="1042763"/>
                  <a:pt x="613410" y="1052156"/>
                </a:cubicBezTo>
                <a:cubicBezTo>
                  <a:pt x="611860" y="1043675"/>
                  <a:pt x="639946" y="1029632"/>
                  <a:pt x="681072" y="1012215"/>
                </a:cubicBezTo>
                <a:cubicBezTo>
                  <a:pt x="722655" y="994615"/>
                  <a:pt x="776274" y="973551"/>
                  <a:pt x="827613" y="951300"/>
                </a:cubicBezTo>
                <a:cubicBezTo>
                  <a:pt x="853146" y="940267"/>
                  <a:pt x="877859" y="929233"/>
                  <a:pt x="899927" y="918928"/>
                </a:cubicBezTo>
                <a:cubicBezTo>
                  <a:pt x="922086" y="908259"/>
                  <a:pt x="941509" y="898320"/>
                  <a:pt x="956737" y="890295"/>
                </a:cubicBezTo>
                <a:cubicBezTo>
                  <a:pt x="987103" y="874154"/>
                  <a:pt x="1000782" y="865947"/>
                  <a:pt x="984277" y="873242"/>
                </a:cubicBezTo>
                <a:cubicBezTo>
                  <a:pt x="976161" y="881085"/>
                  <a:pt x="968136" y="889109"/>
                  <a:pt x="960111" y="897225"/>
                </a:cubicBezTo>
                <a:cubicBezTo>
                  <a:pt x="939776" y="907803"/>
                  <a:pt x="918620" y="914734"/>
                  <a:pt x="909501" y="913001"/>
                </a:cubicBezTo>
                <a:cubicBezTo>
                  <a:pt x="900474" y="910448"/>
                  <a:pt x="903574" y="899596"/>
                  <a:pt x="933028" y="876890"/>
                </a:cubicBezTo>
                <a:cubicBezTo>
                  <a:pt x="874394" y="913548"/>
                  <a:pt x="847493" y="917287"/>
                  <a:pt x="821139" y="921299"/>
                </a:cubicBezTo>
                <a:lnTo>
                  <a:pt x="829620" y="912454"/>
                </a:lnTo>
                <a:cubicBezTo>
                  <a:pt x="794238" y="921390"/>
                  <a:pt x="802354" y="899870"/>
                  <a:pt x="724752" y="950024"/>
                </a:cubicBezTo>
                <a:cubicBezTo>
                  <a:pt x="734418" y="963429"/>
                  <a:pt x="700405" y="989600"/>
                  <a:pt x="643138" y="1023066"/>
                </a:cubicBezTo>
                <a:cubicBezTo>
                  <a:pt x="585871" y="1056442"/>
                  <a:pt x="504621" y="1095835"/>
                  <a:pt x="421274" y="1133405"/>
                </a:cubicBezTo>
                <a:cubicBezTo>
                  <a:pt x="337745" y="1171340"/>
                  <a:pt x="252118" y="1207360"/>
                  <a:pt x="188012" y="1241647"/>
                </a:cubicBezTo>
                <a:cubicBezTo>
                  <a:pt x="123997" y="1275843"/>
                  <a:pt x="81686" y="1309674"/>
                  <a:pt x="87795" y="1341682"/>
                </a:cubicBezTo>
                <a:cubicBezTo>
                  <a:pt x="114696" y="1311315"/>
                  <a:pt x="138040" y="1292622"/>
                  <a:pt x="157281" y="1281770"/>
                </a:cubicBezTo>
                <a:cubicBezTo>
                  <a:pt x="176705" y="1270919"/>
                  <a:pt x="192389" y="1267909"/>
                  <a:pt x="205976" y="1269277"/>
                </a:cubicBezTo>
                <a:cubicBezTo>
                  <a:pt x="233060" y="1272104"/>
                  <a:pt x="251298" y="1293078"/>
                  <a:pt x="271997" y="1308306"/>
                </a:cubicBezTo>
                <a:cubicBezTo>
                  <a:pt x="251298" y="1324356"/>
                  <a:pt x="227680" y="1347244"/>
                  <a:pt x="207891" y="1373324"/>
                </a:cubicBezTo>
                <a:cubicBezTo>
                  <a:pt x="188195" y="1399222"/>
                  <a:pt x="172784" y="1427855"/>
                  <a:pt x="167221" y="1455212"/>
                </a:cubicBezTo>
                <a:cubicBezTo>
                  <a:pt x="196584" y="1475365"/>
                  <a:pt x="224397" y="1438160"/>
                  <a:pt x="259505" y="1420287"/>
                </a:cubicBezTo>
                <a:cubicBezTo>
                  <a:pt x="250750" y="1437521"/>
                  <a:pt x="245644" y="1457492"/>
                  <a:pt x="234519" y="1478921"/>
                </a:cubicBezTo>
                <a:cubicBezTo>
                  <a:pt x="223758" y="1500260"/>
                  <a:pt x="206980" y="1523239"/>
                  <a:pt x="173604" y="1546219"/>
                </a:cubicBezTo>
                <a:cubicBezTo>
                  <a:pt x="220020" y="1527343"/>
                  <a:pt x="214275" y="1544851"/>
                  <a:pt x="203332" y="1568560"/>
                </a:cubicBezTo>
                <a:cubicBezTo>
                  <a:pt x="192116" y="1592269"/>
                  <a:pt x="176522" y="1621632"/>
                  <a:pt x="200049" y="1623730"/>
                </a:cubicBezTo>
                <a:cubicBezTo>
                  <a:pt x="252848" y="1617073"/>
                  <a:pt x="230780" y="1595370"/>
                  <a:pt x="279201" y="1580689"/>
                </a:cubicBezTo>
                <a:cubicBezTo>
                  <a:pt x="288594" y="1600294"/>
                  <a:pt x="301725" y="1622909"/>
                  <a:pt x="313124" y="1645798"/>
                </a:cubicBezTo>
                <a:cubicBezTo>
                  <a:pt x="324249" y="1668960"/>
                  <a:pt x="335283" y="1691301"/>
                  <a:pt x="340754" y="1710177"/>
                </a:cubicBezTo>
                <a:cubicBezTo>
                  <a:pt x="318413" y="1741364"/>
                  <a:pt x="290782" y="1788235"/>
                  <a:pt x="256222" y="1835380"/>
                </a:cubicBezTo>
                <a:cubicBezTo>
                  <a:pt x="221570" y="1882434"/>
                  <a:pt x="179896" y="1929943"/>
                  <a:pt x="126459" y="1959397"/>
                </a:cubicBezTo>
                <a:cubicBezTo>
                  <a:pt x="105577" y="1926660"/>
                  <a:pt x="145153" y="1898574"/>
                  <a:pt x="180170" y="1873224"/>
                </a:cubicBezTo>
                <a:cubicBezTo>
                  <a:pt x="215187" y="1847964"/>
                  <a:pt x="246009" y="1825805"/>
                  <a:pt x="211174" y="1808479"/>
                </a:cubicBezTo>
                <a:cubicBezTo>
                  <a:pt x="160199" y="1880063"/>
                  <a:pt x="140047" y="1876689"/>
                  <a:pt x="119164" y="1864652"/>
                </a:cubicBezTo>
                <a:cubicBezTo>
                  <a:pt x="98829" y="1852250"/>
                  <a:pt x="78585" y="1831915"/>
                  <a:pt x="24875" y="1870397"/>
                </a:cubicBezTo>
                <a:cubicBezTo>
                  <a:pt x="4357" y="1905869"/>
                  <a:pt x="2989" y="1933682"/>
                  <a:pt x="12564" y="1954838"/>
                </a:cubicBezTo>
                <a:cubicBezTo>
                  <a:pt x="22139" y="1975903"/>
                  <a:pt x="43204" y="1989216"/>
                  <a:pt x="66183" y="1997332"/>
                </a:cubicBezTo>
                <a:lnTo>
                  <a:pt x="76397" y="1974991"/>
                </a:lnTo>
                <a:cubicBezTo>
                  <a:pt x="98008" y="1980553"/>
                  <a:pt x="127827" y="1990858"/>
                  <a:pt x="149166" y="2009916"/>
                </a:cubicBezTo>
                <a:cubicBezTo>
                  <a:pt x="170230" y="2029339"/>
                  <a:pt x="181538" y="2059523"/>
                  <a:pt x="165671" y="2108036"/>
                </a:cubicBezTo>
                <a:cubicBezTo>
                  <a:pt x="117523" y="2146153"/>
                  <a:pt x="100562" y="2192933"/>
                  <a:pt x="69010" y="2183723"/>
                </a:cubicBezTo>
                <a:cubicBezTo>
                  <a:pt x="79771" y="2199407"/>
                  <a:pt x="91169" y="2214089"/>
                  <a:pt x="102568" y="2229135"/>
                </a:cubicBezTo>
                <a:cubicBezTo>
                  <a:pt x="120623" y="2219378"/>
                  <a:pt x="138952" y="2209165"/>
                  <a:pt x="136308" y="2188465"/>
                </a:cubicBezTo>
                <a:cubicBezTo>
                  <a:pt x="186736" y="2169953"/>
                  <a:pt x="188195" y="2206064"/>
                  <a:pt x="180079" y="2246643"/>
                </a:cubicBezTo>
                <a:cubicBezTo>
                  <a:pt x="175519" y="2253209"/>
                  <a:pt x="178073" y="2258133"/>
                  <a:pt x="186371" y="2261143"/>
                </a:cubicBezTo>
                <a:cubicBezTo>
                  <a:pt x="194760" y="2264152"/>
                  <a:pt x="208621" y="2265520"/>
                  <a:pt x="226038" y="2265611"/>
                </a:cubicBezTo>
                <a:cubicBezTo>
                  <a:pt x="261055" y="2265702"/>
                  <a:pt x="309750" y="2261234"/>
                  <a:pt x="358171" y="2253756"/>
                </a:cubicBezTo>
                <a:cubicBezTo>
                  <a:pt x="455926" y="2238345"/>
                  <a:pt x="548483" y="2215274"/>
                  <a:pt x="534075" y="2228862"/>
                </a:cubicBezTo>
                <a:cubicBezTo>
                  <a:pt x="564806" y="2247282"/>
                  <a:pt x="518208" y="2332453"/>
                  <a:pt x="584229" y="2298257"/>
                </a:cubicBezTo>
                <a:cubicBezTo>
                  <a:pt x="592254" y="2287861"/>
                  <a:pt x="570733" y="2282025"/>
                  <a:pt x="534167" y="2278833"/>
                </a:cubicBezTo>
                <a:cubicBezTo>
                  <a:pt x="516020" y="2277010"/>
                  <a:pt x="493587" y="2276645"/>
                  <a:pt x="469969" y="2275277"/>
                </a:cubicBezTo>
                <a:cubicBezTo>
                  <a:pt x="446351" y="2274000"/>
                  <a:pt x="420636" y="2273088"/>
                  <a:pt x="394921" y="2272450"/>
                </a:cubicBezTo>
                <a:cubicBezTo>
                  <a:pt x="341940" y="2271082"/>
                  <a:pt x="290691" y="2269805"/>
                  <a:pt x="256678" y="2268894"/>
                </a:cubicBezTo>
                <a:cubicBezTo>
                  <a:pt x="221296" y="2268438"/>
                  <a:pt x="201964" y="2269714"/>
                  <a:pt x="215369" y="2273818"/>
                </a:cubicBezTo>
                <a:cubicBezTo>
                  <a:pt x="210627" y="2292694"/>
                  <a:pt x="242999" y="2304275"/>
                  <a:pt x="292150" y="2311661"/>
                </a:cubicBezTo>
                <a:cubicBezTo>
                  <a:pt x="316863" y="2315035"/>
                  <a:pt x="346226" y="2316586"/>
                  <a:pt x="376956" y="2317862"/>
                </a:cubicBezTo>
                <a:cubicBezTo>
                  <a:pt x="392367" y="2318318"/>
                  <a:pt x="408143" y="2318774"/>
                  <a:pt x="424192" y="2319230"/>
                </a:cubicBezTo>
                <a:cubicBezTo>
                  <a:pt x="440150" y="2319595"/>
                  <a:pt x="456200" y="2319868"/>
                  <a:pt x="472431" y="2319504"/>
                </a:cubicBezTo>
                <a:cubicBezTo>
                  <a:pt x="504804" y="2319139"/>
                  <a:pt x="536446" y="2318774"/>
                  <a:pt x="565353" y="2319230"/>
                </a:cubicBezTo>
                <a:cubicBezTo>
                  <a:pt x="579761" y="2319504"/>
                  <a:pt x="593531" y="2319960"/>
                  <a:pt x="606297" y="2320780"/>
                </a:cubicBezTo>
                <a:cubicBezTo>
                  <a:pt x="619155" y="2321510"/>
                  <a:pt x="631283" y="2322057"/>
                  <a:pt x="642135" y="2323425"/>
                </a:cubicBezTo>
                <a:cubicBezTo>
                  <a:pt x="685541" y="2328531"/>
                  <a:pt x="709797" y="2341662"/>
                  <a:pt x="698945" y="2370752"/>
                </a:cubicBezTo>
                <a:cubicBezTo>
                  <a:pt x="711712" y="2375767"/>
                  <a:pt x="726667" y="2379780"/>
                  <a:pt x="741987" y="2374764"/>
                </a:cubicBezTo>
                <a:cubicBezTo>
                  <a:pt x="757489" y="2369567"/>
                  <a:pt x="772991" y="2355706"/>
                  <a:pt x="786761" y="2325978"/>
                </a:cubicBezTo>
                <a:cubicBezTo>
                  <a:pt x="798159" y="2350508"/>
                  <a:pt x="779830" y="2375950"/>
                  <a:pt x="758036" y="2403580"/>
                </a:cubicBezTo>
                <a:cubicBezTo>
                  <a:pt x="736242" y="2431210"/>
                  <a:pt x="710800" y="2461029"/>
                  <a:pt x="709979" y="2495681"/>
                </a:cubicBezTo>
                <a:cubicBezTo>
                  <a:pt x="715724" y="2487201"/>
                  <a:pt x="723931" y="2466136"/>
                  <a:pt x="731956" y="2473340"/>
                </a:cubicBezTo>
                <a:cubicBezTo>
                  <a:pt x="727488" y="2502429"/>
                  <a:pt x="723293" y="2531610"/>
                  <a:pt x="719281" y="2560881"/>
                </a:cubicBezTo>
                <a:cubicBezTo>
                  <a:pt x="747823" y="2547841"/>
                  <a:pt x="770711" y="2548480"/>
                  <a:pt x="791411" y="2555501"/>
                </a:cubicBezTo>
                <a:cubicBezTo>
                  <a:pt x="812020" y="2562523"/>
                  <a:pt x="831079" y="2574651"/>
                  <a:pt x="850411" y="2586779"/>
                </a:cubicBezTo>
                <a:cubicBezTo>
                  <a:pt x="869834" y="2598634"/>
                  <a:pt x="889896" y="2609668"/>
                  <a:pt x="912967" y="2612403"/>
                </a:cubicBezTo>
                <a:cubicBezTo>
                  <a:pt x="924456" y="2613771"/>
                  <a:pt x="936767" y="2613042"/>
                  <a:pt x="950081" y="2609212"/>
                </a:cubicBezTo>
                <a:cubicBezTo>
                  <a:pt x="963485" y="2605108"/>
                  <a:pt x="977985" y="2597813"/>
                  <a:pt x="993669" y="2586688"/>
                </a:cubicBezTo>
                <a:cubicBezTo>
                  <a:pt x="968683" y="2613954"/>
                  <a:pt x="936858" y="2653438"/>
                  <a:pt x="902115" y="2689276"/>
                </a:cubicBezTo>
                <a:cubicBezTo>
                  <a:pt x="867372" y="2725296"/>
                  <a:pt x="829346" y="2758671"/>
                  <a:pt x="791867" y="2775450"/>
                </a:cubicBezTo>
                <a:lnTo>
                  <a:pt x="799345" y="2740798"/>
                </a:lnTo>
                <a:cubicBezTo>
                  <a:pt x="783843" y="2755388"/>
                  <a:pt x="735604" y="2756118"/>
                  <a:pt x="706241" y="2814296"/>
                </a:cubicBezTo>
                <a:cubicBezTo>
                  <a:pt x="730679" y="2875302"/>
                  <a:pt x="775544" y="2885606"/>
                  <a:pt x="850137" y="2850316"/>
                </a:cubicBezTo>
                <a:cubicBezTo>
                  <a:pt x="851232" y="2870195"/>
                  <a:pt x="853876" y="2890804"/>
                  <a:pt x="853146" y="2910227"/>
                </a:cubicBezTo>
                <a:cubicBezTo>
                  <a:pt x="856612" y="2902385"/>
                  <a:pt x="858891" y="2895637"/>
                  <a:pt x="863268" y="2886883"/>
                </a:cubicBezTo>
                <a:cubicBezTo>
                  <a:pt x="861536" y="2930654"/>
                  <a:pt x="857250" y="2935943"/>
                  <a:pt x="840654" y="2956369"/>
                </a:cubicBezTo>
                <a:cubicBezTo>
                  <a:pt x="837918" y="2960290"/>
                  <a:pt x="834726" y="2964667"/>
                  <a:pt x="830987" y="2968224"/>
                </a:cubicBezTo>
                <a:cubicBezTo>
                  <a:pt x="804725" y="3061237"/>
                  <a:pt x="864363" y="3055309"/>
                  <a:pt x="933393" y="3040902"/>
                </a:cubicBezTo>
                <a:cubicBezTo>
                  <a:pt x="1003153" y="3025126"/>
                  <a:pt x="1081576" y="2999228"/>
                  <a:pt x="1105558" y="3062605"/>
                </a:cubicBezTo>
                <a:cubicBezTo>
                  <a:pt x="1140301" y="3047376"/>
                  <a:pt x="1119784" y="3033698"/>
                  <a:pt x="1163737" y="3011356"/>
                </a:cubicBezTo>
                <a:cubicBezTo>
                  <a:pt x="1193191" y="3062331"/>
                  <a:pt x="1218451" y="3107105"/>
                  <a:pt x="1246172" y="3148596"/>
                </a:cubicBezTo>
                <a:cubicBezTo>
                  <a:pt x="1260033" y="3169296"/>
                  <a:pt x="1274532" y="3189266"/>
                  <a:pt x="1290581" y="3208508"/>
                </a:cubicBezTo>
                <a:cubicBezTo>
                  <a:pt x="1306722" y="3227110"/>
                  <a:pt x="1324321" y="3245257"/>
                  <a:pt x="1344383" y="3263221"/>
                </a:cubicBezTo>
                <a:cubicBezTo>
                  <a:pt x="1399643" y="3194464"/>
                  <a:pt x="1410951" y="3163551"/>
                  <a:pt x="1402562" y="3070812"/>
                </a:cubicBezTo>
                <a:lnTo>
                  <a:pt x="1462747" y="3118048"/>
                </a:lnTo>
                <a:cubicBezTo>
                  <a:pt x="1398914" y="3212793"/>
                  <a:pt x="1415328" y="3272796"/>
                  <a:pt x="1433019" y="3333072"/>
                </a:cubicBezTo>
                <a:cubicBezTo>
                  <a:pt x="1450254" y="3393713"/>
                  <a:pt x="1468856" y="3452256"/>
                  <a:pt x="1400920" y="3547093"/>
                </a:cubicBezTo>
                <a:cubicBezTo>
                  <a:pt x="1408398" y="3601351"/>
                  <a:pt x="1451074" y="3623692"/>
                  <a:pt x="1502414" y="3600895"/>
                </a:cubicBezTo>
                <a:cubicBezTo>
                  <a:pt x="1521199" y="3548825"/>
                  <a:pt x="1551018" y="3465205"/>
                  <a:pt x="1602175" y="3479339"/>
                </a:cubicBezTo>
                <a:cubicBezTo>
                  <a:pt x="1628711" y="3524478"/>
                  <a:pt x="1639836" y="3539616"/>
                  <a:pt x="1649229" y="3553111"/>
                </a:cubicBezTo>
                <a:cubicBezTo>
                  <a:pt x="1658712" y="3566972"/>
                  <a:pt x="1666646" y="3580012"/>
                  <a:pt x="1688531" y="3621321"/>
                </a:cubicBezTo>
                <a:cubicBezTo>
                  <a:pt x="1686251" y="3694272"/>
                  <a:pt x="1657344" y="3716705"/>
                  <a:pt x="1646402" y="3772969"/>
                </a:cubicBezTo>
                <a:cubicBezTo>
                  <a:pt x="1704763" y="3739320"/>
                  <a:pt x="1716344" y="3781996"/>
                  <a:pt x="1726101" y="3834339"/>
                </a:cubicBezTo>
                <a:cubicBezTo>
                  <a:pt x="1735676" y="3886499"/>
                  <a:pt x="1743153" y="3948508"/>
                  <a:pt x="1790754" y="3952064"/>
                </a:cubicBezTo>
                <a:cubicBezTo>
                  <a:pt x="1852581" y="3942581"/>
                  <a:pt x="1967570" y="3955803"/>
                  <a:pt x="1992465" y="3832606"/>
                </a:cubicBezTo>
                <a:cubicBezTo>
                  <a:pt x="2066693" y="3852303"/>
                  <a:pt x="2051555" y="3942945"/>
                  <a:pt x="2026569" y="4042342"/>
                </a:cubicBezTo>
                <a:close/>
              </a:path>
            </a:pathLst>
          </a:custGeom>
          <a:solidFill>
            <a:schemeClr val="bg1"/>
          </a:solidFill>
          <a:ln w="9525" cap="flat">
            <a:noFill/>
            <a:prstDash val="solid"/>
            <a:miter/>
          </a:ln>
        </p:spPr>
        <p:txBody>
          <a:bodyPr rtlCol="0" anchor="ctr"/>
          <a:lstStyle/>
          <a:p>
            <a:endParaRPr lang="en-US" dirty="0"/>
          </a:p>
        </p:txBody>
      </p:sp>
      <p:pic>
        <p:nvPicPr>
          <p:cNvPr id="6" name="Picture Placeholder 5" descr="A person wearing a hat&#10;&#10;Description generated with very high confidence">
            <a:extLst>
              <a:ext uri="{FF2B5EF4-FFF2-40B4-BE49-F238E27FC236}">
                <a16:creationId xmlns="" xmlns:a16="http://schemas.microsoft.com/office/drawing/2014/main" id="{23963A92-6096-4046-911F-073D3E72429F}"/>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1090" t="11495" r="-1090" b="31961"/>
          <a:stretch/>
        </p:blipFill>
        <p:spPr>
          <a:xfrm>
            <a:off x="843818" y="670697"/>
            <a:ext cx="10013990" cy="3770462"/>
          </a:xfrm>
        </p:spPr>
      </p:pic>
      <p:sp>
        <p:nvSpPr>
          <p:cNvPr id="7" name="TextBox 6">
            <a:extLst>
              <a:ext uri="{FF2B5EF4-FFF2-40B4-BE49-F238E27FC236}">
                <a16:creationId xmlns="" xmlns:a16="http://schemas.microsoft.com/office/drawing/2014/main" id="{B8BD63FB-640C-41E9-9473-368192E85E01}"/>
              </a:ext>
            </a:extLst>
          </p:cNvPr>
          <p:cNvSpPr txBox="1"/>
          <p:nvPr/>
        </p:nvSpPr>
        <p:spPr>
          <a:xfrm>
            <a:off x="504968" y="4710973"/>
            <a:ext cx="4312748" cy="1754326"/>
          </a:xfrm>
          <a:prstGeom prst="rect">
            <a:avLst/>
          </a:prstGeom>
          <a:noFill/>
        </p:spPr>
        <p:txBody>
          <a:bodyPr wrap="square" rtlCol="0">
            <a:spAutoFit/>
          </a:bodyPr>
          <a:lstStyle/>
          <a:p>
            <a:r>
              <a:rPr lang="en-US" sz="5400" dirty="0">
                <a:solidFill>
                  <a:schemeClr val="bg1"/>
                </a:solidFill>
                <a:latin typeface="Roboto Black" panose="02000000000000000000" pitchFamily="2" charset="0"/>
                <a:ea typeface="Roboto Black" panose="02000000000000000000" pitchFamily="2" charset="0"/>
              </a:rPr>
              <a:t>GIANT TEMPLATE</a:t>
            </a:r>
          </a:p>
        </p:txBody>
      </p:sp>
      <p:sp>
        <p:nvSpPr>
          <p:cNvPr id="8" name="TextBox 7">
            <a:extLst>
              <a:ext uri="{FF2B5EF4-FFF2-40B4-BE49-F238E27FC236}">
                <a16:creationId xmlns="" xmlns:a16="http://schemas.microsoft.com/office/drawing/2014/main" id="{2F3AF568-9B10-4EEA-809E-6C61FDAC9157}"/>
              </a:ext>
            </a:extLst>
          </p:cNvPr>
          <p:cNvSpPr txBox="1"/>
          <p:nvPr/>
        </p:nvSpPr>
        <p:spPr>
          <a:xfrm>
            <a:off x="7166215" y="4161315"/>
            <a:ext cx="4076536" cy="1077218"/>
          </a:xfrm>
          <a:prstGeom prst="rect">
            <a:avLst/>
          </a:prstGeom>
          <a:noFill/>
        </p:spPr>
        <p:txBody>
          <a:bodyPr wrap="square" rtlCol="0">
            <a:spAutoFit/>
          </a:bodyPr>
          <a:lstStyle/>
          <a:p>
            <a:pPr algn="r"/>
            <a:r>
              <a:rPr lang="en-US" altLang="ko-KR" sz="1600" dirty="0">
                <a:solidFill>
                  <a:schemeClr val="bg1"/>
                </a:solidFill>
                <a:cs typeface="Arial" pitchFamily="34" charset="0"/>
              </a:rPr>
              <a:t>Ex quaeque volumus definitiones vel, dolore feugiat reprehendunt nec an. Omnis noster ad vis, dicta scaevola perfecto eu pri, eam cu possim aliquam maiorum. </a:t>
            </a:r>
            <a:endParaRPr lang="ko-KR" altLang="en-US" sz="1600" dirty="0">
              <a:solidFill>
                <a:schemeClr val="bg1"/>
              </a:solidFill>
              <a:cs typeface="Arial" pitchFamily="34" charset="0"/>
            </a:endParaRPr>
          </a:p>
        </p:txBody>
      </p:sp>
      <p:sp>
        <p:nvSpPr>
          <p:cNvPr id="9" name="Text Placeholder 4">
            <a:extLst>
              <a:ext uri="{FF2B5EF4-FFF2-40B4-BE49-F238E27FC236}">
                <a16:creationId xmlns="" xmlns:a16="http://schemas.microsoft.com/office/drawing/2014/main" id="{241BD5FB-2167-4003-8E3A-F5605215B1F2}"/>
              </a:ext>
            </a:extLst>
          </p:cNvPr>
          <p:cNvSpPr txBox="1">
            <a:spLocks/>
          </p:cNvSpPr>
          <p:nvPr/>
        </p:nvSpPr>
        <p:spPr>
          <a:xfrm>
            <a:off x="9332883" y="3713517"/>
            <a:ext cx="1909868" cy="43204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ko-KR" sz="2400" b="1" dirty="0">
                <a:solidFill>
                  <a:schemeClr val="bg1"/>
                </a:solidFill>
              </a:rPr>
              <a:t>TEXT HERE</a:t>
            </a:r>
          </a:p>
        </p:txBody>
      </p:sp>
      <p:sp>
        <p:nvSpPr>
          <p:cNvPr id="10" name="TextBox 9">
            <a:extLst>
              <a:ext uri="{FF2B5EF4-FFF2-40B4-BE49-F238E27FC236}">
                <a16:creationId xmlns="" xmlns:a16="http://schemas.microsoft.com/office/drawing/2014/main" id="{46A9DBDB-4CDD-4D6B-87C5-7DFDABBF975C}"/>
              </a:ext>
            </a:extLst>
          </p:cNvPr>
          <p:cNvSpPr txBox="1"/>
          <p:nvPr/>
        </p:nvSpPr>
        <p:spPr>
          <a:xfrm>
            <a:off x="7166215" y="5238533"/>
            <a:ext cx="4076536" cy="1077218"/>
          </a:xfrm>
          <a:prstGeom prst="rect">
            <a:avLst/>
          </a:prstGeom>
          <a:noFill/>
        </p:spPr>
        <p:txBody>
          <a:bodyPr wrap="square" rtlCol="0">
            <a:spAutoFit/>
          </a:bodyPr>
          <a:lstStyle/>
          <a:p>
            <a:pPr algn="r"/>
            <a:r>
              <a:rPr lang="en-US" altLang="ko-KR" sz="1600" dirty="0">
                <a:solidFill>
                  <a:schemeClr val="bg1"/>
                </a:solidFill>
                <a:cs typeface="Arial" pitchFamily="34" charset="0"/>
              </a:rPr>
              <a:t>Ex quaeque volumus definitiones vel, dolore feugiat reprehendunt nec an. Omnis noster ad vis, dicta scaevola perfecto eu pri, eam cu possim aliquam maiorum. </a:t>
            </a:r>
            <a:endParaRPr lang="ko-KR" altLang="en-US" sz="1600" dirty="0">
              <a:solidFill>
                <a:schemeClr val="bg1"/>
              </a:solidFill>
              <a:cs typeface="Arial" pitchFamily="34" charset="0"/>
            </a:endParaRPr>
          </a:p>
        </p:txBody>
      </p:sp>
    </p:spTree>
    <p:extLst>
      <p:ext uri="{BB962C8B-B14F-4D97-AF65-F5344CB8AC3E}">
        <p14:creationId xmlns:p14="http://schemas.microsoft.com/office/powerpoint/2010/main" val="69815880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 xmlns:a16="http://schemas.microsoft.com/office/drawing/2014/main" id="{553C3A88-A4BA-4A55-AC3A-3CEE2F323E53}"/>
              </a:ext>
            </a:extLst>
          </p:cNvPr>
          <p:cNvSpPr/>
          <p:nvPr/>
        </p:nvSpPr>
        <p:spPr>
          <a:xfrm>
            <a:off x="0" y="228386"/>
            <a:ext cx="12191999" cy="3838575"/>
          </a:xfrm>
          <a:custGeom>
            <a:avLst/>
            <a:gdLst>
              <a:gd name="connsiteX0" fmla="*/ 7144 w 12201525"/>
              <a:gd name="connsiteY0" fmla="*/ 3836861 h 3838575"/>
              <a:gd name="connsiteX1" fmla="*/ 1904048 w 12201525"/>
              <a:gd name="connsiteY1" fmla="*/ 2380583 h 3838575"/>
              <a:gd name="connsiteX2" fmla="*/ 3733610 w 12201525"/>
              <a:gd name="connsiteY2" fmla="*/ 3671221 h 3838575"/>
              <a:gd name="connsiteX3" fmla="*/ 12199144 w 12201525"/>
              <a:gd name="connsiteY3" fmla="*/ 2734723 h 3838575"/>
              <a:gd name="connsiteX4" fmla="*/ 12199144 w 12201525"/>
              <a:gd name="connsiteY4" fmla="*/ 7144 h 3838575"/>
              <a:gd name="connsiteX5" fmla="*/ 7144 w 12201525"/>
              <a:gd name="connsiteY5" fmla="*/ 7144 h 383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1525" h="3838575">
                <a:moveTo>
                  <a:pt x="7144" y="3836861"/>
                </a:moveTo>
                <a:lnTo>
                  <a:pt x="1904048" y="2380583"/>
                </a:lnTo>
                <a:lnTo>
                  <a:pt x="3733610" y="3671221"/>
                </a:lnTo>
                <a:lnTo>
                  <a:pt x="12199144" y="2734723"/>
                </a:lnTo>
                <a:lnTo>
                  <a:pt x="12199144" y="7144"/>
                </a:lnTo>
                <a:lnTo>
                  <a:pt x="7144" y="7144"/>
                </a:lnTo>
                <a:close/>
              </a:path>
            </a:pathLst>
          </a:custGeom>
          <a:solidFill>
            <a:srgbClr val="E72B3C"/>
          </a:solidFill>
          <a:ln w="9525" cap="flat">
            <a:noFill/>
            <a:prstDash val="solid"/>
            <a:miter/>
          </a:ln>
        </p:spPr>
        <p:txBody>
          <a:bodyPr rtlCol="0" anchor="ctr"/>
          <a:lstStyle/>
          <a:p>
            <a:endParaRPr lang="en-US" dirty="0"/>
          </a:p>
        </p:txBody>
      </p:sp>
      <p:pic>
        <p:nvPicPr>
          <p:cNvPr id="7" name="Picture Placeholder 6" descr="A picture containing sky, outdoor&#10;&#10;Description generated with high confidence">
            <a:extLst>
              <a:ext uri="{FF2B5EF4-FFF2-40B4-BE49-F238E27FC236}">
                <a16:creationId xmlns="" xmlns:a16="http://schemas.microsoft.com/office/drawing/2014/main" id="{FDC9D6D7-1659-461C-ADFD-F2373D2994E9}"/>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22083" b="22083"/>
          <a:stretch>
            <a:fillRect/>
          </a:stretch>
        </p:blipFill>
        <p:spPr/>
      </p:pic>
      <p:sp>
        <p:nvSpPr>
          <p:cNvPr id="8" name="TextBox 7">
            <a:extLst>
              <a:ext uri="{FF2B5EF4-FFF2-40B4-BE49-F238E27FC236}">
                <a16:creationId xmlns="" xmlns:a16="http://schemas.microsoft.com/office/drawing/2014/main" id="{0A8FAC5E-BE82-4031-87E1-556716FD365C}"/>
              </a:ext>
            </a:extLst>
          </p:cNvPr>
          <p:cNvSpPr txBox="1"/>
          <p:nvPr/>
        </p:nvSpPr>
        <p:spPr>
          <a:xfrm>
            <a:off x="560386" y="4835664"/>
            <a:ext cx="4312748" cy="1446550"/>
          </a:xfrm>
          <a:prstGeom prst="rect">
            <a:avLst/>
          </a:prstGeom>
          <a:noFill/>
        </p:spPr>
        <p:txBody>
          <a:bodyPr wrap="square" rtlCol="0">
            <a:spAutoFit/>
          </a:bodyPr>
          <a:lstStyle/>
          <a:p>
            <a:r>
              <a:rPr lang="en-US" sz="4400" dirty="0">
                <a:solidFill>
                  <a:schemeClr val="bg1"/>
                </a:solidFill>
                <a:latin typeface="Roboto Black" panose="02000000000000000000" pitchFamily="2" charset="0"/>
                <a:ea typeface="Roboto Black" panose="02000000000000000000" pitchFamily="2" charset="0"/>
              </a:rPr>
              <a:t>GIANT TEMPLATE</a:t>
            </a:r>
          </a:p>
        </p:txBody>
      </p:sp>
      <p:sp>
        <p:nvSpPr>
          <p:cNvPr id="9" name="TextBox 8">
            <a:extLst>
              <a:ext uri="{FF2B5EF4-FFF2-40B4-BE49-F238E27FC236}">
                <a16:creationId xmlns="" xmlns:a16="http://schemas.microsoft.com/office/drawing/2014/main" id="{9B7EA2EA-31F0-4FAA-B363-44019CD64ECD}"/>
              </a:ext>
            </a:extLst>
          </p:cNvPr>
          <p:cNvSpPr txBox="1"/>
          <p:nvPr/>
        </p:nvSpPr>
        <p:spPr>
          <a:xfrm>
            <a:off x="7166215" y="4161315"/>
            <a:ext cx="4076536" cy="1077218"/>
          </a:xfrm>
          <a:prstGeom prst="rect">
            <a:avLst/>
          </a:prstGeom>
          <a:noFill/>
        </p:spPr>
        <p:txBody>
          <a:bodyPr wrap="square" rtlCol="0">
            <a:spAutoFit/>
          </a:bodyPr>
          <a:lstStyle/>
          <a:p>
            <a:pPr algn="r"/>
            <a:r>
              <a:rPr lang="en-US" altLang="ko-KR" sz="1600" dirty="0">
                <a:solidFill>
                  <a:schemeClr val="bg1"/>
                </a:solidFill>
                <a:cs typeface="Arial" pitchFamily="34" charset="0"/>
              </a:rPr>
              <a:t>Ex quaeque volumus definitiones vel, dolore feugiat reprehendunt nec an. Omnis noster ad vis, dicta scaevola perfecto eu pri, eam cu possim aliquam maiorum. </a:t>
            </a:r>
            <a:endParaRPr lang="ko-KR" altLang="en-US" sz="1600" dirty="0">
              <a:solidFill>
                <a:schemeClr val="bg1"/>
              </a:solidFill>
              <a:cs typeface="Arial" pitchFamily="34" charset="0"/>
            </a:endParaRPr>
          </a:p>
        </p:txBody>
      </p:sp>
      <p:sp>
        <p:nvSpPr>
          <p:cNvPr id="10" name="Text Placeholder 4">
            <a:extLst>
              <a:ext uri="{FF2B5EF4-FFF2-40B4-BE49-F238E27FC236}">
                <a16:creationId xmlns="" xmlns:a16="http://schemas.microsoft.com/office/drawing/2014/main" id="{4E4995BA-EED4-4A24-9335-890518F7BDD2}"/>
              </a:ext>
            </a:extLst>
          </p:cNvPr>
          <p:cNvSpPr txBox="1">
            <a:spLocks/>
          </p:cNvSpPr>
          <p:nvPr/>
        </p:nvSpPr>
        <p:spPr>
          <a:xfrm>
            <a:off x="9332883" y="3713517"/>
            <a:ext cx="1909868" cy="43204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ko-KR" sz="2400" b="1" dirty="0">
                <a:solidFill>
                  <a:schemeClr val="bg1"/>
                </a:solidFill>
              </a:rPr>
              <a:t>TEXT HERE</a:t>
            </a:r>
          </a:p>
        </p:txBody>
      </p:sp>
      <p:sp>
        <p:nvSpPr>
          <p:cNvPr id="11" name="TextBox 10">
            <a:extLst>
              <a:ext uri="{FF2B5EF4-FFF2-40B4-BE49-F238E27FC236}">
                <a16:creationId xmlns="" xmlns:a16="http://schemas.microsoft.com/office/drawing/2014/main" id="{2F1A83DF-D87E-47E5-8E82-C88FEC07D1D4}"/>
              </a:ext>
            </a:extLst>
          </p:cNvPr>
          <p:cNvSpPr txBox="1"/>
          <p:nvPr/>
        </p:nvSpPr>
        <p:spPr>
          <a:xfrm>
            <a:off x="7166215" y="5238533"/>
            <a:ext cx="4076536" cy="1077218"/>
          </a:xfrm>
          <a:prstGeom prst="rect">
            <a:avLst/>
          </a:prstGeom>
          <a:noFill/>
        </p:spPr>
        <p:txBody>
          <a:bodyPr wrap="square" rtlCol="0">
            <a:spAutoFit/>
          </a:bodyPr>
          <a:lstStyle/>
          <a:p>
            <a:pPr algn="r"/>
            <a:r>
              <a:rPr lang="en-US" altLang="ko-KR" sz="1600" dirty="0">
                <a:solidFill>
                  <a:schemeClr val="bg1"/>
                </a:solidFill>
                <a:cs typeface="Arial" pitchFamily="34" charset="0"/>
              </a:rPr>
              <a:t>Ex quaeque volumus definitiones vel, dolore feugiat reprehendunt nec an. Omnis noster ad vis, dicta scaevola perfecto eu pri, eam cu possim aliquam maiorum. </a:t>
            </a:r>
            <a:endParaRPr lang="ko-KR" altLang="en-US" sz="1600" dirty="0">
              <a:solidFill>
                <a:schemeClr val="bg1"/>
              </a:solidFill>
              <a:cs typeface="Arial" pitchFamily="34" charset="0"/>
            </a:endParaRPr>
          </a:p>
        </p:txBody>
      </p:sp>
    </p:spTree>
    <p:extLst>
      <p:ext uri="{BB962C8B-B14F-4D97-AF65-F5344CB8AC3E}">
        <p14:creationId xmlns:p14="http://schemas.microsoft.com/office/powerpoint/2010/main" val="300313242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Clouds in the sky&#10;&#10;Description generated with very high confidence">
            <a:extLst>
              <a:ext uri="{FF2B5EF4-FFF2-40B4-BE49-F238E27FC236}">
                <a16:creationId xmlns="" xmlns:a16="http://schemas.microsoft.com/office/drawing/2014/main" id="{95BCBDD8-4FCC-4E0C-A4F0-226CE329331A}"/>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0378" r="20378"/>
          <a:stretch>
            <a:fillRect/>
          </a:stretch>
        </p:blipFill>
        <p:spPr/>
      </p:pic>
      <p:sp>
        <p:nvSpPr>
          <p:cNvPr id="17" name="TextBox 16">
            <a:extLst>
              <a:ext uri="{FF2B5EF4-FFF2-40B4-BE49-F238E27FC236}">
                <a16:creationId xmlns="" xmlns:a16="http://schemas.microsoft.com/office/drawing/2014/main" id="{D3638AA4-9DD5-4DE9-882B-D166C2CCD27D}"/>
              </a:ext>
            </a:extLst>
          </p:cNvPr>
          <p:cNvSpPr txBox="1"/>
          <p:nvPr/>
        </p:nvSpPr>
        <p:spPr>
          <a:xfrm>
            <a:off x="6730009" y="4092447"/>
            <a:ext cx="5069267" cy="830997"/>
          </a:xfrm>
          <a:prstGeom prst="rect">
            <a:avLst/>
          </a:prstGeom>
          <a:noFill/>
        </p:spPr>
        <p:txBody>
          <a:bodyPr wrap="square" rtlCol="0">
            <a:spAutoFit/>
          </a:bodyPr>
          <a:lstStyle/>
          <a:p>
            <a:pPr algn="just"/>
            <a:r>
              <a:rPr lang="en-US" altLang="ko-KR" sz="1600" dirty="0">
                <a:solidFill>
                  <a:schemeClr val="bg1"/>
                </a:solidFill>
                <a:cs typeface="Arial" pitchFamily="34" charset="0"/>
              </a:rPr>
              <a:t>Ex quaeque volumus definitiones vel, dolore feugiat reprehendunt nec an. Omnis noster ad vis, dicta scaevola perfecto eu pri, eam cu possim aliquam maiorum. </a:t>
            </a:r>
            <a:endParaRPr lang="ko-KR" altLang="en-US" sz="1600" dirty="0">
              <a:solidFill>
                <a:schemeClr val="bg1"/>
              </a:solidFill>
              <a:cs typeface="Arial" pitchFamily="34" charset="0"/>
            </a:endParaRPr>
          </a:p>
        </p:txBody>
      </p:sp>
      <p:sp>
        <p:nvSpPr>
          <p:cNvPr id="18" name="TextBox 17">
            <a:extLst>
              <a:ext uri="{FF2B5EF4-FFF2-40B4-BE49-F238E27FC236}">
                <a16:creationId xmlns="" xmlns:a16="http://schemas.microsoft.com/office/drawing/2014/main" id="{F30194B9-F6AD-4A5C-A186-0F4349462303}"/>
              </a:ext>
            </a:extLst>
          </p:cNvPr>
          <p:cNvSpPr txBox="1"/>
          <p:nvPr/>
        </p:nvSpPr>
        <p:spPr>
          <a:xfrm>
            <a:off x="5956190" y="528018"/>
            <a:ext cx="5843086" cy="769441"/>
          </a:xfrm>
          <a:prstGeom prst="rect">
            <a:avLst/>
          </a:prstGeom>
          <a:noFill/>
        </p:spPr>
        <p:txBody>
          <a:bodyPr wrap="square" rtlCol="0">
            <a:spAutoFit/>
          </a:bodyPr>
          <a:lstStyle/>
          <a:p>
            <a:pPr algn="r"/>
            <a:r>
              <a:rPr lang="en-US" sz="4400" dirty="0" smtClean="0">
                <a:solidFill>
                  <a:schemeClr val="bg1"/>
                </a:solidFill>
                <a:latin typeface="Roboto Black" panose="02000000000000000000" pitchFamily="2" charset="0"/>
                <a:ea typeface="Roboto Black" panose="02000000000000000000" pitchFamily="2" charset="0"/>
              </a:rPr>
              <a:t>TEMPLATE</a:t>
            </a:r>
            <a:endParaRPr lang="en-US" sz="4400" dirty="0">
              <a:solidFill>
                <a:schemeClr val="bg1"/>
              </a:solidFill>
              <a:latin typeface="Roboto Black" panose="02000000000000000000" pitchFamily="2" charset="0"/>
              <a:ea typeface="Roboto Black" panose="02000000000000000000" pitchFamily="2" charset="0"/>
            </a:endParaRPr>
          </a:p>
        </p:txBody>
      </p:sp>
      <p:sp>
        <p:nvSpPr>
          <p:cNvPr id="19" name="Rectangle: Rounded Corners 18">
            <a:extLst>
              <a:ext uri="{FF2B5EF4-FFF2-40B4-BE49-F238E27FC236}">
                <a16:creationId xmlns="" xmlns:a16="http://schemas.microsoft.com/office/drawing/2014/main" id="{EF9149B3-5C31-493D-BD53-82FC206CD5E7}"/>
              </a:ext>
            </a:extLst>
          </p:cNvPr>
          <p:cNvSpPr/>
          <p:nvPr/>
        </p:nvSpPr>
        <p:spPr>
          <a:xfrm>
            <a:off x="10164439" y="5352804"/>
            <a:ext cx="1524000" cy="498764"/>
          </a:xfrm>
          <a:prstGeom prst="roundRect">
            <a:avLst/>
          </a:prstGeom>
          <a:solidFill>
            <a:srgbClr val="E72B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Text Here</a:t>
            </a:r>
          </a:p>
        </p:txBody>
      </p:sp>
      <p:sp>
        <p:nvSpPr>
          <p:cNvPr id="20" name="TextBox 19">
            <a:extLst>
              <a:ext uri="{FF2B5EF4-FFF2-40B4-BE49-F238E27FC236}">
                <a16:creationId xmlns="" xmlns:a16="http://schemas.microsoft.com/office/drawing/2014/main" id="{B885F075-0119-4A9D-B48B-9BB5AA1D29E0}"/>
              </a:ext>
            </a:extLst>
          </p:cNvPr>
          <p:cNvSpPr txBox="1"/>
          <p:nvPr/>
        </p:nvSpPr>
        <p:spPr>
          <a:xfrm>
            <a:off x="6730009" y="3013501"/>
            <a:ext cx="5069267" cy="830997"/>
          </a:xfrm>
          <a:prstGeom prst="rect">
            <a:avLst/>
          </a:prstGeom>
          <a:noFill/>
        </p:spPr>
        <p:txBody>
          <a:bodyPr wrap="square" rtlCol="0">
            <a:spAutoFit/>
          </a:bodyPr>
          <a:lstStyle/>
          <a:p>
            <a:pPr algn="just"/>
            <a:r>
              <a:rPr lang="en-US" altLang="ko-KR" sz="1600" dirty="0">
                <a:solidFill>
                  <a:schemeClr val="bg1"/>
                </a:solidFill>
                <a:cs typeface="Arial" pitchFamily="34" charset="0"/>
              </a:rPr>
              <a:t>Ex quaeque volumus definitiones vel, dolore feugiat reprehendunt nec an. Omnis noster ad vis, dicta scaevola perfecto eu pri, eam cu possim aliquam maiorum. </a:t>
            </a:r>
            <a:endParaRPr lang="ko-KR" altLang="en-US" sz="1600" dirty="0">
              <a:solidFill>
                <a:schemeClr val="bg1"/>
              </a:solidFill>
              <a:cs typeface="Arial" pitchFamily="34" charset="0"/>
            </a:endParaRPr>
          </a:p>
        </p:txBody>
      </p:sp>
      <p:sp>
        <p:nvSpPr>
          <p:cNvPr id="30" name="Rectangle 29">
            <a:extLst>
              <a:ext uri="{FF2B5EF4-FFF2-40B4-BE49-F238E27FC236}">
                <a16:creationId xmlns="" xmlns:a16="http://schemas.microsoft.com/office/drawing/2014/main" id="{3C4F04C6-46F1-4678-B6C3-89636444FAAC}"/>
              </a:ext>
            </a:extLst>
          </p:cNvPr>
          <p:cNvSpPr/>
          <p:nvPr/>
        </p:nvSpPr>
        <p:spPr>
          <a:xfrm rot="10800000">
            <a:off x="706582" y="528018"/>
            <a:ext cx="4615599" cy="5761946"/>
          </a:xfrm>
          <a:prstGeom prst="rect">
            <a:avLst/>
          </a:prstGeom>
          <a:gradFill>
            <a:gsLst>
              <a:gs pos="70000">
                <a:srgbClr val="E72B3C"/>
              </a:gs>
              <a:gs pos="0">
                <a:srgbClr val="0D1E25">
                  <a:alpha val="0"/>
                </a:srgbClr>
              </a:gs>
            </a:gsLst>
            <a:lin ang="5400000" scaled="0"/>
          </a:gradFill>
          <a:ln>
            <a:noFill/>
          </a:ln>
          <a:effectLst>
            <a:outerShdw blurRad="177800" dist="76200" dir="8160000" sx="103000" sy="103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 xmlns:a16="http://schemas.microsoft.com/office/drawing/2014/main" id="{DE44B41C-6DD2-4E39-9D99-0AE7E72A0480}"/>
              </a:ext>
            </a:extLst>
          </p:cNvPr>
          <p:cNvSpPr txBox="1"/>
          <p:nvPr/>
        </p:nvSpPr>
        <p:spPr>
          <a:xfrm>
            <a:off x="1142367" y="1297459"/>
            <a:ext cx="3744027" cy="1323439"/>
          </a:xfrm>
          <a:prstGeom prst="rect">
            <a:avLst/>
          </a:prstGeom>
          <a:noFill/>
        </p:spPr>
        <p:txBody>
          <a:bodyPr wrap="square" rtlCol="0">
            <a:spAutoFit/>
          </a:bodyPr>
          <a:lstStyle/>
          <a:p>
            <a:pPr algn="ctr"/>
            <a:r>
              <a:rPr lang="en-US" altLang="ko-KR" sz="1600" dirty="0">
                <a:solidFill>
                  <a:schemeClr val="bg1"/>
                </a:solidFill>
                <a:cs typeface="Arial" pitchFamily="34" charset="0"/>
              </a:rPr>
              <a:t>Ex quaeque volumus definitiones vel, dolore feugiat reprehendunt nec an. Omnis noster ad vis, dicta scaevola perfecto eu pri, eam cu possim aliquam maiorum. </a:t>
            </a:r>
            <a:endParaRPr lang="ko-KR" altLang="en-US" sz="1600" dirty="0">
              <a:solidFill>
                <a:schemeClr val="bg1"/>
              </a:solidFill>
              <a:cs typeface="Arial" pitchFamily="34" charset="0"/>
            </a:endParaRPr>
          </a:p>
        </p:txBody>
      </p:sp>
    </p:spTree>
    <p:extLst>
      <p:ext uri="{BB962C8B-B14F-4D97-AF65-F5344CB8AC3E}">
        <p14:creationId xmlns:p14="http://schemas.microsoft.com/office/powerpoint/2010/main" val="266238721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 xmlns:a16="http://schemas.microsoft.com/office/drawing/2014/main" id="{1F1AA902-3B14-4F47-8BDD-77E250A5A828}"/>
              </a:ext>
            </a:extLst>
          </p:cNvPr>
          <p:cNvSpPr/>
          <p:nvPr/>
        </p:nvSpPr>
        <p:spPr>
          <a:xfrm>
            <a:off x="0" y="1"/>
            <a:ext cx="4029075" cy="7082054"/>
          </a:xfrm>
          <a:custGeom>
            <a:avLst/>
            <a:gdLst>
              <a:gd name="connsiteX0" fmla="*/ 4023932 w 4029075"/>
              <a:gd name="connsiteY0" fmla="*/ 7144 h 6867525"/>
              <a:gd name="connsiteX1" fmla="*/ 4023932 w 4029075"/>
              <a:gd name="connsiteY1" fmla="*/ 2899982 h 6867525"/>
              <a:gd name="connsiteX2" fmla="*/ 2015585 w 4029075"/>
              <a:gd name="connsiteY2" fmla="*/ 2899982 h 6867525"/>
              <a:gd name="connsiteX3" fmla="*/ 2015585 w 4029075"/>
              <a:gd name="connsiteY3" fmla="*/ 4590003 h 6867525"/>
              <a:gd name="connsiteX4" fmla="*/ 4023932 w 4029075"/>
              <a:gd name="connsiteY4" fmla="*/ 4590003 h 6867525"/>
              <a:gd name="connsiteX5" fmla="*/ 4023932 w 4029075"/>
              <a:gd name="connsiteY5" fmla="*/ 6865144 h 6867525"/>
              <a:gd name="connsiteX6" fmla="*/ 7144 w 4029075"/>
              <a:gd name="connsiteY6" fmla="*/ 6865144 h 6867525"/>
              <a:gd name="connsiteX7" fmla="*/ 7144 w 4029075"/>
              <a:gd name="connsiteY7" fmla="*/ 7144 h 686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29075" h="6867525">
                <a:moveTo>
                  <a:pt x="4023932" y="7144"/>
                </a:moveTo>
                <a:lnTo>
                  <a:pt x="4023932" y="2899982"/>
                </a:lnTo>
                <a:lnTo>
                  <a:pt x="2015585" y="2899982"/>
                </a:lnTo>
                <a:lnTo>
                  <a:pt x="2015585" y="4590003"/>
                </a:lnTo>
                <a:lnTo>
                  <a:pt x="4023932" y="4590003"/>
                </a:lnTo>
                <a:lnTo>
                  <a:pt x="4023932" y="6865144"/>
                </a:lnTo>
                <a:lnTo>
                  <a:pt x="7144" y="6865144"/>
                </a:lnTo>
                <a:lnTo>
                  <a:pt x="7144" y="7144"/>
                </a:lnTo>
                <a:close/>
              </a:path>
            </a:pathLst>
          </a:custGeom>
          <a:solidFill>
            <a:srgbClr val="E72B3C"/>
          </a:solidFill>
          <a:ln w="9525" cap="flat">
            <a:noFill/>
            <a:prstDash val="solid"/>
            <a:miter/>
          </a:ln>
        </p:spPr>
        <p:txBody>
          <a:bodyPr rtlCol="0" anchor="ctr"/>
          <a:lstStyle/>
          <a:p>
            <a:endParaRPr lang="en-US" dirty="0"/>
          </a:p>
        </p:txBody>
      </p:sp>
      <p:pic>
        <p:nvPicPr>
          <p:cNvPr id="8" name="Picture Placeholder 7" descr="A person standing in front of a window&#10;&#10;Description generated with very high confidence">
            <a:extLst>
              <a:ext uri="{FF2B5EF4-FFF2-40B4-BE49-F238E27FC236}">
                <a16:creationId xmlns="" xmlns:a16="http://schemas.microsoft.com/office/drawing/2014/main" id="{8255112E-16B3-4DFD-92B5-38C06408FE26}"/>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34000" r="26926"/>
          <a:stretch/>
        </p:blipFill>
        <p:spPr>
          <a:xfrm>
            <a:off x="-228383" y="0"/>
            <a:ext cx="4016788" cy="6858000"/>
          </a:xfrm>
        </p:spPr>
      </p:pic>
      <p:sp>
        <p:nvSpPr>
          <p:cNvPr id="9" name="TextBox 8">
            <a:extLst>
              <a:ext uri="{FF2B5EF4-FFF2-40B4-BE49-F238E27FC236}">
                <a16:creationId xmlns="" xmlns:a16="http://schemas.microsoft.com/office/drawing/2014/main" id="{BCECEC49-B114-418D-86E0-E8E589C7BDBC}"/>
              </a:ext>
            </a:extLst>
          </p:cNvPr>
          <p:cNvSpPr txBox="1"/>
          <p:nvPr/>
        </p:nvSpPr>
        <p:spPr>
          <a:xfrm>
            <a:off x="2014537" y="3034573"/>
            <a:ext cx="4312748" cy="830997"/>
          </a:xfrm>
          <a:prstGeom prst="rect">
            <a:avLst/>
          </a:prstGeom>
          <a:noFill/>
        </p:spPr>
        <p:txBody>
          <a:bodyPr wrap="square" rtlCol="0">
            <a:spAutoFit/>
          </a:bodyPr>
          <a:lstStyle/>
          <a:p>
            <a:r>
              <a:rPr lang="en-US" sz="4800" dirty="0" smtClean="0">
                <a:solidFill>
                  <a:srgbClr val="E72B3C"/>
                </a:solidFill>
                <a:latin typeface="Roboto Black" panose="02000000000000000000" pitchFamily="2" charset="0"/>
                <a:ea typeface="Roboto Black" panose="02000000000000000000" pitchFamily="2" charset="0"/>
              </a:rPr>
              <a:t> </a:t>
            </a:r>
            <a:r>
              <a:rPr lang="en-US" sz="4800" dirty="0">
                <a:solidFill>
                  <a:schemeClr val="bg1"/>
                </a:solidFill>
                <a:latin typeface="Roboto Black" panose="02000000000000000000" pitchFamily="2" charset="0"/>
                <a:ea typeface="Roboto Black" panose="02000000000000000000" pitchFamily="2" charset="0"/>
              </a:rPr>
              <a:t>TEMPLATE</a:t>
            </a:r>
          </a:p>
        </p:txBody>
      </p:sp>
      <p:pic>
        <p:nvPicPr>
          <p:cNvPr id="10" name="Graphic 9" descr="Brain in head">
            <a:extLst>
              <a:ext uri="{FF2B5EF4-FFF2-40B4-BE49-F238E27FC236}">
                <a16:creationId xmlns="" xmlns:a16="http://schemas.microsoft.com/office/drawing/2014/main" id="{7041E310-6300-4CA5-8DD9-03C3A4264D9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6795380" y="1700508"/>
            <a:ext cx="616802" cy="616802"/>
          </a:xfrm>
          <a:prstGeom prst="rect">
            <a:avLst/>
          </a:prstGeom>
        </p:spPr>
      </p:pic>
      <p:pic>
        <p:nvPicPr>
          <p:cNvPr id="11" name="Graphic 10" descr="Brain in head">
            <a:extLst>
              <a:ext uri="{FF2B5EF4-FFF2-40B4-BE49-F238E27FC236}">
                <a16:creationId xmlns="" xmlns:a16="http://schemas.microsoft.com/office/drawing/2014/main" id="{E5CC4B60-BB08-449A-A59C-D35739AEB81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6795380" y="3107334"/>
            <a:ext cx="616802" cy="616802"/>
          </a:xfrm>
          <a:prstGeom prst="rect">
            <a:avLst/>
          </a:prstGeom>
        </p:spPr>
      </p:pic>
      <p:pic>
        <p:nvPicPr>
          <p:cNvPr id="12" name="Graphic 11" descr="Brain in head">
            <a:extLst>
              <a:ext uri="{FF2B5EF4-FFF2-40B4-BE49-F238E27FC236}">
                <a16:creationId xmlns="" xmlns:a16="http://schemas.microsoft.com/office/drawing/2014/main" id="{3D4F1B21-AA2A-4EBD-9EF5-2F644E2AD5C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6795380" y="4514160"/>
            <a:ext cx="616802" cy="616802"/>
          </a:xfrm>
          <a:prstGeom prst="rect">
            <a:avLst/>
          </a:prstGeom>
        </p:spPr>
      </p:pic>
      <p:sp>
        <p:nvSpPr>
          <p:cNvPr id="13" name="TextBox 12">
            <a:extLst>
              <a:ext uri="{FF2B5EF4-FFF2-40B4-BE49-F238E27FC236}">
                <a16:creationId xmlns="" xmlns:a16="http://schemas.microsoft.com/office/drawing/2014/main" id="{6D490C5B-F0F1-41B0-9B66-D926CE888FDD}"/>
              </a:ext>
            </a:extLst>
          </p:cNvPr>
          <p:cNvSpPr txBox="1"/>
          <p:nvPr/>
        </p:nvSpPr>
        <p:spPr>
          <a:xfrm>
            <a:off x="7651124" y="1696908"/>
            <a:ext cx="4076536" cy="1077218"/>
          </a:xfrm>
          <a:prstGeom prst="rect">
            <a:avLst/>
          </a:prstGeom>
          <a:noFill/>
        </p:spPr>
        <p:txBody>
          <a:bodyPr wrap="square" rtlCol="0">
            <a:spAutoFit/>
          </a:bodyPr>
          <a:lstStyle/>
          <a:p>
            <a:r>
              <a:rPr lang="en-US" altLang="ko-KR" sz="1600" dirty="0">
                <a:solidFill>
                  <a:schemeClr val="bg1"/>
                </a:solidFill>
                <a:cs typeface="Arial" pitchFamily="34" charset="0"/>
              </a:rPr>
              <a:t>Ex quaeque volumus definitiones vel, dolore feugiat reprehendunt nec an. Omnis noster ad vis, dicta scaevola perfecto eu pri, eam cu possim aliquam maiorum. </a:t>
            </a:r>
            <a:endParaRPr lang="ko-KR" altLang="en-US" sz="1600" dirty="0">
              <a:solidFill>
                <a:schemeClr val="bg1"/>
              </a:solidFill>
              <a:cs typeface="Arial" pitchFamily="34" charset="0"/>
            </a:endParaRPr>
          </a:p>
        </p:txBody>
      </p:sp>
      <p:sp>
        <p:nvSpPr>
          <p:cNvPr id="14" name="TextBox 13">
            <a:extLst>
              <a:ext uri="{FF2B5EF4-FFF2-40B4-BE49-F238E27FC236}">
                <a16:creationId xmlns="" xmlns:a16="http://schemas.microsoft.com/office/drawing/2014/main" id="{B7309761-20B5-4F37-896B-141DC6A4A855}"/>
              </a:ext>
            </a:extLst>
          </p:cNvPr>
          <p:cNvSpPr txBox="1"/>
          <p:nvPr/>
        </p:nvSpPr>
        <p:spPr>
          <a:xfrm>
            <a:off x="7631642" y="3013364"/>
            <a:ext cx="4076536" cy="1077218"/>
          </a:xfrm>
          <a:prstGeom prst="rect">
            <a:avLst/>
          </a:prstGeom>
          <a:noFill/>
        </p:spPr>
        <p:txBody>
          <a:bodyPr wrap="square" rtlCol="0">
            <a:spAutoFit/>
          </a:bodyPr>
          <a:lstStyle/>
          <a:p>
            <a:r>
              <a:rPr lang="en-US" altLang="ko-KR" sz="1600" dirty="0">
                <a:solidFill>
                  <a:schemeClr val="bg1"/>
                </a:solidFill>
                <a:cs typeface="Arial" pitchFamily="34" charset="0"/>
              </a:rPr>
              <a:t>Ex quaeque volumus definitiones vel, dolore feugiat reprehendunt nec an. Omnis noster ad vis, dicta scaevola perfecto eu pri, eam cu possim aliquam maiorum. </a:t>
            </a:r>
            <a:endParaRPr lang="ko-KR" altLang="en-US" sz="1600" dirty="0">
              <a:solidFill>
                <a:schemeClr val="bg1"/>
              </a:solidFill>
              <a:cs typeface="Arial" pitchFamily="34" charset="0"/>
            </a:endParaRPr>
          </a:p>
        </p:txBody>
      </p:sp>
      <p:sp>
        <p:nvSpPr>
          <p:cNvPr id="15" name="TextBox 14">
            <a:extLst>
              <a:ext uri="{FF2B5EF4-FFF2-40B4-BE49-F238E27FC236}">
                <a16:creationId xmlns="" xmlns:a16="http://schemas.microsoft.com/office/drawing/2014/main" id="{4C841F5D-7E76-41AD-A95E-102685015321}"/>
              </a:ext>
            </a:extLst>
          </p:cNvPr>
          <p:cNvSpPr txBox="1"/>
          <p:nvPr/>
        </p:nvSpPr>
        <p:spPr>
          <a:xfrm>
            <a:off x="7651124" y="4514160"/>
            <a:ext cx="4076536" cy="1077218"/>
          </a:xfrm>
          <a:prstGeom prst="rect">
            <a:avLst/>
          </a:prstGeom>
          <a:noFill/>
        </p:spPr>
        <p:txBody>
          <a:bodyPr wrap="square" rtlCol="0">
            <a:spAutoFit/>
          </a:bodyPr>
          <a:lstStyle/>
          <a:p>
            <a:r>
              <a:rPr lang="en-US" altLang="ko-KR" sz="1600" dirty="0">
                <a:solidFill>
                  <a:schemeClr val="bg1"/>
                </a:solidFill>
                <a:cs typeface="Arial" pitchFamily="34" charset="0"/>
              </a:rPr>
              <a:t>Ex quaeque volumus definitiones vel, dolore feugiat reprehendunt nec an. Omnis noster ad vis, dicta scaevola perfecto eu pri, eam cu possim aliquam maiorum. </a:t>
            </a:r>
            <a:endParaRPr lang="ko-KR" altLang="en-US" sz="1600" dirty="0">
              <a:solidFill>
                <a:schemeClr val="bg1"/>
              </a:solidFill>
              <a:cs typeface="Arial" pitchFamily="34" charset="0"/>
            </a:endParaRPr>
          </a:p>
        </p:txBody>
      </p:sp>
      <p:sp>
        <p:nvSpPr>
          <p:cNvPr id="16" name="Text Placeholder 4">
            <a:extLst>
              <a:ext uri="{FF2B5EF4-FFF2-40B4-BE49-F238E27FC236}">
                <a16:creationId xmlns="" xmlns:a16="http://schemas.microsoft.com/office/drawing/2014/main" id="{4647355D-87AE-4B65-8171-47AE5EB16830}"/>
              </a:ext>
            </a:extLst>
          </p:cNvPr>
          <p:cNvSpPr txBox="1">
            <a:spLocks/>
          </p:cNvSpPr>
          <p:nvPr/>
        </p:nvSpPr>
        <p:spPr>
          <a:xfrm>
            <a:off x="6795380" y="869848"/>
            <a:ext cx="1909868" cy="43204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en-US" altLang="ko-KR" sz="2400" b="1" dirty="0">
                <a:solidFill>
                  <a:schemeClr val="bg1"/>
                </a:solidFill>
              </a:rPr>
              <a:t>TEXT HERE</a:t>
            </a:r>
          </a:p>
        </p:txBody>
      </p:sp>
      <p:cxnSp>
        <p:nvCxnSpPr>
          <p:cNvPr id="17" name="Straight Connector 16">
            <a:extLst>
              <a:ext uri="{FF2B5EF4-FFF2-40B4-BE49-F238E27FC236}">
                <a16:creationId xmlns="" xmlns:a16="http://schemas.microsoft.com/office/drawing/2014/main" id="{E0397543-C991-4B6E-BAED-3F74C31192DA}"/>
              </a:ext>
            </a:extLst>
          </p:cNvPr>
          <p:cNvCxnSpPr>
            <a:cxnSpLocks/>
          </p:cNvCxnSpPr>
          <p:nvPr/>
        </p:nvCxnSpPr>
        <p:spPr>
          <a:xfrm>
            <a:off x="374653" y="2309839"/>
            <a:ext cx="0" cy="3813727"/>
          </a:xfrm>
          <a:prstGeom prst="line">
            <a:avLst/>
          </a:prstGeom>
          <a:ln w="38100">
            <a:solidFill>
              <a:srgbClr val="E72B3C"/>
            </a:solidFill>
          </a:ln>
        </p:spPr>
        <p:style>
          <a:lnRef idx="1">
            <a:schemeClr val="accent1"/>
          </a:lnRef>
          <a:fillRef idx="0">
            <a:schemeClr val="accent1"/>
          </a:fillRef>
          <a:effectRef idx="0">
            <a:schemeClr val="accent1"/>
          </a:effectRef>
          <a:fontRef idx="minor">
            <a:schemeClr val="tx1"/>
          </a:fontRef>
        </p:style>
      </p:cxnSp>
      <p:sp>
        <p:nvSpPr>
          <p:cNvPr id="18" name="Text Placeholder 4">
            <a:extLst>
              <a:ext uri="{FF2B5EF4-FFF2-40B4-BE49-F238E27FC236}">
                <a16:creationId xmlns="" xmlns:a16="http://schemas.microsoft.com/office/drawing/2014/main" id="{0000E35E-7B81-4417-B628-127B700A6296}"/>
              </a:ext>
            </a:extLst>
          </p:cNvPr>
          <p:cNvSpPr txBox="1">
            <a:spLocks/>
          </p:cNvSpPr>
          <p:nvPr/>
        </p:nvSpPr>
        <p:spPr>
          <a:xfrm rot="5400000">
            <a:off x="-564133" y="1280199"/>
            <a:ext cx="1909868" cy="43204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en-US" altLang="ko-KR" sz="2400" b="1" dirty="0">
                <a:solidFill>
                  <a:srgbClr val="E72B3C"/>
                </a:solidFill>
              </a:rPr>
              <a:t>TEXT HERE</a:t>
            </a:r>
          </a:p>
        </p:txBody>
      </p:sp>
    </p:spTree>
    <p:extLst>
      <p:ext uri="{BB962C8B-B14F-4D97-AF65-F5344CB8AC3E}">
        <p14:creationId xmlns:p14="http://schemas.microsoft.com/office/powerpoint/2010/main" val="401007709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erson riding on the back of a boat in the water&#10;&#10;Description generated with very high confidence">
            <a:extLst>
              <a:ext uri="{FF2B5EF4-FFF2-40B4-BE49-F238E27FC236}">
                <a16:creationId xmlns="" xmlns:a16="http://schemas.microsoft.com/office/drawing/2014/main" id="{5C06537E-3FCF-4728-BFB3-B2E9BB2C1959}"/>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16681" r="16681"/>
          <a:stretch>
            <a:fillRect/>
          </a:stretch>
        </p:blipFill>
        <p:spPr/>
      </p:pic>
      <p:sp>
        <p:nvSpPr>
          <p:cNvPr id="5" name="TextBox 4">
            <a:extLst>
              <a:ext uri="{FF2B5EF4-FFF2-40B4-BE49-F238E27FC236}">
                <a16:creationId xmlns="" xmlns:a16="http://schemas.microsoft.com/office/drawing/2014/main" id="{6B56BBF4-8FCE-4FDF-9CEE-BC31C7A79CBC}"/>
              </a:ext>
            </a:extLst>
          </p:cNvPr>
          <p:cNvSpPr txBox="1"/>
          <p:nvPr/>
        </p:nvSpPr>
        <p:spPr>
          <a:xfrm>
            <a:off x="7541808" y="212557"/>
            <a:ext cx="4312748" cy="1569660"/>
          </a:xfrm>
          <a:prstGeom prst="rect">
            <a:avLst/>
          </a:prstGeom>
          <a:noFill/>
        </p:spPr>
        <p:txBody>
          <a:bodyPr wrap="square" rtlCol="0">
            <a:spAutoFit/>
          </a:bodyPr>
          <a:lstStyle/>
          <a:p>
            <a:pPr algn="r"/>
            <a:r>
              <a:rPr lang="en-US" sz="4800" dirty="0">
                <a:solidFill>
                  <a:srgbClr val="E72B3C"/>
                </a:solidFill>
                <a:latin typeface="Roboto Black" panose="02000000000000000000" pitchFamily="2" charset="0"/>
                <a:ea typeface="Roboto Black" panose="02000000000000000000" pitchFamily="2" charset="0"/>
              </a:rPr>
              <a:t>GIANT </a:t>
            </a:r>
            <a:r>
              <a:rPr lang="en-US" sz="4800" dirty="0">
                <a:solidFill>
                  <a:schemeClr val="bg1"/>
                </a:solidFill>
                <a:latin typeface="Roboto Black" panose="02000000000000000000" pitchFamily="2" charset="0"/>
                <a:ea typeface="Roboto Black" panose="02000000000000000000" pitchFamily="2" charset="0"/>
              </a:rPr>
              <a:t>TEMPLATE</a:t>
            </a:r>
          </a:p>
        </p:txBody>
      </p:sp>
      <p:cxnSp>
        <p:nvCxnSpPr>
          <p:cNvPr id="6" name="Straight Connector 5">
            <a:extLst>
              <a:ext uri="{FF2B5EF4-FFF2-40B4-BE49-F238E27FC236}">
                <a16:creationId xmlns="" xmlns:a16="http://schemas.microsoft.com/office/drawing/2014/main" id="{02D6A1A1-86A7-41AE-BF84-8B8E399C6B80}"/>
              </a:ext>
            </a:extLst>
          </p:cNvPr>
          <p:cNvCxnSpPr>
            <a:cxnSpLocks/>
          </p:cNvCxnSpPr>
          <p:nvPr/>
        </p:nvCxnSpPr>
        <p:spPr>
          <a:xfrm>
            <a:off x="402361" y="2365259"/>
            <a:ext cx="0" cy="3813727"/>
          </a:xfrm>
          <a:prstGeom prst="line">
            <a:avLst/>
          </a:prstGeom>
          <a:ln w="38100">
            <a:solidFill>
              <a:srgbClr val="F5F5F5"/>
            </a:solidFill>
          </a:ln>
        </p:spPr>
        <p:style>
          <a:lnRef idx="1">
            <a:schemeClr val="accent1"/>
          </a:lnRef>
          <a:fillRef idx="0">
            <a:schemeClr val="accent1"/>
          </a:fillRef>
          <a:effectRef idx="0">
            <a:schemeClr val="accent1"/>
          </a:effectRef>
          <a:fontRef idx="minor">
            <a:schemeClr val="tx1"/>
          </a:fontRef>
        </p:style>
      </p:cxnSp>
      <p:sp>
        <p:nvSpPr>
          <p:cNvPr id="7" name="Text Placeholder 4">
            <a:extLst>
              <a:ext uri="{FF2B5EF4-FFF2-40B4-BE49-F238E27FC236}">
                <a16:creationId xmlns="" xmlns:a16="http://schemas.microsoft.com/office/drawing/2014/main" id="{BB144DE6-A5C8-4E7D-B1CB-127CC7E5E11D}"/>
              </a:ext>
            </a:extLst>
          </p:cNvPr>
          <p:cNvSpPr txBox="1">
            <a:spLocks/>
          </p:cNvSpPr>
          <p:nvPr/>
        </p:nvSpPr>
        <p:spPr>
          <a:xfrm rot="5400000">
            <a:off x="-536425" y="1335619"/>
            <a:ext cx="1909868" cy="43204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en-US" altLang="ko-KR" sz="2400" b="1" dirty="0">
                <a:solidFill>
                  <a:schemeClr val="bg1"/>
                </a:solidFill>
              </a:rPr>
              <a:t>TEXT HERE</a:t>
            </a:r>
          </a:p>
        </p:txBody>
      </p:sp>
      <p:cxnSp>
        <p:nvCxnSpPr>
          <p:cNvPr id="8" name="Straight Connector 7">
            <a:extLst>
              <a:ext uri="{FF2B5EF4-FFF2-40B4-BE49-F238E27FC236}">
                <a16:creationId xmlns="" xmlns:a16="http://schemas.microsoft.com/office/drawing/2014/main" id="{C5232AC6-ECE4-41C3-90FD-2B44CAC73394}"/>
              </a:ext>
            </a:extLst>
          </p:cNvPr>
          <p:cNvCxnSpPr>
            <a:cxnSpLocks/>
          </p:cNvCxnSpPr>
          <p:nvPr/>
        </p:nvCxnSpPr>
        <p:spPr>
          <a:xfrm flipH="1">
            <a:off x="7204364" y="1939495"/>
            <a:ext cx="4987637" cy="0"/>
          </a:xfrm>
          <a:prstGeom prst="line">
            <a:avLst/>
          </a:prstGeom>
          <a:ln w="38100">
            <a:solidFill>
              <a:srgbClr val="E72B3C"/>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 xmlns:a16="http://schemas.microsoft.com/office/drawing/2014/main" id="{E6322F5F-9BDF-4532-BF52-15A883EA07D6}"/>
              </a:ext>
            </a:extLst>
          </p:cNvPr>
          <p:cNvSpPr txBox="1"/>
          <p:nvPr/>
        </p:nvSpPr>
        <p:spPr>
          <a:xfrm>
            <a:off x="6382088" y="3271461"/>
            <a:ext cx="4987637" cy="830997"/>
          </a:xfrm>
          <a:prstGeom prst="rect">
            <a:avLst/>
          </a:prstGeom>
          <a:noFill/>
        </p:spPr>
        <p:txBody>
          <a:bodyPr wrap="square" rtlCol="0">
            <a:spAutoFit/>
          </a:bodyPr>
          <a:lstStyle/>
          <a:p>
            <a:r>
              <a:rPr lang="en-US" altLang="ko-KR" sz="1600" dirty="0">
                <a:solidFill>
                  <a:schemeClr val="bg1"/>
                </a:solidFill>
                <a:cs typeface="Arial" pitchFamily="34" charset="0"/>
              </a:rPr>
              <a:t>Ex quaeque volumus definitiones vel, dolore feugiat reprehendunt nec an. Omnis noster ad vis, dicta scaevola perfecto eu pri, eam cu possim aliquam maiorum. </a:t>
            </a:r>
            <a:endParaRPr lang="ko-KR" altLang="en-US" sz="1600" dirty="0">
              <a:solidFill>
                <a:schemeClr val="bg1"/>
              </a:solidFill>
              <a:cs typeface="Arial" pitchFamily="34" charset="0"/>
            </a:endParaRPr>
          </a:p>
        </p:txBody>
      </p:sp>
      <p:sp>
        <p:nvSpPr>
          <p:cNvPr id="14" name="TextBox 13">
            <a:extLst>
              <a:ext uri="{FF2B5EF4-FFF2-40B4-BE49-F238E27FC236}">
                <a16:creationId xmlns="" xmlns:a16="http://schemas.microsoft.com/office/drawing/2014/main" id="{93C27904-19C2-4B19-B769-1CBE4CCDEEA7}"/>
              </a:ext>
            </a:extLst>
          </p:cNvPr>
          <p:cNvSpPr txBox="1"/>
          <p:nvPr/>
        </p:nvSpPr>
        <p:spPr>
          <a:xfrm>
            <a:off x="6382088" y="4226053"/>
            <a:ext cx="4987637" cy="830997"/>
          </a:xfrm>
          <a:prstGeom prst="rect">
            <a:avLst/>
          </a:prstGeom>
          <a:noFill/>
        </p:spPr>
        <p:txBody>
          <a:bodyPr wrap="square" rtlCol="0">
            <a:spAutoFit/>
          </a:bodyPr>
          <a:lstStyle/>
          <a:p>
            <a:r>
              <a:rPr lang="en-US" altLang="ko-KR" sz="1600" dirty="0">
                <a:solidFill>
                  <a:schemeClr val="bg1"/>
                </a:solidFill>
                <a:cs typeface="Arial" pitchFamily="34" charset="0"/>
              </a:rPr>
              <a:t>Ex quaeque volumus definitiones vel, dolore feugiat reprehendunt nec an. Omnis noster ad vis, dicta scaevola perfecto eu pri, eam cu possim aliquam maiorum. </a:t>
            </a:r>
            <a:endParaRPr lang="ko-KR" altLang="en-US" sz="1600" dirty="0">
              <a:solidFill>
                <a:schemeClr val="bg1"/>
              </a:solidFill>
              <a:cs typeface="Arial" pitchFamily="34" charset="0"/>
            </a:endParaRPr>
          </a:p>
        </p:txBody>
      </p:sp>
      <p:sp>
        <p:nvSpPr>
          <p:cNvPr id="16" name="TextBox 15">
            <a:extLst>
              <a:ext uri="{FF2B5EF4-FFF2-40B4-BE49-F238E27FC236}">
                <a16:creationId xmlns="" xmlns:a16="http://schemas.microsoft.com/office/drawing/2014/main" id="{66959C46-8D97-41FF-8909-5E1A64F04EEF}"/>
              </a:ext>
            </a:extLst>
          </p:cNvPr>
          <p:cNvSpPr txBox="1"/>
          <p:nvPr/>
        </p:nvSpPr>
        <p:spPr>
          <a:xfrm>
            <a:off x="6382088" y="5180645"/>
            <a:ext cx="4987637" cy="830997"/>
          </a:xfrm>
          <a:prstGeom prst="rect">
            <a:avLst/>
          </a:prstGeom>
          <a:noFill/>
        </p:spPr>
        <p:txBody>
          <a:bodyPr wrap="square" rtlCol="0">
            <a:spAutoFit/>
          </a:bodyPr>
          <a:lstStyle/>
          <a:p>
            <a:r>
              <a:rPr lang="en-US" altLang="ko-KR" sz="1600" dirty="0">
                <a:solidFill>
                  <a:schemeClr val="bg1"/>
                </a:solidFill>
                <a:cs typeface="Arial" pitchFamily="34" charset="0"/>
              </a:rPr>
              <a:t>Ex quaeque volumus definitiones vel, dolore feugiat reprehendunt nec an. Omnis noster ad vis, dicta scaevola perfecto eu pri, eam cu possim aliquam maiorum. </a:t>
            </a:r>
            <a:endParaRPr lang="ko-KR" altLang="en-US" sz="1600" dirty="0">
              <a:solidFill>
                <a:schemeClr val="bg1"/>
              </a:solidFill>
              <a:cs typeface="Arial" pitchFamily="34" charset="0"/>
            </a:endParaRPr>
          </a:p>
        </p:txBody>
      </p:sp>
      <p:sp>
        <p:nvSpPr>
          <p:cNvPr id="10" name="Text Placeholder 4">
            <a:extLst>
              <a:ext uri="{FF2B5EF4-FFF2-40B4-BE49-F238E27FC236}">
                <a16:creationId xmlns="" xmlns:a16="http://schemas.microsoft.com/office/drawing/2014/main" id="{104BFC5C-4E62-46F9-82A2-CB2127EF228D}"/>
              </a:ext>
            </a:extLst>
          </p:cNvPr>
          <p:cNvSpPr txBox="1">
            <a:spLocks/>
          </p:cNvSpPr>
          <p:nvPr/>
        </p:nvSpPr>
        <p:spPr>
          <a:xfrm>
            <a:off x="6382088" y="2798708"/>
            <a:ext cx="1909868" cy="43204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en-US" altLang="ko-KR" sz="2400" b="1" dirty="0">
                <a:solidFill>
                  <a:schemeClr val="bg1"/>
                </a:solidFill>
              </a:rPr>
              <a:t>TEXT HERE</a:t>
            </a:r>
          </a:p>
        </p:txBody>
      </p:sp>
    </p:spTree>
    <p:extLst>
      <p:ext uri="{BB962C8B-B14F-4D97-AF65-F5344CB8AC3E}">
        <p14:creationId xmlns:p14="http://schemas.microsoft.com/office/powerpoint/2010/main" val="354270410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icture containing person, building, man, indoor&#10;&#10;Description generated with very high confidence">
            <a:extLst>
              <a:ext uri="{FF2B5EF4-FFF2-40B4-BE49-F238E27FC236}">
                <a16:creationId xmlns="" xmlns:a16="http://schemas.microsoft.com/office/drawing/2014/main" id="{A5BAC35C-A407-4F74-8DE1-6185A7BBDCDC}"/>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20228" r="-24"/>
          <a:stretch/>
        </p:blipFill>
        <p:spPr>
          <a:xfrm>
            <a:off x="3290696" y="-1"/>
            <a:ext cx="8903970" cy="6858000"/>
          </a:xfrm>
        </p:spPr>
      </p:pic>
      <p:sp>
        <p:nvSpPr>
          <p:cNvPr id="5" name="Freeform: Shape 4">
            <a:extLst>
              <a:ext uri="{FF2B5EF4-FFF2-40B4-BE49-F238E27FC236}">
                <a16:creationId xmlns="" xmlns:a16="http://schemas.microsoft.com/office/drawing/2014/main" id="{30B6B2ED-871B-46D7-AD73-00CD8D3E3150}"/>
              </a:ext>
            </a:extLst>
          </p:cNvPr>
          <p:cNvSpPr/>
          <p:nvPr/>
        </p:nvSpPr>
        <p:spPr>
          <a:xfrm>
            <a:off x="2804731" y="-7144"/>
            <a:ext cx="7000875" cy="6867525"/>
          </a:xfrm>
          <a:custGeom>
            <a:avLst/>
            <a:gdLst>
              <a:gd name="connsiteX0" fmla="*/ 6999923 w 7000875"/>
              <a:gd name="connsiteY0" fmla="*/ 6865144 h 6867525"/>
              <a:gd name="connsiteX1" fmla="*/ 6865049 w 7000875"/>
              <a:gd name="connsiteY1" fmla="*/ 6865144 h 6867525"/>
              <a:gd name="connsiteX2" fmla="*/ 7144 w 7000875"/>
              <a:gd name="connsiteY2" fmla="*/ 7144 h 6867525"/>
              <a:gd name="connsiteX3" fmla="*/ 141827 w 7000875"/>
              <a:gd name="connsiteY3" fmla="*/ 7144 h 6867525"/>
            </a:gdLst>
            <a:ahLst/>
            <a:cxnLst>
              <a:cxn ang="0">
                <a:pos x="connsiteX0" y="connsiteY0"/>
              </a:cxn>
              <a:cxn ang="0">
                <a:pos x="connsiteX1" y="connsiteY1"/>
              </a:cxn>
              <a:cxn ang="0">
                <a:pos x="connsiteX2" y="connsiteY2"/>
              </a:cxn>
              <a:cxn ang="0">
                <a:pos x="connsiteX3" y="connsiteY3"/>
              </a:cxn>
            </a:cxnLst>
            <a:rect l="l" t="t" r="r" b="b"/>
            <a:pathLst>
              <a:path w="7000875" h="6867525">
                <a:moveTo>
                  <a:pt x="6999923" y="6865144"/>
                </a:moveTo>
                <a:lnTo>
                  <a:pt x="6865049" y="6865144"/>
                </a:lnTo>
                <a:lnTo>
                  <a:pt x="7144" y="7144"/>
                </a:lnTo>
                <a:lnTo>
                  <a:pt x="141827" y="7144"/>
                </a:lnTo>
                <a:close/>
              </a:path>
            </a:pathLst>
          </a:custGeom>
          <a:solidFill>
            <a:srgbClr val="E72B3C"/>
          </a:solidFill>
          <a:ln w="9525" cap="flat">
            <a:noFill/>
            <a:prstDash val="solid"/>
            <a:miter/>
          </a:ln>
        </p:spPr>
        <p:txBody>
          <a:bodyPr rtlCol="0" anchor="ctr"/>
          <a:lstStyle/>
          <a:p>
            <a:endParaRPr lang="en-US" dirty="0"/>
          </a:p>
        </p:txBody>
      </p:sp>
      <p:sp>
        <p:nvSpPr>
          <p:cNvPr id="6" name="Freeform: Shape 5">
            <a:extLst>
              <a:ext uri="{FF2B5EF4-FFF2-40B4-BE49-F238E27FC236}">
                <a16:creationId xmlns="" xmlns:a16="http://schemas.microsoft.com/office/drawing/2014/main" id="{C7CEBEBD-0DE4-44BE-A2A1-EB4D03BC5D89}"/>
              </a:ext>
            </a:extLst>
          </p:cNvPr>
          <p:cNvSpPr/>
          <p:nvPr/>
        </p:nvSpPr>
        <p:spPr>
          <a:xfrm>
            <a:off x="8277511" y="-7144"/>
            <a:ext cx="3924300" cy="3924300"/>
          </a:xfrm>
          <a:custGeom>
            <a:avLst/>
            <a:gdLst>
              <a:gd name="connsiteX0" fmla="*/ 3917156 w 3924300"/>
              <a:gd name="connsiteY0" fmla="*/ 3782378 h 3924300"/>
              <a:gd name="connsiteX1" fmla="*/ 3917156 w 3924300"/>
              <a:gd name="connsiteY1" fmla="*/ 3917156 h 3924300"/>
              <a:gd name="connsiteX2" fmla="*/ 7144 w 3924300"/>
              <a:gd name="connsiteY2" fmla="*/ 7144 h 3924300"/>
              <a:gd name="connsiteX3" fmla="*/ 141827 w 3924300"/>
              <a:gd name="connsiteY3" fmla="*/ 7144 h 3924300"/>
            </a:gdLst>
            <a:ahLst/>
            <a:cxnLst>
              <a:cxn ang="0">
                <a:pos x="connsiteX0" y="connsiteY0"/>
              </a:cxn>
              <a:cxn ang="0">
                <a:pos x="connsiteX1" y="connsiteY1"/>
              </a:cxn>
              <a:cxn ang="0">
                <a:pos x="connsiteX2" y="connsiteY2"/>
              </a:cxn>
              <a:cxn ang="0">
                <a:pos x="connsiteX3" y="connsiteY3"/>
              </a:cxn>
            </a:cxnLst>
            <a:rect l="l" t="t" r="r" b="b"/>
            <a:pathLst>
              <a:path w="3924300" h="3924300">
                <a:moveTo>
                  <a:pt x="3917156" y="3782378"/>
                </a:moveTo>
                <a:lnTo>
                  <a:pt x="3917156" y="3917156"/>
                </a:lnTo>
                <a:lnTo>
                  <a:pt x="7144" y="7144"/>
                </a:lnTo>
                <a:lnTo>
                  <a:pt x="141827" y="7144"/>
                </a:lnTo>
                <a:close/>
              </a:path>
            </a:pathLst>
          </a:custGeom>
          <a:solidFill>
            <a:srgbClr val="E72B3C"/>
          </a:solidFill>
          <a:ln w="9525" cap="flat">
            <a:noFill/>
            <a:prstDash val="solid"/>
            <a:miter/>
          </a:ln>
        </p:spPr>
        <p:txBody>
          <a:bodyPr rtlCol="0" anchor="ctr"/>
          <a:lstStyle/>
          <a:p>
            <a:endParaRPr lang="en-US" dirty="0"/>
          </a:p>
        </p:txBody>
      </p:sp>
      <p:sp>
        <p:nvSpPr>
          <p:cNvPr id="7" name="Freeform: Shape 6">
            <a:extLst>
              <a:ext uri="{FF2B5EF4-FFF2-40B4-BE49-F238E27FC236}">
                <a16:creationId xmlns="" xmlns:a16="http://schemas.microsoft.com/office/drawing/2014/main" id="{4B4EFF6E-334A-4111-AD51-49BF1B97A421}"/>
              </a:ext>
            </a:extLst>
          </p:cNvPr>
          <p:cNvSpPr/>
          <p:nvPr/>
        </p:nvSpPr>
        <p:spPr>
          <a:xfrm>
            <a:off x="2478881" y="-7144"/>
            <a:ext cx="7000875" cy="6867525"/>
          </a:xfrm>
          <a:custGeom>
            <a:avLst/>
            <a:gdLst>
              <a:gd name="connsiteX0" fmla="*/ 6999828 w 7000875"/>
              <a:gd name="connsiteY0" fmla="*/ 6865144 h 6867525"/>
              <a:gd name="connsiteX1" fmla="*/ 6865049 w 7000875"/>
              <a:gd name="connsiteY1" fmla="*/ 6865144 h 6867525"/>
              <a:gd name="connsiteX2" fmla="*/ 7144 w 7000875"/>
              <a:gd name="connsiteY2" fmla="*/ 7144 h 6867525"/>
              <a:gd name="connsiteX3" fmla="*/ 141827 w 7000875"/>
              <a:gd name="connsiteY3" fmla="*/ 7144 h 6867525"/>
            </a:gdLst>
            <a:ahLst/>
            <a:cxnLst>
              <a:cxn ang="0">
                <a:pos x="connsiteX0" y="connsiteY0"/>
              </a:cxn>
              <a:cxn ang="0">
                <a:pos x="connsiteX1" y="connsiteY1"/>
              </a:cxn>
              <a:cxn ang="0">
                <a:pos x="connsiteX2" y="connsiteY2"/>
              </a:cxn>
              <a:cxn ang="0">
                <a:pos x="connsiteX3" y="connsiteY3"/>
              </a:cxn>
            </a:cxnLst>
            <a:rect l="l" t="t" r="r" b="b"/>
            <a:pathLst>
              <a:path w="7000875" h="6867525">
                <a:moveTo>
                  <a:pt x="6999828" y="6865144"/>
                </a:moveTo>
                <a:lnTo>
                  <a:pt x="6865049" y="6865144"/>
                </a:lnTo>
                <a:lnTo>
                  <a:pt x="7144" y="7144"/>
                </a:lnTo>
                <a:lnTo>
                  <a:pt x="141827" y="7144"/>
                </a:lnTo>
                <a:close/>
              </a:path>
            </a:pathLst>
          </a:custGeom>
          <a:solidFill>
            <a:srgbClr val="E72B3C"/>
          </a:solidFill>
          <a:ln w="9525" cap="flat">
            <a:noFill/>
            <a:prstDash val="solid"/>
            <a:miter/>
          </a:ln>
        </p:spPr>
        <p:txBody>
          <a:bodyPr rtlCol="0" anchor="ctr"/>
          <a:lstStyle/>
          <a:p>
            <a:endParaRPr lang="en-US" dirty="0"/>
          </a:p>
        </p:txBody>
      </p:sp>
      <p:sp>
        <p:nvSpPr>
          <p:cNvPr id="11" name="TextBox 10">
            <a:extLst>
              <a:ext uri="{FF2B5EF4-FFF2-40B4-BE49-F238E27FC236}">
                <a16:creationId xmlns="" xmlns:a16="http://schemas.microsoft.com/office/drawing/2014/main" id="{4A1E7F1F-6142-4A14-8620-EE3A588B1814}"/>
              </a:ext>
            </a:extLst>
          </p:cNvPr>
          <p:cNvSpPr txBox="1"/>
          <p:nvPr/>
        </p:nvSpPr>
        <p:spPr>
          <a:xfrm>
            <a:off x="367715" y="866761"/>
            <a:ext cx="4312748" cy="1569660"/>
          </a:xfrm>
          <a:prstGeom prst="rect">
            <a:avLst/>
          </a:prstGeom>
          <a:noFill/>
        </p:spPr>
        <p:txBody>
          <a:bodyPr wrap="square" rtlCol="0">
            <a:spAutoFit/>
          </a:bodyPr>
          <a:lstStyle/>
          <a:p>
            <a:r>
              <a:rPr lang="en-US" sz="4800" dirty="0">
                <a:solidFill>
                  <a:schemeClr val="bg1"/>
                </a:solidFill>
                <a:latin typeface="Roboto Black" panose="02000000000000000000" pitchFamily="2" charset="0"/>
                <a:ea typeface="Roboto Black" panose="02000000000000000000" pitchFamily="2" charset="0"/>
              </a:rPr>
              <a:t>GIANT TEMPLATE</a:t>
            </a:r>
          </a:p>
        </p:txBody>
      </p:sp>
      <p:sp>
        <p:nvSpPr>
          <p:cNvPr id="14" name="TextBox 13">
            <a:extLst>
              <a:ext uri="{FF2B5EF4-FFF2-40B4-BE49-F238E27FC236}">
                <a16:creationId xmlns="" xmlns:a16="http://schemas.microsoft.com/office/drawing/2014/main" id="{8BBC2A9D-8480-4017-8094-4CFA61A24F87}"/>
              </a:ext>
            </a:extLst>
          </p:cNvPr>
          <p:cNvSpPr txBox="1"/>
          <p:nvPr/>
        </p:nvSpPr>
        <p:spPr>
          <a:xfrm>
            <a:off x="553895" y="4284443"/>
            <a:ext cx="4987637" cy="830997"/>
          </a:xfrm>
          <a:prstGeom prst="rect">
            <a:avLst/>
          </a:prstGeom>
          <a:noFill/>
        </p:spPr>
        <p:txBody>
          <a:bodyPr wrap="square" rtlCol="0">
            <a:spAutoFit/>
          </a:bodyPr>
          <a:lstStyle/>
          <a:p>
            <a:r>
              <a:rPr lang="en-US" altLang="ko-KR" sz="1600" dirty="0">
                <a:solidFill>
                  <a:schemeClr val="bg1"/>
                </a:solidFill>
                <a:cs typeface="Arial" pitchFamily="34" charset="0"/>
              </a:rPr>
              <a:t>Ex quaeque volumus definitiones vel, dolore feugiat reprehendunt nec an. Omnis noster ad vis, dicta scaevola perfecto eu pri, eam cu possim aliquam maiorum. </a:t>
            </a:r>
            <a:endParaRPr lang="ko-KR" altLang="en-US" sz="1600" dirty="0">
              <a:solidFill>
                <a:schemeClr val="bg1"/>
              </a:solidFill>
              <a:cs typeface="Arial" pitchFamily="34" charset="0"/>
            </a:endParaRPr>
          </a:p>
        </p:txBody>
      </p:sp>
      <p:sp>
        <p:nvSpPr>
          <p:cNvPr id="15" name="TextBox 14">
            <a:extLst>
              <a:ext uri="{FF2B5EF4-FFF2-40B4-BE49-F238E27FC236}">
                <a16:creationId xmlns="" xmlns:a16="http://schemas.microsoft.com/office/drawing/2014/main" id="{8EAE0AB8-A2DF-4EFC-9351-630651CCB1DE}"/>
              </a:ext>
            </a:extLst>
          </p:cNvPr>
          <p:cNvSpPr txBox="1"/>
          <p:nvPr/>
        </p:nvSpPr>
        <p:spPr>
          <a:xfrm>
            <a:off x="553895" y="5239035"/>
            <a:ext cx="4987637" cy="830997"/>
          </a:xfrm>
          <a:prstGeom prst="rect">
            <a:avLst/>
          </a:prstGeom>
          <a:noFill/>
        </p:spPr>
        <p:txBody>
          <a:bodyPr wrap="square" rtlCol="0">
            <a:spAutoFit/>
          </a:bodyPr>
          <a:lstStyle/>
          <a:p>
            <a:r>
              <a:rPr lang="en-US" altLang="ko-KR" sz="1600" dirty="0">
                <a:solidFill>
                  <a:schemeClr val="bg1"/>
                </a:solidFill>
                <a:cs typeface="Arial" pitchFamily="34" charset="0"/>
              </a:rPr>
              <a:t>Ex quaeque volumus definitiones vel, dolore feugiat reprehendunt nec an. Omnis noster ad vis, dicta scaevola perfecto eu pri, eam cu possim aliquam maiorum. </a:t>
            </a:r>
            <a:endParaRPr lang="ko-KR" altLang="en-US" sz="1600" dirty="0">
              <a:solidFill>
                <a:schemeClr val="bg1"/>
              </a:solidFill>
              <a:cs typeface="Arial" pitchFamily="34" charset="0"/>
            </a:endParaRPr>
          </a:p>
        </p:txBody>
      </p:sp>
      <p:sp>
        <p:nvSpPr>
          <p:cNvPr id="16" name="Text Placeholder 4">
            <a:extLst>
              <a:ext uri="{FF2B5EF4-FFF2-40B4-BE49-F238E27FC236}">
                <a16:creationId xmlns="" xmlns:a16="http://schemas.microsoft.com/office/drawing/2014/main" id="{FADDAB6B-C462-4FBA-AC12-F12097BD3D6F}"/>
              </a:ext>
            </a:extLst>
          </p:cNvPr>
          <p:cNvSpPr txBox="1">
            <a:spLocks/>
          </p:cNvSpPr>
          <p:nvPr/>
        </p:nvSpPr>
        <p:spPr>
          <a:xfrm>
            <a:off x="546750" y="3861906"/>
            <a:ext cx="1909868" cy="43204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en-US" altLang="ko-KR" sz="2400" b="1" dirty="0">
                <a:solidFill>
                  <a:schemeClr val="bg1"/>
                </a:solidFill>
              </a:rPr>
              <a:t>TEXT HERE</a:t>
            </a:r>
          </a:p>
        </p:txBody>
      </p:sp>
    </p:spTree>
    <p:extLst>
      <p:ext uri="{BB962C8B-B14F-4D97-AF65-F5344CB8AC3E}">
        <p14:creationId xmlns:p14="http://schemas.microsoft.com/office/powerpoint/2010/main" val="46846285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Placeholder 22" descr="A picture containing umbrella, red, accessory, ceiling&#10;&#10;Description generated with very high confidence">
            <a:extLst>
              <a:ext uri="{FF2B5EF4-FFF2-40B4-BE49-F238E27FC236}">
                <a16:creationId xmlns="" xmlns:a16="http://schemas.microsoft.com/office/drawing/2014/main" id="{03D98BA8-0C17-4E21-B953-31CC176EB73F}"/>
              </a:ext>
            </a:extLst>
          </p:cNvPr>
          <p:cNvPicPr>
            <a:picLocks noGrp="1" noChangeAspect="1"/>
          </p:cNvPicPr>
          <p:nvPr>
            <p:ph type="pic" sz="quarter" idx="24"/>
          </p:nvPr>
        </p:nvPicPr>
        <p:blipFill>
          <a:blip r:embed="rId2">
            <a:extLst>
              <a:ext uri="{28A0092B-C50C-407E-A947-70E740481C1C}">
                <a14:useLocalDpi xmlns:a14="http://schemas.microsoft.com/office/drawing/2010/main" val="0"/>
              </a:ext>
            </a:extLst>
          </a:blip>
          <a:srcRect t="36075" b="36075"/>
          <a:stretch>
            <a:fillRect/>
          </a:stretch>
        </p:blipFill>
        <p:spPr/>
      </p:pic>
      <p:sp>
        <p:nvSpPr>
          <p:cNvPr id="24" name="TextBox 23">
            <a:extLst>
              <a:ext uri="{FF2B5EF4-FFF2-40B4-BE49-F238E27FC236}">
                <a16:creationId xmlns="" xmlns:a16="http://schemas.microsoft.com/office/drawing/2014/main" id="{F9999013-6F48-43E2-9CBF-0C1FD31CA8C1}"/>
              </a:ext>
            </a:extLst>
          </p:cNvPr>
          <p:cNvSpPr txBox="1"/>
          <p:nvPr/>
        </p:nvSpPr>
        <p:spPr>
          <a:xfrm>
            <a:off x="6382088" y="4226053"/>
            <a:ext cx="4987637" cy="830997"/>
          </a:xfrm>
          <a:prstGeom prst="rect">
            <a:avLst/>
          </a:prstGeom>
          <a:noFill/>
        </p:spPr>
        <p:txBody>
          <a:bodyPr wrap="square" rtlCol="0">
            <a:spAutoFit/>
          </a:bodyPr>
          <a:lstStyle/>
          <a:p>
            <a:r>
              <a:rPr lang="en-US" altLang="ko-KR" sz="1600" dirty="0">
                <a:solidFill>
                  <a:schemeClr val="bg1"/>
                </a:solidFill>
                <a:cs typeface="Arial" pitchFamily="34" charset="0"/>
              </a:rPr>
              <a:t>Ex quaeque volumus definitiones vel, dolore feugiat reprehendunt nec an. Omnis noster ad vis, dicta scaevola perfecto eu pri, eam cu possim aliquam maiorum. </a:t>
            </a:r>
            <a:endParaRPr lang="ko-KR" altLang="en-US" sz="1600" dirty="0">
              <a:solidFill>
                <a:schemeClr val="bg1"/>
              </a:solidFill>
              <a:cs typeface="Arial" pitchFamily="34" charset="0"/>
            </a:endParaRPr>
          </a:p>
        </p:txBody>
      </p:sp>
      <p:sp>
        <p:nvSpPr>
          <p:cNvPr id="25" name="TextBox 24">
            <a:extLst>
              <a:ext uri="{FF2B5EF4-FFF2-40B4-BE49-F238E27FC236}">
                <a16:creationId xmlns="" xmlns:a16="http://schemas.microsoft.com/office/drawing/2014/main" id="{CA422E88-69A9-4501-986E-F5B29C251C39}"/>
              </a:ext>
            </a:extLst>
          </p:cNvPr>
          <p:cNvSpPr txBox="1"/>
          <p:nvPr/>
        </p:nvSpPr>
        <p:spPr>
          <a:xfrm>
            <a:off x="6382088" y="5180645"/>
            <a:ext cx="4987637" cy="830997"/>
          </a:xfrm>
          <a:prstGeom prst="rect">
            <a:avLst/>
          </a:prstGeom>
          <a:noFill/>
        </p:spPr>
        <p:txBody>
          <a:bodyPr wrap="square" rtlCol="0">
            <a:spAutoFit/>
          </a:bodyPr>
          <a:lstStyle/>
          <a:p>
            <a:r>
              <a:rPr lang="en-US" altLang="ko-KR" sz="1600" dirty="0">
                <a:solidFill>
                  <a:schemeClr val="bg1"/>
                </a:solidFill>
                <a:cs typeface="Arial" pitchFamily="34" charset="0"/>
              </a:rPr>
              <a:t>Ex quaeque volumus definitiones vel, dolore feugiat reprehendunt nec an. Omnis noster ad vis, dicta scaevola perfecto eu pri, eam cu possim aliquam maiorum. </a:t>
            </a:r>
            <a:endParaRPr lang="ko-KR" altLang="en-US" sz="1600" dirty="0">
              <a:solidFill>
                <a:schemeClr val="bg1"/>
              </a:solidFill>
              <a:cs typeface="Arial" pitchFamily="34" charset="0"/>
            </a:endParaRPr>
          </a:p>
        </p:txBody>
      </p:sp>
      <p:sp>
        <p:nvSpPr>
          <p:cNvPr id="26" name="TextBox 25">
            <a:extLst>
              <a:ext uri="{FF2B5EF4-FFF2-40B4-BE49-F238E27FC236}">
                <a16:creationId xmlns="" xmlns:a16="http://schemas.microsoft.com/office/drawing/2014/main" id="{387AB449-F41F-4662-A188-3B091EA825E5}"/>
              </a:ext>
            </a:extLst>
          </p:cNvPr>
          <p:cNvSpPr txBox="1"/>
          <p:nvPr/>
        </p:nvSpPr>
        <p:spPr>
          <a:xfrm>
            <a:off x="628988" y="4226053"/>
            <a:ext cx="4987637" cy="830997"/>
          </a:xfrm>
          <a:prstGeom prst="rect">
            <a:avLst/>
          </a:prstGeom>
          <a:noFill/>
        </p:spPr>
        <p:txBody>
          <a:bodyPr wrap="square" rtlCol="0">
            <a:spAutoFit/>
          </a:bodyPr>
          <a:lstStyle/>
          <a:p>
            <a:r>
              <a:rPr lang="en-US" altLang="ko-KR" sz="1600" dirty="0">
                <a:solidFill>
                  <a:schemeClr val="bg1"/>
                </a:solidFill>
                <a:cs typeface="Arial" pitchFamily="34" charset="0"/>
              </a:rPr>
              <a:t>Ex quaeque volumus definitiones vel, dolore feugiat reprehendunt nec an. Omnis noster ad vis, dicta scaevola perfecto eu pri, eam cu possim aliquam maiorum. </a:t>
            </a:r>
            <a:endParaRPr lang="ko-KR" altLang="en-US" sz="1600" dirty="0">
              <a:solidFill>
                <a:schemeClr val="bg1"/>
              </a:solidFill>
              <a:cs typeface="Arial" pitchFamily="34" charset="0"/>
            </a:endParaRPr>
          </a:p>
        </p:txBody>
      </p:sp>
      <p:sp>
        <p:nvSpPr>
          <p:cNvPr id="27" name="TextBox 26">
            <a:extLst>
              <a:ext uri="{FF2B5EF4-FFF2-40B4-BE49-F238E27FC236}">
                <a16:creationId xmlns="" xmlns:a16="http://schemas.microsoft.com/office/drawing/2014/main" id="{4F24EE88-EE95-489B-B5DC-3F5B53311FAE}"/>
              </a:ext>
            </a:extLst>
          </p:cNvPr>
          <p:cNvSpPr txBox="1"/>
          <p:nvPr/>
        </p:nvSpPr>
        <p:spPr>
          <a:xfrm>
            <a:off x="628988" y="5180645"/>
            <a:ext cx="4987637" cy="830997"/>
          </a:xfrm>
          <a:prstGeom prst="rect">
            <a:avLst/>
          </a:prstGeom>
          <a:noFill/>
        </p:spPr>
        <p:txBody>
          <a:bodyPr wrap="square" rtlCol="0">
            <a:spAutoFit/>
          </a:bodyPr>
          <a:lstStyle/>
          <a:p>
            <a:r>
              <a:rPr lang="en-US" altLang="ko-KR" sz="1600" dirty="0">
                <a:solidFill>
                  <a:schemeClr val="bg1"/>
                </a:solidFill>
                <a:cs typeface="Arial" pitchFamily="34" charset="0"/>
              </a:rPr>
              <a:t>Ex quaeque volumus definitiones vel, dolore feugiat reprehendunt nec an. Omnis noster ad vis, dicta scaevola perfecto eu pri, eam cu possim aliquam maiorum. </a:t>
            </a:r>
            <a:endParaRPr lang="ko-KR" altLang="en-US" sz="1600" dirty="0">
              <a:solidFill>
                <a:schemeClr val="bg1"/>
              </a:solidFill>
              <a:cs typeface="Arial" pitchFamily="34" charset="0"/>
            </a:endParaRPr>
          </a:p>
        </p:txBody>
      </p:sp>
      <p:sp>
        <p:nvSpPr>
          <p:cNvPr id="28" name="Text Placeholder 4">
            <a:extLst>
              <a:ext uri="{FF2B5EF4-FFF2-40B4-BE49-F238E27FC236}">
                <a16:creationId xmlns="" xmlns:a16="http://schemas.microsoft.com/office/drawing/2014/main" id="{2AD3C6D9-93A2-461E-8F3F-1B3A5935E508}"/>
              </a:ext>
            </a:extLst>
          </p:cNvPr>
          <p:cNvSpPr txBox="1">
            <a:spLocks/>
          </p:cNvSpPr>
          <p:nvPr/>
        </p:nvSpPr>
        <p:spPr>
          <a:xfrm>
            <a:off x="628988" y="3756748"/>
            <a:ext cx="1909868" cy="43204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en-US" altLang="ko-KR" sz="2400" b="1" dirty="0">
                <a:solidFill>
                  <a:schemeClr val="bg1"/>
                </a:solidFill>
              </a:rPr>
              <a:t>TEXT HERE</a:t>
            </a:r>
          </a:p>
        </p:txBody>
      </p:sp>
      <p:sp>
        <p:nvSpPr>
          <p:cNvPr id="29" name="Text Placeholder 4">
            <a:extLst>
              <a:ext uri="{FF2B5EF4-FFF2-40B4-BE49-F238E27FC236}">
                <a16:creationId xmlns="" xmlns:a16="http://schemas.microsoft.com/office/drawing/2014/main" id="{A50CF0DA-8D8F-4A27-872D-564AB6EDD6BC}"/>
              </a:ext>
            </a:extLst>
          </p:cNvPr>
          <p:cNvSpPr txBox="1">
            <a:spLocks/>
          </p:cNvSpPr>
          <p:nvPr/>
        </p:nvSpPr>
        <p:spPr>
          <a:xfrm>
            <a:off x="6382088" y="3756748"/>
            <a:ext cx="1909868" cy="43204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en-US" altLang="ko-KR" sz="2400" b="1" dirty="0">
                <a:solidFill>
                  <a:schemeClr val="bg1"/>
                </a:solidFill>
              </a:rPr>
              <a:t>TEXT HERE</a:t>
            </a:r>
          </a:p>
        </p:txBody>
      </p:sp>
    </p:spTree>
    <p:extLst>
      <p:ext uri="{BB962C8B-B14F-4D97-AF65-F5344CB8AC3E}">
        <p14:creationId xmlns:p14="http://schemas.microsoft.com/office/powerpoint/2010/main" val="1839219522"/>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air of feet wearing blue and red shoes&#10;&#10;Description generated with very high confidence">
            <a:extLst>
              <a:ext uri="{FF2B5EF4-FFF2-40B4-BE49-F238E27FC236}">
                <a16:creationId xmlns="" xmlns:a16="http://schemas.microsoft.com/office/drawing/2014/main" id="{56CAAEB3-DE51-4DB2-9F2F-3F4DC38369BB}"/>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7784" r="17784"/>
          <a:stretch>
            <a:fillRect/>
          </a:stretch>
        </p:blipFill>
        <p:spPr/>
      </p:pic>
      <p:sp>
        <p:nvSpPr>
          <p:cNvPr id="7" name="TextBox 6">
            <a:extLst>
              <a:ext uri="{FF2B5EF4-FFF2-40B4-BE49-F238E27FC236}">
                <a16:creationId xmlns="" xmlns:a16="http://schemas.microsoft.com/office/drawing/2014/main" id="{26C06EED-597D-47DC-BA5D-D6392E507083}"/>
              </a:ext>
            </a:extLst>
          </p:cNvPr>
          <p:cNvSpPr txBox="1"/>
          <p:nvPr/>
        </p:nvSpPr>
        <p:spPr>
          <a:xfrm>
            <a:off x="6983902" y="656730"/>
            <a:ext cx="4312748" cy="1569660"/>
          </a:xfrm>
          <a:prstGeom prst="rect">
            <a:avLst/>
          </a:prstGeom>
          <a:noFill/>
        </p:spPr>
        <p:txBody>
          <a:bodyPr wrap="square" rtlCol="0">
            <a:spAutoFit/>
          </a:bodyPr>
          <a:lstStyle/>
          <a:p>
            <a:pPr algn="r"/>
            <a:r>
              <a:rPr lang="en-US" sz="4800" dirty="0">
                <a:solidFill>
                  <a:schemeClr val="bg1"/>
                </a:solidFill>
                <a:latin typeface="Roboto Black" panose="02000000000000000000" pitchFamily="2" charset="0"/>
                <a:ea typeface="Roboto Black" panose="02000000000000000000" pitchFamily="2" charset="0"/>
              </a:rPr>
              <a:t>GIANT TEMPLATE</a:t>
            </a:r>
          </a:p>
        </p:txBody>
      </p:sp>
      <p:sp>
        <p:nvSpPr>
          <p:cNvPr id="8" name="TextBox 7">
            <a:extLst>
              <a:ext uri="{FF2B5EF4-FFF2-40B4-BE49-F238E27FC236}">
                <a16:creationId xmlns="" xmlns:a16="http://schemas.microsoft.com/office/drawing/2014/main" id="{78DAAB31-7EC6-48E2-9623-6228C83C3C6B}"/>
              </a:ext>
            </a:extLst>
          </p:cNvPr>
          <p:cNvSpPr txBox="1"/>
          <p:nvPr/>
        </p:nvSpPr>
        <p:spPr>
          <a:xfrm>
            <a:off x="6309013" y="3800614"/>
            <a:ext cx="4987637" cy="830997"/>
          </a:xfrm>
          <a:prstGeom prst="rect">
            <a:avLst/>
          </a:prstGeom>
          <a:noFill/>
        </p:spPr>
        <p:txBody>
          <a:bodyPr wrap="square" rtlCol="0">
            <a:spAutoFit/>
          </a:bodyPr>
          <a:lstStyle/>
          <a:p>
            <a:pPr algn="r"/>
            <a:r>
              <a:rPr lang="en-US" altLang="ko-KR" sz="1600" dirty="0">
                <a:solidFill>
                  <a:schemeClr val="bg1"/>
                </a:solidFill>
                <a:cs typeface="Arial" pitchFamily="34" charset="0"/>
              </a:rPr>
              <a:t>Ex quaeque volumus definitiones vel, dolore feugiat reprehendunt nec an. Omnis noster ad vis, dicta scaevola perfecto eu pri, eam cu possim aliquam maiorum. </a:t>
            </a:r>
            <a:endParaRPr lang="ko-KR" altLang="en-US" sz="1600" dirty="0">
              <a:solidFill>
                <a:schemeClr val="bg1"/>
              </a:solidFill>
              <a:cs typeface="Arial" pitchFamily="34" charset="0"/>
            </a:endParaRPr>
          </a:p>
        </p:txBody>
      </p:sp>
      <p:sp>
        <p:nvSpPr>
          <p:cNvPr id="9" name="TextBox 8">
            <a:extLst>
              <a:ext uri="{FF2B5EF4-FFF2-40B4-BE49-F238E27FC236}">
                <a16:creationId xmlns="" xmlns:a16="http://schemas.microsoft.com/office/drawing/2014/main" id="{435E7903-A230-4676-A3B4-5EA6635C764A}"/>
              </a:ext>
            </a:extLst>
          </p:cNvPr>
          <p:cNvSpPr txBox="1"/>
          <p:nvPr/>
        </p:nvSpPr>
        <p:spPr>
          <a:xfrm>
            <a:off x="6309013" y="4755206"/>
            <a:ext cx="4987637" cy="830997"/>
          </a:xfrm>
          <a:prstGeom prst="rect">
            <a:avLst/>
          </a:prstGeom>
          <a:noFill/>
        </p:spPr>
        <p:txBody>
          <a:bodyPr wrap="square" rtlCol="0">
            <a:spAutoFit/>
          </a:bodyPr>
          <a:lstStyle/>
          <a:p>
            <a:pPr algn="r"/>
            <a:r>
              <a:rPr lang="en-US" altLang="ko-KR" sz="1600" dirty="0">
                <a:solidFill>
                  <a:schemeClr val="bg1"/>
                </a:solidFill>
                <a:cs typeface="Arial" pitchFamily="34" charset="0"/>
              </a:rPr>
              <a:t>Ex quaeque volumus definitiones vel, dolore feugiat reprehendunt nec an. Omnis noster ad vis, dicta scaevola perfecto eu pri, eam cu possim aliquam maiorum. </a:t>
            </a:r>
            <a:endParaRPr lang="ko-KR" altLang="en-US" sz="1600" dirty="0">
              <a:solidFill>
                <a:schemeClr val="bg1"/>
              </a:solidFill>
              <a:cs typeface="Arial" pitchFamily="34" charset="0"/>
            </a:endParaRPr>
          </a:p>
        </p:txBody>
      </p:sp>
      <p:sp>
        <p:nvSpPr>
          <p:cNvPr id="10" name="Text Placeholder 4">
            <a:extLst>
              <a:ext uri="{FF2B5EF4-FFF2-40B4-BE49-F238E27FC236}">
                <a16:creationId xmlns="" xmlns:a16="http://schemas.microsoft.com/office/drawing/2014/main" id="{79C14191-29E6-4B05-8AFB-7CA03C6727A7}"/>
              </a:ext>
            </a:extLst>
          </p:cNvPr>
          <p:cNvSpPr txBox="1">
            <a:spLocks/>
          </p:cNvSpPr>
          <p:nvPr/>
        </p:nvSpPr>
        <p:spPr>
          <a:xfrm>
            <a:off x="9386782" y="3331309"/>
            <a:ext cx="1909868" cy="43204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ko-KR" sz="2400" b="1" dirty="0">
                <a:solidFill>
                  <a:schemeClr val="bg1"/>
                </a:solidFill>
              </a:rPr>
              <a:t>TEXT HERE</a:t>
            </a:r>
          </a:p>
        </p:txBody>
      </p:sp>
    </p:spTree>
    <p:extLst>
      <p:ext uri="{BB962C8B-B14F-4D97-AF65-F5344CB8AC3E}">
        <p14:creationId xmlns:p14="http://schemas.microsoft.com/office/powerpoint/2010/main" val="226001941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Placeholder 30" descr="A person standing in front of a window&#10;&#10;Description generated with very high confidence">
            <a:extLst>
              <a:ext uri="{FF2B5EF4-FFF2-40B4-BE49-F238E27FC236}">
                <a16:creationId xmlns="" xmlns:a16="http://schemas.microsoft.com/office/drawing/2014/main" id="{92346B30-263B-4BBB-AAB9-CC80FA731C9F}"/>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7884" b="7884"/>
          <a:stretch>
            <a:fillRect/>
          </a:stretch>
        </p:blipFill>
        <p:spPr/>
      </p:pic>
      <p:sp>
        <p:nvSpPr>
          <p:cNvPr id="17" name="Freeform: Shape 16">
            <a:extLst>
              <a:ext uri="{FF2B5EF4-FFF2-40B4-BE49-F238E27FC236}">
                <a16:creationId xmlns="" xmlns:a16="http://schemas.microsoft.com/office/drawing/2014/main" id="{85AF400A-2EB8-484D-8AE7-44760908634C}"/>
              </a:ext>
            </a:extLst>
          </p:cNvPr>
          <p:cNvSpPr/>
          <p:nvPr/>
        </p:nvSpPr>
        <p:spPr>
          <a:xfrm>
            <a:off x="8277902" y="-4461"/>
            <a:ext cx="3921237" cy="3921236"/>
          </a:xfrm>
          <a:custGeom>
            <a:avLst/>
            <a:gdLst>
              <a:gd name="connsiteX0" fmla="*/ 3914098 w 3921236"/>
              <a:gd name="connsiteY0" fmla="*/ 3779425 h 3921236"/>
              <a:gd name="connsiteX1" fmla="*/ 3914098 w 3921236"/>
              <a:gd name="connsiteY1" fmla="*/ 3914098 h 3921236"/>
              <a:gd name="connsiteX2" fmla="*/ 7138 w 3921236"/>
              <a:gd name="connsiteY2" fmla="*/ 7138 h 3921236"/>
              <a:gd name="connsiteX3" fmla="*/ 141717 w 3921236"/>
              <a:gd name="connsiteY3" fmla="*/ 7138 h 3921236"/>
            </a:gdLst>
            <a:ahLst/>
            <a:cxnLst>
              <a:cxn ang="0">
                <a:pos x="connsiteX0" y="connsiteY0"/>
              </a:cxn>
              <a:cxn ang="0">
                <a:pos x="connsiteX1" y="connsiteY1"/>
              </a:cxn>
              <a:cxn ang="0">
                <a:pos x="connsiteX2" y="connsiteY2"/>
              </a:cxn>
              <a:cxn ang="0">
                <a:pos x="connsiteX3" y="connsiteY3"/>
              </a:cxn>
            </a:cxnLst>
            <a:rect l="l" t="t" r="r" b="b"/>
            <a:pathLst>
              <a:path w="3921236" h="3921236">
                <a:moveTo>
                  <a:pt x="3914098" y="3779425"/>
                </a:moveTo>
                <a:lnTo>
                  <a:pt x="3914098" y="3914098"/>
                </a:lnTo>
                <a:lnTo>
                  <a:pt x="7138" y="7138"/>
                </a:lnTo>
                <a:lnTo>
                  <a:pt x="141717" y="7138"/>
                </a:lnTo>
                <a:close/>
              </a:path>
            </a:pathLst>
          </a:custGeom>
          <a:solidFill>
            <a:srgbClr val="E72B3C"/>
          </a:solidFill>
          <a:ln w="9525" cap="flat">
            <a:noFill/>
            <a:prstDash val="solid"/>
            <a:miter/>
          </a:ln>
        </p:spPr>
        <p:txBody>
          <a:bodyPr rtlCol="0" anchor="ctr"/>
          <a:lstStyle/>
          <a:p>
            <a:endParaRPr lang="en-US" dirty="0"/>
          </a:p>
        </p:txBody>
      </p:sp>
      <p:sp>
        <p:nvSpPr>
          <p:cNvPr id="18" name="Freeform: Shape 17">
            <a:extLst>
              <a:ext uri="{FF2B5EF4-FFF2-40B4-BE49-F238E27FC236}">
                <a16:creationId xmlns="" xmlns:a16="http://schemas.microsoft.com/office/drawing/2014/main" id="{7C4535A5-6874-4CDA-ACD1-B1E1921120E8}"/>
              </a:ext>
            </a:extLst>
          </p:cNvPr>
          <p:cNvSpPr/>
          <p:nvPr/>
        </p:nvSpPr>
        <p:spPr>
          <a:xfrm>
            <a:off x="-7133" y="3983023"/>
            <a:ext cx="9593705" cy="2874304"/>
          </a:xfrm>
          <a:custGeom>
            <a:avLst/>
            <a:gdLst>
              <a:gd name="connsiteX0" fmla="*/ 6820091 w 9593704"/>
              <a:gd name="connsiteY0" fmla="*/ 102404 h 2874304"/>
              <a:gd name="connsiteX1" fmla="*/ 6724820 w 9593704"/>
              <a:gd name="connsiteY1" fmla="*/ 7133 h 2874304"/>
              <a:gd name="connsiteX2" fmla="*/ 6590146 w 9593704"/>
              <a:gd name="connsiteY2" fmla="*/ 7133 h 2874304"/>
              <a:gd name="connsiteX3" fmla="*/ 7133 w 9593704"/>
              <a:gd name="connsiteY3" fmla="*/ 7133 h 2874304"/>
              <a:gd name="connsiteX4" fmla="*/ 7133 w 9593704"/>
              <a:gd name="connsiteY4" fmla="*/ 102308 h 2874304"/>
              <a:gd name="connsiteX5" fmla="*/ 6685417 w 9593704"/>
              <a:gd name="connsiteY5" fmla="*/ 102404 h 2874304"/>
              <a:gd name="connsiteX6" fmla="*/ 9455314 w 9593704"/>
              <a:gd name="connsiteY6" fmla="*/ 2872300 h 2874304"/>
              <a:gd name="connsiteX7" fmla="*/ 9589987 w 9593704"/>
              <a:gd name="connsiteY7" fmla="*/ 2872300 h 287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93704" h="2874304">
                <a:moveTo>
                  <a:pt x="6820091" y="102404"/>
                </a:moveTo>
                <a:lnTo>
                  <a:pt x="6724820" y="7133"/>
                </a:lnTo>
                <a:lnTo>
                  <a:pt x="6590146" y="7133"/>
                </a:lnTo>
                <a:lnTo>
                  <a:pt x="7133" y="7133"/>
                </a:lnTo>
                <a:lnTo>
                  <a:pt x="7133" y="102308"/>
                </a:lnTo>
                <a:lnTo>
                  <a:pt x="6685417" y="102404"/>
                </a:lnTo>
                <a:lnTo>
                  <a:pt x="9455314" y="2872300"/>
                </a:lnTo>
                <a:lnTo>
                  <a:pt x="9589987" y="2872300"/>
                </a:lnTo>
                <a:close/>
              </a:path>
            </a:pathLst>
          </a:custGeom>
          <a:solidFill>
            <a:srgbClr val="E72B3C"/>
          </a:solidFill>
          <a:ln w="9518" cap="flat">
            <a:noFill/>
            <a:prstDash val="solid"/>
            <a:miter/>
          </a:ln>
        </p:spPr>
        <p:txBody>
          <a:bodyPr rtlCol="0" anchor="ctr"/>
          <a:lstStyle/>
          <a:p>
            <a:endParaRPr lang="en-US" dirty="0"/>
          </a:p>
        </p:txBody>
      </p:sp>
      <p:sp>
        <p:nvSpPr>
          <p:cNvPr id="19" name="Freeform: Shape 18">
            <a:extLst>
              <a:ext uri="{FF2B5EF4-FFF2-40B4-BE49-F238E27FC236}">
                <a16:creationId xmlns="" xmlns:a16="http://schemas.microsoft.com/office/drawing/2014/main" id="{2A4EA756-0979-4983-A2B8-CF3A58B91116}"/>
              </a:ext>
            </a:extLst>
          </p:cNvPr>
          <p:cNvSpPr/>
          <p:nvPr/>
        </p:nvSpPr>
        <p:spPr>
          <a:xfrm>
            <a:off x="-7133" y="3743371"/>
            <a:ext cx="9917302" cy="3112243"/>
          </a:xfrm>
          <a:custGeom>
            <a:avLst/>
            <a:gdLst>
              <a:gd name="connsiteX0" fmla="*/ 7145687 w 9917302"/>
              <a:gd name="connsiteY0" fmla="*/ 342056 h 3112243"/>
              <a:gd name="connsiteX1" fmla="*/ 7050511 w 9917302"/>
              <a:gd name="connsiteY1" fmla="*/ 246785 h 3112243"/>
              <a:gd name="connsiteX2" fmla="*/ 6906034 w 9917302"/>
              <a:gd name="connsiteY2" fmla="*/ 102404 h 3112243"/>
              <a:gd name="connsiteX3" fmla="*/ 6810859 w 9917302"/>
              <a:gd name="connsiteY3" fmla="*/ 7133 h 3112243"/>
              <a:gd name="connsiteX4" fmla="*/ 6676090 w 9917302"/>
              <a:gd name="connsiteY4" fmla="*/ 7133 h 3112243"/>
              <a:gd name="connsiteX5" fmla="*/ 6485168 w 9917302"/>
              <a:gd name="connsiteY5" fmla="*/ 7133 h 3112243"/>
              <a:gd name="connsiteX6" fmla="*/ 6350494 w 9917302"/>
              <a:gd name="connsiteY6" fmla="*/ 7133 h 3112243"/>
              <a:gd name="connsiteX7" fmla="*/ 7133 w 9917302"/>
              <a:gd name="connsiteY7" fmla="*/ 7133 h 3112243"/>
              <a:gd name="connsiteX8" fmla="*/ 7133 w 9917302"/>
              <a:gd name="connsiteY8" fmla="*/ 102308 h 3112243"/>
              <a:gd name="connsiteX9" fmla="*/ 6445765 w 9917302"/>
              <a:gd name="connsiteY9" fmla="*/ 102404 h 3112243"/>
              <a:gd name="connsiteX10" fmla="*/ 6580439 w 9917302"/>
              <a:gd name="connsiteY10" fmla="*/ 102404 h 3112243"/>
              <a:gd name="connsiteX11" fmla="*/ 6771361 w 9917302"/>
              <a:gd name="connsiteY11" fmla="*/ 102404 h 3112243"/>
              <a:gd name="connsiteX12" fmla="*/ 7011013 w 9917302"/>
              <a:gd name="connsiteY12" fmla="*/ 342056 h 3112243"/>
              <a:gd name="connsiteX13" fmla="*/ 9780910 w 9917302"/>
              <a:gd name="connsiteY13" fmla="*/ 3111952 h 3112243"/>
              <a:gd name="connsiteX14" fmla="*/ 9915678 w 9917302"/>
              <a:gd name="connsiteY14" fmla="*/ 3111952 h 311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17302" h="3112243">
                <a:moveTo>
                  <a:pt x="7145687" y="342056"/>
                </a:moveTo>
                <a:lnTo>
                  <a:pt x="7050511" y="246785"/>
                </a:lnTo>
                <a:lnTo>
                  <a:pt x="6906034" y="102404"/>
                </a:lnTo>
                <a:lnTo>
                  <a:pt x="6810859" y="7133"/>
                </a:lnTo>
                <a:lnTo>
                  <a:pt x="6676090" y="7133"/>
                </a:lnTo>
                <a:lnTo>
                  <a:pt x="6485168" y="7133"/>
                </a:lnTo>
                <a:lnTo>
                  <a:pt x="6350494" y="7133"/>
                </a:lnTo>
                <a:lnTo>
                  <a:pt x="7133" y="7133"/>
                </a:lnTo>
                <a:lnTo>
                  <a:pt x="7133" y="102308"/>
                </a:lnTo>
                <a:lnTo>
                  <a:pt x="6445765" y="102404"/>
                </a:lnTo>
                <a:lnTo>
                  <a:pt x="6580439" y="102404"/>
                </a:lnTo>
                <a:lnTo>
                  <a:pt x="6771361" y="102404"/>
                </a:lnTo>
                <a:lnTo>
                  <a:pt x="7011013" y="342056"/>
                </a:lnTo>
                <a:lnTo>
                  <a:pt x="9780910" y="3111952"/>
                </a:lnTo>
                <a:lnTo>
                  <a:pt x="9915678" y="3111952"/>
                </a:lnTo>
                <a:close/>
              </a:path>
            </a:pathLst>
          </a:custGeom>
          <a:solidFill>
            <a:srgbClr val="E72B3C"/>
          </a:solidFill>
          <a:ln w="9518" cap="flat">
            <a:noFill/>
            <a:prstDash val="solid"/>
            <a:miter/>
          </a:ln>
        </p:spPr>
        <p:txBody>
          <a:bodyPr rtlCol="0" anchor="ctr"/>
          <a:lstStyle/>
          <a:p>
            <a:endParaRPr lang="en-US" dirty="0"/>
          </a:p>
        </p:txBody>
      </p:sp>
      <p:sp>
        <p:nvSpPr>
          <p:cNvPr id="25" name="TextBox 24">
            <a:extLst>
              <a:ext uri="{FF2B5EF4-FFF2-40B4-BE49-F238E27FC236}">
                <a16:creationId xmlns="" xmlns:a16="http://schemas.microsoft.com/office/drawing/2014/main" id="{DF8C97FA-33C1-4F4D-B7DC-CA51F43ED8F1}"/>
              </a:ext>
            </a:extLst>
          </p:cNvPr>
          <p:cNvSpPr txBox="1"/>
          <p:nvPr/>
        </p:nvSpPr>
        <p:spPr>
          <a:xfrm>
            <a:off x="543413" y="4714801"/>
            <a:ext cx="4987637" cy="830997"/>
          </a:xfrm>
          <a:prstGeom prst="rect">
            <a:avLst/>
          </a:prstGeom>
          <a:noFill/>
        </p:spPr>
        <p:txBody>
          <a:bodyPr wrap="square" rtlCol="0">
            <a:spAutoFit/>
          </a:bodyPr>
          <a:lstStyle/>
          <a:p>
            <a:r>
              <a:rPr lang="en-US" altLang="ko-KR" sz="1600" dirty="0">
                <a:solidFill>
                  <a:schemeClr val="bg1"/>
                </a:solidFill>
                <a:cs typeface="Arial" pitchFamily="34" charset="0"/>
              </a:rPr>
              <a:t>Ex quaeque volumus definitiones vel, dolore feugiat reprehendunt nec an. Omnis noster ad vis, dicta scaevola perfecto eu pri, eam cu possim aliquam maiorum. </a:t>
            </a:r>
            <a:endParaRPr lang="ko-KR" altLang="en-US" sz="1600" dirty="0">
              <a:solidFill>
                <a:schemeClr val="bg1"/>
              </a:solidFill>
              <a:cs typeface="Arial" pitchFamily="34" charset="0"/>
            </a:endParaRPr>
          </a:p>
        </p:txBody>
      </p:sp>
      <p:sp>
        <p:nvSpPr>
          <p:cNvPr id="26" name="TextBox 25">
            <a:extLst>
              <a:ext uri="{FF2B5EF4-FFF2-40B4-BE49-F238E27FC236}">
                <a16:creationId xmlns="" xmlns:a16="http://schemas.microsoft.com/office/drawing/2014/main" id="{F7A4FF91-8164-428F-886A-1687DCE33982}"/>
              </a:ext>
            </a:extLst>
          </p:cNvPr>
          <p:cNvSpPr txBox="1"/>
          <p:nvPr/>
        </p:nvSpPr>
        <p:spPr>
          <a:xfrm>
            <a:off x="543413" y="5669393"/>
            <a:ext cx="4987637" cy="830997"/>
          </a:xfrm>
          <a:prstGeom prst="rect">
            <a:avLst/>
          </a:prstGeom>
          <a:noFill/>
        </p:spPr>
        <p:txBody>
          <a:bodyPr wrap="square" rtlCol="0">
            <a:spAutoFit/>
          </a:bodyPr>
          <a:lstStyle/>
          <a:p>
            <a:r>
              <a:rPr lang="en-US" altLang="ko-KR" sz="1600" dirty="0">
                <a:solidFill>
                  <a:schemeClr val="bg1"/>
                </a:solidFill>
                <a:cs typeface="Arial" pitchFamily="34" charset="0"/>
              </a:rPr>
              <a:t>Ex quaeque volumus definitiones vel, dolore feugiat reprehendunt nec an. Omnis noster ad vis, dicta scaevola perfecto eu pri, eam cu possim aliquam maiorum. </a:t>
            </a:r>
            <a:endParaRPr lang="ko-KR" altLang="en-US" sz="1600" dirty="0">
              <a:solidFill>
                <a:schemeClr val="bg1"/>
              </a:solidFill>
              <a:cs typeface="Arial" pitchFamily="34" charset="0"/>
            </a:endParaRPr>
          </a:p>
        </p:txBody>
      </p:sp>
      <p:sp>
        <p:nvSpPr>
          <p:cNvPr id="27" name="Text Placeholder 4">
            <a:extLst>
              <a:ext uri="{FF2B5EF4-FFF2-40B4-BE49-F238E27FC236}">
                <a16:creationId xmlns="" xmlns:a16="http://schemas.microsoft.com/office/drawing/2014/main" id="{39BC3B9B-CE0F-413A-9778-49BBEF1DC5E8}"/>
              </a:ext>
            </a:extLst>
          </p:cNvPr>
          <p:cNvSpPr txBox="1">
            <a:spLocks/>
          </p:cNvSpPr>
          <p:nvPr/>
        </p:nvSpPr>
        <p:spPr>
          <a:xfrm>
            <a:off x="543413" y="4245496"/>
            <a:ext cx="1909868" cy="43204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en-US" altLang="ko-KR" sz="2400" b="1" dirty="0">
                <a:solidFill>
                  <a:schemeClr val="bg1"/>
                </a:solidFill>
              </a:rPr>
              <a:t>TEXT HERE</a:t>
            </a:r>
          </a:p>
        </p:txBody>
      </p:sp>
      <p:sp>
        <p:nvSpPr>
          <p:cNvPr id="20" name="Freeform: Shape 19">
            <a:extLst>
              <a:ext uri="{FF2B5EF4-FFF2-40B4-BE49-F238E27FC236}">
                <a16:creationId xmlns="" xmlns:a16="http://schemas.microsoft.com/office/drawing/2014/main" id="{5F38ABF1-6C98-4F21-9FFE-099048B70820}"/>
              </a:ext>
            </a:extLst>
          </p:cNvPr>
          <p:cNvSpPr/>
          <p:nvPr/>
        </p:nvSpPr>
        <p:spPr>
          <a:xfrm>
            <a:off x="-9518" y="-6841"/>
            <a:ext cx="12201518" cy="6862164"/>
          </a:xfrm>
          <a:custGeom>
            <a:avLst/>
            <a:gdLst>
              <a:gd name="connsiteX0" fmla="*/ 8026538 w 12201517"/>
              <a:gd name="connsiteY0" fmla="*/ 7133 h 6862163"/>
              <a:gd name="connsiteX1" fmla="*/ 3302114 w 12201517"/>
              <a:gd name="connsiteY1" fmla="*/ 7133 h 6862163"/>
              <a:gd name="connsiteX2" fmla="*/ 3309347 w 12201517"/>
              <a:gd name="connsiteY2" fmla="*/ 14366 h 6862163"/>
              <a:gd name="connsiteX3" fmla="*/ 7133 w 12201517"/>
              <a:gd name="connsiteY3" fmla="*/ 14366 h 6862163"/>
              <a:gd name="connsiteX4" fmla="*/ 7133 w 12201517"/>
              <a:gd name="connsiteY4" fmla="*/ 3620857 h 6862163"/>
              <a:gd name="connsiteX5" fmla="*/ 6915838 w 12201517"/>
              <a:gd name="connsiteY5" fmla="*/ 3620857 h 6862163"/>
              <a:gd name="connsiteX6" fmla="*/ 10154759 w 12201517"/>
              <a:gd name="connsiteY6" fmla="*/ 6859779 h 6862163"/>
              <a:gd name="connsiteX7" fmla="*/ 12199133 w 12201517"/>
              <a:gd name="connsiteY7" fmla="*/ 6859779 h 6862163"/>
              <a:gd name="connsiteX8" fmla="*/ 12199133 w 12201517"/>
              <a:gd name="connsiteY8" fmla="*/ 4179728 h 6862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1517" h="6862163">
                <a:moveTo>
                  <a:pt x="8026538" y="7133"/>
                </a:moveTo>
                <a:lnTo>
                  <a:pt x="3302114" y="7133"/>
                </a:lnTo>
                <a:lnTo>
                  <a:pt x="3309347" y="14366"/>
                </a:lnTo>
                <a:lnTo>
                  <a:pt x="7133" y="14366"/>
                </a:lnTo>
                <a:lnTo>
                  <a:pt x="7133" y="3620857"/>
                </a:lnTo>
                <a:lnTo>
                  <a:pt x="6915838" y="3620857"/>
                </a:lnTo>
                <a:lnTo>
                  <a:pt x="10154759" y="6859779"/>
                </a:lnTo>
                <a:lnTo>
                  <a:pt x="12199133" y="6859779"/>
                </a:lnTo>
                <a:lnTo>
                  <a:pt x="12199133" y="4179728"/>
                </a:lnTo>
                <a:close/>
              </a:path>
            </a:pathLst>
          </a:custGeom>
          <a:gradFill>
            <a:gsLst>
              <a:gs pos="0">
                <a:srgbClr val="E72B3C"/>
              </a:gs>
              <a:gs pos="100000">
                <a:srgbClr val="0D1E25"/>
              </a:gs>
              <a:gs pos="54000">
                <a:srgbClr val="E72B3C">
                  <a:alpha val="0"/>
                </a:srgbClr>
              </a:gs>
            </a:gsLst>
            <a:lin ang="3600000" scaled="0"/>
          </a:gradFill>
          <a:ln w="9518" cap="flat">
            <a:noFill/>
            <a:prstDash val="solid"/>
            <a:miter/>
          </a:ln>
        </p:spPr>
        <p:txBody>
          <a:bodyPr rtlCol="0" anchor="ctr"/>
          <a:lstStyle/>
          <a:p>
            <a:endParaRPr lang="en-US" dirty="0"/>
          </a:p>
        </p:txBody>
      </p:sp>
      <p:sp>
        <p:nvSpPr>
          <p:cNvPr id="24" name="TextBox 23">
            <a:extLst>
              <a:ext uri="{FF2B5EF4-FFF2-40B4-BE49-F238E27FC236}">
                <a16:creationId xmlns="" xmlns:a16="http://schemas.microsoft.com/office/drawing/2014/main" id="{5EF56A26-07DE-4799-B25D-743BB0E41D57}"/>
              </a:ext>
            </a:extLst>
          </p:cNvPr>
          <p:cNvSpPr txBox="1"/>
          <p:nvPr/>
        </p:nvSpPr>
        <p:spPr>
          <a:xfrm>
            <a:off x="371963" y="773086"/>
            <a:ext cx="4312748" cy="1938992"/>
          </a:xfrm>
          <a:prstGeom prst="rect">
            <a:avLst/>
          </a:prstGeom>
          <a:noFill/>
        </p:spPr>
        <p:txBody>
          <a:bodyPr wrap="square" rtlCol="0">
            <a:spAutoFit/>
          </a:bodyPr>
          <a:lstStyle/>
          <a:p>
            <a:r>
              <a:rPr lang="en-US" sz="6000" dirty="0" smtClean="0">
                <a:solidFill>
                  <a:schemeClr val="bg1"/>
                </a:solidFill>
                <a:latin typeface="Roboto Black" panose="02000000000000000000" pitchFamily="2" charset="0"/>
                <a:ea typeface="Roboto Black" panose="02000000000000000000" pitchFamily="2" charset="0"/>
              </a:rPr>
              <a:t>DARK RED </a:t>
            </a:r>
            <a:r>
              <a:rPr lang="en-US" sz="6000" dirty="0">
                <a:solidFill>
                  <a:schemeClr val="bg1"/>
                </a:solidFill>
                <a:latin typeface="Roboto Black" panose="02000000000000000000" pitchFamily="2" charset="0"/>
                <a:ea typeface="Roboto Black" panose="02000000000000000000" pitchFamily="2" charset="0"/>
              </a:rPr>
              <a:t>TEMPLATE</a:t>
            </a:r>
          </a:p>
        </p:txBody>
      </p:sp>
    </p:spTree>
    <p:extLst>
      <p:ext uri="{BB962C8B-B14F-4D97-AF65-F5344CB8AC3E}">
        <p14:creationId xmlns:p14="http://schemas.microsoft.com/office/powerpoint/2010/main" val="116362372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Placeholder 29" descr="A large body of water&#10;&#10;Description generated with very high confidence">
            <a:extLst>
              <a:ext uri="{FF2B5EF4-FFF2-40B4-BE49-F238E27FC236}">
                <a16:creationId xmlns="" xmlns:a16="http://schemas.microsoft.com/office/drawing/2014/main" id="{4C1AAF2A-0935-4E03-94E9-901A7D688C7C}"/>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16957" r="16957"/>
          <a:stretch>
            <a:fillRect/>
          </a:stretch>
        </p:blipFill>
        <p:spPr/>
      </p:pic>
      <p:sp>
        <p:nvSpPr>
          <p:cNvPr id="4" name="Freeform: Shape 3">
            <a:extLst>
              <a:ext uri="{FF2B5EF4-FFF2-40B4-BE49-F238E27FC236}">
                <a16:creationId xmlns="" xmlns:a16="http://schemas.microsoft.com/office/drawing/2014/main" id="{D5F8FF13-03C4-4FDD-B7E2-985148BA1669}"/>
              </a:ext>
            </a:extLst>
          </p:cNvPr>
          <p:cNvSpPr/>
          <p:nvPr/>
        </p:nvSpPr>
        <p:spPr>
          <a:xfrm>
            <a:off x="1438913" y="1961438"/>
            <a:ext cx="3705467" cy="4915919"/>
          </a:xfrm>
          <a:custGeom>
            <a:avLst/>
            <a:gdLst>
              <a:gd name="connsiteX0" fmla="*/ 7144 w 4286250"/>
              <a:gd name="connsiteY0" fmla="*/ 5688235 h 5686425"/>
              <a:gd name="connsiteX1" fmla="*/ 7144 w 4286250"/>
              <a:gd name="connsiteY1" fmla="*/ 647986 h 5686425"/>
              <a:gd name="connsiteX2" fmla="*/ 4288536 w 4286250"/>
              <a:gd name="connsiteY2" fmla="*/ 7144 h 5686425"/>
              <a:gd name="connsiteX3" fmla="*/ 4288536 w 4286250"/>
              <a:gd name="connsiteY3" fmla="*/ 5124260 h 5686425"/>
              <a:gd name="connsiteX4" fmla="*/ 7144 w 4286250"/>
              <a:gd name="connsiteY4" fmla="*/ 5688235 h 5686425"/>
              <a:gd name="connsiteX5" fmla="*/ 197644 w 4286250"/>
              <a:gd name="connsiteY5" fmla="*/ 812102 h 5686425"/>
              <a:gd name="connsiteX6" fmla="*/ 197644 w 4286250"/>
              <a:gd name="connsiteY6" fmla="*/ 5471065 h 5686425"/>
              <a:gd name="connsiteX7" fmla="*/ 4098132 w 4286250"/>
              <a:gd name="connsiteY7" fmla="*/ 4957287 h 5686425"/>
              <a:gd name="connsiteX8" fmla="*/ 4098132 w 4286250"/>
              <a:gd name="connsiteY8" fmla="*/ 228314 h 5686425"/>
              <a:gd name="connsiteX9" fmla="*/ 197644 w 4286250"/>
              <a:gd name="connsiteY9" fmla="*/ 812102 h 5686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86250" h="5686425">
                <a:moveTo>
                  <a:pt x="7144" y="5688235"/>
                </a:moveTo>
                <a:lnTo>
                  <a:pt x="7144" y="647986"/>
                </a:lnTo>
                <a:lnTo>
                  <a:pt x="4288536" y="7144"/>
                </a:lnTo>
                <a:lnTo>
                  <a:pt x="4288536" y="5124260"/>
                </a:lnTo>
                <a:lnTo>
                  <a:pt x="7144" y="5688235"/>
                </a:lnTo>
                <a:close/>
                <a:moveTo>
                  <a:pt x="197644" y="812102"/>
                </a:moveTo>
                <a:lnTo>
                  <a:pt x="197644" y="5471065"/>
                </a:lnTo>
                <a:lnTo>
                  <a:pt x="4098132" y="4957287"/>
                </a:lnTo>
                <a:lnTo>
                  <a:pt x="4098132" y="228314"/>
                </a:lnTo>
                <a:lnTo>
                  <a:pt x="197644" y="812102"/>
                </a:lnTo>
                <a:close/>
              </a:path>
            </a:pathLst>
          </a:custGeom>
          <a:solidFill>
            <a:srgbClr val="E72B3C"/>
          </a:solidFill>
          <a:ln w="9525" cap="flat">
            <a:noFill/>
            <a:prstDash val="solid"/>
            <a:miter/>
          </a:ln>
        </p:spPr>
        <p:txBody>
          <a:bodyPr rtlCol="0" anchor="ctr"/>
          <a:lstStyle/>
          <a:p>
            <a:endParaRPr lang="en-US" dirty="0"/>
          </a:p>
        </p:txBody>
      </p:sp>
      <p:sp>
        <p:nvSpPr>
          <p:cNvPr id="5" name="Freeform: Shape 4">
            <a:extLst>
              <a:ext uri="{FF2B5EF4-FFF2-40B4-BE49-F238E27FC236}">
                <a16:creationId xmlns="" xmlns:a16="http://schemas.microsoft.com/office/drawing/2014/main" id="{37E3054F-4009-457C-9E13-BBA34385566A}"/>
              </a:ext>
            </a:extLst>
          </p:cNvPr>
          <p:cNvSpPr/>
          <p:nvPr/>
        </p:nvSpPr>
        <p:spPr>
          <a:xfrm>
            <a:off x="689585" y="3783639"/>
            <a:ext cx="5204122" cy="2387968"/>
          </a:xfrm>
          <a:custGeom>
            <a:avLst/>
            <a:gdLst>
              <a:gd name="connsiteX0" fmla="*/ 7144 w 6019800"/>
              <a:gd name="connsiteY0" fmla="*/ 1086517 h 2762250"/>
              <a:gd name="connsiteX1" fmla="*/ 7144 w 6019800"/>
              <a:gd name="connsiteY1" fmla="*/ 2764346 h 2762250"/>
              <a:gd name="connsiteX2" fmla="*/ 6012847 w 6019800"/>
              <a:gd name="connsiteY2" fmla="*/ 1627156 h 2762250"/>
              <a:gd name="connsiteX3" fmla="*/ 6012847 w 6019800"/>
              <a:gd name="connsiteY3" fmla="*/ 7144 h 2762250"/>
            </a:gdLst>
            <a:ahLst/>
            <a:cxnLst>
              <a:cxn ang="0">
                <a:pos x="connsiteX0" y="connsiteY0"/>
              </a:cxn>
              <a:cxn ang="0">
                <a:pos x="connsiteX1" y="connsiteY1"/>
              </a:cxn>
              <a:cxn ang="0">
                <a:pos x="connsiteX2" y="connsiteY2"/>
              </a:cxn>
              <a:cxn ang="0">
                <a:pos x="connsiteX3" y="connsiteY3"/>
              </a:cxn>
            </a:cxnLst>
            <a:rect l="l" t="t" r="r" b="b"/>
            <a:pathLst>
              <a:path w="6019800" h="2762250">
                <a:moveTo>
                  <a:pt x="7144" y="1086517"/>
                </a:moveTo>
                <a:lnTo>
                  <a:pt x="7144" y="2764346"/>
                </a:lnTo>
                <a:lnTo>
                  <a:pt x="6012847" y="1627156"/>
                </a:lnTo>
                <a:lnTo>
                  <a:pt x="6012847" y="7144"/>
                </a:lnTo>
                <a:close/>
              </a:path>
            </a:pathLst>
          </a:custGeom>
          <a:solidFill>
            <a:schemeClr val="bg1"/>
          </a:solidFill>
          <a:ln w="9525" cap="flat">
            <a:noFill/>
            <a:prstDash val="solid"/>
            <a:miter/>
          </a:ln>
        </p:spPr>
        <p:txBody>
          <a:bodyPr rtlCol="0" anchor="ctr"/>
          <a:lstStyle/>
          <a:p>
            <a:endParaRPr lang="en-US" dirty="0"/>
          </a:p>
        </p:txBody>
      </p:sp>
      <p:sp>
        <p:nvSpPr>
          <p:cNvPr id="6" name="TextBox 5">
            <a:extLst>
              <a:ext uri="{FF2B5EF4-FFF2-40B4-BE49-F238E27FC236}">
                <a16:creationId xmlns="" xmlns:a16="http://schemas.microsoft.com/office/drawing/2014/main" id="{EFC9920E-D2E4-43E3-A799-E198E797B61E}"/>
              </a:ext>
            </a:extLst>
          </p:cNvPr>
          <p:cNvSpPr txBox="1"/>
          <p:nvPr/>
        </p:nvSpPr>
        <p:spPr>
          <a:xfrm rot="20943758">
            <a:off x="843721" y="4592902"/>
            <a:ext cx="4895850" cy="769441"/>
          </a:xfrm>
          <a:prstGeom prst="rect">
            <a:avLst/>
          </a:prstGeom>
          <a:noFill/>
        </p:spPr>
        <p:txBody>
          <a:bodyPr wrap="square" rtlCol="0">
            <a:spAutoFit/>
          </a:bodyPr>
          <a:lstStyle/>
          <a:p>
            <a:pPr algn="ctr"/>
            <a:r>
              <a:rPr lang="en-US" sz="4400" dirty="0" smtClean="0">
                <a:solidFill>
                  <a:srgbClr val="E72B3C"/>
                </a:solidFill>
                <a:latin typeface="Roboto Black" panose="02000000000000000000" pitchFamily="2" charset="0"/>
                <a:ea typeface="Roboto Black" panose="02000000000000000000" pitchFamily="2" charset="0"/>
              </a:rPr>
              <a:t>DARK RED</a:t>
            </a:r>
            <a:endParaRPr lang="en-US" sz="4400" dirty="0">
              <a:solidFill>
                <a:srgbClr val="E72B3C"/>
              </a:solidFill>
              <a:latin typeface="Roboto Black" panose="02000000000000000000" pitchFamily="2" charset="0"/>
              <a:ea typeface="Roboto Black" panose="02000000000000000000" pitchFamily="2" charset="0"/>
            </a:endParaRPr>
          </a:p>
        </p:txBody>
      </p:sp>
      <p:sp>
        <p:nvSpPr>
          <p:cNvPr id="10" name="TextBox 9">
            <a:extLst>
              <a:ext uri="{FF2B5EF4-FFF2-40B4-BE49-F238E27FC236}">
                <a16:creationId xmlns="" xmlns:a16="http://schemas.microsoft.com/office/drawing/2014/main" id="{9CADAD97-5FE1-4105-9E89-39F195A2BD4B}"/>
              </a:ext>
            </a:extLst>
          </p:cNvPr>
          <p:cNvSpPr txBox="1"/>
          <p:nvPr/>
        </p:nvSpPr>
        <p:spPr>
          <a:xfrm>
            <a:off x="7531083" y="2632769"/>
            <a:ext cx="4127518" cy="1077218"/>
          </a:xfrm>
          <a:prstGeom prst="rect">
            <a:avLst/>
          </a:prstGeom>
          <a:noFill/>
        </p:spPr>
        <p:txBody>
          <a:bodyPr wrap="square" rtlCol="0">
            <a:spAutoFit/>
          </a:bodyPr>
          <a:lstStyle/>
          <a:p>
            <a:r>
              <a:rPr lang="en-US" altLang="ko-KR" sz="1600" dirty="0">
                <a:solidFill>
                  <a:schemeClr val="bg1"/>
                </a:solidFill>
                <a:cs typeface="Arial" pitchFamily="34" charset="0"/>
              </a:rPr>
              <a:t>Ex quaeque volumus definitiones vel, dolore feugiat reprehendunt nec an. Omnis noster ad vis, dicta scaevola perfecto eu pri, eam cu possim aliquam maiorum. </a:t>
            </a:r>
            <a:endParaRPr lang="ko-KR" altLang="en-US" sz="1600" dirty="0">
              <a:solidFill>
                <a:schemeClr val="bg1"/>
              </a:solidFill>
              <a:cs typeface="Arial" pitchFamily="34" charset="0"/>
            </a:endParaRPr>
          </a:p>
        </p:txBody>
      </p:sp>
      <p:sp>
        <p:nvSpPr>
          <p:cNvPr id="11" name="TextBox 10">
            <a:extLst>
              <a:ext uri="{FF2B5EF4-FFF2-40B4-BE49-F238E27FC236}">
                <a16:creationId xmlns="" xmlns:a16="http://schemas.microsoft.com/office/drawing/2014/main" id="{8507E2E9-6731-4B3A-A0EA-CDD659862CCE}"/>
              </a:ext>
            </a:extLst>
          </p:cNvPr>
          <p:cNvSpPr txBox="1"/>
          <p:nvPr/>
        </p:nvSpPr>
        <p:spPr>
          <a:xfrm>
            <a:off x="7531083" y="3806321"/>
            <a:ext cx="4127518" cy="1077218"/>
          </a:xfrm>
          <a:prstGeom prst="rect">
            <a:avLst/>
          </a:prstGeom>
          <a:noFill/>
        </p:spPr>
        <p:txBody>
          <a:bodyPr wrap="square" rtlCol="0">
            <a:spAutoFit/>
          </a:bodyPr>
          <a:lstStyle/>
          <a:p>
            <a:r>
              <a:rPr lang="en-US" altLang="ko-KR" sz="1600" dirty="0">
                <a:solidFill>
                  <a:schemeClr val="bg1"/>
                </a:solidFill>
                <a:cs typeface="Arial" pitchFamily="34" charset="0"/>
              </a:rPr>
              <a:t>Ex quaeque volumus definitiones vel, dolore feugiat reprehendunt nec an. Omnis noster ad vis, dicta scaevola perfecto eu pri, eam cu possim aliquam maiorum. </a:t>
            </a:r>
            <a:endParaRPr lang="ko-KR" altLang="en-US" sz="1600" dirty="0">
              <a:solidFill>
                <a:schemeClr val="bg1"/>
              </a:solidFill>
              <a:cs typeface="Arial" pitchFamily="34" charset="0"/>
            </a:endParaRPr>
          </a:p>
        </p:txBody>
      </p:sp>
      <p:sp>
        <p:nvSpPr>
          <p:cNvPr id="12" name="Text Placeholder 4">
            <a:extLst>
              <a:ext uri="{FF2B5EF4-FFF2-40B4-BE49-F238E27FC236}">
                <a16:creationId xmlns="" xmlns:a16="http://schemas.microsoft.com/office/drawing/2014/main" id="{0160A1A0-E4C4-4D98-A182-3EA6956EE02B}"/>
              </a:ext>
            </a:extLst>
          </p:cNvPr>
          <p:cNvSpPr txBox="1">
            <a:spLocks/>
          </p:cNvSpPr>
          <p:nvPr/>
        </p:nvSpPr>
        <p:spPr>
          <a:xfrm>
            <a:off x="7531082" y="2163464"/>
            <a:ext cx="1580511" cy="43204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en-US" altLang="ko-KR" sz="2400" b="1" dirty="0">
                <a:solidFill>
                  <a:schemeClr val="bg1"/>
                </a:solidFill>
              </a:rPr>
              <a:t>TEXT HERE</a:t>
            </a:r>
          </a:p>
        </p:txBody>
      </p:sp>
      <p:grpSp>
        <p:nvGrpSpPr>
          <p:cNvPr id="13" name="Graphic 2">
            <a:extLst>
              <a:ext uri="{FF2B5EF4-FFF2-40B4-BE49-F238E27FC236}">
                <a16:creationId xmlns="" xmlns:a16="http://schemas.microsoft.com/office/drawing/2014/main" id="{76B97DF1-D7CA-41AC-AC04-EB983D4A0133}"/>
              </a:ext>
            </a:extLst>
          </p:cNvPr>
          <p:cNvGrpSpPr/>
          <p:nvPr/>
        </p:nvGrpSpPr>
        <p:grpSpPr>
          <a:xfrm>
            <a:off x="411625" y="442993"/>
            <a:ext cx="3434181" cy="1171301"/>
            <a:chOff x="935181" y="2782599"/>
            <a:chExt cx="5334000" cy="1819275"/>
          </a:xfrm>
          <a:solidFill>
            <a:schemeClr val="bg1">
              <a:alpha val="36000"/>
            </a:schemeClr>
          </a:solidFill>
        </p:grpSpPr>
        <p:sp>
          <p:nvSpPr>
            <p:cNvPr id="14" name="Freeform: Shape 13">
              <a:extLst>
                <a:ext uri="{FF2B5EF4-FFF2-40B4-BE49-F238E27FC236}">
                  <a16:creationId xmlns="" xmlns:a16="http://schemas.microsoft.com/office/drawing/2014/main" id="{8FAD7ABC-724F-4D55-B4BB-1F9E3D4FD6A7}"/>
                </a:ext>
              </a:extLst>
            </p:cNvPr>
            <p:cNvSpPr/>
            <p:nvPr/>
          </p:nvSpPr>
          <p:spPr>
            <a:xfrm>
              <a:off x="928037" y="2775455"/>
              <a:ext cx="1276350" cy="1800225"/>
            </a:xfrm>
            <a:custGeom>
              <a:avLst/>
              <a:gdLst>
                <a:gd name="connsiteX0" fmla="*/ 1277493 w 1276350"/>
                <a:gd name="connsiteY0" fmla="*/ 1799558 h 1800225"/>
                <a:gd name="connsiteX1" fmla="*/ 40862 w 1276350"/>
                <a:gd name="connsiteY1" fmla="*/ 1799558 h 1800225"/>
                <a:gd name="connsiteX2" fmla="*/ 40862 w 1276350"/>
                <a:gd name="connsiteY2" fmla="*/ 1516189 h 1800225"/>
                <a:gd name="connsiteX3" fmla="*/ 598837 w 1276350"/>
                <a:gd name="connsiteY3" fmla="*/ 921544 h 1800225"/>
                <a:gd name="connsiteX4" fmla="*/ 760667 w 1276350"/>
                <a:gd name="connsiteY4" fmla="*/ 713137 h 1800225"/>
                <a:gd name="connsiteX5" fmla="*/ 809435 w 1276350"/>
                <a:gd name="connsiteY5" fmla="*/ 558070 h 1800225"/>
                <a:gd name="connsiteX6" fmla="*/ 762000 w 1276350"/>
                <a:gd name="connsiteY6" fmla="*/ 405956 h 1800225"/>
                <a:gd name="connsiteX7" fmla="*/ 627793 w 1276350"/>
                <a:gd name="connsiteY7" fmla="*/ 354330 h 1800225"/>
                <a:gd name="connsiteX8" fmla="*/ 477393 w 1276350"/>
                <a:gd name="connsiteY8" fmla="*/ 419195 h 1800225"/>
                <a:gd name="connsiteX9" fmla="*/ 420624 w 1276350"/>
                <a:gd name="connsiteY9" fmla="*/ 601123 h 1800225"/>
                <a:gd name="connsiteX10" fmla="*/ 420624 w 1276350"/>
                <a:gd name="connsiteY10" fmla="*/ 639223 h 1800225"/>
                <a:gd name="connsiteX11" fmla="*/ 7144 w 1276350"/>
                <a:gd name="connsiteY11" fmla="*/ 639223 h 1800225"/>
                <a:gd name="connsiteX12" fmla="*/ 7144 w 1276350"/>
                <a:gd name="connsiteY12" fmla="*/ 601123 h 1800225"/>
                <a:gd name="connsiteX13" fmla="*/ 86106 w 1276350"/>
                <a:gd name="connsiteY13" fmla="*/ 299561 h 1800225"/>
                <a:gd name="connsiteX14" fmla="*/ 309753 w 1276350"/>
                <a:gd name="connsiteY14" fmla="*/ 84487 h 1800225"/>
                <a:gd name="connsiteX15" fmla="*/ 633603 w 1276350"/>
                <a:gd name="connsiteY15" fmla="*/ 7144 h 1800225"/>
                <a:gd name="connsiteX16" fmla="*/ 1064895 w 1276350"/>
                <a:gd name="connsiteY16" fmla="*/ 142018 h 1800225"/>
                <a:gd name="connsiteX17" fmla="*/ 1222820 w 1276350"/>
                <a:gd name="connsiteY17" fmla="*/ 525399 h 1800225"/>
                <a:gd name="connsiteX18" fmla="*/ 1153668 w 1276350"/>
                <a:gd name="connsiteY18" fmla="*/ 798195 h 1800225"/>
                <a:gd name="connsiteX19" fmla="*/ 924497 w 1276350"/>
                <a:gd name="connsiteY19" fmla="*/ 1110329 h 1800225"/>
                <a:gd name="connsiteX20" fmla="*/ 600170 w 1276350"/>
                <a:gd name="connsiteY20" fmla="*/ 1452372 h 1800225"/>
                <a:gd name="connsiteX21" fmla="*/ 1277493 w 1276350"/>
                <a:gd name="connsiteY21" fmla="*/ 1452372 h 1800225"/>
                <a:gd name="connsiteX22" fmla="*/ 1277493 w 1276350"/>
                <a:gd name="connsiteY22" fmla="*/ 1799558 h 1800225"/>
                <a:gd name="connsiteX23" fmla="*/ 117062 w 1276350"/>
                <a:gd name="connsiteY23" fmla="*/ 1723358 h 1800225"/>
                <a:gd name="connsiteX24" fmla="*/ 1201293 w 1276350"/>
                <a:gd name="connsiteY24" fmla="*/ 1723358 h 1800225"/>
                <a:gd name="connsiteX25" fmla="*/ 1201293 w 1276350"/>
                <a:gd name="connsiteY25" fmla="*/ 1528667 h 1800225"/>
                <a:gd name="connsiteX26" fmla="*/ 422815 w 1276350"/>
                <a:gd name="connsiteY26" fmla="*/ 1528667 h 1800225"/>
                <a:gd name="connsiteX27" fmla="*/ 868680 w 1276350"/>
                <a:gd name="connsiteY27" fmla="*/ 1058609 h 1800225"/>
                <a:gd name="connsiteX28" fmla="*/ 1085469 w 1276350"/>
                <a:gd name="connsiteY28" fmla="*/ 764286 h 1800225"/>
                <a:gd name="connsiteX29" fmla="*/ 1146524 w 1276350"/>
                <a:gd name="connsiteY29" fmla="*/ 525494 h 1800225"/>
                <a:gd name="connsiteX30" fmla="*/ 1014889 w 1276350"/>
                <a:gd name="connsiteY30" fmla="*/ 199644 h 1800225"/>
                <a:gd name="connsiteX31" fmla="*/ 633603 w 1276350"/>
                <a:gd name="connsiteY31" fmla="*/ 83344 h 1800225"/>
                <a:gd name="connsiteX32" fmla="*/ 345853 w 1276350"/>
                <a:gd name="connsiteY32" fmla="*/ 151448 h 1800225"/>
                <a:gd name="connsiteX33" fmla="*/ 152114 w 1276350"/>
                <a:gd name="connsiteY33" fmla="*/ 337566 h 1800225"/>
                <a:gd name="connsiteX34" fmla="*/ 84582 w 1276350"/>
                <a:gd name="connsiteY34" fmla="*/ 562928 h 1800225"/>
                <a:gd name="connsiteX35" fmla="*/ 345758 w 1276350"/>
                <a:gd name="connsiteY35" fmla="*/ 562928 h 1800225"/>
                <a:gd name="connsiteX36" fmla="*/ 418910 w 1276350"/>
                <a:gd name="connsiteY36" fmla="*/ 370142 h 1800225"/>
                <a:gd name="connsiteX37" fmla="*/ 627793 w 1276350"/>
                <a:gd name="connsiteY37" fmla="*/ 278035 h 1800225"/>
                <a:gd name="connsiteX38" fmla="*/ 819150 w 1276350"/>
                <a:gd name="connsiteY38" fmla="*/ 355473 h 1800225"/>
                <a:gd name="connsiteX39" fmla="*/ 885635 w 1276350"/>
                <a:gd name="connsiteY39" fmla="*/ 557975 h 1800225"/>
                <a:gd name="connsiteX40" fmla="*/ 826294 w 1276350"/>
                <a:gd name="connsiteY40" fmla="*/ 751713 h 1800225"/>
                <a:gd name="connsiteX41" fmla="*/ 654749 w 1276350"/>
                <a:gd name="connsiteY41" fmla="*/ 973169 h 1800225"/>
                <a:gd name="connsiteX42" fmla="*/ 117062 w 1276350"/>
                <a:gd name="connsiteY42" fmla="*/ 1546193 h 1800225"/>
                <a:gd name="connsiteX43" fmla="*/ 117062 w 1276350"/>
                <a:gd name="connsiteY43" fmla="*/ 1723358 h 180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276350" h="1800225">
                  <a:moveTo>
                    <a:pt x="1277493" y="1799558"/>
                  </a:moveTo>
                  <a:lnTo>
                    <a:pt x="40862" y="1799558"/>
                  </a:lnTo>
                  <a:lnTo>
                    <a:pt x="40862" y="1516189"/>
                  </a:lnTo>
                  <a:lnTo>
                    <a:pt x="598837" y="921544"/>
                  </a:lnTo>
                  <a:cubicBezTo>
                    <a:pt x="671608" y="842010"/>
                    <a:pt x="726091" y="771811"/>
                    <a:pt x="760667" y="713137"/>
                  </a:cubicBezTo>
                  <a:cubicBezTo>
                    <a:pt x="793052" y="658178"/>
                    <a:pt x="809435" y="605981"/>
                    <a:pt x="809435" y="558070"/>
                  </a:cubicBezTo>
                  <a:cubicBezTo>
                    <a:pt x="809435" y="492824"/>
                    <a:pt x="793433" y="441674"/>
                    <a:pt x="762000" y="405956"/>
                  </a:cubicBezTo>
                  <a:cubicBezTo>
                    <a:pt x="731330" y="371189"/>
                    <a:pt x="687419" y="354330"/>
                    <a:pt x="627793" y="354330"/>
                  </a:cubicBezTo>
                  <a:cubicBezTo>
                    <a:pt x="563118" y="354330"/>
                    <a:pt x="513874" y="375571"/>
                    <a:pt x="477393" y="419195"/>
                  </a:cubicBezTo>
                  <a:cubicBezTo>
                    <a:pt x="439674" y="464249"/>
                    <a:pt x="420624" y="525399"/>
                    <a:pt x="420624" y="601123"/>
                  </a:cubicBezTo>
                  <a:lnTo>
                    <a:pt x="420624" y="639223"/>
                  </a:lnTo>
                  <a:lnTo>
                    <a:pt x="7144" y="639223"/>
                  </a:lnTo>
                  <a:lnTo>
                    <a:pt x="7144" y="601123"/>
                  </a:lnTo>
                  <a:cubicBezTo>
                    <a:pt x="7144" y="491681"/>
                    <a:pt x="33719" y="390239"/>
                    <a:pt x="86106" y="299561"/>
                  </a:cubicBezTo>
                  <a:cubicBezTo>
                    <a:pt x="138684" y="208502"/>
                    <a:pt x="213931" y="136112"/>
                    <a:pt x="309753" y="84487"/>
                  </a:cubicBezTo>
                  <a:cubicBezTo>
                    <a:pt x="404813" y="33147"/>
                    <a:pt x="513779" y="7144"/>
                    <a:pt x="633603" y="7144"/>
                  </a:cubicBezTo>
                  <a:cubicBezTo>
                    <a:pt x="816674" y="7144"/>
                    <a:pt x="961739" y="52483"/>
                    <a:pt x="1064895" y="142018"/>
                  </a:cubicBezTo>
                  <a:cubicBezTo>
                    <a:pt x="1169670" y="232886"/>
                    <a:pt x="1222820" y="361855"/>
                    <a:pt x="1222820" y="525399"/>
                  </a:cubicBezTo>
                  <a:cubicBezTo>
                    <a:pt x="1222820" y="614648"/>
                    <a:pt x="1199579" y="706469"/>
                    <a:pt x="1153668" y="798195"/>
                  </a:cubicBezTo>
                  <a:cubicBezTo>
                    <a:pt x="1108901" y="887730"/>
                    <a:pt x="1031748" y="992791"/>
                    <a:pt x="924497" y="1110329"/>
                  </a:cubicBezTo>
                  <a:lnTo>
                    <a:pt x="600170" y="1452372"/>
                  </a:lnTo>
                  <a:lnTo>
                    <a:pt x="1277493" y="1452372"/>
                  </a:lnTo>
                  <a:lnTo>
                    <a:pt x="1277493" y="1799558"/>
                  </a:lnTo>
                  <a:close/>
                  <a:moveTo>
                    <a:pt x="117062" y="1723358"/>
                  </a:moveTo>
                  <a:lnTo>
                    <a:pt x="1201293" y="1723358"/>
                  </a:lnTo>
                  <a:lnTo>
                    <a:pt x="1201293" y="1528667"/>
                  </a:lnTo>
                  <a:lnTo>
                    <a:pt x="422815" y="1528667"/>
                  </a:lnTo>
                  <a:lnTo>
                    <a:pt x="868680" y="1058609"/>
                  </a:lnTo>
                  <a:cubicBezTo>
                    <a:pt x="970693" y="946785"/>
                    <a:pt x="1043845" y="847630"/>
                    <a:pt x="1085469" y="764286"/>
                  </a:cubicBezTo>
                  <a:cubicBezTo>
                    <a:pt x="1126046" y="683228"/>
                    <a:pt x="1146524" y="602933"/>
                    <a:pt x="1146524" y="525494"/>
                  </a:cubicBezTo>
                  <a:cubicBezTo>
                    <a:pt x="1146524" y="383096"/>
                    <a:pt x="1103471" y="276511"/>
                    <a:pt x="1014889" y="199644"/>
                  </a:cubicBezTo>
                  <a:cubicBezTo>
                    <a:pt x="926021" y="122492"/>
                    <a:pt x="797719" y="83344"/>
                    <a:pt x="633603" y="83344"/>
                  </a:cubicBezTo>
                  <a:cubicBezTo>
                    <a:pt x="526542" y="83344"/>
                    <a:pt x="429768" y="106299"/>
                    <a:pt x="345853" y="151448"/>
                  </a:cubicBezTo>
                  <a:cubicBezTo>
                    <a:pt x="262700" y="196310"/>
                    <a:pt x="197453" y="258890"/>
                    <a:pt x="152114" y="337566"/>
                  </a:cubicBezTo>
                  <a:cubicBezTo>
                    <a:pt x="112586" y="405956"/>
                    <a:pt x="90011" y="481679"/>
                    <a:pt x="84582" y="562928"/>
                  </a:cubicBezTo>
                  <a:lnTo>
                    <a:pt x="345758" y="562928"/>
                  </a:lnTo>
                  <a:cubicBezTo>
                    <a:pt x="351758" y="485870"/>
                    <a:pt x="376238" y="421100"/>
                    <a:pt x="418910" y="370142"/>
                  </a:cubicBezTo>
                  <a:cubicBezTo>
                    <a:pt x="470059" y="308991"/>
                    <a:pt x="540353" y="278035"/>
                    <a:pt x="627793" y="278035"/>
                  </a:cubicBezTo>
                  <a:cubicBezTo>
                    <a:pt x="709422" y="278035"/>
                    <a:pt x="773811" y="304038"/>
                    <a:pt x="819150" y="355473"/>
                  </a:cubicBezTo>
                  <a:cubicBezTo>
                    <a:pt x="863251" y="405479"/>
                    <a:pt x="885635" y="473583"/>
                    <a:pt x="885635" y="557975"/>
                  </a:cubicBezTo>
                  <a:cubicBezTo>
                    <a:pt x="885635" y="619697"/>
                    <a:pt x="865632" y="684848"/>
                    <a:pt x="826294" y="751713"/>
                  </a:cubicBezTo>
                  <a:cubicBezTo>
                    <a:pt x="789051" y="814959"/>
                    <a:pt x="731330" y="889445"/>
                    <a:pt x="654749" y="973169"/>
                  </a:cubicBezTo>
                  <a:lnTo>
                    <a:pt x="117062" y="1546193"/>
                  </a:lnTo>
                  <a:lnTo>
                    <a:pt x="117062" y="1723358"/>
                  </a:lnTo>
                  <a:close/>
                </a:path>
              </a:pathLst>
            </a:custGeom>
            <a:grpFill/>
            <a:ln w="9525" cap="flat">
              <a:noFill/>
              <a:prstDash val="solid"/>
              <a:miter/>
            </a:ln>
          </p:spPr>
          <p:txBody>
            <a:bodyPr rtlCol="0" anchor="ctr"/>
            <a:lstStyle/>
            <a:p>
              <a:endParaRPr lang="en-US" dirty="0"/>
            </a:p>
          </p:txBody>
        </p:sp>
        <p:sp>
          <p:nvSpPr>
            <p:cNvPr id="15" name="Freeform: Shape 14">
              <a:extLst>
                <a:ext uri="{FF2B5EF4-FFF2-40B4-BE49-F238E27FC236}">
                  <a16:creationId xmlns="" xmlns:a16="http://schemas.microsoft.com/office/drawing/2014/main" id="{529DA362-AF7A-4BFE-BFB6-307173DE8281}"/>
                </a:ext>
              </a:extLst>
            </p:cNvPr>
            <p:cNvSpPr/>
            <p:nvPr/>
          </p:nvSpPr>
          <p:spPr>
            <a:xfrm>
              <a:off x="2323355" y="2775455"/>
              <a:ext cx="1228725" cy="1828800"/>
            </a:xfrm>
            <a:custGeom>
              <a:avLst/>
              <a:gdLst>
                <a:gd name="connsiteX0" fmla="*/ 618458 w 1228725"/>
                <a:gd name="connsiteY0" fmla="*/ 1822799 h 1828800"/>
                <a:gd name="connsiteX1" fmla="*/ 165544 w 1228725"/>
                <a:gd name="connsiteY1" fmla="*/ 1626013 h 1828800"/>
                <a:gd name="connsiteX2" fmla="*/ 7144 w 1228725"/>
                <a:gd name="connsiteY2" fmla="*/ 1079373 h 1828800"/>
                <a:gd name="connsiteX3" fmla="*/ 7144 w 1228725"/>
                <a:gd name="connsiteY3" fmla="*/ 767334 h 1828800"/>
                <a:gd name="connsiteX4" fmla="*/ 162592 w 1228725"/>
                <a:gd name="connsiteY4" fmla="*/ 205169 h 1828800"/>
                <a:gd name="connsiteX5" fmla="*/ 616077 w 1228725"/>
                <a:gd name="connsiteY5" fmla="*/ 7144 h 1828800"/>
                <a:gd name="connsiteX6" fmla="*/ 1068991 w 1228725"/>
                <a:gd name="connsiteY6" fmla="*/ 203359 h 1828800"/>
                <a:gd name="connsiteX7" fmla="*/ 1227392 w 1228725"/>
                <a:gd name="connsiteY7" fmla="*/ 749522 h 1828800"/>
                <a:gd name="connsiteX8" fmla="*/ 1227392 w 1228725"/>
                <a:gd name="connsiteY8" fmla="*/ 1061561 h 1828800"/>
                <a:gd name="connsiteX9" fmla="*/ 1073944 w 1228725"/>
                <a:gd name="connsiteY9" fmla="*/ 1622203 h 1828800"/>
                <a:gd name="connsiteX10" fmla="*/ 618458 w 1228725"/>
                <a:gd name="connsiteY10" fmla="*/ 1822799 h 1828800"/>
                <a:gd name="connsiteX11" fmla="*/ 616077 w 1228725"/>
                <a:gd name="connsiteY11" fmla="*/ 83344 h 1828800"/>
                <a:gd name="connsiteX12" fmla="*/ 222028 w 1228725"/>
                <a:gd name="connsiteY12" fmla="*/ 252794 h 1828800"/>
                <a:gd name="connsiteX13" fmla="*/ 83344 w 1228725"/>
                <a:gd name="connsiteY13" fmla="*/ 767334 h 1828800"/>
                <a:gd name="connsiteX14" fmla="*/ 83344 w 1228725"/>
                <a:gd name="connsiteY14" fmla="*/ 1078897 h 1828800"/>
                <a:gd name="connsiteX15" fmla="*/ 224980 w 1228725"/>
                <a:gd name="connsiteY15" fmla="*/ 1578293 h 1828800"/>
                <a:gd name="connsiteX16" fmla="*/ 618458 w 1228725"/>
                <a:gd name="connsiteY16" fmla="*/ 1746599 h 1828800"/>
                <a:gd name="connsiteX17" fmla="*/ 1014031 w 1228725"/>
                <a:gd name="connsiteY17" fmla="*/ 1575245 h 1828800"/>
                <a:gd name="connsiteX18" fmla="*/ 1151287 w 1228725"/>
                <a:gd name="connsiteY18" fmla="*/ 1061561 h 1828800"/>
                <a:gd name="connsiteX19" fmla="*/ 1151287 w 1228725"/>
                <a:gd name="connsiteY19" fmla="*/ 749808 h 1828800"/>
                <a:gd name="connsiteX20" fmla="*/ 1009745 w 1228725"/>
                <a:gd name="connsiteY20" fmla="*/ 251079 h 1828800"/>
                <a:gd name="connsiteX21" fmla="*/ 616077 w 1228725"/>
                <a:gd name="connsiteY21" fmla="*/ 83344 h 1828800"/>
                <a:gd name="connsiteX22" fmla="*/ 618458 w 1228725"/>
                <a:gd name="connsiteY22" fmla="*/ 1551813 h 1828800"/>
                <a:gd name="connsiteX23" fmla="*/ 404431 w 1228725"/>
                <a:gd name="connsiteY23" fmla="*/ 1431703 h 1828800"/>
                <a:gd name="connsiteX24" fmla="*/ 343186 w 1228725"/>
                <a:gd name="connsiteY24" fmla="*/ 1105281 h 1828800"/>
                <a:gd name="connsiteX25" fmla="*/ 343186 w 1228725"/>
                <a:gd name="connsiteY25" fmla="*/ 693230 h 1828800"/>
                <a:gd name="connsiteX26" fmla="*/ 408718 w 1228725"/>
                <a:gd name="connsiteY26" fmla="*/ 387477 h 1828800"/>
                <a:gd name="connsiteX27" fmla="*/ 616172 w 1228725"/>
                <a:gd name="connsiteY27" fmla="*/ 278035 h 1828800"/>
                <a:gd name="connsiteX28" fmla="*/ 828484 w 1228725"/>
                <a:gd name="connsiteY28" fmla="*/ 392525 h 1828800"/>
                <a:gd name="connsiteX29" fmla="*/ 891445 w 1228725"/>
                <a:gd name="connsiteY29" fmla="*/ 718757 h 1828800"/>
                <a:gd name="connsiteX30" fmla="*/ 891445 w 1228725"/>
                <a:gd name="connsiteY30" fmla="*/ 1121569 h 1828800"/>
                <a:gd name="connsiteX31" fmla="*/ 829532 w 1228725"/>
                <a:gd name="connsiteY31" fmla="*/ 1435989 h 1828800"/>
                <a:gd name="connsiteX32" fmla="*/ 618458 w 1228725"/>
                <a:gd name="connsiteY32" fmla="*/ 1551813 h 1828800"/>
                <a:gd name="connsiteX33" fmla="*/ 616077 w 1228725"/>
                <a:gd name="connsiteY33" fmla="*/ 354235 h 1828800"/>
                <a:gd name="connsiteX34" fmla="*/ 473488 w 1228725"/>
                <a:gd name="connsiteY34" fmla="*/ 427482 h 1828800"/>
                <a:gd name="connsiteX35" fmla="*/ 419290 w 1228725"/>
                <a:gd name="connsiteY35" fmla="*/ 693896 h 1828800"/>
                <a:gd name="connsiteX36" fmla="*/ 419290 w 1228725"/>
                <a:gd name="connsiteY36" fmla="*/ 1105186 h 1828800"/>
                <a:gd name="connsiteX37" fmla="*/ 470821 w 1228725"/>
                <a:gd name="connsiteY37" fmla="*/ 1394365 h 1828800"/>
                <a:gd name="connsiteX38" fmla="*/ 618363 w 1228725"/>
                <a:gd name="connsiteY38" fmla="*/ 1475518 h 1828800"/>
                <a:gd name="connsiteX39" fmla="*/ 763143 w 1228725"/>
                <a:gd name="connsiteY39" fmla="*/ 1398270 h 1828800"/>
                <a:gd name="connsiteX40" fmla="*/ 815150 w 1228725"/>
                <a:gd name="connsiteY40" fmla="*/ 1120997 h 1828800"/>
                <a:gd name="connsiteX41" fmla="*/ 815150 w 1228725"/>
                <a:gd name="connsiteY41" fmla="*/ 718757 h 1828800"/>
                <a:gd name="connsiteX42" fmla="*/ 763048 w 1228725"/>
                <a:gd name="connsiteY42" fmla="*/ 431673 h 1828800"/>
                <a:gd name="connsiteX43" fmla="*/ 616077 w 1228725"/>
                <a:gd name="connsiteY43" fmla="*/ 354235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228725" h="1828800">
                  <a:moveTo>
                    <a:pt x="618458" y="1822799"/>
                  </a:moveTo>
                  <a:cubicBezTo>
                    <a:pt x="422719" y="1822799"/>
                    <a:pt x="270319" y="1756601"/>
                    <a:pt x="165544" y="1626013"/>
                  </a:cubicBezTo>
                  <a:cubicBezTo>
                    <a:pt x="62865" y="1498092"/>
                    <a:pt x="9525" y="1314164"/>
                    <a:pt x="7144" y="1079373"/>
                  </a:cubicBezTo>
                  <a:lnTo>
                    <a:pt x="7144" y="767334"/>
                  </a:lnTo>
                  <a:cubicBezTo>
                    <a:pt x="7144" y="523113"/>
                    <a:pt x="59436" y="334042"/>
                    <a:pt x="162592" y="205169"/>
                  </a:cubicBezTo>
                  <a:cubicBezTo>
                    <a:pt x="267748" y="73724"/>
                    <a:pt x="420338" y="7144"/>
                    <a:pt x="616077" y="7144"/>
                  </a:cubicBezTo>
                  <a:cubicBezTo>
                    <a:pt x="811816" y="7144"/>
                    <a:pt x="964216" y="73152"/>
                    <a:pt x="1068991" y="203359"/>
                  </a:cubicBezTo>
                  <a:cubicBezTo>
                    <a:pt x="1171670" y="330899"/>
                    <a:pt x="1225010" y="514731"/>
                    <a:pt x="1227392" y="749522"/>
                  </a:cubicBezTo>
                  <a:lnTo>
                    <a:pt x="1227392" y="1061561"/>
                  </a:lnTo>
                  <a:cubicBezTo>
                    <a:pt x="1227392" y="1303306"/>
                    <a:pt x="1175766" y="1491901"/>
                    <a:pt x="1073944" y="1622203"/>
                  </a:cubicBezTo>
                  <a:cubicBezTo>
                    <a:pt x="969931" y="1755267"/>
                    <a:pt x="816673" y="1822799"/>
                    <a:pt x="618458" y="1822799"/>
                  </a:cubicBezTo>
                  <a:close/>
                  <a:moveTo>
                    <a:pt x="616077" y="83344"/>
                  </a:moveTo>
                  <a:cubicBezTo>
                    <a:pt x="442150" y="83344"/>
                    <a:pt x="313277" y="138779"/>
                    <a:pt x="222028" y="252794"/>
                  </a:cubicBezTo>
                  <a:cubicBezTo>
                    <a:pt x="130016" y="367760"/>
                    <a:pt x="83344" y="540925"/>
                    <a:pt x="83344" y="767334"/>
                  </a:cubicBezTo>
                  <a:lnTo>
                    <a:pt x="83344" y="1078897"/>
                  </a:lnTo>
                  <a:cubicBezTo>
                    <a:pt x="85534" y="1295876"/>
                    <a:pt x="133255" y="1463993"/>
                    <a:pt x="224980" y="1578293"/>
                  </a:cubicBezTo>
                  <a:cubicBezTo>
                    <a:pt x="315849" y="1691545"/>
                    <a:pt x="444627" y="1746599"/>
                    <a:pt x="618458" y="1746599"/>
                  </a:cubicBezTo>
                  <a:cubicBezTo>
                    <a:pt x="794480" y="1746599"/>
                    <a:pt x="923925" y="1690497"/>
                    <a:pt x="1014031" y="1575245"/>
                  </a:cubicBezTo>
                  <a:cubicBezTo>
                    <a:pt x="1105091" y="1458659"/>
                    <a:pt x="1151287" y="1285780"/>
                    <a:pt x="1151287" y="1061561"/>
                  </a:cubicBezTo>
                  <a:lnTo>
                    <a:pt x="1151287" y="749808"/>
                  </a:lnTo>
                  <a:cubicBezTo>
                    <a:pt x="1149096" y="532924"/>
                    <a:pt x="1101471" y="364998"/>
                    <a:pt x="1009745" y="251079"/>
                  </a:cubicBezTo>
                  <a:cubicBezTo>
                    <a:pt x="918781" y="138208"/>
                    <a:pt x="790003" y="83344"/>
                    <a:pt x="616077" y="83344"/>
                  </a:cubicBezTo>
                  <a:close/>
                  <a:moveTo>
                    <a:pt x="618458" y="1551813"/>
                  </a:moveTo>
                  <a:cubicBezTo>
                    <a:pt x="521113" y="1551813"/>
                    <a:pt x="449104" y="1511427"/>
                    <a:pt x="404431" y="1431703"/>
                  </a:cubicBezTo>
                  <a:cubicBezTo>
                    <a:pt x="363188" y="1358170"/>
                    <a:pt x="343186" y="1251395"/>
                    <a:pt x="343186" y="1105281"/>
                  </a:cubicBezTo>
                  <a:lnTo>
                    <a:pt x="343186" y="693230"/>
                  </a:lnTo>
                  <a:cubicBezTo>
                    <a:pt x="345662" y="554736"/>
                    <a:pt x="367093" y="454914"/>
                    <a:pt x="408718" y="387477"/>
                  </a:cubicBezTo>
                  <a:cubicBezTo>
                    <a:pt x="453580" y="314897"/>
                    <a:pt x="523303" y="278035"/>
                    <a:pt x="616172" y="278035"/>
                  </a:cubicBezTo>
                  <a:cubicBezTo>
                    <a:pt x="711518" y="278035"/>
                    <a:pt x="782955" y="316611"/>
                    <a:pt x="828484" y="392525"/>
                  </a:cubicBezTo>
                  <a:cubicBezTo>
                    <a:pt x="870871" y="463201"/>
                    <a:pt x="891445" y="569976"/>
                    <a:pt x="891445" y="718757"/>
                  </a:cubicBezTo>
                  <a:lnTo>
                    <a:pt x="891445" y="1121569"/>
                  </a:lnTo>
                  <a:cubicBezTo>
                    <a:pt x="889826" y="1262539"/>
                    <a:pt x="869537" y="1365218"/>
                    <a:pt x="829532" y="1435989"/>
                  </a:cubicBezTo>
                  <a:cubicBezTo>
                    <a:pt x="785908" y="1512856"/>
                    <a:pt x="714947" y="1551813"/>
                    <a:pt x="618458" y="1551813"/>
                  </a:cubicBezTo>
                  <a:close/>
                  <a:moveTo>
                    <a:pt x="616077" y="354235"/>
                  </a:moveTo>
                  <a:cubicBezTo>
                    <a:pt x="550545" y="354235"/>
                    <a:pt x="503968" y="378238"/>
                    <a:pt x="473488" y="427482"/>
                  </a:cubicBezTo>
                  <a:cubicBezTo>
                    <a:pt x="439674" y="482156"/>
                    <a:pt x="421481" y="571786"/>
                    <a:pt x="419290" y="693896"/>
                  </a:cubicBezTo>
                  <a:lnTo>
                    <a:pt x="419290" y="1105186"/>
                  </a:lnTo>
                  <a:cubicBezTo>
                    <a:pt x="419290" y="1236059"/>
                    <a:pt x="436626" y="1333405"/>
                    <a:pt x="470821" y="1394365"/>
                  </a:cubicBezTo>
                  <a:cubicBezTo>
                    <a:pt x="501872" y="1449800"/>
                    <a:pt x="548735" y="1475518"/>
                    <a:pt x="618363" y="1475518"/>
                  </a:cubicBezTo>
                  <a:cubicBezTo>
                    <a:pt x="686372" y="1475518"/>
                    <a:pt x="733711" y="1450277"/>
                    <a:pt x="763143" y="1398270"/>
                  </a:cubicBezTo>
                  <a:cubicBezTo>
                    <a:pt x="796195" y="1339882"/>
                    <a:pt x="813721" y="1246537"/>
                    <a:pt x="815150" y="1120997"/>
                  </a:cubicBezTo>
                  <a:lnTo>
                    <a:pt x="815150" y="718757"/>
                  </a:lnTo>
                  <a:cubicBezTo>
                    <a:pt x="815150" y="585978"/>
                    <a:pt x="797623" y="489395"/>
                    <a:pt x="763048" y="431673"/>
                  </a:cubicBezTo>
                  <a:cubicBezTo>
                    <a:pt x="731806" y="379571"/>
                    <a:pt x="683705" y="354235"/>
                    <a:pt x="616077" y="354235"/>
                  </a:cubicBezTo>
                  <a:close/>
                </a:path>
              </a:pathLst>
            </a:custGeom>
            <a:grpFill/>
            <a:ln w="9525" cap="flat">
              <a:noFill/>
              <a:prstDash val="solid"/>
              <a:miter/>
            </a:ln>
          </p:spPr>
          <p:txBody>
            <a:bodyPr rtlCol="0" anchor="ctr"/>
            <a:lstStyle/>
            <a:p>
              <a:endParaRPr lang="en-US" dirty="0"/>
            </a:p>
          </p:txBody>
        </p:sp>
        <p:sp>
          <p:nvSpPr>
            <p:cNvPr id="16" name="Freeform: Shape 15">
              <a:extLst>
                <a:ext uri="{FF2B5EF4-FFF2-40B4-BE49-F238E27FC236}">
                  <a16:creationId xmlns="" xmlns:a16="http://schemas.microsoft.com/office/drawing/2014/main" id="{22FD9607-D94B-4AFF-87A2-1A8CE6A22031}"/>
                </a:ext>
              </a:extLst>
            </p:cNvPr>
            <p:cNvSpPr/>
            <p:nvPr/>
          </p:nvSpPr>
          <p:spPr>
            <a:xfrm>
              <a:off x="3773250" y="2796410"/>
              <a:ext cx="819150" cy="1781175"/>
            </a:xfrm>
            <a:custGeom>
              <a:avLst/>
              <a:gdLst>
                <a:gd name="connsiteX0" fmla="*/ 820484 w 819150"/>
                <a:gd name="connsiteY0" fmla="*/ 1778603 h 1781175"/>
                <a:gd name="connsiteX1" fmla="*/ 408242 w 819150"/>
                <a:gd name="connsiteY1" fmla="*/ 1778603 h 1781175"/>
                <a:gd name="connsiteX2" fmla="*/ 408242 w 819150"/>
                <a:gd name="connsiteY2" fmla="*/ 496919 h 1781175"/>
                <a:gd name="connsiteX3" fmla="*/ 7144 w 819150"/>
                <a:gd name="connsiteY3" fmla="*/ 621316 h 1781175"/>
                <a:gd name="connsiteX4" fmla="*/ 7144 w 819150"/>
                <a:gd name="connsiteY4" fmla="*/ 269558 h 1781175"/>
                <a:gd name="connsiteX5" fmla="*/ 739712 w 819150"/>
                <a:gd name="connsiteY5" fmla="*/ 7144 h 1781175"/>
                <a:gd name="connsiteX6" fmla="*/ 820484 w 819150"/>
                <a:gd name="connsiteY6" fmla="*/ 7144 h 1781175"/>
                <a:gd name="connsiteX7" fmla="*/ 820484 w 819150"/>
                <a:gd name="connsiteY7" fmla="*/ 1778603 h 1781175"/>
                <a:gd name="connsiteX8" fmla="*/ 484442 w 819150"/>
                <a:gd name="connsiteY8" fmla="*/ 1702403 h 1781175"/>
                <a:gd name="connsiteX9" fmla="*/ 744284 w 819150"/>
                <a:gd name="connsiteY9" fmla="*/ 1702403 h 1781175"/>
                <a:gd name="connsiteX10" fmla="*/ 744284 w 819150"/>
                <a:gd name="connsiteY10" fmla="*/ 86392 h 1781175"/>
                <a:gd name="connsiteX11" fmla="*/ 83344 w 819150"/>
                <a:gd name="connsiteY11" fmla="*/ 323183 h 1781175"/>
                <a:gd name="connsiteX12" fmla="*/ 83344 w 819150"/>
                <a:gd name="connsiteY12" fmla="*/ 517874 h 1781175"/>
                <a:gd name="connsiteX13" fmla="*/ 484442 w 819150"/>
                <a:gd name="connsiteY13" fmla="*/ 393478 h 1781175"/>
                <a:gd name="connsiteX14" fmla="*/ 484442 w 819150"/>
                <a:gd name="connsiteY14" fmla="*/ 1702403 h 178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19150" h="1781175">
                  <a:moveTo>
                    <a:pt x="820484" y="1778603"/>
                  </a:moveTo>
                  <a:lnTo>
                    <a:pt x="408242" y="1778603"/>
                  </a:lnTo>
                  <a:lnTo>
                    <a:pt x="408242" y="496919"/>
                  </a:lnTo>
                  <a:lnTo>
                    <a:pt x="7144" y="621316"/>
                  </a:lnTo>
                  <a:lnTo>
                    <a:pt x="7144" y="269558"/>
                  </a:lnTo>
                  <a:lnTo>
                    <a:pt x="739712" y="7144"/>
                  </a:lnTo>
                  <a:lnTo>
                    <a:pt x="820484" y="7144"/>
                  </a:lnTo>
                  <a:lnTo>
                    <a:pt x="820484" y="1778603"/>
                  </a:lnTo>
                  <a:close/>
                  <a:moveTo>
                    <a:pt x="484442" y="1702403"/>
                  </a:moveTo>
                  <a:lnTo>
                    <a:pt x="744284" y="1702403"/>
                  </a:lnTo>
                  <a:lnTo>
                    <a:pt x="744284" y="86392"/>
                  </a:lnTo>
                  <a:lnTo>
                    <a:pt x="83344" y="323183"/>
                  </a:lnTo>
                  <a:lnTo>
                    <a:pt x="83344" y="517874"/>
                  </a:lnTo>
                  <a:lnTo>
                    <a:pt x="484442" y="393478"/>
                  </a:lnTo>
                  <a:lnTo>
                    <a:pt x="484442" y="1702403"/>
                  </a:lnTo>
                  <a:close/>
                </a:path>
              </a:pathLst>
            </a:custGeom>
            <a:grpFill/>
            <a:ln w="9525" cap="flat">
              <a:noFill/>
              <a:prstDash val="solid"/>
              <a:miter/>
            </a:ln>
          </p:spPr>
          <p:txBody>
            <a:bodyPr rtlCol="0" anchor="ctr"/>
            <a:lstStyle/>
            <a:p>
              <a:endParaRPr lang="en-US" dirty="0"/>
            </a:p>
          </p:txBody>
        </p:sp>
        <p:sp>
          <p:nvSpPr>
            <p:cNvPr id="17" name="Freeform: Shape 16">
              <a:extLst>
                <a:ext uri="{FF2B5EF4-FFF2-40B4-BE49-F238E27FC236}">
                  <a16:creationId xmlns="" xmlns:a16="http://schemas.microsoft.com/office/drawing/2014/main" id="{5EBA7111-CBED-4216-BA20-F151F60684AB}"/>
                </a:ext>
              </a:extLst>
            </p:cNvPr>
            <p:cNvSpPr/>
            <p:nvPr/>
          </p:nvSpPr>
          <p:spPr>
            <a:xfrm>
              <a:off x="5045219" y="2775455"/>
              <a:ext cx="1228725" cy="1819275"/>
            </a:xfrm>
            <a:custGeom>
              <a:avLst/>
              <a:gdLst>
                <a:gd name="connsiteX0" fmla="*/ 259461 w 1228725"/>
                <a:gd name="connsiteY0" fmla="*/ 1816322 h 1819275"/>
                <a:gd name="connsiteX1" fmla="*/ 259461 w 1228725"/>
                <a:gd name="connsiteY1" fmla="*/ 1459992 h 1819275"/>
                <a:gd name="connsiteX2" fmla="*/ 370808 w 1228725"/>
                <a:gd name="connsiteY2" fmla="*/ 1458278 h 1819275"/>
                <a:gd name="connsiteX3" fmla="*/ 791337 w 1228725"/>
                <a:gd name="connsiteY3" fmla="*/ 1177957 h 1819275"/>
                <a:gd name="connsiteX4" fmla="*/ 539401 w 1228725"/>
                <a:gd name="connsiteY4" fmla="*/ 1251871 h 1819275"/>
                <a:gd name="connsiteX5" fmla="*/ 151447 w 1228725"/>
                <a:gd name="connsiteY5" fmla="*/ 1084802 h 1819275"/>
                <a:gd name="connsiteX6" fmla="*/ 7144 w 1228725"/>
                <a:gd name="connsiteY6" fmla="*/ 644081 h 1819275"/>
                <a:gd name="connsiteX7" fmla="*/ 84106 w 1228725"/>
                <a:gd name="connsiteY7" fmla="*/ 321183 h 1819275"/>
                <a:gd name="connsiteX8" fmla="*/ 301371 w 1228725"/>
                <a:gd name="connsiteY8" fmla="*/ 89821 h 1819275"/>
                <a:gd name="connsiteX9" fmla="*/ 613791 w 1228725"/>
                <a:gd name="connsiteY9" fmla="*/ 7144 h 1819275"/>
                <a:gd name="connsiteX10" fmla="*/ 932021 w 1228725"/>
                <a:gd name="connsiteY10" fmla="*/ 96869 h 1819275"/>
                <a:gd name="connsiteX11" fmla="*/ 1148334 w 1228725"/>
                <a:gd name="connsiteY11" fmla="*/ 353663 h 1819275"/>
                <a:gd name="connsiteX12" fmla="*/ 1225010 w 1228725"/>
                <a:gd name="connsiteY12" fmla="*/ 728663 h 1819275"/>
                <a:gd name="connsiteX13" fmla="*/ 1225010 w 1228725"/>
                <a:gd name="connsiteY13" fmla="*/ 853250 h 1819275"/>
                <a:gd name="connsiteX14" fmla="*/ 1005174 w 1228725"/>
                <a:gd name="connsiteY14" fmla="*/ 1543336 h 1819275"/>
                <a:gd name="connsiteX15" fmla="*/ 381571 w 1228725"/>
                <a:gd name="connsiteY15" fmla="*/ 1814513 h 1819275"/>
                <a:gd name="connsiteX16" fmla="*/ 380524 w 1228725"/>
                <a:gd name="connsiteY16" fmla="*/ 1814513 h 1819275"/>
                <a:gd name="connsiteX17" fmla="*/ 259461 w 1228725"/>
                <a:gd name="connsiteY17" fmla="*/ 1816322 h 1819275"/>
                <a:gd name="connsiteX18" fmla="*/ 335661 w 1228725"/>
                <a:gd name="connsiteY18" fmla="*/ 1534954 h 1819275"/>
                <a:gd name="connsiteX19" fmla="*/ 335661 w 1228725"/>
                <a:gd name="connsiteY19" fmla="*/ 1738979 h 1819275"/>
                <a:gd name="connsiteX20" fmla="*/ 379000 w 1228725"/>
                <a:gd name="connsiteY20" fmla="*/ 1738408 h 1819275"/>
                <a:gd name="connsiteX21" fmla="*/ 947833 w 1228725"/>
                <a:gd name="connsiteY21" fmla="*/ 1493330 h 1819275"/>
                <a:gd name="connsiteX22" fmla="*/ 1148906 w 1228725"/>
                <a:gd name="connsiteY22" fmla="*/ 853250 h 1819275"/>
                <a:gd name="connsiteX23" fmla="*/ 1148906 w 1228725"/>
                <a:gd name="connsiteY23" fmla="*/ 728948 h 1819275"/>
                <a:gd name="connsiteX24" fmla="*/ 1079182 w 1228725"/>
                <a:gd name="connsiteY24" fmla="*/ 385572 h 1819275"/>
                <a:gd name="connsiteX25" fmla="*/ 890874 w 1228725"/>
                <a:gd name="connsiteY25" fmla="*/ 161068 h 1819275"/>
                <a:gd name="connsiteX26" fmla="*/ 613791 w 1228725"/>
                <a:gd name="connsiteY26" fmla="*/ 83344 h 1819275"/>
                <a:gd name="connsiteX27" fmla="*/ 340233 w 1228725"/>
                <a:gd name="connsiteY27" fmla="*/ 155353 h 1819275"/>
                <a:gd name="connsiteX28" fmla="*/ 151638 w 1228725"/>
                <a:gd name="connsiteY28" fmla="*/ 356521 h 1819275"/>
                <a:gd name="connsiteX29" fmla="*/ 83344 w 1228725"/>
                <a:gd name="connsiteY29" fmla="*/ 644081 h 1819275"/>
                <a:gd name="connsiteX30" fmla="*/ 208788 w 1228725"/>
                <a:gd name="connsiteY30" fmla="*/ 1034606 h 1819275"/>
                <a:gd name="connsiteX31" fmla="*/ 539401 w 1228725"/>
                <a:gd name="connsiteY31" fmla="*/ 1175671 h 1819275"/>
                <a:gd name="connsiteX32" fmla="*/ 819626 w 1228725"/>
                <a:gd name="connsiteY32" fmla="*/ 1057561 h 1819275"/>
                <a:gd name="connsiteX33" fmla="*/ 893826 w 1228725"/>
                <a:gd name="connsiteY33" fmla="*/ 984695 h 1819275"/>
                <a:gd name="connsiteX34" fmla="*/ 884301 w 1228725"/>
                <a:gd name="connsiteY34" fmla="*/ 1088231 h 1819275"/>
                <a:gd name="connsiteX35" fmla="*/ 373666 w 1228725"/>
                <a:gd name="connsiteY35" fmla="*/ 1534382 h 1819275"/>
                <a:gd name="connsiteX36" fmla="*/ 372523 w 1228725"/>
                <a:gd name="connsiteY36" fmla="*/ 1534382 h 1819275"/>
                <a:gd name="connsiteX37" fmla="*/ 335661 w 1228725"/>
                <a:gd name="connsiteY37" fmla="*/ 1534954 h 1819275"/>
                <a:gd name="connsiteX38" fmla="*/ 621982 w 1228725"/>
                <a:gd name="connsiteY38" fmla="*/ 994886 h 1819275"/>
                <a:gd name="connsiteX39" fmla="*/ 412432 w 1228725"/>
                <a:gd name="connsiteY39" fmla="*/ 889921 h 1819275"/>
                <a:gd name="connsiteX40" fmla="*/ 342043 w 1228725"/>
                <a:gd name="connsiteY40" fmla="*/ 640461 h 1819275"/>
                <a:gd name="connsiteX41" fmla="*/ 414147 w 1228725"/>
                <a:gd name="connsiteY41" fmla="*/ 386525 h 1819275"/>
                <a:gd name="connsiteX42" fmla="*/ 611600 w 1228725"/>
                <a:gd name="connsiteY42" fmla="*/ 277940 h 1819275"/>
                <a:gd name="connsiteX43" fmla="*/ 817340 w 1228725"/>
                <a:gd name="connsiteY43" fmla="*/ 388525 h 1819275"/>
                <a:gd name="connsiteX44" fmla="*/ 889254 w 1228725"/>
                <a:gd name="connsiteY44" fmla="*/ 675323 h 1819275"/>
                <a:gd name="connsiteX45" fmla="*/ 889254 w 1228725"/>
                <a:gd name="connsiteY45" fmla="*/ 822865 h 1819275"/>
                <a:gd name="connsiteX46" fmla="*/ 885063 w 1228725"/>
                <a:gd name="connsiteY46" fmla="*/ 831056 h 1819275"/>
                <a:gd name="connsiteX47" fmla="*/ 784289 w 1228725"/>
                <a:gd name="connsiteY47" fmla="*/ 945928 h 1819275"/>
                <a:gd name="connsiteX48" fmla="*/ 621982 w 1228725"/>
                <a:gd name="connsiteY48" fmla="*/ 994886 h 1819275"/>
                <a:gd name="connsiteX49" fmla="*/ 611505 w 1228725"/>
                <a:gd name="connsiteY49" fmla="*/ 354235 h 1819275"/>
                <a:gd name="connsiteX50" fmla="*/ 476345 w 1228725"/>
                <a:gd name="connsiteY50" fmla="*/ 430530 h 1819275"/>
                <a:gd name="connsiteX51" fmla="*/ 418147 w 1228725"/>
                <a:gd name="connsiteY51" fmla="*/ 640556 h 1819275"/>
                <a:gd name="connsiteX52" fmla="*/ 474440 w 1228725"/>
                <a:gd name="connsiteY52" fmla="*/ 845725 h 1819275"/>
                <a:gd name="connsiteX53" fmla="*/ 621887 w 1228725"/>
                <a:gd name="connsiteY53" fmla="*/ 918686 h 1819275"/>
                <a:gd name="connsiteX54" fmla="*/ 739902 w 1228725"/>
                <a:gd name="connsiteY54" fmla="*/ 883920 h 1819275"/>
                <a:gd name="connsiteX55" fmla="*/ 812864 w 1228725"/>
                <a:gd name="connsiteY55" fmla="*/ 804291 h 1819275"/>
                <a:gd name="connsiteX56" fmla="*/ 812864 w 1228725"/>
                <a:gd name="connsiteY56" fmla="*/ 675418 h 1819275"/>
                <a:gd name="connsiteX57" fmla="*/ 754475 w 1228725"/>
                <a:gd name="connsiteY57" fmla="*/ 431959 h 1819275"/>
                <a:gd name="connsiteX58" fmla="*/ 611505 w 1228725"/>
                <a:gd name="connsiteY58" fmla="*/ 354235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28725" h="1819275">
                  <a:moveTo>
                    <a:pt x="259461" y="1816322"/>
                  </a:moveTo>
                  <a:lnTo>
                    <a:pt x="259461" y="1459992"/>
                  </a:lnTo>
                  <a:lnTo>
                    <a:pt x="370808" y="1458278"/>
                  </a:lnTo>
                  <a:cubicBezTo>
                    <a:pt x="603980" y="1447610"/>
                    <a:pt x="742379" y="1355693"/>
                    <a:pt x="791337" y="1177957"/>
                  </a:cubicBezTo>
                  <a:cubicBezTo>
                    <a:pt x="715804" y="1227106"/>
                    <a:pt x="631412" y="1251871"/>
                    <a:pt x="539401" y="1251871"/>
                  </a:cubicBezTo>
                  <a:cubicBezTo>
                    <a:pt x="379000" y="1251871"/>
                    <a:pt x="248507" y="1195673"/>
                    <a:pt x="151447" y="1084802"/>
                  </a:cubicBezTo>
                  <a:cubicBezTo>
                    <a:pt x="55721" y="975455"/>
                    <a:pt x="7144" y="827151"/>
                    <a:pt x="7144" y="644081"/>
                  </a:cubicBezTo>
                  <a:cubicBezTo>
                    <a:pt x="7144" y="527590"/>
                    <a:pt x="33052" y="418910"/>
                    <a:pt x="84106" y="321183"/>
                  </a:cubicBezTo>
                  <a:cubicBezTo>
                    <a:pt x="135636" y="222599"/>
                    <a:pt x="208693" y="144780"/>
                    <a:pt x="301371" y="89821"/>
                  </a:cubicBezTo>
                  <a:cubicBezTo>
                    <a:pt x="393763" y="34957"/>
                    <a:pt x="498920" y="7144"/>
                    <a:pt x="613791" y="7144"/>
                  </a:cubicBezTo>
                  <a:cubicBezTo>
                    <a:pt x="732282" y="7144"/>
                    <a:pt x="839343" y="37338"/>
                    <a:pt x="932021" y="96869"/>
                  </a:cubicBezTo>
                  <a:cubicBezTo>
                    <a:pt x="1024604" y="156401"/>
                    <a:pt x="1097470" y="242792"/>
                    <a:pt x="1148334" y="353663"/>
                  </a:cubicBezTo>
                  <a:cubicBezTo>
                    <a:pt x="1198436" y="462725"/>
                    <a:pt x="1224249" y="588931"/>
                    <a:pt x="1225010" y="728663"/>
                  </a:cubicBezTo>
                  <a:lnTo>
                    <a:pt x="1225010" y="853250"/>
                  </a:lnTo>
                  <a:cubicBezTo>
                    <a:pt x="1225010" y="1143572"/>
                    <a:pt x="1151096" y="1375696"/>
                    <a:pt x="1005174" y="1543336"/>
                  </a:cubicBezTo>
                  <a:cubicBezTo>
                    <a:pt x="858393" y="1712024"/>
                    <a:pt x="648557" y="1803273"/>
                    <a:pt x="381571" y="1814513"/>
                  </a:cubicBezTo>
                  <a:lnTo>
                    <a:pt x="380524" y="1814513"/>
                  </a:lnTo>
                  <a:lnTo>
                    <a:pt x="259461" y="1816322"/>
                  </a:lnTo>
                  <a:close/>
                  <a:moveTo>
                    <a:pt x="335661" y="1534954"/>
                  </a:moveTo>
                  <a:lnTo>
                    <a:pt x="335661" y="1738979"/>
                  </a:lnTo>
                  <a:lnTo>
                    <a:pt x="379000" y="1738408"/>
                  </a:lnTo>
                  <a:cubicBezTo>
                    <a:pt x="624078" y="1727930"/>
                    <a:pt x="815435" y="1645539"/>
                    <a:pt x="947833" y="1493330"/>
                  </a:cubicBezTo>
                  <a:cubicBezTo>
                    <a:pt x="1081278" y="1339977"/>
                    <a:pt x="1148906" y="1124617"/>
                    <a:pt x="1148906" y="853250"/>
                  </a:cubicBezTo>
                  <a:lnTo>
                    <a:pt x="1148906" y="728948"/>
                  </a:lnTo>
                  <a:cubicBezTo>
                    <a:pt x="1148143" y="600361"/>
                    <a:pt x="1124712" y="484727"/>
                    <a:pt x="1079182" y="385572"/>
                  </a:cubicBezTo>
                  <a:cubicBezTo>
                    <a:pt x="1034415" y="288131"/>
                    <a:pt x="971074" y="212598"/>
                    <a:pt x="890874" y="161068"/>
                  </a:cubicBezTo>
                  <a:cubicBezTo>
                    <a:pt x="810673" y="109442"/>
                    <a:pt x="717518" y="83344"/>
                    <a:pt x="613791" y="83344"/>
                  </a:cubicBezTo>
                  <a:cubicBezTo>
                    <a:pt x="512731" y="83344"/>
                    <a:pt x="420719" y="107537"/>
                    <a:pt x="340233" y="155353"/>
                  </a:cubicBezTo>
                  <a:cubicBezTo>
                    <a:pt x="259937" y="202978"/>
                    <a:pt x="196501" y="270701"/>
                    <a:pt x="151638" y="356521"/>
                  </a:cubicBezTo>
                  <a:cubicBezTo>
                    <a:pt x="106299" y="443198"/>
                    <a:pt x="83344" y="539972"/>
                    <a:pt x="83344" y="644081"/>
                  </a:cubicBezTo>
                  <a:cubicBezTo>
                    <a:pt x="83344" y="808196"/>
                    <a:pt x="125539" y="939641"/>
                    <a:pt x="208788" y="1034606"/>
                  </a:cubicBezTo>
                  <a:cubicBezTo>
                    <a:pt x="291846" y="1129570"/>
                    <a:pt x="400050" y="1175671"/>
                    <a:pt x="539401" y="1175671"/>
                  </a:cubicBezTo>
                  <a:cubicBezTo>
                    <a:pt x="647033" y="1175671"/>
                    <a:pt x="738759" y="1136999"/>
                    <a:pt x="819626" y="1057561"/>
                  </a:cubicBezTo>
                  <a:lnTo>
                    <a:pt x="893826" y="984695"/>
                  </a:lnTo>
                  <a:lnTo>
                    <a:pt x="884301" y="1088231"/>
                  </a:lnTo>
                  <a:cubicBezTo>
                    <a:pt x="858393" y="1370171"/>
                    <a:pt x="686562" y="1520285"/>
                    <a:pt x="373666" y="1534382"/>
                  </a:cubicBezTo>
                  <a:lnTo>
                    <a:pt x="372523" y="1534382"/>
                  </a:lnTo>
                  <a:lnTo>
                    <a:pt x="335661" y="1534954"/>
                  </a:lnTo>
                  <a:close/>
                  <a:moveTo>
                    <a:pt x="621982" y="994886"/>
                  </a:moveTo>
                  <a:cubicBezTo>
                    <a:pt x="532543" y="994886"/>
                    <a:pt x="462058" y="959549"/>
                    <a:pt x="412432" y="889921"/>
                  </a:cubicBezTo>
                  <a:cubicBezTo>
                    <a:pt x="365665" y="824294"/>
                    <a:pt x="342043" y="740378"/>
                    <a:pt x="342043" y="640461"/>
                  </a:cubicBezTo>
                  <a:cubicBezTo>
                    <a:pt x="342043" y="539877"/>
                    <a:pt x="366331" y="454438"/>
                    <a:pt x="414147" y="386525"/>
                  </a:cubicBezTo>
                  <a:cubicBezTo>
                    <a:pt x="464915" y="314516"/>
                    <a:pt x="531305" y="277940"/>
                    <a:pt x="611600" y="277940"/>
                  </a:cubicBezTo>
                  <a:cubicBezTo>
                    <a:pt x="697325" y="277940"/>
                    <a:pt x="766572" y="315182"/>
                    <a:pt x="817340" y="388525"/>
                  </a:cubicBezTo>
                  <a:cubicBezTo>
                    <a:pt x="865061" y="457486"/>
                    <a:pt x="889254" y="553974"/>
                    <a:pt x="889254" y="675323"/>
                  </a:cubicBezTo>
                  <a:lnTo>
                    <a:pt x="889254" y="822865"/>
                  </a:lnTo>
                  <a:lnTo>
                    <a:pt x="885063" y="831056"/>
                  </a:lnTo>
                  <a:cubicBezTo>
                    <a:pt x="862203" y="875919"/>
                    <a:pt x="828294" y="914590"/>
                    <a:pt x="784289" y="945928"/>
                  </a:cubicBezTo>
                  <a:cubicBezTo>
                    <a:pt x="738664" y="978408"/>
                    <a:pt x="684086" y="994886"/>
                    <a:pt x="621982" y="994886"/>
                  </a:cubicBezTo>
                  <a:close/>
                  <a:moveTo>
                    <a:pt x="611505" y="354235"/>
                  </a:moveTo>
                  <a:cubicBezTo>
                    <a:pt x="556736" y="354235"/>
                    <a:pt x="512540" y="379190"/>
                    <a:pt x="476345" y="430530"/>
                  </a:cubicBezTo>
                  <a:cubicBezTo>
                    <a:pt x="437769" y="485299"/>
                    <a:pt x="418147" y="555974"/>
                    <a:pt x="418147" y="640556"/>
                  </a:cubicBezTo>
                  <a:cubicBezTo>
                    <a:pt x="418147" y="724281"/>
                    <a:pt x="437102" y="793337"/>
                    <a:pt x="474440" y="845725"/>
                  </a:cubicBezTo>
                  <a:cubicBezTo>
                    <a:pt x="509397" y="894779"/>
                    <a:pt x="557689" y="918686"/>
                    <a:pt x="621887" y="918686"/>
                  </a:cubicBezTo>
                  <a:cubicBezTo>
                    <a:pt x="668464" y="918686"/>
                    <a:pt x="707041" y="907352"/>
                    <a:pt x="739902" y="883920"/>
                  </a:cubicBezTo>
                  <a:cubicBezTo>
                    <a:pt x="771239" y="861632"/>
                    <a:pt x="795718" y="834866"/>
                    <a:pt x="812864" y="804291"/>
                  </a:cubicBezTo>
                  <a:lnTo>
                    <a:pt x="812864" y="675418"/>
                  </a:lnTo>
                  <a:cubicBezTo>
                    <a:pt x="812864" y="569881"/>
                    <a:pt x="793242" y="487966"/>
                    <a:pt x="754475" y="431959"/>
                  </a:cubicBezTo>
                  <a:cubicBezTo>
                    <a:pt x="718376" y="379667"/>
                    <a:pt x="671608" y="354235"/>
                    <a:pt x="611505" y="354235"/>
                  </a:cubicBezTo>
                  <a:close/>
                </a:path>
              </a:pathLst>
            </a:custGeom>
            <a:grpFill/>
            <a:ln w="9525" cap="flat">
              <a:noFill/>
              <a:prstDash val="solid"/>
              <a:miter/>
            </a:ln>
          </p:spPr>
          <p:txBody>
            <a:bodyPr rtlCol="0" anchor="ctr"/>
            <a:lstStyle/>
            <a:p>
              <a:endParaRPr lang="en-US" dirty="0"/>
            </a:p>
          </p:txBody>
        </p:sp>
      </p:grpSp>
      <p:grpSp>
        <p:nvGrpSpPr>
          <p:cNvPr id="23" name="Graphic 2">
            <a:extLst>
              <a:ext uri="{FF2B5EF4-FFF2-40B4-BE49-F238E27FC236}">
                <a16:creationId xmlns="" xmlns:a16="http://schemas.microsoft.com/office/drawing/2014/main" id="{13575EF9-CE09-4B25-A34B-9C66C939611C}"/>
              </a:ext>
            </a:extLst>
          </p:cNvPr>
          <p:cNvGrpSpPr/>
          <p:nvPr/>
        </p:nvGrpSpPr>
        <p:grpSpPr>
          <a:xfrm>
            <a:off x="9291426" y="5654177"/>
            <a:ext cx="2029967" cy="692364"/>
            <a:chOff x="935181" y="2782599"/>
            <a:chExt cx="5334000" cy="1819275"/>
          </a:xfrm>
          <a:solidFill>
            <a:schemeClr val="bg1">
              <a:alpha val="36000"/>
            </a:schemeClr>
          </a:solidFill>
        </p:grpSpPr>
        <p:sp>
          <p:nvSpPr>
            <p:cNvPr id="24" name="Freeform: Shape 23">
              <a:extLst>
                <a:ext uri="{FF2B5EF4-FFF2-40B4-BE49-F238E27FC236}">
                  <a16:creationId xmlns="" xmlns:a16="http://schemas.microsoft.com/office/drawing/2014/main" id="{6C20EAB1-D81B-4EC6-81BB-A9B08E9C5C6A}"/>
                </a:ext>
              </a:extLst>
            </p:cNvPr>
            <p:cNvSpPr/>
            <p:nvPr/>
          </p:nvSpPr>
          <p:spPr>
            <a:xfrm>
              <a:off x="928037" y="2775455"/>
              <a:ext cx="1276350" cy="1800225"/>
            </a:xfrm>
            <a:custGeom>
              <a:avLst/>
              <a:gdLst>
                <a:gd name="connsiteX0" fmla="*/ 1277493 w 1276350"/>
                <a:gd name="connsiteY0" fmla="*/ 1799558 h 1800225"/>
                <a:gd name="connsiteX1" fmla="*/ 40862 w 1276350"/>
                <a:gd name="connsiteY1" fmla="*/ 1799558 h 1800225"/>
                <a:gd name="connsiteX2" fmla="*/ 40862 w 1276350"/>
                <a:gd name="connsiteY2" fmla="*/ 1516189 h 1800225"/>
                <a:gd name="connsiteX3" fmla="*/ 598837 w 1276350"/>
                <a:gd name="connsiteY3" fmla="*/ 921544 h 1800225"/>
                <a:gd name="connsiteX4" fmla="*/ 760667 w 1276350"/>
                <a:gd name="connsiteY4" fmla="*/ 713137 h 1800225"/>
                <a:gd name="connsiteX5" fmla="*/ 809435 w 1276350"/>
                <a:gd name="connsiteY5" fmla="*/ 558070 h 1800225"/>
                <a:gd name="connsiteX6" fmla="*/ 762000 w 1276350"/>
                <a:gd name="connsiteY6" fmla="*/ 405956 h 1800225"/>
                <a:gd name="connsiteX7" fmla="*/ 627793 w 1276350"/>
                <a:gd name="connsiteY7" fmla="*/ 354330 h 1800225"/>
                <a:gd name="connsiteX8" fmla="*/ 477393 w 1276350"/>
                <a:gd name="connsiteY8" fmla="*/ 419195 h 1800225"/>
                <a:gd name="connsiteX9" fmla="*/ 420624 w 1276350"/>
                <a:gd name="connsiteY9" fmla="*/ 601123 h 1800225"/>
                <a:gd name="connsiteX10" fmla="*/ 420624 w 1276350"/>
                <a:gd name="connsiteY10" fmla="*/ 639223 h 1800225"/>
                <a:gd name="connsiteX11" fmla="*/ 7144 w 1276350"/>
                <a:gd name="connsiteY11" fmla="*/ 639223 h 1800225"/>
                <a:gd name="connsiteX12" fmla="*/ 7144 w 1276350"/>
                <a:gd name="connsiteY12" fmla="*/ 601123 h 1800225"/>
                <a:gd name="connsiteX13" fmla="*/ 86106 w 1276350"/>
                <a:gd name="connsiteY13" fmla="*/ 299561 h 1800225"/>
                <a:gd name="connsiteX14" fmla="*/ 309753 w 1276350"/>
                <a:gd name="connsiteY14" fmla="*/ 84487 h 1800225"/>
                <a:gd name="connsiteX15" fmla="*/ 633603 w 1276350"/>
                <a:gd name="connsiteY15" fmla="*/ 7144 h 1800225"/>
                <a:gd name="connsiteX16" fmla="*/ 1064895 w 1276350"/>
                <a:gd name="connsiteY16" fmla="*/ 142018 h 1800225"/>
                <a:gd name="connsiteX17" fmla="*/ 1222820 w 1276350"/>
                <a:gd name="connsiteY17" fmla="*/ 525399 h 1800225"/>
                <a:gd name="connsiteX18" fmla="*/ 1153668 w 1276350"/>
                <a:gd name="connsiteY18" fmla="*/ 798195 h 1800225"/>
                <a:gd name="connsiteX19" fmla="*/ 924497 w 1276350"/>
                <a:gd name="connsiteY19" fmla="*/ 1110329 h 1800225"/>
                <a:gd name="connsiteX20" fmla="*/ 600170 w 1276350"/>
                <a:gd name="connsiteY20" fmla="*/ 1452372 h 1800225"/>
                <a:gd name="connsiteX21" fmla="*/ 1277493 w 1276350"/>
                <a:gd name="connsiteY21" fmla="*/ 1452372 h 1800225"/>
                <a:gd name="connsiteX22" fmla="*/ 1277493 w 1276350"/>
                <a:gd name="connsiteY22" fmla="*/ 1799558 h 1800225"/>
                <a:gd name="connsiteX23" fmla="*/ 117062 w 1276350"/>
                <a:gd name="connsiteY23" fmla="*/ 1723358 h 1800225"/>
                <a:gd name="connsiteX24" fmla="*/ 1201293 w 1276350"/>
                <a:gd name="connsiteY24" fmla="*/ 1723358 h 1800225"/>
                <a:gd name="connsiteX25" fmla="*/ 1201293 w 1276350"/>
                <a:gd name="connsiteY25" fmla="*/ 1528667 h 1800225"/>
                <a:gd name="connsiteX26" fmla="*/ 422815 w 1276350"/>
                <a:gd name="connsiteY26" fmla="*/ 1528667 h 1800225"/>
                <a:gd name="connsiteX27" fmla="*/ 868680 w 1276350"/>
                <a:gd name="connsiteY27" fmla="*/ 1058609 h 1800225"/>
                <a:gd name="connsiteX28" fmla="*/ 1085469 w 1276350"/>
                <a:gd name="connsiteY28" fmla="*/ 764286 h 1800225"/>
                <a:gd name="connsiteX29" fmla="*/ 1146524 w 1276350"/>
                <a:gd name="connsiteY29" fmla="*/ 525494 h 1800225"/>
                <a:gd name="connsiteX30" fmla="*/ 1014889 w 1276350"/>
                <a:gd name="connsiteY30" fmla="*/ 199644 h 1800225"/>
                <a:gd name="connsiteX31" fmla="*/ 633603 w 1276350"/>
                <a:gd name="connsiteY31" fmla="*/ 83344 h 1800225"/>
                <a:gd name="connsiteX32" fmla="*/ 345853 w 1276350"/>
                <a:gd name="connsiteY32" fmla="*/ 151448 h 1800225"/>
                <a:gd name="connsiteX33" fmla="*/ 152114 w 1276350"/>
                <a:gd name="connsiteY33" fmla="*/ 337566 h 1800225"/>
                <a:gd name="connsiteX34" fmla="*/ 84582 w 1276350"/>
                <a:gd name="connsiteY34" fmla="*/ 562928 h 1800225"/>
                <a:gd name="connsiteX35" fmla="*/ 345758 w 1276350"/>
                <a:gd name="connsiteY35" fmla="*/ 562928 h 1800225"/>
                <a:gd name="connsiteX36" fmla="*/ 418910 w 1276350"/>
                <a:gd name="connsiteY36" fmla="*/ 370142 h 1800225"/>
                <a:gd name="connsiteX37" fmla="*/ 627793 w 1276350"/>
                <a:gd name="connsiteY37" fmla="*/ 278035 h 1800225"/>
                <a:gd name="connsiteX38" fmla="*/ 819150 w 1276350"/>
                <a:gd name="connsiteY38" fmla="*/ 355473 h 1800225"/>
                <a:gd name="connsiteX39" fmla="*/ 885635 w 1276350"/>
                <a:gd name="connsiteY39" fmla="*/ 557975 h 1800225"/>
                <a:gd name="connsiteX40" fmla="*/ 826294 w 1276350"/>
                <a:gd name="connsiteY40" fmla="*/ 751713 h 1800225"/>
                <a:gd name="connsiteX41" fmla="*/ 654749 w 1276350"/>
                <a:gd name="connsiteY41" fmla="*/ 973169 h 1800225"/>
                <a:gd name="connsiteX42" fmla="*/ 117062 w 1276350"/>
                <a:gd name="connsiteY42" fmla="*/ 1546193 h 1800225"/>
                <a:gd name="connsiteX43" fmla="*/ 117062 w 1276350"/>
                <a:gd name="connsiteY43" fmla="*/ 1723358 h 180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276350" h="1800225">
                  <a:moveTo>
                    <a:pt x="1277493" y="1799558"/>
                  </a:moveTo>
                  <a:lnTo>
                    <a:pt x="40862" y="1799558"/>
                  </a:lnTo>
                  <a:lnTo>
                    <a:pt x="40862" y="1516189"/>
                  </a:lnTo>
                  <a:lnTo>
                    <a:pt x="598837" y="921544"/>
                  </a:lnTo>
                  <a:cubicBezTo>
                    <a:pt x="671608" y="842010"/>
                    <a:pt x="726091" y="771811"/>
                    <a:pt x="760667" y="713137"/>
                  </a:cubicBezTo>
                  <a:cubicBezTo>
                    <a:pt x="793052" y="658178"/>
                    <a:pt x="809435" y="605981"/>
                    <a:pt x="809435" y="558070"/>
                  </a:cubicBezTo>
                  <a:cubicBezTo>
                    <a:pt x="809435" y="492824"/>
                    <a:pt x="793433" y="441674"/>
                    <a:pt x="762000" y="405956"/>
                  </a:cubicBezTo>
                  <a:cubicBezTo>
                    <a:pt x="731330" y="371189"/>
                    <a:pt x="687419" y="354330"/>
                    <a:pt x="627793" y="354330"/>
                  </a:cubicBezTo>
                  <a:cubicBezTo>
                    <a:pt x="563118" y="354330"/>
                    <a:pt x="513874" y="375571"/>
                    <a:pt x="477393" y="419195"/>
                  </a:cubicBezTo>
                  <a:cubicBezTo>
                    <a:pt x="439674" y="464249"/>
                    <a:pt x="420624" y="525399"/>
                    <a:pt x="420624" y="601123"/>
                  </a:cubicBezTo>
                  <a:lnTo>
                    <a:pt x="420624" y="639223"/>
                  </a:lnTo>
                  <a:lnTo>
                    <a:pt x="7144" y="639223"/>
                  </a:lnTo>
                  <a:lnTo>
                    <a:pt x="7144" y="601123"/>
                  </a:lnTo>
                  <a:cubicBezTo>
                    <a:pt x="7144" y="491681"/>
                    <a:pt x="33719" y="390239"/>
                    <a:pt x="86106" y="299561"/>
                  </a:cubicBezTo>
                  <a:cubicBezTo>
                    <a:pt x="138684" y="208502"/>
                    <a:pt x="213931" y="136112"/>
                    <a:pt x="309753" y="84487"/>
                  </a:cubicBezTo>
                  <a:cubicBezTo>
                    <a:pt x="404813" y="33147"/>
                    <a:pt x="513779" y="7144"/>
                    <a:pt x="633603" y="7144"/>
                  </a:cubicBezTo>
                  <a:cubicBezTo>
                    <a:pt x="816674" y="7144"/>
                    <a:pt x="961739" y="52483"/>
                    <a:pt x="1064895" y="142018"/>
                  </a:cubicBezTo>
                  <a:cubicBezTo>
                    <a:pt x="1169670" y="232886"/>
                    <a:pt x="1222820" y="361855"/>
                    <a:pt x="1222820" y="525399"/>
                  </a:cubicBezTo>
                  <a:cubicBezTo>
                    <a:pt x="1222820" y="614648"/>
                    <a:pt x="1199579" y="706469"/>
                    <a:pt x="1153668" y="798195"/>
                  </a:cubicBezTo>
                  <a:cubicBezTo>
                    <a:pt x="1108901" y="887730"/>
                    <a:pt x="1031748" y="992791"/>
                    <a:pt x="924497" y="1110329"/>
                  </a:cubicBezTo>
                  <a:lnTo>
                    <a:pt x="600170" y="1452372"/>
                  </a:lnTo>
                  <a:lnTo>
                    <a:pt x="1277493" y="1452372"/>
                  </a:lnTo>
                  <a:lnTo>
                    <a:pt x="1277493" y="1799558"/>
                  </a:lnTo>
                  <a:close/>
                  <a:moveTo>
                    <a:pt x="117062" y="1723358"/>
                  </a:moveTo>
                  <a:lnTo>
                    <a:pt x="1201293" y="1723358"/>
                  </a:lnTo>
                  <a:lnTo>
                    <a:pt x="1201293" y="1528667"/>
                  </a:lnTo>
                  <a:lnTo>
                    <a:pt x="422815" y="1528667"/>
                  </a:lnTo>
                  <a:lnTo>
                    <a:pt x="868680" y="1058609"/>
                  </a:lnTo>
                  <a:cubicBezTo>
                    <a:pt x="970693" y="946785"/>
                    <a:pt x="1043845" y="847630"/>
                    <a:pt x="1085469" y="764286"/>
                  </a:cubicBezTo>
                  <a:cubicBezTo>
                    <a:pt x="1126046" y="683228"/>
                    <a:pt x="1146524" y="602933"/>
                    <a:pt x="1146524" y="525494"/>
                  </a:cubicBezTo>
                  <a:cubicBezTo>
                    <a:pt x="1146524" y="383096"/>
                    <a:pt x="1103471" y="276511"/>
                    <a:pt x="1014889" y="199644"/>
                  </a:cubicBezTo>
                  <a:cubicBezTo>
                    <a:pt x="926021" y="122492"/>
                    <a:pt x="797719" y="83344"/>
                    <a:pt x="633603" y="83344"/>
                  </a:cubicBezTo>
                  <a:cubicBezTo>
                    <a:pt x="526542" y="83344"/>
                    <a:pt x="429768" y="106299"/>
                    <a:pt x="345853" y="151448"/>
                  </a:cubicBezTo>
                  <a:cubicBezTo>
                    <a:pt x="262700" y="196310"/>
                    <a:pt x="197453" y="258890"/>
                    <a:pt x="152114" y="337566"/>
                  </a:cubicBezTo>
                  <a:cubicBezTo>
                    <a:pt x="112586" y="405956"/>
                    <a:pt x="90011" y="481679"/>
                    <a:pt x="84582" y="562928"/>
                  </a:cubicBezTo>
                  <a:lnTo>
                    <a:pt x="345758" y="562928"/>
                  </a:lnTo>
                  <a:cubicBezTo>
                    <a:pt x="351758" y="485870"/>
                    <a:pt x="376238" y="421100"/>
                    <a:pt x="418910" y="370142"/>
                  </a:cubicBezTo>
                  <a:cubicBezTo>
                    <a:pt x="470059" y="308991"/>
                    <a:pt x="540353" y="278035"/>
                    <a:pt x="627793" y="278035"/>
                  </a:cubicBezTo>
                  <a:cubicBezTo>
                    <a:pt x="709422" y="278035"/>
                    <a:pt x="773811" y="304038"/>
                    <a:pt x="819150" y="355473"/>
                  </a:cubicBezTo>
                  <a:cubicBezTo>
                    <a:pt x="863251" y="405479"/>
                    <a:pt x="885635" y="473583"/>
                    <a:pt x="885635" y="557975"/>
                  </a:cubicBezTo>
                  <a:cubicBezTo>
                    <a:pt x="885635" y="619697"/>
                    <a:pt x="865632" y="684848"/>
                    <a:pt x="826294" y="751713"/>
                  </a:cubicBezTo>
                  <a:cubicBezTo>
                    <a:pt x="789051" y="814959"/>
                    <a:pt x="731330" y="889445"/>
                    <a:pt x="654749" y="973169"/>
                  </a:cubicBezTo>
                  <a:lnTo>
                    <a:pt x="117062" y="1546193"/>
                  </a:lnTo>
                  <a:lnTo>
                    <a:pt x="117062" y="1723358"/>
                  </a:lnTo>
                  <a:close/>
                </a:path>
              </a:pathLst>
            </a:custGeom>
            <a:grpFill/>
            <a:ln w="9525" cap="flat">
              <a:noFill/>
              <a:prstDash val="solid"/>
              <a:miter/>
            </a:ln>
          </p:spPr>
          <p:txBody>
            <a:bodyPr rtlCol="0" anchor="ctr"/>
            <a:lstStyle/>
            <a:p>
              <a:endParaRPr lang="en-US" dirty="0"/>
            </a:p>
          </p:txBody>
        </p:sp>
        <p:sp>
          <p:nvSpPr>
            <p:cNvPr id="25" name="Freeform: Shape 24">
              <a:extLst>
                <a:ext uri="{FF2B5EF4-FFF2-40B4-BE49-F238E27FC236}">
                  <a16:creationId xmlns="" xmlns:a16="http://schemas.microsoft.com/office/drawing/2014/main" id="{426C9778-DEBE-470D-A825-11B95CF867FB}"/>
                </a:ext>
              </a:extLst>
            </p:cNvPr>
            <p:cNvSpPr/>
            <p:nvPr/>
          </p:nvSpPr>
          <p:spPr>
            <a:xfrm>
              <a:off x="2323355" y="2775455"/>
              <a:ext cx="1228725" cy="1828800"/>
            </a:xfrm>
            <a:custGeom>
              <a:avLst/>
              <a:gdLst>
                <a:gd name="connsiteX0" fmla="*/ 618458 w 1228725"/>
                <a:gd name="connsiteY0" fmla="*/ 1822799 h 1828800"/>
                <a:gd name="connsiteX1" fmla="*/ 165544 w 1228725"/>
                <a:gd name="connsiteY1" fmla="*/ 1626013 h 1828800"/>
                <a:gd name="connsiteX2" fmla="*/ 7144 w 1228725"/>
                <a:gd name="connsiteY2" fmla="*/ 1079373 h 1828800"/>
                <a:gd name="connsiteX3" fmla="*/ 7144 w 1228725"/>
                <a:gd name="connsiteY3" fmla="*/ 767334 h 1828800"/>
                <a:gd name="connsiteX4" fmla="*/ 162592 w 1228725"/>
                <a:gd name="connsiteY4" fmla="*/ 205169 h 1828800"/>
                <a:gd name="connsiteX5" fmla="*/ 616077 w 1228725"/>
                <a:gd name="connsiteY5" fmla="*/ 7144 h 1828800"/>
                <a:gd name="connsiteX6" fmla="*/ 1068991 w 1228725"/>
                <a:gd name="connsiteY6" fmla="*/ 203359 h 1828800"/>
                <a:gd name="connsiteX7" fmla="*/ 1227392 w 1228725"/>
                <a:gd name="connsiteY7" fmla="*/ 749522 h 1828800"/>
                <a:gd name="connsiteX8" fmla="*/ 1227392 w 1228725"/>
                <a:gd name="connsiteY8" fmla="*/ 1061561 h 1828800"/>
                <a:gd name="connsiteX9" fmla="*/ 1073944 w 1228725"/>
                <a:gd name="connsiteY9" fmla="*/ 1622203 h 1828800"/>
                <a:gd name="connsiteX10" fmla="*/ 618458 w 1228725"/>
                <a:gd name="connsiteY10" fmla="*/ 1822799 h 1828800"/>
                <a:gd name="connsiteX11" fmla="*/ 616077 w 1228725"/>
                <a:gd name="connsiteY11" fmla="*/ 83344 h 1828800"/>
                <a:gd name="connsiteX12" fmla="*/ 222028 w 1228725"/>
                <a:gd name="connsiteY12" fmla="*/ 252794 h 1828800"/>
                <a:gd name="connsiteX13" fmla="*/ 83344 w 1228725"/>
                <a:gd name="connsiteY13" fmla="*/ 767334 h 1828800"/>
                <a:gd name="connsiteX14" fmla="*/ 83344 w 1228725"/>
                <a:gd name="connsiteY14" fmla="*/ 1078897 h 1828800"/>
                <a:gd name="connsiteX15" fmla="*/ 224980 w 1228725"/>
                <a:gd name="connsiteY15" fmla="*/ 1578293 h 1828800"/>
                <a:gd name="connsiteX16" fmla="*/ 618458 w 1228725"/>
                <a:gd name="connsiteY16" fmla="*/ 1746599 h 1828800"/>
                <a:gd name="connsiteX17" fmla="*/ 1014031 w 1228725"/>
                <a:gd name="connsiteY17" fmla="*/ 1575245 h 1828800"/>
                <a:gd name="connsiteX18" fmla="*/ 1151287 w 1228725"/>
                <a:gd name="connsiteY18" fmla="*/ 1061561 h 1828800"/>
                <a:gd name="connsiteX19" fmla="*/ 1151287 w 1228725"/>
                <a:gd name="connsiteY19" fmla="*/ 749808 h 1828800"/>
                <a:gd name="connsiteX20" fmla="*/ 1009745 w 1228725"/>
                <a:gd name="connsiteY20" fmla="*/ 251079 h 1828800"/>
                <a:gd name="connsiteX21" fmla="*/ 616077 w 1228725"/>
                <a:gd name="connsiteY21" fmla="*/ 83344 h 1828800"/>
                <a:gd name="connsiteX22" fmla="*/ 618458 w 1228725"/>
                <a:gd name="connsiteY22" fmla="*/ 1551813 h 1828800"/>
                <a:gd name="connsiteX23" fmla="*/ 404431 w 1228725"/>
                <a:gd name="connsiteY23" fmla="*/ 1431703 h 1828800"/>
                <a:gd name="connsiteX24" fmla="*/ 343186 w 1228725"/>
                <a:gd name="connsiteY24" fmla="*/ 1105281 h 1828800"/>
                <a:gd name="connsiteX25" fmla="*/ 343186 w 1228725"/>
                <a:gd name="connsiteY25" fmla="*/ 693230 h 1828800"/>
                <a:gd name="connsiteX26" fmla="*/ 408718 w 1228725"/>
                <a:gd name="connsiteY26" fmla="*/ 387477 h 1828800"/>
                <a:gd name="connsiteX27" fmla="*/ 616172 w 1228725"/>
                <a:gd name="connsiteY27" fmla="*/ 278035 h 1828800"/>
                <a:gd name="connsiteX28" fmla="*/ 828484 w 1228725"/>
                <a:gd name="connsiteY28" fmla="*/ 392525 h 1828800"/>
                <a:gd name="connsiteX29" fmla="*/ 891445 w 1228725"/>
                <a:gd name="connsiteY29" fmla="*/ 718757 h 1828800"/>
                <a:gd name="connsiteX30" fmla="*/ 891445 w 1228725"/>
                <a:gd name="connsiteY30" fmla="*/ 1121569 h 1828800"/>
                <a:gd name="connsiteX31" fmla="*/ 829532 w 1228725"/>
                <a:gd name="connsiteY31" fmla="*/ 1435989 h 1828800"/>
                <a:gd name="connsiteX32" fmla="*/ 618458 w 1228725"/>
                <a:gd name="connsiteY32" fmla="*/ 1551813 h 1828800"/>
                <a:gd name="connsiteX33" fmla="*/ 616077 w 1228725"/>
                <a:gd name="connsiteY33" fmla="*/ 354235 h 1828800"/>
                <a:gd name="connsiteX34" fmla="*/ 473488 w 1228725"/>
                <a:gd name="connsiteY34" fmla="*/ 427482 h 1828800"/>
                <a:gd name="connsiteX35" fmla="*/ 419290 w 1228725"/>
                <a:gd name="connsiteY35" fmla="*/ 693896 h 1828800"/>
                <a:gd name="connsiteX36" fmla="*/ 419290 w 1228725"/>
                <a:gd name="connsiteY36" fmla="*/ 1105186 h 1828800"/>
                <a:gd name="connsiteX37" fmla="*/ 470821 w 1228725"/>
                <a:gd name="connsiteY37" fmla="*/ 1394365 h 1828800"/>
                <a:gd name="connsiteX38" fmla="*/ 618363 w 1228725"/>
                <a:gd name="connsiteY38" fmla="*/ 1475518 h 1828800"/>
                <a:gd name="connsiteX39" fmla="*/ 763143 w 1228725"/>
                <a:gd name="connsiteY39" fmla="*/ 1398270 h 1828800"/>
                <a:gd name="connsiteX40" fmla="*/ 815150 w 1228725"/>
                <a:gd name="connsiteY40" fmla="*/ 1120997 h 1828800"/>
                <a:gd name="connsiteX41" fmla="*/ 815150 w 1228725"/>
                <a:gd name="connsiteY41" fmla="*/ 718757 h 1828800"/>
                <a:gd name="connsiteX42" fmla="*/ 763048 w 1228725"/>
                <a:gd name="connsiteY42" fmla="*/ 431673 h 1828800"/>
                <a:gd name="connsiteX43" fmla="*/ 616077 w 1228725"/>
                <a:gd name="connsiteY43" fmla="*/ 354235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228725" h="1828800">
                  <a:moveTo>
                    <a:pt x="618458" y="1822799"/>
                  </a:moveTo>
                  <a:cubicBezTo>
                    <a:pt x="422719" y="1822799"/>
                    <a:pt x="270319" y="1756601"/>
                    <a:pt x="165544" y="1626013"/>
                  </a:cubicBezTo>
                  <a:cubicBezTo>
                    <a:pt x="62865" y="1498092"/>
                    <a:pt x="9525" y="1314164"/>
                    <a:pt x="7144" y="1079373"/>
                  </a:cubicBezTo>
                  <a:lnTo>
                    <a:pt x="7144" y="767334"/>
                  </a:lnTo>
                  <a:cubicBezTo>
                    <a:pt x="7144" y="523113"/>
                    <a:pt x="59436" y="334042"/>
                    <a:pt x="162592" y="205169"/>
                  </a:cubicBezTo>
                  <a:cubicBezTo>
                    <a:pt x="267748" y="73724"/>
                    <a:pt x="420338" y="7144"/>
                    <a:pt x="616077" y="7144"/>
                  </a:cubicBezTo>
                  <a:cubicBezTo>
                    <a:pt x="811816" y="7144"/>
                    <a:pt x="964216" y="73152"/>
                    <a:pt x="1068991" y="203359"/>
                  </a:cubicBezTo>
                  <a:cubicBezTo>
                    <a:pt x="1171670" y="330899"/>
                    <a:pt x="1225010" y="514731"/>
                    <a:pt x="1227392" y="749522"/>
                  </a:cubicBezTo>
                  <a:lnTo>
                    <a:pt x="1227392" y="1061561"/>
                  </a:lnTo>
                  <a:cubicBezTo>
                    <a:pt x="1227392" y="1303306"/>
                    <a:pt x="1175766" y="1491901"/>
                    <a:pt x="1073944" y="1622203"/>
                  </a:cubicBezTo>
                  <a:cubicBezTo>
                    <a:pt x="969931" y="1755267"/>
                    <a:pt x="816673" y="1822799"/>
                    <a:pt x="618458" y="1822799"/>
                  </a:cubicBezTo>
                  <a:close/>
                  <a:moveTo>
                    <a:pt x="616077" y="83344"/>
                  </a:moveTo>
                  <a:cubicBezTo>
                    <a:pt x="442150" y="83344"/>
                    <a:pt x="313277" y="138779"/>
                    <a:pt x="222028" y="252794"/>
                  </a:cubicBezTo>
                  <a:cubicBezTo>
                    <a:pt x="130016" y="367760"/>
                    <a:pt x="83344" y="540925"/>
                    <a:pt x="83344" y="767334"/>
                  </a:cubicBezTo>
                  <a:lnTo>
                    <a:pt x="83344" y="1078897"/>
                  </a:lnTo>
                  <a:cubicBezTo>
                    <a:pt x="85534" y="1295876"/>
                    <a:pt x="133255" y="1463993"/>
                    <a:pt x="224980" y="1578293"/>
                  </a:cubicBezTo>
                  <a:cubicBezTo>
                    <a:pt x="315849" y="1691545"/>
                    <a:pt x="444627" y="1746599"/>
                    <a:pt x="618458" y="1746599"/>
                  </a:cubicBezTo>
                  <a:cubicBezTo>
                    <a:pt x="794480" y="1746599"/>
                    <a:pt x="923925" y="1690497"/>
                    <a:pt x="1014031" y="1575245"/>
                  </a:cubicBezTo>
                  <a:cubicBezTo>
                    <a:pt x="1105091" y="1458659"/>
                    <a:pt x="1151287" y="1285780"/>
                    <a:pt x="1151287" y="1061561"/>
                  </a:cubicBezTo>
                  <a:lnTo>
                    <a:pt x="1151287" y="749808"/>
                  </a:lnTo>
                  <a:cubicBezTo>
                    <a:pt x="1149096" y="532924"/>
                    <a:pt x="1101471" y="364998"/>
                    <a:pt x="1009745" y="251079"/>
                  </a:cubicBezTo>
                  <a:cubicBezTo>
                    <a:pt x="918781" y="138208"/>
                    <a:pt x="790003" y="83344"/>
                    <a:pt x="616077" y="83344"/>
                  </a:cubicBezTo>
                  <a:close/>
                  <a:moveTo>
                    <a:pt x="618458" y="1551813"/>
                  </a:moveTo>
                  <a:cubicBezTo>
                    <a:pt x="521113" y="1551813"/>
                    <a:pt x="449104" y="1511427"/>
                    <a:pt x="404431" y="1431703"/>
                  </a:cubicBezTo>
                  <a:cubicBezTo>
                    <a:pt x="363188" y="1358170"/>
                    <a:pt x="343186" y="1251395"/>
                    <a:pt x="343186" y="1105281"/>
                  </a:cubicBezTo>
                  <a:lnTo>
                    <a:pt x="343186" y="693230"/>
                  </a:lnTo>
                  <a:cubicBezTo>
                    <a:pt x="345662" y="554736"/>
                    <a:pt x="367093" y="454914"/>
                    <a:pt x="408718" y="387477"/>
                  </a:cubicBezTo>
                  <a:cubicBezTo>
                    <a:pt x="453580" y="314897"/>
                    <a:pt x="523303" y="278035"/>
                    <a:pt x="616172" y="278035"/>
                  </a:cubicBezTo>
                  <a:cubicBezTo>
                    <a:pt x="711518" y="278035"/>
                    <a:pt x="782955" y="316611"/>
                    <a:pt x="828484" y="392525"/>
                  </a:cubicBezTo>
                  <a:cubicBezTo>
                    <a:pt x="870871" y="463201"/>
                    <a:pt x="891445" y="569976"/>
                    <a:pt x="891445" y="718757"/>
                  </a:cubicBezTo>
                  <a:lnTo>
                    <a:pt x="891445" y="1121569"/>
                  </a:lnTo>
                  <a:cubicBezTo>
                    <a:pt x="889826" y="1262539"/>
                    <a:pt x="869537" y="1365218"/>
                    <a:pt x="829532" y="1435989"/>
                  </a:cubicBezTo>
                  <a:cubicBezTo>
                    <a:pt x="785908" y="1512856"/>
                    <a:pt x="714947" y="1551813"/>
                    <a:pt x="618458" y="1551813"/>
                  </a:cubicBezTo>
                  <a:close/>
                  <a:moveTo>
                    <a:pt x="616077" y="354235"/>
                  </a:moveTo>
                  <a:cubicBezTo>
                    <a:pt x="550545" y="354235"/>
                    <a:pt x="503968" y="378238"/>
                    <a:pt x="473488" y="427482"/>
                  </a:cubicBezTo>
                  <a:cubicBezTo>
                    <a:pt x="439674" y="482156"/>
                    <a:pt x="421481" y="571786"/>
                    <a:pt x="419290" y="693896"/>
                  </a:cubicBezTo>
                  <a:lnTo>
                    <a:pt x="419290" y="1105186"/>
                  </a:lnTo>
                  <a:cubicBezTo>
                    <a:pt x="419290" y="1236059"/>
                    <a:pt x="436626" y="1333405"/>
                    <a:pt x="470821" y="1394365"/>
                  </a:cubicBezTo>
                  <a:cubicBezTo>
                    <a:pt x="501872" y="1449800"/>
                    <a:pt x="548735" y="1475518"/>
                    <a:pt x="618363" y="1475518"/>
                  </a:cubicBezTo>
                  <a:cubicBezTo>
                    <a:pt x="686372" y="1475518"/>
                    <a:pt x="733711" y="1450277"/>
                    <a:pt x="763143" y="1398270"/>
                  </a:cubicBezTo>
                  <a:cubicBezTo>
                    <a:pt x="796195" y="1339882"/>
                    <a:pt x="813721" y="1246537"/>
                    <a:pt x="815150" y="1120997"/>
                  </a:cubicBezTo>
                  <a:lnTo>
                    <a:pt x="815150" y="718757"/>
                  </a:lnTo>
                  <a:cubicBezTo>
                    <a:pt x="815150" y="585978"/>
                    <a:pt x="797623" y="489395"/>
                    <a:pt x="763048" y="431673"/>
                  </a:cubicBezTo>
                  <a:cubicBezTo>
                    <a:pt x="731806" y="379571"/>
                    <a:pt x="683705" y="354235"/>
                    <a:pt x="616077" y="354235"/>
                  </a:cubicBezTo>
                  <a:close/>
                </a:path>
              </a:pathLst>
            </a:custGeom>
            <a:grpFill/>
            <a:ln w="9525" cap="flat">
              <a:noFill/>
              <a:prstDash val="solid"/>
              <a:miter/>
            </a:ln>
          </p:spPr>
          <p:txBody>
            <a:bodyPr rtlCol="0" anchor="ctr"/>
            <a:lstStyle/>
            <a:p>
              <a:endParaRPr lang="en-US" dirty="0"/>
            </a:p>
          </p:txBody>
        </p:sp>
        <p:sp>
          <p:nvSpPr>
            <p:cNvPr id="26" name="Freeform: Shape 25">
              <a:extLst>
                <a:ext uri="{FF2B5EF4-FFF2-40B4-BE49-F238E27FC236}">
                  <a16:creationId xmlns="" xmlns:a16="http://schemas.microsoft.com/office/drawing/2014/main" id="{6376D743-132D-4B48-A64F-704798F2C400}"/>
                </a:ext>
              </a:extLst>
            </p:cNvPr>
            <p:cNvSpPr/>
            <p:nvPr/>
          </p:nvSpPr>
          <p:spPr>
            <a:xfrm>
              <a:off x="3773250" y="2796410"/>
              <a:ext cx="819150" cy="1781175"/>
            </a:xfrm>
            <a:custGeom>
              <a:avLst/>
              <a:gdLst>
                <a:gd name="connsiteX0" fmla="*/ 820484 w 819150"/>
                <a:gd name="connsiteY0" fmla="*/ 1778603 h 1781175"/>
                <a:gd name="connsiteX1" fmla="*/ 408242 w 819150"/>
                <a:gd name="connsiteY1" fmla="*/ 1778603 h 1781175"/>
                <a:gd name="connsiteX2" fmla="*/ 408242 w 819150"/>
                <a:gd name="connsiteY2" fmla="*/ 496919 h 1781175"/>
                <a:gd name="connsiteX3" fmla="*/ 7144 w 819150"/>
                <a:gd name="connsiteY3" fmla="*/ 621316 h 1781175"/>
                <a:gd name="connsiteX4" fmla="*/ 7144 w 819150"/>
                <a:gd name="connsiteY4" fmla="*/ 269558 h 1781175"/>
                <a:gd name="connsiteX5" fmla="*/ 739712 w 819150"/>
                <a:gd name="connsiteY5" fmla="*/ 7144 h 1781175"/>
                <a:gd name="connsiteX6" fmla="*/ 820484 w 819150"/>
                <a:gd name="connsiteY6" fmla="*/ 7144 h 1781175"/>
                <a:gd name="connsiteX7" fmla="*/ 820484 w 819150"/>
                <a:gd name="connsiteY7" fmla="*/ 1778603 h 1781175"/>
                <a:gd name="connsiteX8" fmla="*/ 484442 w 819150"/>
                <a:gd name="connsiteY8" fmla="*/ 1702403 h 1781175"/>
                <a:gd name="connsiteX9" fmla="*/ 744284 w 819150"/>
                <a:gd name="connsiteY9" fmla="*/ 1702403 h 1781175"/>
                <a:gd name="connsiteX10" fmla="*/ 744284 w 819150"/>
                <a:gd name="connsiteY10" fmla="*/ 86392 h 1781175"/>
                <a:gd name="connsiteX11" fmla="*/ 83344 w 819150"/>
                <a:gd name="connsiteY11" fmla="*/ 323183 h 1781175"/>
                <a:gd name="connsiteX12" fmla="*/ 83344 w 819150"/>
                <a:gd name="connsiteY12" fmla="*/ 517874 h 1781175"/>
                <a:gd name="connsiteX13" fmla="*/ 484442 w 819150"/>
                <a:gd name="connsiteY13" fmla="*/ 393478 h 1781175"/>
                <a:gd name="connsiteX14" fmla="*/ 484442 w 819150"/>
                <a:gd name="connsiteY14" fmla="*/ 1702403 h 178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19150" h="1781175">
                  <a:moveTo>
                    <a:pt x="820484" y="1778603"/>
                  </a:moveTo>
                  <a:lnTo>
                    <a:pt x="408242" y="1778603"/>
                  </a:lnTo>
                  <a:lnTo>
                    <a:pt x="408242" y="496919"/>
                  </a:lnTo>
                  <a:lnTo>
                    <a:pt x="7144" y="621316"/>
                  </a:lnTo>
                  <a:lnTo>
                    <a:pt x="7144" y="269558"/>
                  </a:lnTo>
                  <a:lnTo>
                    <a:pt x="739712" y="7144"/>
                  </a:lnTo>
                  <a:lnTo>
                    <a:pt x="820484" y="7144"/>
                  </a:lnTo>
                  <a:lnTo>
                    <a:pt x="820484" y="1778603"/>
                  </a:lnTo>
                  <a:close/>
                  <a:moveTo>
                    <a:pt x="484442" y="1702403"/>
                  </a:moveTo>
                  <a:lnTo>
                    <a:pt x="744284" y="1702403"/>
                  </a:lnTo>
                  <a:lnTo>
                    <a:pt x="744284" y="86392"/>
                  </a:lnTo>
                  <a:lnTo>
                    <a:pt x="83344" y="323183"/>
                  </a:lnTo>
                  <a:lnTo>
                    <a:pt x="83344" y="517874"/>
                  </a:lnTo>
                  <a:lnTo>
                    <a:pt x="484442" y="393478"/>
                  </a:lnTo>
                  <a:lnTo>
                    <a:pt x="484442" y="1702403"/>
                  </a:lnTo>
                  <a:close/>
                </a:path>
              </a:pathLst>
            </a:custGeom>
            <a:grpFill/>
            <a:ln w="9525" cap="flat">
              <a:noFill/>
              <a:prstDash val="solid"/>
              <a:miter/>
            </a:ln>
          </p:spPr>
          <p:txBody>
            <a:bodyPr rtlCol="0" anchor="ctr"/>
            <a:lstStyle/>
            <a:p>
              <a:endParaRPr lang="en-US" dirty="0"/>
            </a:p>
          </p:txBody>
        </p:sp>
        <p:sp>
          <p:nvSpPr>
            <p:cNvPr id="27" name="Freeform: Shape 26">
              <a:extLst>
                <a:ext uri="{FF2B5EF4-FFF2-40B4-BE49-F238E27FC236}">
                  <a16:creationId xmlns="" xmlns:a16="http://schemas.microsoft.com/office/drawing/2014/main" id="{F27D1281-2F5A-46B2-B3F2-9F7C110A1F47}"/>
                </a:ext>
              </a:extLst>
            </p:cNvPr>
            <p:cNvSpPr/>
            <p:nvPr/>
          </p:nvSpPr>
          <p:spPr>
            <a:xfrm>
              <a:off x="5045219" y="2775455"/>
              <a:ext cx="1228725" cy="1819275"/>
            </a:xfrm>
            <a:custGeom>
              <a:avLst/>
              <a:gdLst>
                <a:gd name="connsiteX0" fmla="*/ 259461 w 1228725"/>
                <a:gd name="connsiteY0" fmla="*/ 1816322 h 1819275"/>
                <a:gd name="connsiteX1" fmla="*/ 259461 w 1228725"/>
                <a:gd name="connsiteY1" fmla="*/ 1459992 h 1819275"/>
                <a:gd name="connsiteX2" fmla="*/ 370808 w 1228725"/>
                <a:gd name="connsiteY2" fmla="*/ 1458278 h 1819275"/>
                <a:gd name="connsiteX3" fmla="*/ 791337 w 1228725"/>
                <a:gd name="connsiteY3" fmla="*/ 1177957 h 1819275"/>
                <a:gd name="connsiteX4" fmla="*/ 539401 w 1228725"/>
                <a:gd name="connsiteY4" fmla="*/ 1251871 h 1819275"/>
                <a:gd name="connsiteX5" fmla="*/ 151447 w 1228725"/>
                <a:gd name="connsiteY5" fmla="*/ 1084802 h 1819275"/>
                <a:gd name="connsiteX6" fmla="*/ 7144 w 1228725"/>
                <a:gd name="connsiteY6" fmla="*/ 644081 h 1819275"/>
                <a:gd name="connsiteX7" fmla="*/ 84106 w 1228725"/>
                <a:gd name="connsiteY7" fmla="*/ 321183 h 1819275"/>
                <a:gd name="connsiteX8" fmla="*/ 301371 w 1228725"/>
                <a:gd name="connsiteY8" fmla="*/ 89821 h 1819275"/>
                <a:gd name="connsiteX9" fmla="*/ 613791 w 1228725"/>
                <a:gd name="connsiteY9" fmla="*/ 7144 h 1819275"/>
                <a:gd name="connsiteX10" fmla="*/ 932021 w 1228725"/>
                <a:gd name="connsiteY10" fmla="*/ 96869 h 1819275"/>
                <a:gd name="connsiteX11" fmla="*/ 1148334 w 1228725"/>
                <a:gd name="connsiteY11" fmla="*/ 353663 h 1819275"/>
                <a:gd name="connsiteX12" fmla="*/ 1225010 w 1228725"/>
                <a:gd name="connsiteY12" fmla="*/ 728663 h 1819275"/>
                <a:gd name="connsiteX13" fmla="*/ 1225010 w 1228725"/>
                <a:gd name="connsiteY13" fmla="*/ 853250 h 1819275"/>
                <a:gd name="connsiteX14" fmla="*/ 1005174 w 1228725"/>
                <a:gd name="connsiteY14" fmla="*/ 1543336 h 1819275"/>
                <a:gd name="connsiteX15" fmla="*/ 381571 w 1228725"/>
                <a:gd name="connsiteY15" fmla="*/ 1814513 h 1819275"/>
                <a:gd name="connsiteX16" fmla="*/ 380524 w 1228725"/>
                <a:gd name="connsiteY16" fmla="*/ 1814513 h 1819275"/>
                <a:gd name="connsiteX17" fmla="*/ 259461 w 1228725"/>
                <a:gd name="connsiteY17" fmla="*/ 1816322 h 1819275"/>
                <a:gd name="connsiteX18" fmla="*/ 335661 w 1228725"/>
                <a:gd name="connsiteY18" fmla="*/ 1534954 h 1819275"/>
                <a:gd name="connsiteX19" fmla="*/ 335661 w 1228725"/>
                <a:gd name="connsiteY19" fmla="*/ 1738979 h 1819275"/>
                <a:gd name="connsiteX20" fmla="*/ 379000 w 1228725"/>
                <a:gd name="connsiteY20" fmla="*/ 1738408 h 1819275"/>
                <a:gd name="connsiteX21" fmla="*/ 947833 w 1228725"/>
                <a:gd name="connsiteY21" fmla="*/ 1493330 h 1819275"/>
                <a:gd name="connsiteX22" fmla="*/ 1148906 w 1228725"/>
                <a:gd name="connsiteY22" fmla="*/ 853250 h 1819275"/>
                <a:gd name="connsiteX23" fmla="*/ 1148906 w 1228725"/>
                <a:gd name="connsiteY23" fmla="*/ 728948 h 1819275"/>
                <a:gd name="connsiteX24" fmla="*/ 1079182 w 1228725"/>
                <a:gd name="connsiteY24" fmla="*/ 385572 h 1819275"/>
                <a:gd name="connsiteX25" fmla="*/ 890874 w 1228725"/>
                <a:gd name="connsiteY25" fmla="*/ 161068 h 1819275"/>
                <a:gd name="connsiteX26" fmla="*/ 613791 w 1228725"/>
                <a:gd name="connsiteY26" fmla="*/ 83344 h 1819275"/>
                <a:gd name="connsiteX27" fmla="*/ 340233 w 1228725"/>
                <a:gd name="connsiteY27" fmla="*/ 155353 h 1819275"/>
                <a:gd name="connsiteX28" fmla="*/ 151638 w 1228725"/>
                <a:gd name="connsiteY28" fmla="*/ 356521 h 1819275"/>
                <a:gd name="connsiteX29" fmla="*/ 83344 w 1228725"/>
                <a:gd name="connsiteY29" fmla="*/ 644081 h 1819275"/>
                <a:gd name="connsiteX30" fmla="*/ 208788 w 1228725"/>
                <a:gd name="connsiteY30" fmla="*/ 1034606 h 1819275"/>
                <a:gd name="connsiteX31" fmla="*/ 539401 w 1228725"/>
                <a:gd name="connsiteY31" fmla="*/ 1175671 h 1819275"/>
                <a:gd name="connsiteX32" fmla="*/ 819626 w 1228725"/>
                <a:gd name="connsiteY32" fmla="*/ 1057561 h 1819275"/>
                <a:gd name="connsiteX33" fmla="*/ 893826 w 1228725"/>
                <a:gd name="connsiteY33" fmla="*/ 984695 h 1819275"/>
                <a:gd name="connsiteX34" fmla="*/ 884301 w 1228725"/>
                <a:gd name="connsiteY34" fmla="*/ 1088231 h 1819275"/>
                <a:gd name="connsiteX35" fmla="*/ 373666 w 1228725"/>
                <a:gd name="connsiteY35" fmla="*/ 1534382 h 1819275"/>
                <a:gd name="connsiteX36" fmla="*/ 372523 w 1228725"/>
                <a:gd name="connsiteY36" fmla="*/ 1534382 h 1819275"/>
                <a:gd name="connsiteX37" fmla="*/ 335661 w 1228725"/>
                <a:gd name="connsiteY37" fmla="*/ 1534954 h 1819275"/>
                <a:gd name="connsiteX38" fmla="*/ 621982 w 1228725"/>
                <a:gd name="connsiteY38" fmla="*/ 994886 h 1819275"/>
                <a:gd name="connsiteX39" fmla="*/ 412432 w 1228725"/>
                <a:gd name="connsiteY39" fmla="*/ 889921 h 1819275"/>
                <a:gd name="connsiteX40" fmla="*/ 342043 w 1228725"/>
                <a:gd name="connsiteY40" fmla="*/ 640461 h 1819275"/>
                <a:gd name="connsiteX41" fmla="*/ 414147 w 1228725"/>
                <a:gd name="connsiteY41" fmla="*/ 386525 h 1819275"/>
                <a:gd name="connsiteX42" fmla="*/ 611600 w 1228725"/>
                <a:gd name="connsiteY42" fmla="*/ 277940 h 1819275"/>
                <a:gd name="connsiteX43" fmla="*/ 817340 w 1228725"/>
                <a:gd name="connsiteY43" fmla="*/ 388525 h 1819275"/>
                <a:gd name="connsiteX44" fmla="*/ 889254 w 1228725"/>
                <a:gd name="connsiteY44" fmla="*/ 675323 h 1819275"/>
                <a:gd name="connsiteX45" fmla="*/ 889254 w 1228725"/>
                <a:gd name="connsiteY45" fmla="*/ 822865 h 1819275"/>
                <a:gd name="connsiteX46" fmla="*/ 885063 w 1228725"/>
                <a:gd name="connsiteY46" fmla="*/ 831056 h 1819275"/>
                <a:gd name="connsiteX47" fmla="*/ 784289 w 1228725"/>
                <a:gd name="connsiteY47" fmla="*/ 945928 h 1819275"/>
                <a:gd name="connsiteX48" fmla="*/ 621982 w 1228725"/>
                <a:gd name="connsiteY48" fmla="*/ 994886 h 1819275"/>
                <a:gd name="connsiteX49" fmla="*/ 611505 w 1228725"/>
                <a:gd name="connsiteY49" fmla="*/ 354235 h 1819275"/>
                <a:gd name="connsiteX50" fmla="*/ 476345 w 1228725"/>
                <a:gd name="connsiteY50" fmla="*/ 430530 h 1819275"/>
                <a:gd name="connsiteX51" fmla="*/ 418147 w 1228725"/>
                <a:gd name="connsiteY51" fmla="*/ 640556 h 1819275"/>
                <a:gd name="connsiteX52" fmla="*/ 474440 w 1228725"/>
                <a:gd name="connsiteY52" fmla="*/ 845725 h 1819275"/>
                <a:gd name="connsiteX53" fmla="*/ 621887 w 1228725"/>
                <a:gd name="connsiteY53" fmla="*/ 918686 h 1819275"/>
                <a:gd name="connsiteX54" fmla="*/ 739902 w 1228725"/>
                <a:gd name="connsiteY54" fmla="*/ 883920 h 1819275"/>
                <a:gd name="connsiteX55" fmla="*/ 812864 w 1228725"/>
                <a:gd name="connsiteY55" fmla="*/ 804291 h 1819275"/>
                <a:gd name="connsiteX56" fmla="*/ 812864 w 1228725"/>
                <a:gd name="connsiteY56" fmla="*/ 675418 h 1819275"/>
                <a:gd name="connsiteX57" fmla="*/ 754475 w 1228725"/>
                <a:gd name="connsiteY57" fmla="*/ 431959 h 1819275"/>
                <a:gd name="connsiteX58" fmla="*/ 611505 w 1228725"/>
                <a:gd name="connsiteY58" fmla="*/ 354235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28725" h="1819275">
                  <a:moveTo>
                    <a:pt x="259461" y="1816322"/>
                  </a:moveTo>
                  <a:lnTo>
                    <a:pt x="259461" y="1459992"/>
                  </a:lnTo>
                  <a:lnTo>
                    <a:pt x="370808" y="1458278"/>
                  </a:lnTo>
                  <a:cubicBezTo>
                    <a:pt x="603980" y="1447610"/>
                    <a:pt x="742379" y="1355693"/>
                    <a:pt x="791337" y="1177957"/>
                  </a:cubicBezTo>
                  <a:cubicBezTo>
                    <a:pt x="715804" y="1227106"/>
                    <a:pt x="631412" y="1251871"/>
                    <a:pt x="539401" y="1251871"/>
                  </a:cubicBezTo>
                  <a:cubicBezTo>
                    <a:pt x="379000" y="1251871"/>
                    <a:pt x="248507" y="1195673"/>
                    <a:pt x="151447" y="1084802"/>
                  </a:cubicBezTo>
                  <a:cubicBezTo>
                    <a:pt x="55721" y="975455"/>
                    <a:pt x="7144" y="827151"/>
                    <a:pt x="7144" y="644081"/>
                  </a:cubicBezTo>
                  <a:cubicBezTo>
                    <a:pt x="7144" y="527590"/>
                    <a:pt x="33052" y="418910"/>
                    <a:pt x="84106" y="321183"/>
                  </a:cubicBezTo>
                  <a:cubicBezTo>
                    <a:pt x="135636" y="222599"/>
                    <a:pt x="208693" y="144780"/>
                    <a:pt x="301371" y="89821"/>
                  </a:cubicBezTo>
                  <a:cubicBezTo>
                    <a:pt x="393763" y="34957"/>
                    <a:pt x="498920" y="7144"/>
                    <a:pt x="613791" y="7144"/>
                  </a:cubicBezTo>
                  <a:cubicBezTo>
                    <a:pt x="732282" y="7144"/>
                    <a:pt x="839343" y="37338"/>
                    <a:pt x="932021" y="96869"/>
                  </a:cubicBezTo>
                  <a:cubicBezTo>
                    <a:pt x="1024604" y="156401"/>
                    <a:pt x="1097470" y="242792"/>
                    <a:pt x="1148334" y="353663"/>
                  </a:cubicBezTo>
                  <a:cubicBezTo>
                    <a:pt x="1198436" y="462725"/>
                    <a:pt x="1224249" y="588931"/>
                    <a:pt x="1225010" y="728663"/>
                  </a:cubicBezTo>
                  <a:lnTo>
                    <a:pt x="1225010" y="853250"/>
                  </a:lnTo>
                  <a:cubicBezTo>
                    <a:pt x="1225010" y="1143572"/>
                    <a:pt x="1151096" y="1375696"/>
                    <a:pt x="1005174" y="1543336"/>
                  </a:cubicBezTo>
                  <a:cubicBezTo>
                    <a:pt x="858393" y="1712024"/>
                    <a:pt x="648557" y="1803273"/>
                    <a:pt x="381571" y="1814513"/>
                  </a:cubicBezTo>
                  <a:lnTo>
                    <a:pt x="380524" y="1814513"/>
                  </a:lnTo>
                  <a:lnTo>
                    <a:pt x="259461" y="1816322"/>
                  </a:lnTo>
                  <a:close/>
                  <a:moveTo>
                    <a:pt x="335661" y="1534954"/>
                  </a:moveTo>
                  <a:lnTo>
                    <a:pt x="335661" y="1738979"/>
                  </a:lnTo>
                  <a:lnTo>
                    <a:pt x="379000" y="1738408"/>
                  </a:lnTo>
                  <a:cubicBezTo>
                    <a:pt x="624078" y="1727930"/>
                    <a:pt x="815435" y="1645539"/>
                    <a:pt x="947833" y="1493330"/>
                  </a:cubicBezTo>
                  <a:cubicBezTo>
                    <a:pt x="1081278" y="1339977"/>
                    <a:pt x="1148906" y="1124617"/>
                    <a:pt x="1148906" y="853250"/>
                  </a:cubicBezTo>
                  <a:lnTo>
                    <a:pt x="1148906" y="728948"/>
                  </a:lnTo>
                  <a:cubicBezTo>
                    <a:pt x="1148143" y="600361"/>
                    <a:pt x="1124712" y="484727"/>
                    <a:pt x="1079182" y="385572"/>
                  </a:cubicBezTo>
                  <a:cubicBezTo>
                    <a:pt x="1034415" y="288131"/>
                    <a:pt x="971074" y="212598"/>
                    <a:pt x="890874" y="161068"/>
                  </a:cubicBezTo>
                  <a:cubicBezTo>
                    <a:pt x="810673" y="109442"/>
                    <a:pt x="717518" y="83344"/>
                    <a:pt x="613791" y="83344"/>
                  </a:cubicBezTo>
                  <a:cubicBezTo>
                    <a:pt x="512731" y="83344"/>
                    <a:pt x="420719" y="107537"/>
                    <a:pt x="340233" y="155353"/>
                  </a:cubicBezTo>
                  <a:cubicBezTo>
                    <a:pt x="259937" y="202978"/>
                    <a:pt x="196501" y="270701"/>
                    <a:pt x="151638" y="356521"/>
                  </a:cubicBezTo>
                  <a:cubicBezTo>
                    <a:pt x="106299" y="443198"/>
                    <a:pt x="83344" y="539972"/>
                    <a:pt x="83344" y="644081"/>
                  </a:cubicBezTo>
                  <a:cubicBezTo>
                    <a:pt x="83344" y="808196"/>
                    <a:pt x="125539" y="939641"/>
                    <a:pt x="208788" y="1034606"/>
                  </a:cubicBezTo>
                  <a:cubicBezTo>
                    <a:pt x="291846" y="1129570"/>
                    <a:pt x="400050" y="1175671"/>
                    <a:pt x="539401" y="1175671"/>
                  </a:cubicBezTo>
                  <a:cubicBezTo>
                    <a:pt x="647033" y="1175671"/>
                    <a:pt x="738759" y="1136999"/>
                    <a:pt x="819626" y="1057561"/>
                  </a:cubicBezTo>
                  <a:lnTo>
                    <a:pt x="893826" y="984695"/>
                  </a:lnTo>
                  <a:lnTo>
                    <a:pt x="884301" y="1088231"/>
                  </a:lnTo>
                  <a:cubicBezTo>
                    <a:pt x="858393" y="1370171"/>
                    <a:pt x="686562" y="1520285"/>
                    <a:pt x="373666" y="1534382"/>
                  </a:cubicBezTo>
                  <a:lnTo>
                    <a:pt x="372523" y="1534382"/>
                  </a:lnTo>
                  <a:lnTo>
                    <a:pt x="335661" y="1534954"/>
                  </a:lnTo>
                  <a:close/>
                  <a:moveTo>
                    <a:pt x="621982" y="994886"/>
                  </a:moveTo>
                  <a:cubicBezTo>
                    <a:pt x="532543" y="994886"/>
                    <a:pt x="462058" y="959549"/>
                    <a:pt x="412432" y="889921"/>
                  </a:cubicBezTo>
                  <a:cubicBezTo>
                    <a:pt x="365665" y="824294"/>
                    <a:pt x="342043" y="740378"/>
                    <a:pt x="342043" y="640461"/>
                  </a:cubicBezTo>
                  <a:cubicBezTo>
                    <a:pt x="342043" y="539877"/>
                    <a:pt x="366331" y="454438"/>
                    <a:pt x="414147" y="386525"/>
                  </a:cubicBezTo>
                  <a:cubicBezTo>
                    <a:pt x="464915" y="314516"/>
                    <a:pt x="531305" y="277940"/>
                    <a:pt x="611600" y="277940"/>
                  </a:cubicBezTo>
                  <a:cubicBezTo>
                    <a:pt x="697325" y="277940"/>
                    <a:pt x="766572" y="315182"/>
                    <a:pt x="817340" y="388525"/>
                  </a:cubicBezTo>
                  <a:cubicBezTo>
                    <a:pt x="865061" y="457486"/>
                    <a:pt x="889254" y="553974"/>
                    <a:pt x="889254" y="675323"/>
                  </a:cubicBezTo>
                  <a:lnTo>
                    <a:pt x="889254" y="822865"/>
                  </a:lnTo>
                  <a:lnTo>
                    <a:pt x="885063" y="831056"/>
                  </a:lnTo>
                  <a:cubicBezTo>
                    <a:pt x="862203" y="875919"/>
                    <a:pt x="828294" y="914590"/>
                    <a:pt x="784289" y="945928"/>
                  </a:cubicBezTo>
                  <a:cubicBezTo>
                    <a:pt x="738664" y="978408"/>
                    <a:pt x="684086" y="994886"/>
                    <a:pt x="621982" y="994886"/>
                  </a:cubicBezTo>
                  <a:close/>
                  <a:moveTo>
                    <a:pt x="611505" y="354235"/>
                  </a:moveTo>
                  <a:cubicBezTo>
                    <a:pt x="556736" y="354235"/>
                    <a:pt x="512540" y="379190"/>
                    <a:pt x="476345" y="430530"/>
                  </a:cubicBezTo>
                  <a:cubicBezTo>
                    <a:pt x="437769" y="485299"/>
                    <a:pt x="418147" y="555974"/>
                    <a:pt x="418147" y="640556"/>
                  </a:cubicBezTo>
                  <a:cubicBezTo>
                    <a:pt x="418147" y="724281"/>
                    <a:pt x="437102" y="793337"/>
                    <a:pt x="474440" y="845725"/>
                  </a:cubicBezTo>
                  <a:cubicBezTo>
                    <a:pt x="509397" y="894779"/>
                    <a:pt x="557689" y="918686"/>
                    <a:pt x="621887" y="918686"/>
                  </a:cubicBezTo>
                  <a:cubicBezTo>
                    <a:pt x="668464" y="918686"/>
                    <a:pt x="707041" y="907352"/>
                    <a:pt x="739902" y="883920"/>
                  </a:cubicBezTo>
                  <a:cubicBezTo>
                    <a:pt x="771239" y="861632"/>
                    <a:pt x="795718" y="834866"/>
                    <a:pt x="812864" y="804291"/>
                  </a:cubicBezTo>
                  <a:lnTo>
                    <a:pt x="812864" y="675418"/>
                  </a:lnTo>
                  <a:cubicBezTo>
                    <a:pt x="812864" y="569881"/>
                    <a:pt x="793242" y="487966"/>
                    <a:pt x="754475" y="431959"/>
                  </a:cubicBezTo>
                  <a:cubicBezTo>
                    <a:pt x="718376" y="379667"/>
                    <a:pt x="671608" y="354235"/>
                    <a:pt x="611505" y="354235"/>
                  </a:cubicBezTo>
                  <a:close/>
                </a:path>
              </a:pathLst>
            </a:custGeom>
            <a:grpFill/>
            <a:ln w="9525"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65751483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 xmlns:a16="http://schemas.microsoft.com/office/drawing/2014/main" id="{DBF52C97-10F9-4FFD-A283-20359818C402}"/>
              </a:ext>
            </a:extLst>
          </p:cNvPr>
          <p:cNvSpPr/>
          <p:nvPr/>
        </p:nvSpPr>
        <p:spPr>
          <a:xfrm>
            <a:off x="6775074" y="1971253"/>
            <a:ext cx="3704508" cy="1374735"/>
          </a:xfrm>
          <a:prstGeom prst="rect">
            <a:avLst/>
          </a:prstGeom>
        </p:spPr>
        <p:txBody>
          <a:bodyPr wrap="square">
            <a:spAutoFit/>
          </a:bodyPr>
          <a:lstStyle/>
          <a:p>
            <a:pPr algn="just">
              <a:lnSpc>
                <a:spcPts val="2020"/>
              </a:lnSpc>
            </a:pPr>
            <a:r>
              <a:rPr lang="en-US" sz="1600" dirty="0">
                <a:solidFill>
                  <a:schemeClr val="bg1"/>
                </a:solidFill>
                <a:ea typeface="Lato" panose="020F0502020204030203" pitchFamily="34" charset="0"/>
                <a:cs typeface="Lato" panose="020F0502020204030203" pitchFamily="34" charset="0"/>
              </a:rPr>
              <a:t>Phenomenon whereby something new and somehow valuable is formed the created item may be intangible such as an idea or a physical object such as an invention, a literary work</a:t>
            </a:r>
          </a:p>
        </p:txBody>
      </p:sp>
      <p:sp>
        <p:nvSpPr>
          <p:cNvPr id="35" name="Rectangle 34">
            <a:extLst>
              <a:ext uri="{FF2B5EF4-FFF2-40B4-BE49-F238E27FC236}">
                <a16:creationId xmlns="" xmlns:a16="http://schemas.microsoft.com/office/drawing/2014/main" id="{2A8021C1-56EF-4545-A7FA-9CCDF5529D8D}"/>
              </a:ext>
            </a:extLst>
          </p:cNvPr>
          <p:cNvSpPr/>
          <p:nvPr/>
        </p:nvSpPr>
        <p:spPr>
          <a:xfrm>
            <a:off x="6775074" y="1200870"/>
            <a:ext cx="2871235" cy="646203"/>
          </a:xfrm>
          <a:prstGeom prst="rect">
            <a:avLst/>
          </a:prstGeom>
        </p:spPr>
        <p:txBody>
          <a:bodyPr wrap="none">
            <a:spAutoFit/>
          </a:bodyPr>
          <a:lstStyle/>
          <a:p>
            <a:r>
              <a:rPr lang="en-US" sz="3600" dirty="0">
                <a:solidFill>
                  <a:schemeClr val="bg1"/>
                </a:solidFill>
                <a:latin typeface="+mj-lt"/>
                <a:ea typeface="Lato Medium" panose="020F0502020204030203" pitchFamily="34" charset="0"/>
                <a:cs typeface="Lato Medium" panose="020F0502020204030203" pitchFamily="34" charset="0"/>
              </a:rPr>
              <a:t>LOREM IPSUM</a:t>
            </a:r>
          </a:p>
        </p:txBody>
      </p:sp>
      <p:sp>
        <p:nvSpPr>
          <p:cNvPr id="37" name="Rectangle 36">
            <a:extLst>
              <a:ext uri="{FF2B5EF4-FFF2-40B4-BE49-F238E27FC236}">
                <a16:creationId xmlns="" xmlns:a16="http://schemas.microsoft.com/office/drawing/2014/main" id="{646AAA3A-DD38-4BD9-B1D2-3F0BC5A2305F}"/>
              </a:ext>
            </a:extLst>
          </p:cNvPr>
          <p:cNvSpPr/>
          <p:nvPr/>
        </p:nvSpPr>
        <p:spPr>
          <a:xfrm>
            <a:off x="6775074" y="3470200"/>
            <a:ext cx="3704508" cy="1374735"/>
          </a:xfrm>
          <a:prstGeom prst="rect">
            <a:avLst/>
          </a:prstGeom>
        </p:spPr>
        <p:txBody>
          <a:bodyPr wrap="square">
            <a:spAutoFit/>
          </a:bodyPr>
          <a:lstStyle/>
          <a:p>
            <a:pPr algn="just">
              <a:lnSpc>
                <a:spcPts val="2020"/>
              </a:lnSpc>
            </a:pPr>
            <a:r>
              <a:rPr lang="en-US" sz="1600" dirty="0">
                <a:solidFill>
                  <a:schemeClr val="bg1"/>
                </a:solidFill>
                <a:ea typeface="Lato" panose="020F0502020204030203" pitchFamily="34" charset="0"/>
                <a:cs typeface="Lato" panose="020F0502020204030203" pitchFamily="34" charset="0"/>
              </a:rPr>
              <a:t>Phenomenon whereby something new and somehow valuable is formed the created item may be intangible such as an idea or a physical object such as an invention, a literary work</a:t>
            </a:r>
          </a:p>
        </p:txBody>
      </p:sp>
      <p:pic>
        <p:nvPicPr>
          <p:cNvPr id="13" name="Picture Placeholder 12" descr="A red and white sign on a brick building&#10;&#10;Description generated with very high confidence">
            <a:extLst>
              <a:ext uri="{FF2B5EF4-FFF2-40B4-BE49-F238E27FC236}">
                <a16:creationId xmlns="" xmlns:a16="http://schemas.microsoft.com/office/drawing/2014/main" id="{72EA5E29-1162-417C-888F-F99E723918F3}"/>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28906" b="28906"/>
          <a:stretch>
            <a:fillRect/>
          </a:stretch>
        </p:blipFill>
        <p:spPr/>
      </p:pic>
    </p:spTree>
    <p:extLst>
      <p:ext uri="{BB962C8B-B14F-4D97-AF65-F5344CB8AC3E}">
        <p14:creationId xmlns:p14="http://schemas.microsoft.com/office/powerpoint/2010/main" val="1588787828"/>
      </p:ext>
    </p:extLst>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6AC0AEBF-B284-4277-8BAD-04648DAD4BF4}"/>
              </a:ext>
            </a:extLst>
          </p:cNvPr>
          <p:cNvSpPr/>
          <p:nvPr/>
        </p:nvSpPr>
        <p:spPr>
          <a:xfrm>
            <a:off x="6775074" y="1971253"/>
            <a:ext cx="3704508" cy="1374735"/>
          </a:xfrm>
          <a:prstGeom prst="rect">
            <a:avLst/>
          </a:prstGeom>
        </p:spPr>
        <p:txBody>
          <a:bodyPr wrap="square">
            <a:spAutoFit/>
          </a:bodyPr>
          <a:lstStyle/>
          <a:p>
            <a:pPr algn="just">
              <a:lnSpc>
                <a:spcPts val="2020"/>
              </a:lnSpc>
            </a:pPr>
            <a:r>
              <a:rPr lang="en-US" sz="1600" dirty="0">
                <a:solidFill>
                  <a:schemeClr val="bg1"/>
                </a:solidFill>
                <a:ea typeface="Lato" panose="020F0502020204030203" pitchFamily="34" charset="0"/>
                <a:cs typeface="Lato" panose="020F0502020204030203" pitchFamily="34" charset="0"/>
              </a:rPr>
              <a:t>Phenomenon whereby something new and somehow valuable is formed the created item may be intangible such as an idea or a physical object such as an invention, a literary work</a:t>
            </a:r>
          </a:p>
        </p:txBody>
      </p:sp>
      <p:sp>
        <p:nvSpPr>
          <p:cNvPr id="7" name="Rectangle 6">
            <a:extLst>
              <a:ext uri="{FF2B5EF4-FFF2-40B4-BE49-F238E27FC236}">
                <a16:creationId xmlns="" xmlns:a16="http://schemas.microsoft.com/office/drawing/2014/main" id="{3B00269D-2CC7-402A-9605-C7A881D3B085}"/>
              </a:ext>
            </a:extLst>
          </p:cNvPr>
          <p:cNvSpPr/>
          <p:nvPr/>
        </p:nvSpPr>
        <p:spPr>
          <a:xfrm>
            <a:off x="6775074" y="1200870"/>
            <a:ext cx="2871235" cy="646203"/>
          </a:xfrm>
          <a:prstGeom prst="rect">
            <a:avLst/>
          </a:prstGeom>
        </p:spPr>
        <p:txBody>
          <a:bodyPr wrap="none">
            <a:spAutoFit/>
          </a:bodyPr>
          <a:lstStyle/>
          <a:p>
            <a:r>
              <a:rPr lang="en-US" sz="3600" dirty="0">
                <a:solidFill>
                  <a:schemeClr val="bg1"/>
                </a:solidFill>
                <a:latin typeface="+mj-lt"/>
                <a:ea typeface="Lato Medium" panose="020F0502020204030203" pitchFamily="34" charset="0"/>
                <a:cs typeface="Lato Medium" panose="020F0502020204030203" pitchFamily="34" charset="0"/>
              </a:rPr>
              <a:t>LOREM IPSUM</a:t>
            </a:r>
          </a:p>
        </p:txBody>
      </p:sp>
      <p:sp>
        <p:nvSpPr>
          <p:cNvPr id="8" name="Rectangle 7">
            <a:extLst>
              <a:ext uri="{FF2B5EF4-FFF2-40B4-BE49-F238E27FC236}">
                <a16:creationId xmlns="" xmlns:a16="http://schemas.microsoft.com/office/drawing/2014/main" id="{FB690754-BFD0-402E-8D2E-F817675B4BF2}"/>
              </a:ext>
            </a:extLst>
          </p:cNvPr>
          <p:cNvSpPr/>
          <p:nvPr/>
        </p:nvSpPr>
        <p:spPr>
          <a:xfrm>
            <a:off x="6775074" y="3470200"/>
            <a:ext cx="3704508" cy="1374735"/>
          </a:xfrm>
          <a:prstGeom prst="rect">
            <a:avLst/>
          </a:prstGeom>
        </p:spPr>
        <p:txBody>
          <a:bodyPr wrap="square">
            <a:spAutoFit/>
          </a:bodyPr>
          <a:lstStyle/>
          <a:p>
            <a:pPr algn="just">
              <a:lnSpc>
                <a:spcPts val="2020"/>
              </a:lnSpc>
            </a:pPr>
            <a:r>
              <a:rPr lang="en-US" sz="1600" dirty="0">
                <a:solidFill>
                  <a:schemeClr val="bg1"/>
                </a:solidFill>
                <a:ea typeface="Lato" panose="020F0502020204030203" pitchFamily="34" charset="0"/>
                <a:cs typeface="Lato" panose="020F0502020204030203" pitchFamily="34" charset="0"/>
              </a:rPr>
              <a:t>Phenomenon whereby something new and somehow valuable is formed the created item may be intangible such as an idea or a physical object such as an invention, a literary work</a:t>
            </a:r>
          </a:p>
        </p:txBody>
      </p:sp>
      <p:pic>
        <p:nvPicPr>
          <p:cNvPr id="24" name="Picture Placeholder 23" descr="A picture containing umbrella, red, accessory, ceiling&#10;&#10;Description generated with very high confidence">
            <a:extLst>
              <a:ext uri="{FF2B5EF4-FFF2-40B4-BE49-F238E27FC236}">
                <a16:creationId xmlns="" xmlns:a16="http://schemas.microsoft.com/office/drawing/2014/main" id="{DD6F3DD3-4133-4BFF-A0B1-225960A6DCA2}"/>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t="7813" b="7813"/>
          <a:stretch>
            <a:fillRect/>
          </a:stretch>
        </p:blipFill>
        <p:spPr/>
      </p:pic>
    </p:spTree>
    <p:extLst>
      <p:ext uri="{BB962C8B-B14F-4D97-AF65-F5344CB8AC3E}">
        <p14:creationId xmlns:p14="http://schemas.microsoft.com/office/powerpoint/2010/main" val="1324132219"/>
      </p:ext>
    </p:extLst>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sky, outdoor&#10;&#10;Description generated with high confidence">
            <a:extLst>
              <a:ext uri="{FF2B5EF4-FFF2-40B4-BE49-F238E27FC236}">
                <a16:creationId xmlns="" xmlns:a16="http://schemas.microsoft.com/office/drawing/2014/main" id="{A63662E7-20F0-4ABE-B4E8-2820F0E6F765}"/>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a:stretch>
            <a:fillRect/>
          </a:stretch>
        </p:blipFill>
        <p:spPr/>
      </p:pic>
      <p:sp>
        <p:nvSpPr>
          <p:cNvPr id="9" name="Rectangle 8">
            <a:extLst>
              <a:ext uri="{FF2B5EF4-FFF2-40B4-BE49-F238E27FC236}">
                <a16:creationId xmlns="" xmlns:a16="http://schemas.microsoft.com/office/drawing/2014/main" id="{3826A9E7-F90E-49AE-B3FC-0E96CD060038}"/>
              </a:ext>
            </a:extLst>
          </p:cNvPr>
          <p:cNvSpPr/>
          <p:nvPr/>
        </p:nvSpPr>
        <p:spPr>
          <a:xfrm>
            <a:off x="6775074" y="1971253"/>
            <a:ext cx="3704508" cy="1374735"/>
          </a:xfrm>
          <a:prstGeom prst="rect">
            <a:avLst/>
          </a:prstGeom>
        </p:spPr>
        <p:txBody>
          <a:bodyPr wrap="square">
            <a:spAutoFit/>
          </a:bodyPr>
          <a:lstStyle/>
          <a:p>
            <a:pPr algn="just">
              <a:lnSpc>
                <a:spcPts val="2020"/>
              </a:lnSpc>
            </a:pPr>
            <a:r>
              <a:rPr lang="en-US" sz="1600" dirty="0">
                <a:solidFill>
                  <a:schemeClr val="bg1"/>
                </a:solidFill>
                <a:ea typeface="Lato" panose="020F0502020204030203" pitchFamily="34" charset="0"/>
                <a:cs typeface="Lato" panose="020F0502020204030203" pitchFamily="34" charset="0"/>
              </a:rPr>
              <a:t>Phenomenon whereby something new and somehow valuable is formed the created item may be intangible such as an idea or a physical object such as an invention, a literary work</a:t>
            </a:r>
          </a:p>
        </p:txBody>
      </p:sp>
      <p:sp>
        <p:nvSpPr>
          <p:cNvPr id="10" name="Rectangle 9">
            <a:extLst>
              <a:ext uri="{FF2B5EF4-FFF2-40B4-BE49-F238E27FC236}">
                <a16:creationId xmlns="" xmlns:a16="http://schemas.microsoft.com/office/drawing/2014/main" id="{7519498A-5402-4121-81F4-DC745E38CEE8}"/>
              </a:ext>
            </a:extLst>
          </p:cNvPr>
          <p:cNvSpPr/>
          <p:nvPr/>
        </p:nvSpPr>
        <p:spPr>
          <a:xfrm>
            <a:off x="6775074" y="1200870"/>
            <a:ext cx="2871235" cy="646203"/>
          </a:xfrm>
          <a:prstGeom prst="rect">
            <a:avLst/>
          </a:prstGeom>
        </p:spPr>
        <p:txBody>
          <a:bodyPr wrap="none">
            <a:spAutoFit/>
          </a:bodyPr>
          <a:lstStyle/>
          <a:p>
            <a:r>
              <a:rPr lang="en-US" sz="3600" dirty="0">
                <a:solidFill>
                  <a:schemeClr val="bg1"/>
                </a:solidFill>
                <a:latin typeface="+mj-lt"/>
                <a:ea typeface="Lato Medium" panose="020F0502020204030203" pitchFamily="34" charset="0"/>
                <a:cs typeface="Lato Medium" panose="020F0502020204030203" pitchFamily="34" charset="0"/>
              </a:rPr>
              <a:t>LOREM IPSUM</a:t>
            </a:r>
          </a:p>
        </p:txBody>
      </p:sp>
      <p:sp>
        <p:nvSpPr>
          <p:cNvPr id="11" name="Rectangle 10">
            <a:extLst>
              <a:ext uri="{FF2B5EF4-FFF2-40B4-BE49-F238E27FC236}">
                <a16:creationId xmlns="" xmlns:a16="http://schemas.microsoft.com/office/drawing/2014/main" id="{78046B2A-AB3C-495C-97EA-D7A6704393C1}"/>
              </a:ext>
            </a:extLst>
          </p:cNvPr>
          <p:cNvSpPr/>
          <p:nvPr/>
        </p:nvSpPr>
        <p:spPr>
          <a:xfrm>
            <a:off x="6775074" y="3470200"/>
            <a:ext cx="3704508" cy="1374735"/>
          </a:xfrm>
          <a:prstGeom prst="rect">
            <a:avLst/>
          </a:prstGeom>
        </p:spPr>
        <p:txBody>
          <a:bodyPr wrap="square">
            <a:spAutoFit/>
          </a:bodyPr>
          <a:lstStyle/>
          <a:p>
            <a:pPr algn="just">
              <a:lnSpc>
                <a:spcPts val="2020"/>
              </a:lnSpc>
            </a:pPr>
            <a:r>
              <a:rPr lang="en-US" sz="1600" dirty="0">
                <a:solidFill>
                  <a:schemeClr val="bg1"/>
                </a:solidFill>
                <a:ea typeface="Lato" panose="020F0502020204030203" pitchFamily="34" charset="0"/>
                <a:cs typeface="Lato" panose="020F0502020204030203" pitchFamily="34" charset="0"/>
              </a:rPr>
              <a:t>Phenomenon whereby something new and somehow valuable is formed the created item may be intangible such as an idea or a physical object such as an invention, a literary work</a:t>
            </a:r>
          </a:p>
        </p:txBody>
      </p:sp>
    </p:spTree>
    <p:extLst>
      <p:ext uri="{BB962C8B-B14F-4D97-AF65-F5344CB8AC3E}">
        <p14:creationId xmlns:p14="http://schemas.microsoft.com/office/powerpoint/2010/main" val="1354159876"/>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outdoor, smoke, snow, sky&#10;&#10;Description generated with very high confidence">
            <a:extLst>
              <a:ext uri="{FF2B5EF4-FFF2-40B4-BE49-F238E27FC236}">
                <a16:creationId xmlns="" xmlns:a16="http://schemas.microsoft.com/office/drawing/2014/main" id="{40478E12-2A7F-40DC-904E-B573866AE8DC}"/>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4160" b="4160"/>
          <a:stretch>
            <a:fillRect/>
          </a:stretch>
        </p:blipFill>
        <p:spPr>
          <a:xfrm flipH="1">
            <a:off x="0" y="0"/>
            <a:ext cx="12192000" cy="6858000"/>
          </a:xfrm>
        </p:spPr>
      </p:pic>
      <p:sp>
        <p:nvSpPr>
          <p:cNvPr id="2" name="Freeform: Shape 1">
            <a:extLst>
              <a:ext uri="{FF2B5EF4-FFF2-40B4-BE49-F238E27FC236}">
                <a16:creationId xmlns="" xmlns:a16="http://schemas.microsoft.com/office/drawing/2014/main" id="{CF814469-31D3-4319-BDCE-C77BE8FB5728}"/>
              </a:ext>
            </a:extLst>
          </p:cNvPr>
          <p:cNvSpPr/>
          <p:nvPr/>
        </p:nvSpPr>
        <p:spPr>
          <a:xfrm>
            <a:off x="-9525" y="-9525"/>
            <a:ext cx="12201525" cy="6867525"/>
          </a:xfrm>
          <a:custGeom>
            <a:avLst/>
            <a:gdLst>
              <a:gd name="connsiteX0" fmla="*/ 12199144 w 12201525"/>
              <a:gd name="connsiteY0" fmla="*/ 7144 h 6867525"/>
              <a:gd name="connsiteX1" fmla="*/ 12199144 w 12201525"/>
              <a:gd name="connsiteY1" fmla="*/ 2161508 h 6867525"/>
              <a:gd name="connsiteX2" fmla="*/ 11246358 w 12201525"/>
              <a:gd name="connsiteY2" fmla="*/ 2074450 h 6867525"/>
              <a:gd name="connsiteX3" fmla="*/ 6064377 w 12201525"/>
              <a:gd name="connsiteY3" fmla="*/ 6854857 h 6867525"/>
              <a:gd name="connsiteX4" fmla="*/ 6063520 w 12201525"/>
              <a:gd name="connsiteY4" fmla="*/ 6865144 h 6867525"/>
              <a:gd name="connsiteX5" fmla="*/ 7144 w 12201525"/>
              <a:gd name="connsiteY5" fmla="*/ 6865144 h 6867525"/>
              <a:gd name="connsiteX6" fmla="*/ 7144 w 12201525"/>
              <a:gd name="connsiteY6" fmla="*/ 7144 h 6867525"/>
              <a:gd name="connsiteX7" fmla="*/ 12199144 w 12201525"/>
              <a:gd name="connsiteY7" fmla="*/ 7144 h 686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01525" h="6867525">
                <a:moveTo>
                  <a:pt x="12199144" y="7144"/>
                </a:moveTo>
                <a:lnTo>
                  <a:pt x="12199144" y="2161508"/>
                </a:lnTo>
                <a:cubicBezTo>
                  <a:pt x="11890247" y="2104358"/>
                  <a:pt x="11571827" y="2074450"/>
                  <a:pt x="11246358" y="2074450"/>
                </a:cubicBezTo>
                <a:cubicBezTo>
                  <a:pt x="8516017" y="2074450"/>
                  <a:pt x="6277261" y="4179284"/>
                  <a:pt x="6064377" y="6854857"/>
                </a:cubicBezTo>
                <a:cubicBezTo>
                  <a:pt x="6064092" y="6858286"/>
                  <a:pt x="6063806" y="6861715"/>
                  <a:pt x="6063520" y="6865144"/>
                </a:cubicBezTo>
                <a:lnTo>
                  <a:pt x="7144" y="6865144"/>
                </a:lnTo>
                <a:lnTo>
                  <a:pt x="7144" y="7144"/>
                </a:lnTo>
                <a:lnTo>
                  <a:pt x="12199144" y="7144"/>
                </a:lnTo>
                <a:close/>
              </a:path>
            </a:pathLst>
          </a:custGeom>
          <a:gradFill>
            <a:gsLst>
              <a:gs pos="100000">
                <a:srgbClr val="E72B3C"/>
              </a:gs>
              <a:gs pos="19000">
                <a:srgbClr val="0D1E25">
                  <a:alpha val="76000"/>
                </a:srgbClr>
              </a:gs>
            </a:gsLst>
            <a:lin ang="6600000" scaled="0"/>
          </a:gradFill>
          <a:ln w="9525" cap="flat">
            <a:noFill/>
            <a:prstDash val="solid"/>
            <a:miter/>
          </a:ln>
        </p:spPr>
        <p:txBody>
          <a:bodyPr rtlCol="0" anchor="ctr"/>
          <a:lstStyle/>
          <a:p>
            <a:endParaRPr lang="en-US" dirty="0"/>
          </a:p>
        </p:txBody>
      </p:sp>
      <p:sp>
        <p:nvSpPr>
          <p:cNvPr id="6" name="Oval 5">
            <a:extLst>
              <a:ext uri="{FF2B5EF4-FFF2-40B4-BE49-F238E27FC236}">
                <a16:creationId xmlns="" xmlns:a16="http://schemas.microsoft.com/office/drawing/2014/main" id="{A24F52DB-2D3B-4A90-AE15-FDDCB72B819C}"/>
              </a:ext>
            </a:extLst>
          </p:cNvPr>
          <p:cNvSpPr/>
          <p:nvPr/>
        </p:nvSpPr>
        <p:spPr>
          <a:xfrm>
            <a:off x="9681028" y="4438000"/>
            <a:ext cx="2123045" cy="2123045"/>
          </a:xfrm>
          <a:prstGeom prst="ellipse">
            <a:avLst/>
          </a:prstGeom>
          <a:gradFill>
            <a:gsLst>
              <a:gs pos="0">
                <a:srgbClr val="E72B3C">
                  <a:alpha val="0"/>
                </a:srgbClr>
              </a:gs>
              <a:gs pos="94000">
                <a:srgbClr val="E72B3C"/>
              </a:gs>
            </a:gsLst>
            <a:lin ang="5400000" scaled="1"/>
          </a:gradFill>
          <a:ln>
            <a:noFill/>
          </a:ln>
          <a:effectLst>
            <a:outerShdw blurRad="254000" dist="50800" dir="5400000" sx="102000" sy="102000" algn="ctr" rotWithShape="0">
              <a:srgbClr val="000000">
                <a:alpha val="55000"/>
              </a:srgbClr>
            </a:outerShdw>
          </a:effectLst>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Roboto Black" panose="02000000000000000000" pitchFamily="2" charset="0"/>
                <a:ea typeface="Roboto Black" panose="02000000000000000000" pitchFamily="2" charset="0"/>
              </a:rPr>
              <a:t>TEXT HERE</a:t>
            </a:r>
          </a:p>
        </p:txBody>
      </p:sp>
      <p:sp>
        <p:nvSpPr>
          <p:cNvPr id="8" name="TextBox 7">
            <a:extLst>
              <a:ext uri="{FF2B5EF4-FFF2-40B4-BE49-F238E27FC236}">
                <a16:creationId xmlns="" xmlns:a16="http://schemas.microsoft.com/office/drawing/2014/main" id="{F5158422-C150-42F2-BB56-E84B14F60E38}"/>
              </a:ext>
            </a:extLst>
          </p:cNvPr>
          <p:cNvSpPr txBox="1"/>
          <p:nvPr/>
        </p:nvSpPr>
        <p:spPr>
          <a:xfrm>
            <a:off x="468773" y="394305"/>
            <a:ext cx="4268465" cy="1938992"/>
          </a:xfrm>
          <a:prstGeom prst="rect">
            <a:avLst/>
          </a:prstGeom>
          <a:noFill/>
        </p:spPr>
        <p:txBody>
          <a:bodyPr wrap="square" rtlCol="0">
            <a:spAutoFit/>
          </a:bodyPr>
          <a:lstStyle/>
          <a:p>
            <a:r>
              <a:rPr lang="en-US" sz="6000" dirty="0">
                <a:solidFill>
                  <a:schemeClr val="bg1"/>
                </a:solidFill>
                <a:latin typeface="Roboto Black" panose="02000000000000000000" pitchFamily="2" charset="0"/>
                <a:ea typeface="Roboto Black" panose="02000000000000000000" pitchFamily="2" charset="0"/>
              </a:rPr>
              <a:t>GIANT TEMPLATE</a:t>
            </a:r>
          </a:p>
        </p:txBody>
      </p:sp>
      <p:sp>
        <p:nvSpPr>
          <p:cNvPr id="9" name="TextBox 8">
            <a:extLst>
              <a:ext uri="{FF2B5EF4-FFF2-40B4-BE49-F238E27FC236}">
                <a16:creationId xmlns="" xmlns:a16="http://schemas.microsoft.com/office/drawing/2014/main" id="{7CC66854-3310-4B9B-A93B-6A7DF08B44A0}"/>
              </a:ext>
            </a:extLst>
          </p:cNvPr>
          <p:cNvSpPr txBox="1"/>
          <p:nvPr/>
        </p:nvSpPr>
        <p:spPr>
          <a:xfrm>
            <a:off x="468773" y="5141024"/>
            <a:ext cx="4076536" cy="1077218"/>
          </a:xfrm>
          <a:prstGeom prst="rect">
            <a:avLst/>
          </a:prstGeom>
          <a:noFill/>
        </p:spPr>
        <p:txBody>
          <a:bodyPr wrap="square" rtlCol="0">
            <a:spAutoFit/>
          </a:bodyPr>
          <a:lstStyle/>
          <a:p>
            <a:pPr algn="just"/>
            <a:r>
              <a:rPr lang="en-US" altLang="ko-KR" sz="1600" dirty="0">
                <a:solidFill>
                  <a:schemeClr val="bg1"/>
                </a:solidFill>
                <a:cs typeface="Arial" pitchFamily="34" charset="0"/>
              </a:rPr>
              <a:t>Ex quaeque volumus definitiones vel, dolore feugiat reprehendunt nec an. Omnis noster ad vis, dicta scaevola perfecto eu pri, eam cu possim aliquam maiorum. </a:t>
            </a:r>
            <a:endParaRPr lang="ko-KR" altLang="en-US" sz="1600" dirty="0">
              <a:solidFill>
                <a:schemeClr val="bg1"/>
              </a:solidFill>
              <a:cs typeface="Arial" pitchFamily="34" charset="0"/>
            </a:endParaRPr>
          </a:p>
        </p:txBody>
      </p:sp>
      <p:sp>
        <p:nvSpPr>
          <p:cNvPr id="10" name="TextBox 9">
            <a:extLst>
              <a:ext uri="{FF2B5EF4-FFF2-40B4-BE49-F238E27FC236}">
                <a16:creationId xmlns="" xmlns:a16="http://schemas.microsoft.com/office/drawing/2014/main" id="{F070D4B9-409A-4B9B-A70A-3DEACF90246A}"/>
              </a:ext>
            </a:extLst>
          </p:cNvPr>
          <p:cNvSpPr txBox="1"/>
          <p:nvPr/>
        </p:nvSpPr>
        <p:spPr>
          <a:xfrm>
            <a:off x="478298" y="4059044"/>
            <a:ext cx="4076536" cy="1077218"/>
          </a:xfrm>
          <a:prstGeom prst="rect">
            <a:avLst/>
          </a:prstGeom>
          <a:noFill/>
        </p:spPr>
        <p:txBody>
          <a:bodyPr wrap="square" rtlCol="0">
            <a:spAutoFit/>
          </a:bodyPr>
          <a:lstStyle/>
          <a:p>
            <a:pPr algn="just"/>
            <a:r>
              <a:rPr lang="en-US" altLang="ko-KR" sz="1600" dirty="0">
                <a:solidFill>
                  <a:schemeClr val="bg1"/>
                </a:solidFill>
                <a:cs typeface="Arial" pitchFamily="34" charset="0"/>
              </a:rPr>
              <a:t>Ex quaeque volumus definitiones vel, dolore feugiat reprehendunt nec an. Omnis noster ad vis, dicta scaevola perfecto eu pri, eam cu possim aliquam maiorum. </a:t>
            </a:r>
            <a:endParaRPr lang="ko-KR" altLang="en-US" sz="1600" dirty="0">
              <a:solidFill>
                <a:schemeClr val="bg1"/>
              </a:solidFill>
              <a:cs typeface="Arial" pitchFamily="34" charset="0"/>
            </a:endParaRPr>
          </a:p>
        </p:txBody>
      </p:sp>
    </p:spTree>
    <p:extLst>
      <p:ext uri="{BB962C8B-B14F-4D97-AF65-F5344CB8AC3E}">
        <p14:creationId xmlns:p14="http://schemas.microsoft.com/office/powerpoint/2010/main" val="109689305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0042DAF5-6185-4B9D-8D4E-DF3C1CED9868}"/>
              </a:ext>
            </a:extLst>
          </p:cNvPr>
          <p:cNvSpPr/>
          <p:nvPr/>
        </p:nvSpPr>
        <p:spPr>
          <a:xfrm>
            <a:off x="6567256" y="2255414"/>
            <a:ext cx="3704508" cy="1374735"/>
          </a:xfrm>
          <a:prstGeom prst="rect">
            <a:avLst/>
          </a:prstGeom>
        </p:spPr>
        <p:txBody>
          <a:bodyPr wrap="square">
            <a:spAutoFit/>
          </a:bodyPr>
          <a:lstStyle/>
          <a:p>
            <a:pPr algn="just">
              <a:lnSpc>
                <a:spcPts val="2020"/>
              </a:lnSpc>
            </a:pPr>
            <a:r>
              <a:rPr lang="en-US" sz="1600" dirty="0">
                <a:solidFill>
                  <a:schemeClr val="bg1"/>
                </a:solidFill>
                <a:ea typeface="Lato" panose="020F0502020204030203" pitchFamily="34" charset="0"/>
                <a:cs typeface="Lato" panose="020F0502020204030203" pitchFamily="34" charset="0"/>
              </a:rPr>
              <a:t>Phenomenon whereby something new and somehow valuable is formed the created item may be intangible such as an idea or a physical object such as an invention, a literary work</a:t>
            </a:r>
          </a:p>
        </p:txBody>
      </p:sp>
      <p:sp>
        <p:nvSpPr>
          <p:cNvPr id="7" name="Rectangle 6">
            <a:extLst>
              <a:ext uri="{FF2B5EF4-FFF2-40B4-BE49-F238E27FC236}">
                <a16:creationId xmlns="" xmlns:a16="http://schemas.microsoft.com/office/drawing/2014/main" id="{666F5342-E425-4CD4-A34B-27A68B3566D7}"/>
              </a:ext>
            </a:extLst>
          </p:cNvPr>
          <p:cNvSpPr/>
          <p:nvPr/>
        </p:nvSpPr>
        <p:spPr>
          <a:xfrm>
            <a:off x="6567256" y="1485031"/>
            <a:ext cx="2871235" cy="646203"/>
          </a:xfrm>
          <a:prstGeom prst="rect">
            <a:avLst/>
          </a:prstGeom>
        </p:spPr>
        <p:txBody>
          <a:bodyPr wrap="none">
            <a:spAutoFit/>
          </a:bodyPr>
          <a:lstStyle/>
          <a:p>
            <a:r>
              <a:rPr lang="en-US" sz="3600" dirty="0">
                <a:solidFill>
                  <a:schemeClr val="bg1"/>
                </a:solidFill>
                <a:latin typeface="+mj-lt"/>
                <a:ea typeface="Lato Medium" panose="020F0502020204030203" pitchFamily="34" charset="0"/>
                <a:cs typeface="Lato Medium" panose="020F0502020204030203" pitchFamily="34" charset="0"/>
              </a:rPr>
              <a:t>LOREM IPSUM</a:t>
            </a:r>
          </a:p>
        </p:txBody>
      </p:sp>
      <p:sp>
        <p:nvSpPr>
          <p:cNvPr id="8" name="Rectangle 7">
            <a:extLst>
              <a:ext uri="{FF2B5EF4-FFF2-40B4-BE49-F238E27FC236}">
                <a16:creationId xmlns="" xmlns:a16="http://schemas.microsoft.com/office/drawing/2014/main" id="{C2B20C5A-7A17-4168-9C4B-220AA08DBA20}"/>
              </a:ext>
            </a:extLst>
          </p:cNvPr>
          <p:cNvSpPr/>
          <p:nvPr/>
        </p:nvSpPr>
        <p:spPr>
          <a:xfrm>
            <a:off x="6567256" y="3754361"/>
            <a:ext cx="3704508" cy="1374735"/>
          </a:xfrm>
          <a:prstGeom prst="rect">
            <a:avLst/>
          </a:prstGeom>
        </p:spPr>
        <p:txBody>
          <a:bodyPr wrap="square">
            <a:spAutoFit/>
          </a:bodyPr>
          <a:lstStyle/>
          <a:p>
            <a:pPr algn="just">
              <a:lnSpc>
                <a:spcPts val="2020"/>
              </a:lnSpc>
            </a:pPr>
            <a:r>
              <a:rPr lang="en-US" sz="1600" dirty="0">
                <a:solidFill>
                  <a:schemeClr val="bg1"/>
                </a:solidFill>
                <a:ea typeface="Lato" panose="020F0502020204030203" pitchFamily="34" charset="0"/>
                <a:cs typeface="Lato" panose="020F0502020204030203" pitchFamily="34" charset="0"/>
              </a:rPr>
              <a:t>Phenomenon whereby something new and somehow valuable is formed the created item may be intangible such as an idea or a physical object such as an invention, a literary work</a:t>
            </a:r>
          </a:p>
        </p:txBody>
      </p:sp>
      <p:pic>
        <p:nvPicPr>
          <p:cNvPr id="5" name="Picture Placeholder 4" descr="A large pile of red fruit&#10;&#10;Description generated with high confidence">
            <a:extLst>
              <a:ext uri="{FF2B5EF4-FFF2-40B4-BE49-F238E27FC236}">
                <a16:creationId xmlns="" xmlns:a16="http://schemas.microsoft.com/office/drawing/2014/main" id="{6AE997A1-51C0-45C1-A8ED-716C71440137}"/>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6869" b="6869"/>
          <a:stretch>
            <a:fillRect/>
          </a:stretch>
        </p:blipFill>
        <p:spPr/>
      </p:pic>
    </p:spTree>
    <p:extLst>
      <p:ext uri="{BB962C8B-B14F-4D97-AF65-F5344CB8AC3E}">
        <p14:creationId xmlns:p14="http://schemas.microsoft.com/office/powerpoint/2010/main" val="1820980071"/>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 xmlns:a16="http://schemas.microsoft.com/office/drawing/2014/main" id="{C37F378E-A931-4F3A-8CC8-165F642E6F8E}"/>
              </a:ext>
            </a:extLst>
          </p:cNvPr>
          <p:cNvSpPr/>
          <p:nvPr/>
        </p:nvSpPr>
        <p:spPr>
          <a:xfrm>
            <a:off x="3256899" y="0"/>
            <a:ext cx="8610600" cy="6867525"/>
          </a:xfrm>
          <a:custGeom>
            <a:avLst/>
            <a:gdLst>
              <a:gd name="connsiteX0" fmla="*/ 8612029 w 8610600"/>
              <a:gd name="connsiteY0" fmla="*/ 6865144 h 6867525"/>
              <a:gd name="connsiteX1" fmla="*/ 3966686 w 8610600"/>
              <a:gd name="connsiteY1" fmla="*/ 6865144 h 6867525"/>
              <a:gd name="connsiteX2" fmla="*/ 7144 w 8610600"/>
              <a:gd name="connsiteY2" fmla="*/ 7144 h 6867525"/>
              <a:gd name="connsiteX3" fmla="*/ 4652582 w 8610600"/>
              <a:gd name="connsiteY3" fmla="*/ 7144 h 6867525"/>
            </a:gdLst>
            <a:ahLst/>
            <a:cxnLst>
              <a:cxn ang="0">
                <a:pos x="connsiteX0" y="connsiteY0"/>
              </a:cxn>
              <a:cxn ang="0">
                <a:pos x="connsiteX1" y="connsiteY1"/>
              </a:cxn>
              <a:cxn ang="0">
                <a:pos x="connsiteX2" y="connsiteY2"/>
              </a:cxn>
              <a:cxn ang="0">
                <a:pos x="connsiteX3" y="connsiteY3"/>
              </a:cxn>
            </a:cxnLst>
            <a:rect l="l" t="t" r="r" b="b"/>
            <a:pathLst>
              <a:path w="8610600" h="6867525">
                <a:moveTo>
                  <a:pt x="8612029" y="6865144"/>
                </a:moveTo>
                <a:lnTo>
                  <a:pt x="3966686" y="6865144"/>
                </a:lnTo>
                <a:lnTo>
                  <a:pt x="7144" y="7144"/>
                </a:lnTo>
                <a:lnTo>
                  <a:pt x="4652582" y="7144"/>
                </a:lnTo>
                <a:close/>
              </a:path>
            </a:pathLst>
          </a:custGeom>
          <a:gradFill>
            <a:gsLst>
              <a:gs pos="70000">
                <a:srgbClr val="E72B3C"/>
              </a:gs>
              <a:gs pos="0">
                <a:srgbClr val="0D1E25">
                  <a:alpha val="0"/>
                </a:srgbClr>
              </a:gs>
            </a:gsLst>
            <a:lin ang="5400000" scaled="0"/>
          </a:gradFill>
          <a:ln w="9525" cap="flat">
            <a:noFill/>
            <a:prstDash val="solid"/>
            <a:miter/>
          </a:ln>
        </p:spPr>
        <p:txBody>
          <a:bodyPr rtlCol="0" anchor="ctr"/>
          <a:lstStyle/>
          <a:p>
            <a:endParaRPr lang="en-US" dirty="0"/>
          </a:p>
        </p:txBody>
      </p:sp>
      <p:sp>
        <p:nvSpPr>
          <p:cNvPr id="4" name="TextBox 3">
            <a:extLst>
              <a:ext uri="{FF2B5EF4-FFF2-40B4-BE49-F238E27FC236}">
                <a16:creationId xmlns="" xmlns:a16="http://schemas.microsoft.com/office/drawing/2014/main" id="{DDE5F60F-3F0B-416A-80EE-F314F14FECF0}"/>
              </a:ext>
            </a:extLst>
          </p:cNvPr>
          <p:cNvSpPr txBox="1"/>
          <p:nvPr/>
        </p:nvSpPr>
        <p:spPr>
          <a:xfrm>
            <a:off x="578875" y="388892"/>
            <a:ext cx="4268465" cy="1938992"/>
          </a:xfrm>
          <a:prstGeom prst="rect">
            <a:avLst/>
          </a:prstGeom>
          <a:noFill/>
        </p:spPr>
        <p:txBody>
          <a:bodyPr wrap="square" rtlCol="0">
            <a:spAutoFit/>
          </a:bodyPr>
          <a:lstStyle/>
          <a:p>
            <a:r>
              <a:rPr lang="en-US" sz="6000" dirty="0">
                <a:solidFill>
                  <a:schemeClr val="bg1"/>
                </a:solidFill>
                <a:latin typeface="Roboto Black" panose="02000000000000000000" pitchFamily="2" charset="0"/>
                <a:ea typeface="Roboto Black" panose="02000000000000000000" pitchFamily="2" charset="0"/>
              </a:rPr>
              <a:t>GIANT TEMPLATE</a:t>
            </a:r>
          </a:p>
        </p:txBody>
      </p:sp>
      <p:sp>
        <p:nvSpPr>
          <p:cNvPr id="5" name="TextBox 4">
            <a:extLst>
              <a:ext uri="{FF2B5EF4-FFF2-40B4-BE49-F238E27FC236}">
                <a16:creationId xmlns="" xmlns:a16="http://schemas.microsoft.com/office/drawing/2014/main" id="{4401C709-5E2B-4AA7-9F1E-25E97F4AD943}"/>
              </a:ext>
            </a:extLst>
          </p:cNvPr>
          <p:cNvSpPr txBox="1"/>
          <p:nvPr/>
        </p:nvSpPr>
        <p:spPr>
          <a:xfrm>
            <a:off x="995245" y="4780805"/>
            <a:ext cx="4076536" cy="1077218"/>
          </a:xfrm>
          <a:prstGeom prst="rect">
            <a:avLst/>
          </a:prstGeom>
          <a:noFill/>
        </p:spPr>
        <p:txBody>
          <a:bodyPr wrap="square" rtlCol="0">
            <a:spAutoFit/>
          </a:bodyPr>
          <a:lstStyle/>
          <a:p>
            <a:pPr algn="just"/>
            <a:r>
              <a:rPr lang="en-US" altLang="ko-KR" sz="1600" dirty="0">
                <a:solidFill>
                  <a:schemeClr val="bg1"/>
                </a:solidFill>
                <a:cs typeface="Arial" pitchFamily="34" charset="0"/>
              </a:rPr>
              <a:t>Ex quaeque volumus definitiones vel, dolore feugiat reprehendunt nec an. Omnis noster ad vis, dicta scaevola perfecto eu pri, eam cu possim aliquam maiorum. </a:t>
            </a:r>
            <a:endParaRPr lang="ko-KR" altLang="en-US" sz="1600" dirty="0">
              <a:solidFill>
                <a:schemeClr val="bg1"/>
              </a:solidFill>
              <a:cs typeface="Arial" pitchFamily="34" charset="0"/>
            </a:endParaRPr>
          </a:p>
        </p:txBody>
      </p:sp>
      <p:sp>
        <p:nvSpPr>
          <p:cNvPr id="6" name="TextBox 5">
            <a:extLst>
              <a:ext uri="{FF2B5EF4-FFF2-40B4-BE49-F238E27FC236}">
                <a16:creationId xmlns="" xmlns:a16="http://schemas.microsoft.com/office/drawing/2014/main" id="{985E05BE-506F-40AD-87D3-83EB9C18EE50}"/>
              </a:ext>
            </a:extLst>
          </p:cNvPr>
          <p:cNvSpPr txBox="1"/>
          <p:nvPr/>
        </p:nvSpPr>
        <p:spPr>
          <a:xfrm>
            <a:off x="1004770" y="3698825"/>
            <a:ext cx="4076536" cy="1077218"/>
          </a:xfrm>
          <a:prstGeom prst="rect">
            <a:avLst/>
          </a:prstGeom>
          <a:noFill/>
        </p:spPr>
        <p:txBody>
          <a:bodyPr wrap="square" rtlCol="0">
            <a:spAutoFit/>
          </a:bodyPr>
          <a:lstStyle/>
          <a:p>
            <a:pPr algn="just"/>
            <a:r>
              <a:rPr lang="en-US" altLang="ko-KR" sz="1600" dirty="0">
                <a:solidFill>
                  <a:schemeClr val="bg1"/>
                </a:solidFill>
                <a:cs typeface="Arial" pitchFamily="34" charset="0"/>
              </a:rPr>
              <a:t>Ex quaeque volumus definitiones vel, dolore feugiat reprehendunt nec an. Omnis noster ad vis, dicta scaevola perfecto eu pri, eam cu possim aliquam maiorum. </a:t>
            </a:r>
            <a:endParaRPr lang="ko-KR" altLang="en-US" sz="1600" dirty="0">
              <a:solidFill>
                <a:schemeClr val="bg1"/>
              </a:solidFill>
              <a:cs typeface="Arial" pitchFamily="34" charset="0"/>
            </a:endParaRPr>
          </a:p>
        </p:txBody>
      </p:sp>
      <p:sp>
        <p:nvSpPr>
          <p:cNvPr id="7" name="TextBox 6">
            <a:extLst>
              <a:ext uri="{FF2B5EF4-FFF2-40B4-BE49-F238E27FC236}">
                <a16:creationId xmlns="" xmlns:a16="http://schemas.microsoft.com/office/drawing/2014/main" id="{70A98347-1769-4944-BFBC-A8AEF7CBDF17}"/>
              </a:ext>
            </a:extLst>
          </p:cNvPr>
          <p:cNvSpPr txBox="1"/>
          <p:nvPr/>
        </p:nvSpPr>
        <p:spPr>
          <a:xfrm>
            <a:off x="6744882" y="4780805"/>
            <a:ext cx="4076536" cy="1077218"/>
          </a:xfrm>
          <a:prstGeom prst="rect">
            <a:avLst/>
          </a:prstGeom>
          <a:noFill/>
        </p:spPr>
        <p:txBody>
          <a:bodyPr wrap="square" rtlCol="0">
            <a:spAutoFit/>
          </a:bodyPr>
          <a:lstStyle/>
          <a:p>
            <a:pPr algn="just"/>
            <a:r>
              <a:rPr lang="en-US" altLang="ko-KR" sz="1600" dirty="0">
                <a:solidFill>
                  <a:schemeClr val="bg1"/>
                </a:solidFill>
                <a:cs typeface="Arial" pitchFamily="34" charset="0"/>
              </a:rPr>
              <a:t>Ex quaeque volumus definitiones vel, dolore feugiat reprehendunt nec an. Omnis noster ad vis, dicta scaevola perfecto eu pri, eam cu possim aliquam maiorum. </a:t>
            </a:r>
            <a:endParaRPr lang="ko-KR" altLang="en-US" sz="1600" dirty="0">
              <a:solidFill>
                <a:schemeClr val="bg1"/>
              </a:solidFill>
              <a:cs typeface="Arial" pitchFamily="34" charset="0"/>
            </a:endParaRPr>
          </a:p>
        </p:txBody>
      </p:sp>
      <p:sp>
        <p:nvSpPr>
          <p:cNvPr id="8" name="TextBox 7">
            <a:extLst>
              <a:ext uri="{FF2B5EF4-FFF2-40B4-BE49-F238E27FC236}">
                <a16:creationId xmlns="" xmlns:a16="http://schemas.microsoft.com/office/drawing/2014/main" id="{2AD08A38-C9E7-4A68-A4E8-D54B95465867}"/>
              </a:ext>
            </a:extLst>
          </p:cNvPr>
          <p:cNvSpPr txBox="1"/>
          <p:nvPr/>
        </p:nvSpPr>
        <p:spPr>
          <a:xfrm>
            <a:off x="6754407" y="3698825"/>
            <a:ext cx="4076536" cy="1077218"/>
          </a:xfrm>
          <a:prstGeom prst="rect">
            <a:avLst/>
          </a:prstGeom>
          <a:noFill/>
        </p:spPr>
        <p:txBody>
          <a:bodyPr wrap="square" rtlCol="0">
            <a:spAutoFit/>
          </a:bodyPr>
          <a:lstStyle/>
          <a:p>
            <a:pPr algn="just"/>
            <a:r>
              <a:rPr lang="en-US" altLang="ko-KR" sz="1600" dirty="0">
                <a:solidFill>
                  <a:schemeClr val="bg1"/>
                </a:solidFill>
                <a:cs typeface="Arial" pitchFamily="34" charset="0"/>
              </a:rPr>
              <a:t>Ex quaeque volumus definitiones vel, dolore feugiat reprehendunt nec an. Omnis noster ad vis, dicta scaevola perfecto eu pri, eam cu possim aliquam maiorum. </a:t>
            </a:r>
            <a:endParaRPr lang="ko-KR" altLang="en-US" sz="1600" dirty="0">
              <a:solidFill>
                <a:schemeClr val="bg1"/>
              </a:solidFill>
              <a:cs typeface="Arial" pitchFamily="34" charset="0"/>
            </a:endParaRPr>
          </a:p>
        </p:txBody>
      </p:sp>
      <p:sp>
        <p:nvSpPr>
          <p:cNvPr id="9" name="Text Placeholder 4">
            <a:extLst>
              <a:ext uri="{FF2B5EF4-FFF2-40B4-BE49-F238E27FC236}">
                <a16:creationId xmlns="" xmlns:a16="http://schemas.microsoft.com/office/drawing/2014/main" id="{67CFC1CB-8160-4994-AEC6-CB42657B910F}"/>
              </a:ext>
            </a:extLst>
          </p:cNvPr>
          <p:cNvSpPr txBox="1">
            <a:spLocks/>
          </p:cNvSpPr>
          <p:nvPr/>
        </p:nvSpPr>
        <p:spPr>
          <a:xfrm>
            <a:off x="962953" y="3251027"/>
            <a:ext cx="1909868" cy="43204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en-US" altLang="ko-KR" sz="2400" b="1" dirty="0">
                <a:solidFill>
                  <a:schemeClr val="bg1"/>
                </a:solidFill>
              </a:rPr>
              <a:t>TEXT HERE</a:t>
            </a:r>
          </a:p>
        </p:txBody>
      </p:sp>
      <p:sp>
        <p:nvSpPr>
          <p:cNvPr id="10" name="Text Placeholder 4">
            <a:extLst>
              <a:ext uri="{FF2B5EF4-FFF2-40B4-BE49-F238E27FC236}">
                <a16:creationId xmlns="" xmlns:a16="http://schemas.microsoft.com/office/drawing/2014/main" id="{EF0EA5E8-6EF5-4117-BFA3-E3329B547ED8}"/>
              </a:ext>
            </a:extLst>
          </p:cNvPr>
          <p:cNvSpPr txBox="1">
            <a:spLocks/>
          </p:cNvSpPr>
          <p:nvPr/>
        </p:nvSpPr>
        <p:spPr>
          <a:xfrm>
            <a:off x="6754407" y="3251027"/>
            <a:ext cx="1909868" cy="43204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en-US" altLang="ko-KR" sz="2400" b="1" dirty="0">
                <a:solidFill>
                  <a:schemeClr val="bg1"/>
                </a:solidFill>
              </a:rPr>
              <a:t>TEXT HERE</a:t>
            </a:r>
          </a:p>
        </p:txBody>
      </p:sp>
    </p:spTree>
    <p:extLst>
      <p:ext uri="{BB962C8B-B14F-4D97-AF65-F5344CB8AC3E}">
        <p14:creationId xmlns:p14="http://schemas.microsoft.com/office/powerpoint/2010/main" val="358188978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 xmlns:a16="http://schemas.microsoft.com/office/drawing/2014/main" id="{E9964163-C951-4D77-B284-8361BDE7BEFB}"/>
              </a:ext>
            </a:extLst>
          </p:cNvPr>
          <p:cNvSpPr/>
          <p:nvPr/>
        </p:nvSpPr>
        <p:spPr>
          <a:xfrm>
            <a:off x="2646218" y="1967347"/>
            <a:ext cx="914400" cy="914400"/>
          </a:xfrm>
          <a:prstGeom prst="ellipse">
            <a:avLst/>
          </a:prstGeom>
          <a:solidFill>
            <a:srgbClr val="E72B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 xmlns:a16="http://schemas.microsoft.com/office/drawing/2014/main" id="{B5AD80A8-B3B2-4DEB-8116-E9EFA890533A}"/>
              </a:ext>
            </a:extLst>
          </p:cNvPr>
          <p:cNvSpPr/>
          <p:nvPr/>
        </p:nvSpPr>
        <p:spPr>
          <a:xfrm>
            <a:off x="5347855" y="3052620"/>
            <a:ext cx="914400" cy="914400"/>
          </a:xfrm>
          <a:prstGeom prst="ellipse">
            <a:avLst/>
          </a:prstGeom>
          <a:solidFill>
            <a:srgbClr val="E72B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 xmlns:a16="http://schemas.microsoft.com/office/drawing/2014/main" id="{6E3BB621-22A2-4CA4-99B8-396A614CC1D9}"/>
              </a:ext>
            </a:extLst>
          </p:cNvPr>
          <p:cNvSpPr/>
          <p:nvPr/>
        </p:nvSpPr>
        <p:spPr>
          <a:xfrm>
            <a:off x="4073235" y="4137893"/>
            <a:ext cx="914400" cy="914400"/>
          </a:xfrm>
          <a:prstGeom prst="ellipse">
            <a:avLst/>
          </a:prstGeom>
          <a:solidFill>
            <a:srgbClr val="E72B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 xmlns:a16="http://schemas.microsoft.com/office/drawing/2014/main" id="{5B25A447-6EAB-4942-AF5E-B2C20B41750E}"/>
              </a:ext>
            </a:extLst>
          </p:cNvPr>
          <p:cNvSpPr/>
          <p:nvPr/>
        </p:nvSpPr>
        <p:spPr>
          <a:xfrm>
            <a:off x="7245931" y="5223166"/>
            <a:ext cx="914400" cy="914400"/>
          </a:xfrm>
          <a:prstGeom prst="ellipse">
            <a:avLst/>
          </a:prstGeom>
          <a:solidFill>
            <a:srgbClr val="E72B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 xmlns:a16="http://schemas.microsoft.com/office/drawing/2014/main" id="{74FD8A6A-6581-48A8-A357-CCEF39DEE0B6}"/>
              </a:ext>
            </a:extLst>
          </p:cNvPr>
          <p:cNvCxnSpPr>
            <a:cxnSpLocks/>
          </p:cNvCxnSpPr>
          <p:nvPr/>
        </p:nvCxnSpPr>
        <p:spPr>
          <a:xfrm flipH="1">
            <a:off x="0" y="2854037"/>
            <a:ext cx="3103418" cy="0"/>
          </a:xfrm>
          <a:prstGeom prst="line">
            <a:avLst/>
          </a:prstGeom>
          <a:ln w="38100" cap="rnd">
            <a:solidFill>
              <a:srgbClr val="E72B3C"/>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 xmlns:a16="http://schemas.microsoft.com/office/drawing/2014/main" id="{AF6245D0-F942-4FD1-B658-6021B5890A16}"/>
              </a:ext>
            </a:extLst>
          </p:cNvPr>
          <p:cNvCxnSpPr>
            <a:cxnSpLocks/>
          </p:cNvCxnSpPr>
          <p:nvPr/>
        </p:nvCxnSpPr>
        <p:spPr>
          <a:xfrm flipH="1">
            <a:off x="0" y="3934695"/>
            <a:ext cx="5805055" cy="0"/>
          </a:xfrm>
          <a:prstGeom prst="line">
            <a:avLst/>
          </a:prstGeom>
          <a:ln w="38100" cap="rnd">
            <a:solidFill>
              <a:srgbClr val="E72B3C"/>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 xmlns:a16="http://schemas.microsoft.com/office/drawing/2014/main" id="{418F8D68-B1C9-4980-9279-E386F63325A0}"/>
              </a:ext>
            </a:extLst>
          </p:cNvPr>
          <p:cNvCxnSpPr>
            <a:cxnSpLocks/>
          </p:cNvCxnSpPr>
          <p:nvPr/>
        </p:nvCxnSpPr>
        <p:spPr>
          <a:xfrm flipH="1">
            <a:off x="0" y="6105244"/>
            <a:ext cx="7703132" cy="0"/>
          </a:xfrm>
          <a:prstGeom prst="line">
            <a:avLst/>
          </a:prstGeom>
          <a:ln w="38100" cap="rnd">
            <a:solidFill>
              <a:srgbClr val="E72B3C"/>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D5128677-F86F-4486-A150-D88821F1EFC3}"/>
              </a:ext>
            </a:extLst>
          </p:cNvPr>
          <p:cNvCxnSpPr>
            <a:cxnSpLocks/>
          </p:cNvCxnSpPr>
          <p:nvPr/>
        </p:nvCxnSpPr>
        <p:spPr>
          <a:xfrm flipH="1">
            <a:off x="1" y="5024583"/>
            <a:ext cx="4530434" cy="0"/>
          </a:xfrm>
          <a:prstGeom prst="line">
            <a:avLst/>
          </a:prstGeom>
          <a:ln w="38100" cap="rnd">
            <a:solidFill>
              <a:srgbClr val="E72B3C"/>
            </a:solidFill>
          </a:ln>
        </p:spPr>
        <p:style>
          <a:lnRef idx="1">
            <a:schemeClr val="accent1"/>
          </a:lnRef>
          <a:fillRef idx="0">
            <a:schemeClr val="accent1"/>
          </a:fillRef>
          <a:effectRef idx="0">
            <a:schemeClr val="accent1"/>
          </a:effectRef>
          <a:fontRef idx="minor">
            <a:schemeClr val="tx1"/>
          </a:fontRef>
        </p:style>
      </p:cxnSp>
      <p:pic>
        <p:nvPicPr>
          <p:cNvPr id="16" name="Graphic 15" descr="Brain in head">
            <a:extLst>
              <a:ext uri="{FF2B5EF4-FFF2-40B4-BE49-F238E27FC236}">
                <a16:creationId xmlns="" xmlns:a16="http://schemas.microsoft.com/office/drawing/2014/main" id="{F0713090-99E8-4704-A4BE-A75DEB719C2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2803820" y="2092624"/>
            <a:ext cx="599195" cy="599195"/>
          </a:xfrm>
          <a:prstGeom prst="rect">
            <a:avLst/>
          </a:prstGeom>
        </p:spPr>
      </p:pic>
      <p:pic>
        <p:nvPicPr>
          <p:cNvPr id="17" name="Graphic 16" descr="Brain in head">
            <a:extLst>
              <a:ext uri="{FF2B5EF4-FFF2-40B4-BE49-F238E27FC236}">
                <a16:creationId xmlns="" xmlns:a16="http://schemas.microsoft.com/office/drawing/2014/main" id="{459257D0-B240-4BD0-879A-E5C7384E71D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496805" y="3194059"/>
            <a:ext cx="599195" cy="599195"/>
          </a:xfrm>
          <a:prstGeom prst="rect">
            <a:avLst/>
          </a:prstGeom>
        </p:spPr>
      </p:pic>
      <p:pic>
        <p:nvPicPr>
          <p:cNvPr id="18" name="Graphic 17" descr="Brain in head">
            <a:extLst>
              <a:ext uri="{FF2B5EF4-FFF2-40B4-BE49-F238E27FC236}">
                <a16:creationId xmlns="" xmlns:a16="http://schemas.microsoft.com/office/drawing/2014/main" id="{46EEE626-263D-4ECC-BD32-E27ADCE313F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4230837" y="4295495"/>
            <a:ext cx="599195" cy="599195"/>
          </a:xfrm>
          <a:prstGeom prst="rect">
            <a:avLst/>
          </a:prstGeom>
        </p:spPr>
      </p:pic>
      <p:pic>
        <p:nvPicPr>
          <p:cNvPr id="19" name="Graphic 18" descr="Brain in head">
            <a:extLst>
              <a:ext uri="{FF2B5EF4-FFF2-40B4-BE49-F238E27FC236}">
                <a16:creationId xmlns="" xmlns:a16="http://schemas.microsoft.com/office/drawing/2014/main" id="{3E8C8358-2403-42DD-96D6-8730782F1F8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7403533" y="5380768"/>
            <a:ext cx="599195" cy="599195"/>
          </a:xfrm>
          <a:prstGeom prst="rect">
            <a:avLst/>
          </a:prstGeom>
        </p:spPr>
      </p:pic>
      <p:sp>
        <p:nvSpPr>
          <p:cNvPr id="20" name="TextBox 19">
            <a:extLst>
              <a:ext uri="{FF2B5EF4-FFF2-40B4-BE49-F238E27FC236}">
                <a16:creationId xmlns="" xmlns:a16="http://schemas.microsoft.com/office/drawing/2014/main" id="{91C469CC-38E3-4F0F-B91A-ACF7687977F5}"/>
              </a:ext>
            </a:extLst>
          </p:cNvPr>
          <p:cNvSpPr txBox="1"/>
          <p:nvPr/>
        </p:nvSpPr>
        <p:spPr>
          <a:xfrm>
            <a:off x="254659" y="2035181"/>
            <a:ext cx="2136900" cy="584775"/>
          </a:xfrm>
          <a:prstGeom prst="rect">
            <a:avLst/>
          </a:prstGeom>
          <a:noFill/>
        </p:spPr>
        <p:txBody>
          <a:bodyPr wrap="square" rtlCol="0">
            <a:spAutoFit/>
          </a:bodyPr>
          <a:lstStyle/>
          <a:p>
            <a:pPr algn="r"/>
            <a:r>
              <a:rPr lang="en-US" altLang="ko-KR" sz="1600" dirty="0">
                <a:solidFill>
                  <a:schemeClr val="bg1"/>
                </a:solidFill>
                <a:cs typeface="Arial" pitchFamily="34" charset="0"/>
              </a:rPr>
              <a:t>Ex quaeque volumus definitiones vel. </a:t>
            </a:r>
            <a:endParaRPr lang="ko-KR" altLang="en-US" sz="1600" dirty="0">
              <a:solidFill>
                <a:schemeClr val="bg1"/>
              </a:solidFill>
              <a:cs typeface="Arial" pitchFamily="34" charset="0"/>
            </a:endParaRPr>
          </a:p>
        </p:txBody>
      </p:sp>
      <p:sp>
        <p:nvSpPr>
          <p:cNvPr id="21" name="TextBox 20">
            <a:extLst>
              <a:ext uri="{FF2B5EF4-FFF2-40B4-BE49-F238E27FC236}">
                <a16:creationId xmlns="" xmlns:a16="http://schemas.microsoft.com/office/drawing/2014/main" id="{DC957214-DA1D-449C-9BA5-AFEE170ADF31}"/>
              </a:ext>
            </a:extLst>
          </p:cNvPr>
          <p:cNvSpPr txBox="1"/>
          <p:nvPr/>
        </p:nvSpPr>
        <p:spPr>
          <a:xfrm>
            <a:off x="2973778" y="3155953"/>
            <a:ext cx="2136900" cy="584775"/>
          </a:xfrm>
          <a:prstGeom prst="rect">
            <a:avLst/>
          </a:prstGeom>
          <a:noFill/>
        </p:spPr>
        <p:txBody>
          <a:bodyPr wrap="square" rtlCol="0">
            <a:spAutoFit/>
          </a:bodyPr>
          <a:lstStyle/>
          <a:p>
            <a:pPr algn="r"/>
            <a:r>
              <a:rPr lang="en-US" altLang="ko-KR" sz="1600" dirty="0">
                <a:solidFill>
                  <a:schemeClr val="bg1"/>
                </a:solidFill>
                <a:cs typeface="Arial" pitchFamily="34" charset="0"/>
              </a:rPr>
              <a:t>Ex quaeque volumus definitiones vel. </a:t>
            </a:r>
            <a:endParaRPr lang="ko-KR" altLang="en-US" sz="1600" dirty="0">
              <a:solidFill>
                <a:schemeClr val="bg1"/>
              </a:solidFill>
              <a:cs typeface="Arial" pitchFamily="34" charset="0"/>
            </a:endParaRPr>
          </a:p>
        </p:txBody>
      </p:sp>
      <p:sp>
        <p:nvSpPr>
          <p:cNvPr id="22" name="TextBox 21">
            <a:extLst>
              <a:ext uri="{FF2B5EF4-FFF2-40B4-BE49-F238E27FC236}">
                <a16:creationId xmlns="" xmlns:a16="http://schemas.microsoft.com/office/drawing/2014/main" id="{8DAB2BAE-0E27-4080-8101-A4C012F06FB3}"/>
              </a:ext>
            </a:extLst>
          </p:cNvPr>
          <p:cNvSpPr txBox="1"/>
          <p:nvPr/>
        </p:nvSpPr>
        <p:spPr>
          <a:xfrm>
            <a:off x="1778732" y="4278461"/>
            <a:ext cx="2136900" cy="584775"/>
          </a:xfrm>
          <a:prstGeom prst="rect">
            <a:avLst/>
          </a:prstGeom>
          <a:noFill/>
        </p:spPr>
        <p:txBody>
          <a:bodyPr wrap="square" rtlCol="0">
            <a:spAutoFit/>
          </a:bodyPr>
          <a:lstStyle/>
          <a:p>
            <a:pPr algn="r"/>
            <a:r>
              <a:rPr lang="en-US" altLang="ko-KR" sz="1600" dirty="0">
                <a:solidFill>
                  <a:schemeClr val="bg1"/>
                </a:solidFill>
                <a:cs typeface="Arial" pitchFamily="34" charset="0"/>
              </a:rPr>
              <a:t>Ex quaeque volumus definitiones vel. </a:t>
            </a:r>
            <a:endParaRPr lang="ko-KR" altLang="en-US" sz="1600" dirty="0">
              <a:solidFill>
                <a:schemeClr val="bg1"/>
              </a:solidFill>
              <a:cs typeface="Arial" pitchFamily="34" charset="0"/>
            </a:endParaRPr>
          </a:p>
        </p:txBody>
      </p:sp>
      <p:sp>
        <p:nvSpPr>
          <p:cNvPr id="23" name="TextBox 22">
            <a:extLst>
              <a:ext uri="{FF2B5EF4-FFF2-40B4-BE49-F238E27FC236}">
                <a16:creationId xmlns="" xmlns:a16="http://schemas.microsoft.com/office/drawing/2014/main" id="{BF1799B5-87A1-452B-B5F2-30ABDBEE678B}"/>
              </a:ext>
            </a:extLst>
          </p:cNvPr>
          <p:cNvSpPr txBox="1"/>
          <p:nvPr/>
        </p:nvSpPr>
        <p:spPr>
          <a:xfrm>
            <a:off x="4830032" y="5344695"/>
            <a:ext cx="2136900" cy="584775"/>
          </a:xfrm>
          <a:prstGeom prst="rect">
            <a:avLst/>
          </a:prstGeom>
          <a:noFill/>
        </p:spPr>
        <p:txBody>
          <a:bodyPr wrap="square" rtlCol="0">
            <a:spAutoFit/>
          </a:bodyPr>
          <a:lstStyle/>
          <a:p>
            <a:pPr algn="r"/>
            <a:r>
              <a:rPr lang="en-US" altLang="ko-KR" sz="1600" dirty="0">
                <a:solidFill>
                  <a:schemeClr val="bg1"/>
                </a:solidFill>
                <a:cs typeface="Arial" pitchFamily="34" charset="0"/>
              </a:rPr>
              <a:t>Ex quaeque volumus definitiones vel. </a:t>
            </a:r>
            <a:endParaRPr lang="ko-KR" altLang="en-US" sz="1600" dirty="0">
              <a:solidFill>
                <a:schemeClr val="bg1"/>
              </a:solidFill>
              <a:cs typeface="Arial" pitchFamily="34" charset="0"/>
            </a:endParaRPr>
          </a:p>
        </p:txBody>
      </p:sp>
      <p:sp>
        <p:nvSpPr>
          <p:cNvPr id="24" name="TextBox 23">
            <a:extLst>
              <a:ext uri="{FF2B5EF4-FFF2-40B4-BE49-F238E27FC236}">
                <a16:creationId xmlns="" xmlns:a16="http://schemas.microsoft.com/office/drawing/2014/main" id="{0FDBA434-561B-4CD4-BBE7-FA3B38507121}"/>
              </a:ext>
            </a:extLst>
          </p:cNvPr>
          <p:cNvSpPr txBox="1"/>
          <p:nvPr/>
        </p:nvSpPr>
        <p:spPr>
          <a:xfrm>
            <a:off x="6096000" y="368034"/>
            <a:ext cx="5843086" cy="769441"/>
          </a:xfrm>
          <a:prstGeom prst="rect">
            <a:avLst/>
          </a:prstGeom>
          <a:noFill/>
        </p:spPr>
        <p:txBody>
          <a:bodyPr wrap="square" rtlCol="0">
            <a:spAutoFit/>
          </a:bodyPr>
          <a:lstStyle/>
          <a:p>
            <a:pPr algn="r"/>
            <a:r>
              <a:rPr lang="en-US" sz="4400" dirty="0">
                <a:solidFill>
                  <a:schemeClr val="bg1"/>
                </a:solidFill>
                <a:latin typeface="Roboto Black" panose="02000000000000000000" pitchFamily="2" charset="0"/>
                <a:ea typeface="Roboto Black" panose="02000000000000000000" pitchFamily="2" charset="0"/>
              </a:rPr>
              <a:t>GIANT TEMPLATE</a:t>
            </a:r>
          </a:p>
        </p:txBody>
      </p:sp>
      <p:sp>
        <p:nvSpPr>
          <p:cNvPr id="25" name="TextBox 24">
            <a:extLst>
              <a:ext uri="{FF2B5EF4-FFF2-40B4-BE49-F238E27FC236}">
                <a16:creationId xmlns="" xmlns:a16="http://schemas.microsoft.com/office/drawing/2014/main" id="{6D16441F-B992-4D7C-A693-EA47852123C1}"/>
              </a:ext>
            </a:extLst>
          </p:cNvPr>
          <p:cNvSpPr txBox="1"/>
          <p:nvPr/>
        </p:nvSpPr>
        <p:spPr>
          <a:xfrm>
            <a:off x="3815277" y="2007500"/>
            <a:ext cx="1496289" cy="769441"/>
          </a:xfrm>
          <a:prstGeom prst="rect">
            <a:avLst/>
          </a:prstGeom>
          <a:noFill/>
        </p:spPr>
        <p:txBody>
          <a:bodyPr wrap="square" rtlCol="0">
            <a:spAutoFit/>
          </a:bodyPr>
          <a:lstStyle/>
          <a:p>
            <a:r>
              <a:rPr lang="en-US" sz="4400" dirty="0">
                <a:solidFill>
                  <a:schemeClr val="bg1"/>
                </a:solidFill>
                <a:latin typeface="Roboto Black" panose="02000000000000000000" pitchFamily="2" charset="0"/>
                <a:ea typeface="Roboto Black" panose="02000000000000000000" pitchFamily="2" charset="0"/>
              </a:rPr>
              <a:t>2015</a:t>
            </a:r>
          </a:p>
        </p:txBody>
      </p:sp>
      <p:sp>
        <p:nvSpPr>
          <p:cNvPr id="26" name="TextBox 25">
            <a:extLst>
              <a:ext uri="{FF2B5EF4-FFF2-40B4-BE49-F238E27FC236}">
                <a16:creationId xmlns="" xmlns:a16="http://schemas.microsoft.com/office/drawing/2014/main" id="{934A464C-55A3-41E2-A742-B37F1BD84326}"/>
              </a:ext>
            </a:extLst>
          </p:cNvPr>
          <p:cNvSpPr txBox="1"/>
          <p:nvPr/>
        </p:nvSpPr>
        <p:spPr>
          <a:xfrm>
            <a:off x="6497786" y="3105260"/>
            <a:ext cx="1496289" cy="769441"/>
          </a:xfrm>
          <a:prstGeom prst="rect">
            <a:avLst/>
          </a:prstGeom>
          <a:noFill/>
        </p:spPr>
        <p:txBody>
          <a:bodyPr wrap="square" rtlCol="0">
            <a:spAutoFit/>
          </a:bodyPr>
          <a:lstStyle/>
          <a:p>
            <a:r>
              <a:rPr lang="en-US" sz="4400" dirty="0">
                <a:solidFill>
                  <a:schemeClr val="bg1"/>
                </a:solidFill>
                <a:latin typeface="Roboto Black" panose="02000000000000000000" pitchFamily="2" charset="0"/>
                <a:ea typeface="Roboto Black" panose="02000000000000000000" pitchFamily="2" charset="0"/>
              </a:rPr>
              <a:t>2016</a:t>
            </a:r>
          </a:p>
        </p:txBody>
      </p:sp>
      <p:sp>
        <p:nvSpPr>
          <p:cNvPr id="27" name="TextBox 26">
            <a:extLst>
              <a:ext uri="{FF2B5EF4-FFF2-40B4-BE49-F238E27FC236}">
                <a16:creationId xmlns="" xmlns:a16="http://schemas.microsoft.com/office/drawing/2014/main" id="{6C015029-E51C-42A0-AAE5-4F6611075301}"/>
              </a:ext>
            </a:extLst>
          </p:cNvPr>
          <p:cNvSpPr txBox="1"/>
          <p:nvPr/>
        </p:nvSpPr>
        <p:spPr>
          <a:xfrm>
            <a:off x="5150337" y="4255142"/>
            <a:ext cx="1496289" cy="769441"/>
          </a:xfrm>
          <a:prstGeom prst="rect">
            <a:avLst/>
          </a:prstGeom>
          <a:noFill/>
        </p:spPr>
        <p:txBody>
          <a:bodyPr wrap="square" rtlCol="0">
            <a:spAutoFit/>
          </a:bodyPr>
          <a:lstStyle/>
          <a:p>
            <a:r>
              <a:rPr lang="en-US" sz="4400" dirty="0">
                <a:solidFill>
                  <a:schemeClr val="bg1"/>
                </a:solidFill>
                <a:latin typeface="Roboto Black" panose="02000000000000000000" pitchFamily="2" charset="0"/>
                <a:ea typeface="Roboto Black" panose="02000000000000000000" pitchFamily="2" charset="0"/>
              </a:rPr>
              <a:t>2017</a:t>
            </a:r>
          </a:p>
        </p:txBody>
      </p:sp>
      <p:sp>
        <p:nvSpPr>
          <p:cNvPr id="28" name="TextBox 27">
            <a:extLst>
              <a:ext uri="{FF2B5EF4-FFF2-40B4-BE49-F238E27FC236}">
                <a16:creationId xmlns="" xmlns:a16="http://schemas.microsoft.com/office/drawing/2014/main" id="{2D5AABF9-705D-4BCC-ACC2-8E2ED9F12A34}"/>
              </a:ext>
            </a:extLst>
          </p:cNvPr>
          <p:cNvSpPr txBox="1"/>
          <p:nvPr/>
        </p:nvSpPr>
        <p:spPr>
          <a:xfrm>
            <a:off x="8317933" y="5295644"/>
            <a:ext cx="1496289" cy="769441"/>
          </a:xfrm>
          <a:prstGeom prst="rect">
            <a:avLst/>
          </a:prstGeom>
          <a:noFill/>
        </p:spPr>
        <p:txBody>
          <a:bodyPr wrap="square" rtlCol="0">
            <a:spAutoFit/>
          </a:bodyPr>
          <a:lstStyle/>
          <a:p>
            <a:r>
              <a:rPr lang="en-US" sz="4400" dirty="0">
                <a:solidFill>
                  <a:schemeClr val="bg1"/>
                </a:solidFill>
                <a:latin typeface="Roboto Black" panose="02000000000000000000" pitchFamily="2" charset="0"/>
                <a:ea typeface="Roboto Black" panose="02000000000000000000" pitchFamily="2" charset="0"/>
              </a:rPr>
              <a:t>2018</a:t>
            </a:r>
          </a:p>
        </p:txBody>
      </p:sp>
    </p:spTree>
    <p:extLst>
      <p:ext uri="{BB962C8B-B14F-4D97-AF65-F5344CB8AC3E}">
        <p14:creationId xmlns:p14="http://schemas.microsoft.com/office/powerpoint/2010/main" val="26170199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Placeholder 3" descr="A person wearing a red shirt&#10;&#10;Description generated with high confidence">
            <a:extLst>
              <a:ext uri="{FF2B5EF4-FFF2-40B4-BE49-F238E27FC236}">
                <a16:creationId xmlns="" xmlns:a16="http://schemas.microsoft.com/office/drawing/2014/main" id="{D0C5E1F3-3ED3-4C03-843F-16F0A8E13B38}"/>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t="7780" b="7780"/>
          <a:stretch/>
        </p:blipFill>
        <p:spPr>
          <a:prstGeom prst="rect">
            <a:avLst/>
          </a:prstGeom>
        </p:spPr>
      </p:pic>
      <p:sp>
        <p:nvSpPr>
          <p:cNvPr id="5" name="TextBox 4">
            <a:extLst>
              <a:ext uri="{FF2B5EF4-FFF2-40B4-BE49-F238E27FC236}">
                <a16:creationId xmlns="" xmlns:a16="http://schemas.microsoft.com/office/drawing/2014/main" id="{7CD9B229-AACA-43BB-B33D-5E002E3C2E8B}"/>
              </a:ext>
            </a:extLst>
          </p:cNvPr>
          <p:cNvSpPr txBox="1"/>
          <p:nvPr/>
        </p:nvSpPr>
        <p:spPr>
          <a:xfrm>
            <a:off x="7197752" y="4742754"/>
            <a:ext cx="4076536" cy="1077218"/>
          </a:xfrm>
          <a:prstGeom prst="rect">
            <a:avLst/>
          </a:prstGeom>
          <a:noFill/>
        </p:spPr>
        <p:txBody>
          <a:bodyPr wrap="square" rtlCol="0">
            <a:spAutoFit/>
          </a:bodyPr>
          <a:lstStyle/>
          <a:p>
            <a:pPr algn="r"/>
            <a:r>
              <a:rPr lang="en-US" altLang="ko-KR" sz="1600" dirty="0">
                <a:solidFill>
                  <a:schemeClr val="bg1"/>
                </a:solidFill>
                <a:cs typeface="Arial" pitchFamily="34" charset="0"/>
              </a:rPr>
              <a:t>Ex quaeque volumus definitiones vel, dolore feugiat reprehendunt nec an. Omnis noster ad vis, dicta scaevola perfecto eu pri, eam cu possim aliquam maiorum. </a:t>
            </a:r>
            <a:endParaRPr lang="ko-KR" altLang="en-US" sz="1600" dirty="0">
              <a:solidFill>
                <a:schemeClr val="bg1"/>
              </a:solidFill>
              <a:cs typeface="Arial" pitchFamily="34" charset="0"/>
            </a:endParaRPr>
          </a:p>
        </p:txBody>
      </p:sp>
      <p:sp>
        <p:nvSpPr>
          <p:cNvPr id="6" name="TextBox 5">
            <a:extLst>
              <a:ext uri="{FF2B5EF4-FFF2-40B4-BE49-F238E27FC236}">
                <a16:creationId xmlns="" xmlns:a16="http://schemas.microsoft.com/office/drawing/2014/main" id="{EC9BF7CB-770E-44FD-B554-5644822010C7}"/>
              </a:ext>
            </a:extLst>
          </p:cNvPr>
          <p:cNvSpPr txBox="1"/>
          <p:nvPr/>
        </p:nvSpPr>
        <p:spPr>
          <a:xfrm>
            <a:off x="7197752" y="3660774"/>
            <a:ext cx="4076536" cy="1077218"/>
          </a:xfrm>
          <a:prstGeom prst="rect">
            <a:avLst/>
          </a:prstGeom>
          <a:noFill/>
        </p:spPr>
        <p:txBody>
          <a:bodyPr wrap="square" rtlCol="0">
            <a:spAutoFit/>
          </a:bodyPr>
          <a:lstStyle/>
          <a:p>
            <a:pPr algn="r"/>
            <a:r>
              <a:rPr lang="en-US" altLang="ko-KR" sz="1600" dirty="0">
                <a:solidFill>
                  <a:schemeClr val="bg1"/>
                </a:solidFill>
                <a:cs typeface="Arial" pitchFamily="34" charset="0"/>
              </a:rPr>
              <a:t>Ex quaeque volumus definitiones vel, dolore feugiat reprehendunt nec an. Omnis noster ad vis, dicta scaevola perfecto eu pri, eam cu possim aliquam maiorum. </a:t>
            </a:r>
            <a:endParaRPr lang="ko-KR" altLang="en-US" sz="1600" dirty="0">
              <a:solidFill>
                <a:schemeClr val="bg1"/>
              </a:solidFill>
              <a:cs typeface="Arial" pitchFamily="34" charset="0"/>
            </a:endParaRPr>
          </a:p>
        </p:txBody>
      </p:sp>
      <p:sp>
        <p:nvSpPr>
          <p:cNvPr id="7" name="Text Placeholder 4">
            <a:extLst>
              <a:ext uri="{FF2B5EF4-FFF2-40B4-BE49-F238E27FC236}">
                <a16:creationId xmlns="" xmlns:a16="http://schemas.microsoft.com/office/drawing/2014/main" id="{4E43BB37-6D90-43A9-8A29-C92A13FBC4E7}"/>
              </a:ext>
            </a:extLst>
          </p:cNvPr>
          <p:cNvSpPr txBox="1">
            <a:spLocks/>
          </p:cNvSpPr>
          <p:nvPr/>
        </p:nvSpPr>
        <p:spPr>
          <a:xfrm>
            <a:off x="9364420" y="3212976"/>
            <a:ext cx="1909868" cy="43204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ko-KR" sz="2400" b="1" dirty="0">
                <a:solidFill>
                  <a:schemeClr val="bg1"/>
                </a:solidFill>
              </a:rPr>
              <a:t>TEXT HERE</a:t>
            </a:r>
          </a:p>
        </p:txBody>
      </p:sp>
      <p:sp>
        <p:nvSpPr>
          <p:cNvPr id="8" name="TextBox 7">
            <a:extLst>
              <a:ext uri="{FF2B5EF4-FFF2-40B4-BE49-F238E27FC236}">
                <a16:creationId xmlns="" xmlns:a16="http://schemas.microsoft.com/office/drawing/2014/main" id="{A979ACE0-0C2B-46AF-83A6-D56E92B1E69B}"/>
              </a:ext>
            </a:extLst>
          </p:cNvPr>
          <p:cNvSpPr txBox="1"/>
          <p:nvPr/>
        </p:nvSpPr>
        <p:spPr>
          <a:xfrm>
            <a:off x="6096000" y="368034"/>
            <a:ext cx="5843086" cy="769441"/>
          </a:xfrm>
          <a:prstGeom prst="rect">
            <a:avLst/>
          </a:prstGeom>
          <a:noFill/>
        </p:spPr>
        <p:txBody>
          <a:bodyPr wrap="square" rtlCol="0">
            <a:spAutoFit/>
          </a:bodyPr>
          <a:lstStyle/>
          <a:p>
            <a:pPr algn="r"/>
            <a:r>
              <a:rPr lang="en-US" sz="4400" dirty="0">
                <a:solidFill>
                  <a:schemeClr val="bg1"/>
                </a:solidFill>
                <a:latin typeface="Roboto Black" panose="02000000000000000000" pitchFamily="2" charset="0"/>
                <a:ea typeface="Roboto Black" panose="02000000000000000000" pitchFamily="2" charset="0"/>
              </a:rPr>
              <a:t>GIANT TEMPLATE</a:t>
            </a:r>
          </a:p>
        </p:txBody>
      </p:sp>
      <p:cxnSp>
        <p:nvCxnSpPr>
          <p:cNvPr id="9" name="Straight Connector 8">
            <a:extLst>
              <a:ext uri="{FF2B5EF4-FFF2-40B4-BE49-F238E27FC236}">
                <a16:creationId xmlns="" xmlns:a16="http://schemas.microsoft.com/office/drawing/2014/main" id="{7E4F58DA-5DE8-41AB-9EB4-29FA4B4C1B96}"/>
              </a:ext>
            </a:extLst>
          </p:cNvPr>
          <p:cNvCxnSpPr>
            <a:cxnSpLocks/>
          </p:cNvCxnSpPr>
          <p:nvPr/>
        </p:nvCxnSpPr>
        <p:spPr>
          <a:xfrm>
            <a:off x="513199" y="2365259"/>
            <a:ext cx="0" cy="3813727"/>
          </a:xfrm>
          <a:prstGeom prst="line">
            <a:avLst/>
          </a:prstGeom>
          <a:ln w="38100">
            <a:solidFill>
              <a:srgbClr val="F5F5F5"/>
            </a:solidFill>
          </a:ln>
        </p:spPr>
        <p:style>
          <a:lnRef idx="1">
            <a:schemeClr val="accent1"/>
          </a:lnRef>
          <a:fillRef idx="0">
            <a:schemeClr val="accent1"/>
          </a:fillRef>
          <a:effectRef idx="0">
            <a:schemeClr val="accent1"/>
          </a:effectRef>
          <a:fontRef idx="minor">
            <a:schemeClr val="tx1"/>
          </a:fontRef>
        </p:style>
      </p:cxnSp>
      <p:sp>
        <p:nvSpPr>
          <p:cNvPr id="10" name="Text Placeholder 4">
            <a:extLst>
              <a:ext uri="{FF2B5EF4-FFF2-40B4-BE49-F238E27FC236}">
                <a16:creationId xmlns="" xmlns:a16="http://schemas.microsoft.com/office/drawing/2014/main" id="{AA8ED4F3-7454-49B2-BBED-BA9A48806FD9}"/>
              </a:ext>
            </a:extLst>
          </p:cNvPr>
          <p:cNvSpPr txBox="1">
            <a:spLocks/>
          </p:cNvSpPr>
          <p:nvPr/>
        </p:nvSpPr>
        <p:spPr>
          <a:xfrm rot="5400000">
            <a:off x="-425587" y="1335619"/>
            <a:ext cx="1909868" cy="43204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en-US" altLang="ko-KR" sz="2400" b="1" dirty="0">
                <a:solidFill>
                  <a:schemeClr val="bg1"/>
                </a:solidFill>
              </a:rPr>
              <a:t>TEXT HERE</a:t>
            </a:r>
          </a:p>
        </p:txBody>
      </p:sp>
    </p:spTree>
    <p:extLst>
      <p:ext uri="{BB962C8B-B14F-4D97-AF65-F5344CB8AC3E}">
        <p14:creationId xmlns:p14="http://schemas.microsoft.com/office/powerpoint/2010/main" val="139614610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Placeholder 3" descr="A person standing in front of a mirror posing for the camera&#10;&#10;Description generated with high confidence">
            <a:extLst>
              <a:ext uri="{FF2B5EF4-FFF2-40B4-BE49-F238E27FC236}">
                <a16:creationId xmlns="" xmlns:a16="http://schemas.microsoft.com/office/drawing/2014/main" id="{587BE718-0F99-4595-89F2-1165690A8734}"/>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t="15094"/>
          <a:stretch/>
        </p:blipFill>
        <p:spPr>
          <a:xfrm>
            <a:off x="20" y="0"/>
            <a:ext cx="12191980" cy="6857990"/>
          </a:xfrm>
          <a:prstGeom prst="rect">
            <a:avLst/>
          </a:prstGeom>
        </p:spPr>
      </p:pic>
      <p:sp>
        <p:nvSpPr>
          <p:cNvPr id="5" name="TextBox 4">
            <a:extLst>
              <a:ext uri="{FF2B5EF4-FFF2-40B4-BE49-F238E27FC236}">
                <a16:creationId xmlns="" xmlns:a16="http://schemas.microsoft.com/office/drawing/2014/main" id="{6DABBCA7-DF0C-4BC5-8347-DC27F5D6D168}"/>
              </a:ext>
            </a:extLst>
          </p:cNvPr>
          <p:cNvSpPr txBox="1"/>
          <p:nvPr/>
        </p:nvSpPr>
        <p:spPr>
          <a:xfrm>
            <a:off x="745371" y="4495018"/>
            <a:ext cx="4268465" cy="1938992"/>
          </a:xfrm>
          <a:prstGeom prst="rect">
            <a:avLst/>
          </a:prstGeom>
          <a:noFill/>
        </p:spPr>
        <p:txBody>
          <a:bodyPr wrap="square" rtlCol="0">
            <a:spAutoFit/>
          </a:bodyPr>
          <a:lstStyle/>
          <a:p>
            <a:r>
              <a:rPr lang="en-US" sz="6000" dirty="0">
                <a:solidFill>
                  <a:schemeClr val="bg1"/>
                </a:solidFill>
                <a:latin typeface="Roboto Black" panose="02000000000000000000" pitchFamily="2" charset="0"/>
                <a:ea typeface="Roboto Black" panose="02000000000000000000" pitchFamily="2" charset="0"/>
              </a:rPr>
              <a:t>GIANT TEMPLATE</a:t>
            </a:r>
          </a:p>
        </p:txBody>
      </p:sp>
      <p:sp>
        <p:nvSpPr>
          <p:cNvPr id="6" name="Rectangle 5">
            <a:extLst>
              <a:ext uri="{FF2B5EF4-FFF2-40B4-BE49-F238E27FC236}">
                <a16:creationId xmlns="" xmlns:a16="http://schemas.microsoft.com/office/drawing/2014/main" id="{B5FAC14B-5C41-403A-9691-3EC675745A33}"/>
              </a:ext>
            </a:extLst>
          </p:cNvPr>
          <p:cNvSpPr/>
          <p:nvPr/>
        </p:nvSpPr>
        <p:spPr>
          <a:xfrm rot="10800000">
            <a:off x="7190509" y="380990"/>
            <a:ext cx="4615599" cy="5761946"/>
          </a:xfrm>
          <a:prstGeom prst="rect">
            <a:avLst/>
          </a:prstGeom>
          <a:gradFill>
            <a:gsLst>
              <a:gs pos="70000">
                <a:srgbClr val="E72B3C"/>
              </a:gs>
              <a:gs pos="0">
                <a:srgbClr val="0D1E25">
                  <a:alpha val="0"/>
                </a:srgbClr>
              </a:gs>
            </a:gsLst>
            <a:lin ang="5400000" scaled="0"/>
          </a:gradFill>
          <a:ln>
            <a:noFill/>
          </a:ln>
          <a:effectLst>
            <a:outerShdw blurRad="177800" dist="76200" dir="8160000" sx="103000" sy="103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 xmlns:a16="http://schemas.microsoft.com/office/drawing/2014/main" id="{CFA20EB9-B552-4BE0-B0A8-91FD30DD8EF2}"/>
              </a:ext>
            </a:extLst>
          </p:cNvPr>
          <p:cNvSpPr txBox="1"/>
          <p:nvPr/>
        </p:nvSpPr>
        <p:spPr>
          <a:xfrm>
            <a:off x="7677640" y="734933"/>
            <a:ext cx="3744027" cy="1323439"/>
          </a:xfrm>
          <a:prstGeom prst="rect">
            <a:avLst/>
          </a:prstGeom>
          <a:noFill/>
        </p:spPr>
        <p:txBody>
          <a:bodyPr wrap="square" rtlCol="0">
            <a:spAutoFit/>
          </a:bodyPr>
          <a:lstStyle/>
          <a:p>
            <a:pPr algn="ctr"/>
            <a:r>
              <a:rPr lang="en-US" altLang="ko-KR" sz="1600" dirty="0">
                <a:solidFill>
                  <a:schemeClr val="bg1"/>
                </a:solidFill>
                <a:cs typeface="Arial" pitchFamily="34" charset="0"/>
              </a:rPr>
              <a:t>Ex quaeque volumus definitiones vel, dolore feugiat reprehendunt nec an. Omnis noster ad vis, dicta scaevola perfecto eu pri, eam cu possim aliquam maiorum. </a:t>
            </a:r>
            <a:endParaRPr lang="ko-KR" altLang="en-US" sz="1600" dirty="0">
              <a:solidFill>
                <a:schemeClr val="bg1"/>
              </a:solidFill>
              <a:cs typeface="Arial" pitchFamily="34" charset="0"/>
            </a:endParaRPr>
          </a:p>
        </p:txBody>
      </p:sp>
      <p:cxnSp>
        <p:nvCxnSpPr>
          <p:cNvPr id="8" name="Straight Connector 7">
            <a:extLst>
              <a:ext uri="{FF2B5EF4-FFF2-40B4-BE49-F238E27FC236}">
                <a16:creationId xmlns="" xmlns:a16="http://schemas.microsoft.com/office/drawing/2014/main" id="{2B89528D-F9B4-4B1D-BEC9-EBE2EEF5FC14}"/>
              </a:ext>
            </a:extLst>
          </p:cNvPr>
          <p:cNvCxnSpPr>
            <a:cxnSpLocks/>
          </p:cNvCxnSpPr>
          <p:nvPr/>
        </p:nvCxnSpPr>
        <p:spPr>
          <a:xfrm>
            <a:off x="513199" y="2365259"/>
            <a:ext cx="0" cy="3813727"/>
          </a:xfrm>
          <a:prstGeom prst="line">
            <a:avLst/>
          </a:prstGeom>
          <a:ln w="38100">
            <a:solidFill>
              <a:srgbClr val="F5F5F5"/>
            </a:solidFill>
          </a:ln>
        </p:spPr>
        <p:style>
          <a:lnRef idx="1">
            <a:schemeClr val="accent1"/>
          </a:lnRef>
          <a:fillRef idx="0">
            <a:schemeClr val="accent1"/>
          </a:fillRef>
          <a:effectRef idx="0">
            <a:schemeClr val="accent1"/>
          </a:effectRef>
          <a:fontRef idx="minor">
            <a:schemeClr val="tx1"/>
          </a:fontRef>
        </p:style>
      </p:cxnSp>
      <p:sp>
        <p:nvSpPr>
          <p:cNvPr id="9" name="Text Placeholder 4">
            <a:extLst>
              <a:ext uri="{FF2B5EF4-FFF2-40B4-BE49-F238E27FC236}">
                <a16:creationId xmlns="" xmlns:a16="http://schemas.microsoft.com/office/drawing/2014/main" id="{1F9A88D1-D8EC-4D55-A992-5DBD4EF1C1F3}"/>
              </a:ext>
            </a:extLst>
          </p:cNvPr>
          <p:cNvSpPr txBox="1">
            <a:spLocks/>
          </p:cNvSpPr>
          <p:nvPr/>
        </p:nvSpPr>
        <p:spPr>
          <a:xfrm rot="5400000">
            <a:off x="-425587" y="1335619"/>
            <a:ext cx="1909868" cy="43204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en-US" altLang="ko-KR" sz="2400" b="1" dirty="0">
                <a:solidFill>
                  <a:schemeClr val="bg1"/>
                </a:solidFill>
              </a:rPr>
              <a:t>TEXT HERE</a:t>
            </a:r>
          </a:p>
        </p:txBody>
      </p:sp>
    </p:spTree>
    <p:extLst>
      <p:ext uri="{BB962C8B-B14F-4D97-AF65-F5344CB8AC3E}">
        <p14:creationId xmlns:p14="http://schemas.microsoft.com/office/powerpoint/2010/main" val="162566013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Placeholder 3" descr="A red car parked on the side of a road&#10;&#10;Description generated with very high confidence">
            <a:extLst>
              <a:ext uri="{FF2B5EF4-FFF2-40B4-BE49-F238E27FC236}">
                <a16:creationId xmlns="" xmlns:a16="http://schemas.microsoft.com/office/drawing/2014/main" id="{F4B3D623-EFCF-4D9C-A62A-6002A14D11F9}"/>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b="2598"/>
          <a:stretch/>
        </p:blipFill>
        <p:spPr>
          <a:xfrm>
            <a:off x="20" y="10"/>
            <a:ext cx="12191980" cy="6857990"/>
          </a:xfrm>
          <a:prstGeom prst="rect">
            <a:avLst/>
          </a:prstGeom>
        </p:spPr>
      </p:pic>
      <p:sp>
        <p:nvSpPr>
          <p:cNvPr id="6" name="TextBox 5">
            <a:extLst>
              <a:ext uri="{FF2B5EF4-FFF2-40B4-BE49-F238E27FC236}">
                <a16:creationId xmlns="" xmlns:a16="http://schemas.microsoft.com/office/drawing/2014/main" id="{022D91B7-F8B3-4DC9-A802-9B72873A0C55}"/>
              </a:ext>
            </a:extLst>
          </p:cNvPr>
          <p:cNvSpPr txBox="1"/>
          <p:nvPr/>
        </p:nvSpPr>
        <p:spPr>
          <a:xfrm>
            <a:off x="7452480" y="4503692"/>
            <a:ext cx="4268465" cy="1938992"/>
          </a:xfrm>
          <a:prstGeom prst="rect">
            <a:avLst/>
          </a:prstGeom>
          <a:noFill/>
        </p:spPr>
        <p:txBody>
          <a:bodyPr wrap="square" rtlCol="0">
            <a:spAutoFit/>
          </a:bodyPr>
          <a:lstStyle/>
          <a:p>
            <a:pPr algn="r"/>
            <a:r>
              <a:rPr lang="en-US" sz="6000" dirty="0">
                <a:solidFill>
                  <a:schemeClr val="bg1"/>
                </a:solidFill>
                <a:latin typeface="Roboto Black" panose="02000000000000000000" pitchFamily="2" charset="0"/>
                <a:ea typeface="Roboto Black" panose="02000000000000000000" pitchFamily="2" charset="0"/>
              </a:rPr>
              <a:t>GIANT TEMPLATE</a:t>
            </a:r>
          </a:p>
        </p:txBody>
      </p:sp>
      <p:sp>
        <p:nvSpPr>
          <p:cNvPr id="5" name="Arrow: Pentagon 4">
            <a:extLst>
              <a:ext uri="{FF2B5EF4-FFF2-40B4-BE49-F238E27FC236}">
                <a16:creationId xmlns="" xmlns:a16="http://schemas.microsoft.com/office/drawing/2014/main" id="{C3FBCBE7-6986-4D8D-A4A9-38817C91567F}"/>
              </a:ext>
            </a:extLst>
          </p:cNvPr>
          <p:cNvSpPr/>
          <p:nvPr/>
        </p:nvSpPr>
        <p:spPr>
          <a:xfrm rot="5400000">
            <a:off x="401781" y="296902"/>
            <a:ext cx="2590800" cy="1996997"/>
          </a:xfrm>
          <a:prstGeom prst="homePlate">
            <a:avLst/>
          </a:prstGeom>
          <a:solidFill>
            <a:srgbClr val="E72B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raphic 7" descr="Car">
            <a:extLst>
              <a:ext uri="{FF2B5EF4-FFF2-40B4-BE49-F238E27FC236}">
                <a16:creationId xmlns="" xmlns:a16="http://schemas.microsoft.com/office/drawing/2014/main" id="{E3DB8889-E5F4-4342-962B-A36212E7783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239981" y="103906"/>
            <a:ext cx="914400" cy="914400"/>
          </a:xfrm>
          <a:prstGeom prst="rect">
            <a:avLst/>
          </a:prstGeom>
        </p:spPr>
      </p:pic>
      <p:cxnSp>
        <p:nvCxnSpPr>
          <p:cNvPr id="11" name="Straight Connector 10">
            <a:extLst>
              <a:ext uri="{FF2B5EF4-FFF2-40B4-BE49-F238E27FC236}">
                <a16:creationId xmlns="" xmlns:a16="http://schemas.microsoft.com/office/drawing/2014/main" id="{592016B5-CDC4-4E0E-91FE-3F556F27C9B2}"/>
              </a:ext>
            </a:extLst>
          </p:cNvPr>
          <p:cNvCxnSpPr/>
          <p:nvPr/>
        </p:nvCxnSpPr>
        <p:spPr>
          <a:xfrm>
            <a:off x="969817" y="1066797"/>
            <a:ext cx="145472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 xmlns:a16="http://schemas.microsoft.com/office/drawing/2014/main" id="{93D79E8B-1546-4F2C-9231-1C35AB36EC36}"/>
              </a:ext>
            </a:extLst>
          </p:cNvPr>
          <p:cNvSpPr txBox="1">
            <a:spLocks/>
          </p:cNvSpPr>
          <p:nvPr/>
        </p:nvSpPr>
        <p:spPr>
          <a:xfrm>
            <a:off x="698682" y="1132235"/>
            <a:ext cx="1909868" cy="43204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ko-KR" sz="2400" b="1" dirty="0">
                <a:solidFill>
                  <a:schemeClr val="bg1"/>
                </a:solidFill>
              </a:rPr>
              <a:t>TEXT HERE</a:t>
            </a:r>
          </a:p>
        </p:txBody>
      </p:sp>
    </p:spTree>
    <p:extLst>
      <p:ext uri="{BB962C8B-B14F-4D97-AF65-F5344CB8AC3E}">
        <p14:creationId xmlns:p14="http://schemas.microsoft.com/office/powerpoint/2010/main" val="290050244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in a striped shirt&#10;&#10;Description generated with high confidence">
            <a:extLst>
              <a:ext uri="{FF2B5EF4-FFF2-40B4-BE49-F238E27FC236}">
                <a16:creationId xmlns="" xmlns:a16="http://schemas.microsoft.com/office/drawing/2014/main" id="{8F8BB2C9-96F1-4504-8409-784A953AF4C0}"/>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31084" b="31084"/>
          <a:stretch>
            <a:fillRect/>
          </a:stretch>
        </p:blipFill>
        <p:spPr/>
      </p:pic>
      <p:sp>
        <p:nvSpPr>
          <p:cNvPr id="2" name="Rectangle 1">
            <a:extLst>
              <a:ext uri="{FF2B5EF4-FFF2-40B4-BE49-F238E27FC236}">
                <a16:creationId xmlns="" xmlns:a16="http://schemas.microsoft.com/office/drawing/2014/main" id="{3C7E9F6A-A8B2-4C1D-8499-EBA43EAF8ABC}"/>
              </a:ext>
            </a:extLst>
          </p:cNvPr>
          <p:cNvSpPr/>
          <p:nvPr/>
        </p:nvSpPr>
        <p:spPr>
          <a:xfrm>
            <a:off x="0" y="1981200"/>
            <a:ext cx="12192000" cy="3075710"/>
          </a:xfrm>
          <a:prstGeom prst="rect">
            <a:avLst/>
          </a:prstGeom>
          <a:gradFill>
            <a:gsLst>
              <a:gs pos="100000">
                <a:srgbClr val="E72B3C">
                  <a:alpha val="70000"/>
                </a:srgbClr>
              </a:gs>
              <a:gs pos="0">
                <a:srgbClr val="E72B3C">
                  <a:alpha val="70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 xmlns:a16="http://schemas.microsoft.com/office/drawing/2014/main" id="{0F2F015A-D2F7-4B0E-A73E-8000120001F6}"/>
              </a:ext>
            </a:extLst>
          </p:cNvPr>
          <p:cNvSpPr txBox="1"/>
          <p:nvPr/>
        </p:nvSpPr>
        <p:spPr>
          <a:xfrm>
            <a:off x="2645586" y="402746"/>
            <a:ext cx="6900829" cy="1015663"/>
          </a:xfrm>
          <a:prstGeom prst="rect">
            <a:avLst/>
          </a:prstGeom>
          <a:noFill/>
        </p:spPr>
        <p:txBody>
          <a:bodyPr wrap="square" rtlCol="0">
            <a:spAutoFit/>
          </a:bodyPr>
          <a:lstStyle/>
          <a:p>
            <a:pPr algn="r"/>
            <a:r>
              <a:rPr lang="en-US" sz="6000" dirty="0">
                <a:solidFill>
                  <a:schemeClr val="bg1"/>
                </a:solidFill>
                <a:latin typeface="Roboto Black" panose="02000000000000000000" pitchFamily="2" charset="0"/>
                <a:ea typeface="Roboto Black" panose="02000000000000000000" pitchFamily="2" charset="0"/>
              </a:rPr>
              <a:t>GIANT TEMPLATE</a:t>
            </a:r>
          </a:p>
        </p:txBody>
      </p:sp>
      <p:sp>
        <p:nvSpPr>
          <p:cNvPr id="8" name="TextBox 7">
            <a:extLst>
              <a:ext uri="{FF2B5EF4-FFF2-40B4-BE49-F238E27FC236}">
                <a16:creationId xmlns="" xmlns:a16="http://schemas.microsoft.com/office/drawing/2014/main" id="{E2025108-ED03-4C20-B830-53F359095EAA}"/>
              </a:ext>
            </a:extLst>
          </p:cNvPr>
          <p:cNvSpPr txBox="1"/>
          <p:nvPr/>
        </p:nvSpPr>
        <p:spPr>
          <a:xfrm>
            <a:off x="848747" y="5583044"/>
            <a:ext cx="10494503" cy="1077218"/>
          </a:xfrm>
          <a:prstGeom prst="rect">
            <a:avLst/>
          </a:prstGeom>
          <a:noFill/>
        </p:spPr>
        <p:txBody>
          <a:bodyPr wrap="square" rtlCol="0">
            <a:spAutoFit/>
          </a:bodyPr>
          <a:lstStyle/>
          <a:p>
            <a:pPr algn="ctr"/>
            <a:r>
              <a:rPr lang="en-US" altLang="ko-KR" sz="1600" dirty="0">
                <a:solidFill>
                  <a:schemeClr val="bg1"/>
                </a:solidFill>
                <a:cs typeface="Arial" pitchFamily="34" charset="0"/>
              </a:rPr>
              <a:t>Ex quaeque volumus definitiones vel, dolore feugiat reprehendunt nec an. Omnis noster ad vis, dicta scaevola perfecto eu pri, eam cu possim aliquam maiorum. Ex quaeque volumus definitiones vel, dolore feugiat reprehendunt nec an. Omnis noster ad vis, dicta scaevola perfecto eu pri, eam cu possim aliquam maiorum. </a:t>
            </a:r>
            <a:endParaRPr lang="ko-KR" altLang="en-US" sz="1600" dirty="0">
              <a:solidFill>
                <a:schemeClr val="bg1"/>
              </a:solidFill>
              <a:cs typeface="Arial" pitchFamily="34" charset="0"/>
            </a:endParaRPr>
          </a:p>
          <a:p>
            <a:pPr algn="ctr"/>
            <a:endParaRPr lang="ko-KR" altLang="en-US" sz="1600" dirty="0">
              <a:solidFill>
                <a:schemeClr val="bg1"/>
              </a:solidFill>
              <a:cs typeface="Arial" pitchFamily="34" charset="0"/>
            </a:endParaRPr>
          </a:p>
        </p:txBody>
      </p:sp>
      <p:pic>
        <p:nvPicPr>
          <p:cNvPr id="9" name="Graphic 8" descr="Brain in head">
            <a:extLst>
              <a:ext uri="{FF2B5EF4-FFF2-40B4-BE49-F238E27FC236}">
                <a16:creationId xmlns="" xmlns:a16="http://schemas.microsoft.com/office/drawing/2014/main" id="{A3A036BC-72FA-454C-AB98-4312338D635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959583" y="3096784"/>
            <a:ext cx="844540" cy="844540"/>
          </a:xfrm>
          <a:prstGeom prst="rect">
            <a:avLst/>
          </a:prstGeom>
        </p:spPr>
      </p:pic>
      <p:pic>
        <p:nvPicPr>
          <p:cNvPr id="10" name="Graphic 9" descr="Brain in head">
            <a:extLst>
              <a:ext uri="{FF2B5EF4-FFF2-40B4-BE49-F238E27FC236}">
                <a16:creationId xmlns="" xmlns:a16="http://schemas.microsoft.com/office/drawing/2014/main" id="{B45E4C13-4486-40CF-816E-2D6DFD91179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4624111" y="3096784"/>
            <a:ext cx="844540" cy="844540"/>
          </a:xfrm>
          <a:prstGeom prst="rect">
            <a:avLst/>
          </a:prstGeom>
        </p:spPr>
      </p:pic>
      <p:pic>
        <p:nvPicPr>
          <p:cNvPr id="11" name="Graphic 10" descr="Brain in head">
            <a:extLst>
              <a:ext uri="{FF2B5EF4-FFF2-40B4-BE49-F238E27FC236}">
                <a16:creationId xmlns="" xmlns:a16="http://schemas.microsoft.com/office/drawing/2014/main" id="{1960738C-884B-4404-BDFC-E351745EC76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8288638" y="3096784"/>
            <a:ext cx="844540" cy="844540"/>
          </a:xfrm>
          <a:prstGeom prst="rect">
            <a:avLst/>
          </a:prstGeom>
        </p:spPr>
      </p:pic>
      <p:sp>
        <p:nvSpPr>
          <p:cNvPr id="12" name="TextBox 11">
            <a:extLst>
              <a:ext uri="{FF2B5EF4-FFF2-40B4-BE49-F238E27FC236}">
                <a16:creationId xmlns="" xmlns:a16="http://schemas.microsoft.com/office/drawing/2014/main" id="{1351E2FF-1594-4B0F-821D-2E148EF542BD}"/>
              </a:ext>
            </a:extLst>
          </p:cNvPr>
          <p:cNvSpPr txBox="1"/>
          <p:nvPr/>
        </p:nvSpPr>
        <p:spPr>
          <a:xfrm>
            <a:off x="1804123" y="3813409"/>
            <a:ext cx="2136900" cy="584775"/>
          </a:xfrm>
          <a:prstGeom prst="rect">
            <a:avLst/>
          </a:prstGeom>
          <a:noFill/>
        </p:spPr>
        <p:txBody>
          <a:bodyPr wrap="square" rtlCol="0">
            <a:spAutoFit/>
          </a:bodyPr>
          <a:lstStyle/>
          <a:p>
            <a:r>
              <a:rPr lang="en-US" altLang="ko-KR" sz="1600" dirty="0">
                <a:solidFill>
                  <a:schemeClr val="bg1"/>
                </a:solidFill>
                <a:cs typeface="Arial" pitchFamily="34" charset="0"/>
              </a:rPr>
              <a:t>Ex quaeque volumus definitiones vel. </a:t>
            </a:r>
            <a:endParaRPr lang="ko-KR" altLang="en-US" sz="1600" dirty="0">
              <a:solidFill>
                <a:schemeClr val="bg1"/>
              </a:solidFill>
              <a:cs typeface="Arial" pitchFamily="34" charset="0"/>
            </a:endParaRPr>
          </a:p>
        </p:txBody>
      </p:sp>
      <p:sp>
        <p:nvSpPr>
          <p:cNvPr id="13" name="TextBox 12">
            <a:extLst>
              <a:ext uri="{FF2B5EF4-FFF2-40B4-BE49-F238E27FC236}">
                <a16:creationId xmlns="" xmlns:a16="http://schemas.microsoft.com/office/drawing/2014/main" id="{8C8BDED1-C472-47D8-89DC-2472DE02D80E}"/>
              </a:ext>
            </a:extLst>
          </p:cNvPr>
          <p:cNvSpPr txBox="1"/>
          <p:nvPr/>
        </p:nvSpPr>
        <p:spPr>
          <a:xfrm>
            <a:off x="5505237" y="3813408"/>
            <a:ext cx="2136900" cy="584775"/>
          </a:xfrm>
          <a:prstGeom prst="rect">
            <a:avLst/>
          </a:prstGeom>
          <a:noFill/>
        </p:spPr>
        <p:txBody>
          <a:bodyPr wrap="square" rtlCol="0">
            <a:spAutoFit/>
          </a:bodyPr>
          <a:lstStyle/>
          <a:p>
            <a:r>
              <a:rPr lang="en-US" altLang="ko-KR" sz="1600" dirty="0">
                <a:solidFill>
                  <a:schemeClr val="bg1"/>
                </a:solidFill>
                <a:cs typeface="Arial" pitchFamily="34" charset="0"/>
              </a:rPr>
              <a:t>Ex quaeque volumus definitiones vel. </a:t>
            </a:r>
            <a:endParaRPr lang="ko-KR" altLang="en-US" sz="1600" dirty="0">
              <a:solidFill>
                <a:schemeClr val="bg1"/>
              </a:solidFill>
              <a:cs typeface="Arial" pitchFamily="34" charset="0"/>
            </a:endParaRPr>
          </a:p>
        </p:txBody>
      </p:sp>
      <p:sp>
        <p:nvSpPr>
          <p:cNvPr id="14" name="TextBox 13">
            <a:extLst>
              <a:ext uri="{FF2B5EF4-FFF2-40B4-BE49-F238E27FC236}">
                <a16:creationId xmlns="" xmlns:a16="http://schemas.microsoft.com/office/drawing/2014/main" id="{391B6CA7-D8BE-4546-A8DF-763BC63A4D4E}"/>
              </a:ext>
            </a:extLst>
          </p:cNvPr>
          <p:cNvSpPr txBox="1"/>
          <p:nvPr/>
        </p:nvSpPr>
        <p:spPr>
          <a:xfrm>
            <a:off x="9206350" y="3813407"/>
            <a:ext cx="2136900" cy="584775"/>
          </a:xfrm>
          <a:prstGeom prst="rect">
            <a:avLst/>
          </a:prstGeom>
          <a:noFill/>
        </p:spPr>
        <p:txBody>
          <a:bodyPr wrap="square" rtlCol="0">
            <a:spAutoFit/>
          </a:bodyPr>
          <a:lstStyle/>
          <a:p>
            <a:r>
              <a:rPr lang="en-US" altLang="ko-KR" sz="1600" dirty="0">
                <a:solidFill>
                  <a:schemeClr val="bg1"/>
                </a:solidFill>
                <a:cs typeface="Arial" pitchFamily="34" charset="0"/>
              </a:rPr>
              <a:t>Ex quaeque volumus definitiones vel. </a:t>
            </a:r>
            <a:endParaRPr lang="ko-KR" altLang="en-US" sz="1600" dirty="0">
              <a:solidFill>
                <a:schemeClr val="bg1"/>
              </a:solidFill>
              <a:cs typeface="Arial" pitchFamily="34" charset="0"/>
            </a:endParaRPr>
          </a:p>
        </p:txBody>
      </p:sp>
      <p:sp>
        <p:nvSpPr>
          <p:cNvPr id="15" name="TextBox 14">
            <a:extLst>
              <a:ext uri="{FF2B5EF4-FFF2-40B4-BE49-F238E27FC236}">
                <a16:creationId xmlns="" xmlns:a16="http://schemas.microsoft.com/office/drawing/2014/main" id="{8521B4C0-FBB4-4C78-AB3F-F38D0CE10E81}"/>
              </a:ext>
            </a:extLst>
          </p:cNvPr>
          <p:cNvSpPr txBox="1"/>
          <p:nvPr/>
        </p:nvSpPr>
        <p:spPr>
          <a:xfrm>
            <a:off x="1837244" y="3030110"/>
            <a:ext cx="1496289" cy="769441"/>
          </a:xfrm>
          <a:prstGeom prst="rect">
            <a:avLst/>
          </a:prstGeom>
          <a:noFill/>
        </p:spPr>
        <p:txBody>
          <a:bodyPr wrap="square" rtlCol="0">
            <a:spAutoFit/>
          </a:bodyPr>
          <a:lstStyle/>
          <a:p>
            <a:r>
              <a:rPr lang="en-US" sz="4400" dirty="0">
                <a:solidFill>
                  <a:schemeClr val="bg1"/>
                </a:solidFill>
                <a:latin typeface="Roboto Black" panose="02000000000000000000" pitchFamily="2" charset="0"/>
                <a:ea typeface="Roboto Black" panose="02000000000000000000" pitchFamily="2" charset="0"/>
              </a:rPr>
              <a:t>2017</a:t>
            </a:r>
          </a:p>
        </p:txBody>
      </p:sp>
      <p:sp>
        <p:nvSpPr>
          <p:cNvPr id="16" name="TextBox 15">
            <a:extLst>
              <a:ext uri="{FF2B5EF4-FFF2-40B4-BE49-F238E27FC236}">
                <a16:creationId xmlns="" xmlns:a16="http://schemas.microsoft.com/office/drawing/2014/main" id="{CFF8FD0C-62EA-401B-86CE-EDA7D5B93BB0}"/>
              </a:ext>
            </a:extLst>
          </p:cNvPr>
          <p:cNvSpPr txBox="1"/>
          <p:nvPr/>
        </p:nvSpPr>
        <p:spPr>
          <a:xfrm>
            <a:off x="5619535" y="3030110"/>
            <a:ext cx="1496289" cy="769441"/>
          </a:xfrm>
          <a:prstGeom prst="rect">
            <a:avLst/>
          </a:prstGeom>
          <a:noFill/>
        </p:spPr>
        <p:txBody>
          <a:bodyPr wrap="square" rtlCol="0">
            <a:spAutoFit/>
          </a:bodyPr>
          <a:lstStyle/>
          <a:p>
            <a:r>
              <a:rPr lang="en-US" sz="4400" dirty="0">
                <a:solidFill>
                  <a:schemeClr val="bg1"/>
                </a:solidFill>
                <a:latin typeface="Roboto Black" panose="02000000000000000000" pitchFamily="2" charset="0"/>
                <a:ea typeface="Roboto Black" panose="02000000000000000000" pitchFamily="2" charset="0"/>
              </a:rPr>
              <a:t>2018</a:t>
            </a:r>
          </a:p>
        </p:txBody>
      </p:sp>
      <p:sp>
        <p:nvSpPr>
          <p:cNvPr id="17" name="TextBox 16">
            <a:extLst>
              <a:ext uri="{FF2B5EF4-FFF2-40B4-BE49-F238E27FC236}">
                <a16:creationId xmlns="" xmlns:a16="http://schemas.microsoft.com/office/drawing/2014/main" id="{51E02D15-4AC1-4F0F-8377-CD20CBBDE971}"/>
              </a:ext>
            </a:extLst>
          </p:cNvPr>
          <p:cNvSpPr txBox="1"/>
          <p:nvPr/>
        </p:nvSpPr>
        <p:spPr>
          <a:xfrm>
            <a:off x="9206350" y="3030110"/>
            <a:ext cx="1496289" cy="769441"/>
          </a:xfrm>
          <a:prstGeom prst="rect">
            <a:avLst/>
          </a:prstGeom>
          <a:noFill/>
        </p:spPr>
        <p:txBody>
          <a:bodyPr wrap="square" rtlCol="0">
            <a:spAutoFit/>
          </a:bodyPr>
          <a:lstStyle/>
          <a:p>
            <a:r>
              <a:rPr lang="en-US" sz="4400" dirty="0">
                <a:solidFill>
                  <a:schemeClr val="bg1"/>
                </a:solidFill>
                <a:latin typeface="Roboto Black" panose="02000000000000000000" pitchFamily="2" charset="0"/>
                <a:ea typeface="Roboto Black" panose="02000000000000000000" pitchFamily="2" charset="0"/>
              </a:rPr>
              <a:t>2019</a:t>
            </a:r>
          </a:p>
        </p:txBody>
      </p:sp>
    </p:spTree>
    <p:extLst>
      <p:ext uri="{BB962C8B-B14F-4D97-AF65-F5344CB8AC3E}">
        <p14:creationId xmlns:p14="http://schemas.microsoft.com/office/powerpoint/2010/main" val="316774005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767</TotalTime>
  <Words>1986</Words>
  <Application>Microsoft Office PowerPoint</Application>
  <PresentationFormat>Panorámica</PresentationFormat>
  <Paragraphs>135</Paragraphs>
  <Slides>30</Slides>
  <Notes>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30</vt:i4>
      </vt:variant>
    </vt:vector>
  </HeadingPairs>
  <TitlesOfParts>
    <vt:vector size="38" baseType="lpstr">
      <vt:lpstr>Malgun Gothic</vt:lpstr>
      <vt:lpstr>Arial</vt:lpstr>
      <vt:lpstr>Calibri</vt:lpstr>
      <vt:lpstr>Calibri Light</vt:lpstr>
      <vt:lpstr>Lato</vt:lpstr>
      <vt:lpstr>Lato Medium</vt:lpstr>
      <vt:lpstr>Roboto Black</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https://gianttemplate.com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Dark Red</dc:title>
  <dc:subject>license Personal use only</dc:subject>
  <dc:creator>GiantTemplate</dc:creator>
  <cp:lastModifiedBy>User</cp:lastModifiedBy>
  <cp:revision>3</cp:revision>
  <dcterms:created xsi:type="dcterms:W3CDTF">2018-12-03T12:42:30Z</dcterms:created>
  <dcterms:modified xsi:type="dcterms:W3CDTF">2020-02-08T01:48:38Z</dcterms:modified>
  <cp:category>Powerpoint Template</cp:category>
</cp:coreProperties>
</file>