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1" d="100"/>
          <a:sy n="101" d="100"/>
        </p:scale>
        <p:origin x="9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A6E58-5F0F-3F7E-1193-605E798F67DE}"/>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ES_tradnl"/>
          </a:p>
        </p:txBody>
      </p:sp>
      <p:sp>
        <p:nvSpPr>
          <p:cNvPr id="3" name="Subtítulo 2">
            <a:extLst>
              <a:ext uri="{FF2B5EF4-FFF2-40B4-BE49-F238E27FC236}">
                <a16:creationId xmlns:a16="http://schemas.microsoft.com/office/drawing/2014/main" id="{88CCE0A6-3985-4417-2534-30611F5889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ES_tradnl"/>
          </a:p>
        </p:txBody>
      </p:sp>
      <p:sp>
        <p:nvSpPr>
          <p:cNvPr id="4" name="Marcador de fecha 3">
            <a:extLst>
              <a:ext uri="{FF2B5EF4-FFF2-40B4-BE49-F238E27FC236}">
                <a16:creationId xmlns:a16="http://schemas.microsoft.com/office/drawing/2014/main" id="{013086DC-5162-B7B0-11B9-F3FB8BFBB49B}"/>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CDD04EBA-680A-F554-A3EF-722B8B031DFB}"/>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B2C2AB4A-3029-CFC9-1665-3F6B312336C0}"/>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63367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1C615-398D-4314-27B8-AD0E56A81E15}"/>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contenido 2">
            <a:extLst>
              <a:ext uri="{FF2B5EF4-FFF2-40B4-BE49-F238E27FC236}">
                <a16:creationId xmlns:a16="http://schemas.microsoft.com/office/drawing/2014/main" id="{9CF69E20-8656-48F4-EAFC-50D7684827ED}"/>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6E725A2B-588E-8863-07E0-6852D1389694}"/>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6AAF5E5E-9AC9-875D-7BD7-4B3F8871F742}"/>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2FD111A1-5BFA-4606-1E66-1EFEBBE5AAEE}"/>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1583548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A409DE-99B1-9D9F-70D0-FC3BE3FA863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ES_tradnl"/>
          </a:p>
        </p:txBody>
      </p:sp>
      <p:sp>
        <p:nvSpPr>
          <p:cNvPr id="3" name="Marcador de texto 2">
            <a:extLst>
              <a:ext uri="{FF2B5EF4-FFF2-40B4-BE49-F238E27FC236}">
                <a16:creationId xmlns:a16="http://schemas.microsoft.com/office/drawing/2014/main" id="{8E07B2CB-DFA3-694C-F0EC-5B2E820B1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F89FD284-63BC-DE12-6B4C-753CD1566F7D}"/>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0999D16C-CF1F-7964-867A-9DF537E8C604}"/>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4B07AE56-5897-F66C-4867-FB067284EBCF}"/>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3658684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FA06A0-B33E-EFD7-6B3C-B3C188E0FA42}"/>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contenido 2">
            <a:extLst>
              <a:ext uri="{FF2B5EF4-FFF2-40B4-BE49-F238E27FC236}">
                <a16:creationId xmlns:a16="http://schemas.microsoft.com/office/drawing/2014/main" id="{C9346F48-D4DE-660F-9AA0-C76E80EDDA9B}"/>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contenido 3">
            <a:extLst>
              <a:ext uri="{FF2B5EF4-FFF2-40B4-BE49-F238E27FC236}">
                <a16:creationId xmlns:a16="http://schemas.microsoft.com/office/drawing/2014/main" id="{4F0CA478-6106-561C-49D0-1E2A0B8FBAD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5" name="Marcador de fecha 4">
            <a:extLst>
              <a:ext uri="{FF2B5EF4-FFF2-40B4-BE49-F238E27FC236}">
                <a16:creationId xmlns:a16="http://schemas.microsoft.com/office/drawing/2014/main" id="{D6C4B78F-9E25-819C-6057-312D0934AE8F}"/>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6" name="Marcador de pie de página 5">
            <a:extLst>
              <a:ext uri="{FF2B5EF4-FFF2-40B4-BE49-F238E27FC236}">
                <a16:creationId xmlns:a16="http://schemas.microsoft.com/office/drawing/2014/main" id="{CE9F9293-9CE6-F94D-7E54-93788DD0E86D}"/>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19FCCD2B-6DF4-88FE-9862-878FAEFC2B89}"/>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130068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115699-4FD0-1094-C840-D60AF0C15A19}"/>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ES_tradnl"/>
          </a:p>
        </p:txBody>
      </p:sp>
      <p:sp>
        <p:nvSpPr>
          <p:cNvPr id="3" name="Marcador de texto 2">
            <a:extLst>
              <a:ext uri="{FF2B5EF4-FFF2-40B4-BE49-F238E27FC236}">
                <a16:creationId xmlns:a16="http://schemas.microsoft.com/office/drawing/2014/main" id="{00625840-1ECC-C2F0-2735-E2EA55E1A7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C1142ED-C6DD-EC6E-C100-14E260B78FFA}"/>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5" name="Marcador de texto 4">
            <a:extLst>
              <a:ext uri="{FF2B5EF4-FFF2-40B4-BE49-F238E27FC236}">
                <a16:creationId xmlns:a16="http://schemas.microsoft.com/office/drawing/2014/main" id="{0EAA0AF2-2199-FB8E-1CDE-C8B02C3C5B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2320BAC-AC48-B6DD-F39B-9F1BA99AC2A0}"/>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7" name="Marcador de fecha 6">
            <a:extLst>
              <a:ext uri="{FF2B5EF4-FFF2-40B4-BE49-F238E27FC236}">
                <a16:creationId xmlns:a16="http://schemas.microsoft.com/office/drawing/2014/main" id="{89AE999E-C1E3-0B79-037C-D48F3C7B3FE5}"/>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8" name="Marcador de pie de página 7">
            <a:extLst>
              <a:ext uri="{FF2B5EF4-FFF2-40B4-BE49-F238E27FC236}">
                <a16:creationId xmlns:a16="http://schemas.microsoft.com/office/drawing/2014/main" id="{591960CC-AAF2-764F-0845-EDCD772EC17E}"/>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E2E75193-222A-6824-EFEF-5FF96DD51474}"/>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1769819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B98B60-5FC7-57C1-806A-AB8ABB9600C9}"/>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fecha 2">
            <a:extLst>
              <a:ext uri="{FF2B5EF4-FFF2-40B4-BE49-F238E27FC236}">
                <a16:creationId xmlns:a16="http://schemas.microsoft.com/office/drawing/2014/main" id="{F5AACC96-3012-2C2A-7449-098769F2464C}"/>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4" name="Marcador de pie de página 3">
            <a:extLst>
              <a:ext uri="{FF2B5EF4-FFF2-40B4-BE49-F238E27FC236}">
                <a16:creationId xmlns:a16="http://schemas.microsoft.com/office/drawing/2014/main" id="{8618DFD1-8723-652C-228F-A099F4A9BE36}"/>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58801F5E-89E4-3726-602E-1FA0EB7E78C0}"/>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3814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94D9CC-6AB9-DAC2-61DA-BF189B35BD44}"/>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3" name="Marcador de pie de página 2">
            <a:extLst>
              <a:ext uri="{FF2B5EF4-FFF2-40B4-BE49-F238E27FC236}">
                <a16:creationId xmlns:a16="http://schemas.microsoft.com/office/drawing/2014/main" id="{0B364B22-5BED-85F1-3AA7-F42E754AF843}"/>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5C2A07B0-C4B3-DE2E-7C74-B9F2D6EC340D}"/>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2736575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C4D5E5-9B3B-C205-3050-D71D9877889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S_tradnl"/>
          </a:p>
        </p:txBody>
      </p:sp>
      <p:sp>
        <p:nvSpPr>
          <p:cNvPr id="3" name="Marcador de contenido 2">
            <a:extLst>
              <a:ext uri="{FF2B5EF4-FFF2-40B4-BE49-F238E27FC236}">
                <a16:creationId xmlns:a16="http://schemas.microsoft.com/office/drawing/2014/main" id="{9A077300-AA92-0354-788A-5525567CE4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texto 3">
            <a:extLst>
              <a:ext uri="{FF2B5EF4-FFF2-40B4-BE49-F238E27FC236}">
                <a16:creationId xmlns:a16="http://schemas.microsoft.com/office/drawing/2014/main" id="{0D370D72-B93F-426A-7B68-721EC26919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79F763D-FA67-0CE1-C71F-1C6B08D163CF}"/>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6" name="Marcador de pie de página 5">
            <a:extLst>
              <a:ext uri="{FF2B5EF4-FFF2-40B4-BE49-F238E27FC236}">
                <a16:creationId xmlns:a16="http://schemas.microsoft.com/office/drawing/2014/main" id="{6EF5CB44-2B33-B561-D66B-01DB03DFE0C3}"/>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F7320BD0-9BA3-23AE-BBFF-72788389DF9E}"/>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1516010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49ED9B-BDA4-04F7-7B7C-40267B3A2C8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E4487642-42D4-0226-AA64-46D90B2EC5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D21D6552-CD5F-8E12-4495-E5195D675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35BAC53-CBAA-E972-E474-5D47368E2A19}"/>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6" name="Marcador de pie de página 5">
            <a:extLst>
              <a:ext uri="{FF2B5EF4-FFF2-40B4-BE49-F238E27FC236}">
                <a16:creationId xmlns:a16="http://schemas.microsoft.com/office/drawing/2014/main" id="{62CFCC09-93B2-357E-F107-588E88B9568D}"/>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F80734C1-BD6A-C4DE-A6E9-F6659518F670}"/>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2162004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9D052D-0F29-1443-E9BE-C2D8C6C825D1}"/>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texto vertical 2">
            <a:extLst>
              <a:ext uri="{FF2B5EF4-FFF2-40B4-BE49-F238E27FC236}">
                <a16:creationId xmlns:a16="http://schemas.microsoft.com/office/drawing/2014/main" id="{99811647-87C3-FA8A-F0F7-7ADD9BB05D0F}"/>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7737A80F-0CA6-6A07-23AC-305079558E9A}"/>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49EC86C1-2C7B-DCD8-3EFD-71EDD681DA8E}"/>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D371823F-06A9-88DA-59FB-FA3EA41E28D2}"/>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3964999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79E8378-018C-5984-2A2E-E6704FDECB04}"/>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ES_tradnl"/>
          </a:p>
        </p:txBody>
      </p:sp>
      <p:sp>
        <p:nvSpPr>
          <p:cNvPr id="3" name="Marcador de texto vertical 2">
            <a:extLst>
              <a:ext uri="{FF2B5EF4-FFF2-40B4-BE49-F238E27FC236}">
                <a16:creationId xmlns:a16="http://schemas.microsoft.com/office/drawing/2014/main" id="{81361BC7-5C0D-8747-D1CB-63956FFAE5B4}"/>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DEAB3E18-46EB-3CBF-6C62-B8CDAF335AB3}"/>
              </a:ext>
            </a:extLst>
          </p:cNvPr>
          <p:cNvSpPr>
            <a:spLocks noGrp="1"/>
          </p:cNvSpPr>
          <p:nvPr>
            <p:ph type="dt" sz="half" idx="10"/>
          </p:nvPr>
        </p:nvSpPr>
        <p:spPr/>
        <p:txBody>
          <a:body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9F543AD6-A8C1-C030-CC1D-57C683C0A185}"/>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106240E3-5D4E-78BC-9B39-011BA3B3EBB2}"/>
              </a:ext>
            </a:extLst>
          </p:cNvPr>
          <p:cNvSpPr>
            <a:spLocks noGrp="1"/>
          </p:cNvSpPr>
          <p:nvPr>
            <p:ph type="sldNum" sz="quarter" idx="12"/>
          </p:nvPr>
        </p:nvSpPr>
        <p:spPr/>
        <p:txBody>
          <a:body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162294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CADBA03-6A1F-EF19-E017-49E59FFE92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ES_tradnl"/>
          </a:p>
        </p:txBody>
      </p:sp>
      <p:sp>
        <p:nvSpPr>
          <p:cNvPr id="3" name="Marcador de texto 2">
            <a:extLst>
              <a:ext uri="{FF2B5EF4-FFF2-40B4-BE49-F238E27FC236}">
                <a16:creationId xmlns:a16="http://schemas.microsoft.com/office/drawing/2014/main" id="{3C559D99-D17D-8035-B830-D401A333F9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B38ACF02-F5EA-E45A-E624-223052065F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7A5F1-0571-B946-A22E-2EA7F582E762}" type="datetimeFigureOut">
              <a:rPr lang="es-ES_tradnl" smtClean="0"/>
              <a:t>02/07/2026</a:t>
            </a:fld>
            <a:endParaRPr lang="es-ES_tradnl"/>
          </a:p>
        </p:txBody>
      </p:sp>
      <p:sp>
        <p:nvSpPr>
          <p:cNvPr id="5" name="Marcador de pie de página 4">
            <a:extLst>
              <a:ext uri="{FF2B5EF4-FFF2-40B4-BE49-F238E27FC236}">
                <a16:creationId xmlns:a16="http://schemas.microsoft.com/office/drawing/2014/main" id="{3D6C1633-E928-3A21-DA5E-A655A730EE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830A4E8A-10CC-B5CB-13C3-963A4842EF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231518-C41A-254A-9B76-0420D3052676}" type="slidenum">
              <a:rPr lang="es-ES_tradnl" smtClean="0"/>
              <a:t>‹Nº›</a:t>
            </a:fld>
            <a:endParaRPr lang="es-ES_tradnl"/>
          </a:p>
        </p:txBody>
      </p:sp>
    </p:spTree>
    <p:extLst>
      <p:ext uri="{BB962C8B-B14F-4D97-AF65-F5344CB8AC3E}">
        <p14:creationId xmlns:p14="http://schemas.microsoft.com/office/powerpoint/2010/main" val="3842178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84;p1">
            <a:extLst>
              <a:ext uri="{FF2B5EF4-FFF2-40B4-BE49-F238E27FC236}">
                <a16:creationId xmlns:a16="http://schemas.microsoft.com/office/drawing/2014/main" id="{FFB785CC-C981-43F4-8F5A-41A03D1C8CAE}"/>
              </a:ext>
            </a:extLst>
          </p:cNvPr>
          <p:cNvSpPr txBox="1"/>
          <p:nvPr/>
        </p:nvSpPr>
        <p:spPr>
          <a:xfrm>
            <a:off x="1796562" y="1451517"/>
            <a:ext cx="8598876" cy="206210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r>
              <a:rPr lang="en-US" sz="3200" b="1" i="0" u="none" strike="noStrike" cap="none" dirty="0">
                <a:solidFill>
                  <a:schemeClr val="lt1"/>
                </a:solidFill>
                <a:latin typeface="Century Gothic"/>
                <a:ea typeface="Century Gothic"/>
                <a:cs typeface="Century Gothic"/>
                <a:sym typeface="Century Gothic"/>
              </a:rPr>
              <a:t>Lorem ipsum dolor sit </a:t>
            </a:r>
            <a:r>
              <a:rPr lang="en-US" sz="3200" b="1" i="0" u="none" strike="noStrike" cap="none" dirty="0" err="1">
                <a:solidFill>
                  <a:schemeClr val="lt1"/>
                </a:solidFill>
                <a:latin typeface="Century Gothic"/>
                <a:ea typeface="Century Gothic"/>
                <a:cs typeface="Century Gothic"/>
                <a:sym typeface="Century Gothic"/>
              </a:rPr>
              <a:t>amet</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consectetuer</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adipiscing</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elit</a:t>
            </a:r>
            <a:r>
              <a:rPr lang="en-US" sz="3200" b="1" i="0" u="none" strike="noStrike" cap="none" dirty="0">
                <a:solidFill>
                  <a:schemeClr val="lt1"/>
                </a:solidFill>
                <a:latin typeface="Century Gothic"/>
                <a:ea typeface="Century Gothic"/>
                <a:cs typeface="Century Gothic"/>
                <a:sym typeface="Century Gothic"/>
              </a:rPr>
              <a:t>, sed diam </a:t>
            </a:r>
            <a:r>
              <a:rPr lang="en-US" sz="3200" b="1" i="0" u="none" strike="noStrike" cap="none" dirty="0" err="1">
                <a:solidFill>
                  <a:schemeClr val="lt1"/>
                </a:solidFill>
                <a:latin typeface="Century Gothic"/>
                <a:ea typeface="Century Gothic"/>
                <a:cs typeface="Century Gothic"/>
                <a:sym typeface="Century Gothic"/>
              </a:rPr>
              <a:t>nonummy</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nibh</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euismod</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tincidunt</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ut</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laoreet</a:t>
            </a:r>
            <a:r>
              <a:rPr lang="en-US" sz="3200" b="1" i="0" u="none" strike="noStrike" cap="none" dirty="0">
                <a:solidFill>
                  <a:schemeClr val="lt1"/>
                </a:solidFill>
                <a:latin typeface="Century Gothic"/>
                <a:ea typeface="Century Gothic"/>
                <a:cs typeface="Century Gothic"/>
                <a:sym typeface="Century Gothic"/>
              </a:rPr>
              <a:t> dolore magna </a:t>
            </a:r>
            <a:r>
              <a:rPr lang="en-US" sz="3200" b="1" i="0" u="none" strike="noStrike" cap="none" dirty="0" err="1">
                <a:solidFill>
                  <a:schemeClr val="lt1"/>
                </a:solidFill>
                <a:latin typeface="Century Gothic"/>
                <a:ea typeface="Century Gothic"/>
                <a:cs typeface="Century Gothic"/>
                <a:sym typeface="Century Gothic"/>
              </a:rPr>
              <a:t>aliquam</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erat</a:t>
            </a:r>
            <a:r>
              <a:rPr lang="en-US" sz="3200" b="1" i="0" u="none" strike="noStrike" cap="none" dirty="0">
                <a:solidFill>
                  <a:schemeClr val="lt1"/>
                </a:solidFill>
                <a:latin typeface="Century Gothic"/>
                <a:ea typeface="Century Gothic"/>
                <a:cs typeface="Century Gothic"/>
                <a:sym typeface="Century Gothic"/>
              </a:rPr>
              <a:t> </a:t>
            </a:r>
            <a:r>
              <a:rPr lang="en-US" sz="3200" b="1" i="0" u="none" strike="noStrike" cap="none" dirty="0" err="1">
                <a:solidFill>
                  <a:schemeClr val="lt1"/>
                </a:solidFill>
                <a:latin typeface="Century Gothic"/>
                <a:ea typeface="Century Gothic"/>
                <a:cs typeface="Century Gothic"/>
                <a:sym typeface="Century Gothic"/>
              </a:rPr>
              <a:t>volutpat</a:t>
            </a:r>
            <a:r>
              <a:rPr lang="en-US" sz="3200" b="1" i="0" u="none" strike="noStrike" cap="none" dirty="0">
                <a:solidFill>
                  <a:schemeClr val="lt1"/>
                </a:solidFill>
                <a:latin typeface="Century Gothic"/>
                <a:ea typeface="Century Gothic"/>
                <a:cs typeface="Century Gothic"/>
                <a:sym typeface="Century Gothic"/>
              </a:rPr>
              <a:t>. </a:t>
            </a:r>
            <a:endParaRPr sz="3200" b="1" dirty="0">
              <a:solidFill>
                <a:schemeClr val="lt1"/>
              </a:solidFill>
              <a:latin typeface="Century Gothic"/>
              <a:ea typeface="Century Gothic"/>
              <a:cs typeface="Century Gothic"/>
              <a:sym typeface="Century Gothic"/>
            </a:endParaRPr>
          </a:p>
        </p:txBody>
      </p:sp>
      <p:cxnSp>
        <p:nvCxnSpPr>
          <p:cNvPr id="12" name="Google Shape;85;p1">
            <a:extLst>
              <a:ext uri="{FF2B5EF4-FFF2-40B4-BE49-F238E27FC236}">
                <a16:creationId xmlns:a16="http://schemas.microsoft.com/office/drawing/2014/main" id="{A2E7D9F8-C779-4E60-B155-AA86F1FDC248}"/>
              </a:ext>
            </a:extLst>
          </p:cNvPr>
          <p:cNvCxnSpPr/>
          <p:nvPr/>
        </p:nvCxnSpPr>
        <p:spPr>
          <a:xfrm>
            <a:off x="1847612" y="3773747"/>
            <a:ext cx="2567354" cy="0"/>
          </a:xfrm>
          <a:prstGeom prst="straightConnector1">
            <a:avLst/>
          </a:prstGeom>
          <a:noFill/>
          <a:ln w="19050" cap="flat" cmpd="sng">
            <a:solidFill>
              <a:schemeClr val="dk1"/>
            </a:solidFill>
            <a:prstDash val="solid"/>
            <a:miter lim="8000"/>
            <a:headEnd type="none" w="sm" len="sm"/>
            <a:tailEnd type="none" w="sm" len="sm"/>
          </a:ln>
        </p:spPr>
      </p:cxnSp>
      <p:sp>
        <p:nvSpPr>
          <p:cNvPr id="13" name="Google Shape;86;p1">
            <a:extLst>
              <a:ext uri="{FF2B5EF4-FFF2-40B4-BE49-F238E27FC236}">
                <a16:creationId xmlns:a16="http://schemas.microsoft.com/office/drawing/2014/main" id="{9E69769F-5D5A-4C8B-BC23-C9737196CEAE}"/>
              </a:ext>
            </a:extLst>
          </p:cNvPr>
          <p:cNvSpPr txBox="1"/>
          <p:nvPr/>
        </p:nvSpPr>
        <p:spPr>
          <a:xfrm>
            <a:off x="1796562" y="4252321"/>
            <a:ext cx="4835769" cy="115416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r>
              <a:rPr lang="en-US" sz="2300" b="0" i="0" u="none" strike="noStrike" dirty="0">
                <a:solidFill>
                  <a:srgbClr val="222222"/>
                </a:solidFill>
                <a:latin typeface="Century Gothic"/>
                <a:ea typeface="Century Gothic"/>
                <a:cs typeface="Century Gothic"/>
                <a:sym typeface="Century Gothic"/>
              </a:rPr>
              <a:t>Diam </a:t>
            </a:r>
            <a:r>
              <a:rPr lang="en-US" sz="2300" b="0" i="0" u="none" strike="noStrike" dirty="0" err="1">
                <a:solidFill>
                  <a:srgbClr val="222222"/>
                </a:solidFill>
                <a:latin typeface="Century Gothic"/>
                <a:ea typeface="Century Gothic"/>
                <a:cs typeface="Century Gothic"/>
                <a:sym typeface="Century Gothic"/>
              </a:rPr>
              <a:t>nonummy</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nibh</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euismod</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tincidunt</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ut</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laoreet</a:t>
            </a:r>
            <a:r>
              <a:rPr lang="en-US" sz="2300" b="0" i="0" u="none" strike="noStrike" dirty="0">
                <a:solidFill>
                  <a:srgbClr val="222222"/>
                </a:solidFill>
                <a:latin typeface="Century Gothic"/>
                <a:ea typeface="Century Gothic"/>
                <a:cs typeface="Century Gothic"/>
                <a:sym typeface="Century Gothic"/>
              </a:rPr>
              <a:t> dolore magna </a:t>
            </a:r>
            <a:r>
              <a:rPr lang="en-US" sz="2300" b="0" i="0" u="none" strike="noStrike" dirty="0" err="1">
                <a:solidFill>
                  <a:srgbClr val="222222"/>
                </a:solidFill>
                <a:latin typeface="Century Gothic"/>
                <a:ea typeface="Century Gothic"/>
                <a:cs typeface="Century Gothic"/>
                <a:sym typeface="Century Gothic"/>
              </a:rPr>
              <a:t>aliquam</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erat</a:t>
            </a:r>
            <a:r>
              <a:rPr lang="en-US" sz="2300" b="0" i="0" u="none" strike="noStrike" dirty="0">
                <a:solidFill>
                  <a:srgbClr val="222222"/>
                </a:solidFill>
                <a:latin typeface="Century Gothic"/>
                <a:ea typeface="Century Gothic"/>
                <a:cs typeface="Century Gothic"/>
                <a:sym typeface="Century Gothic"/>
              </a:rPr>
              <a:t> </a:t>
            </a:r>
            <a:r>
              <a:rPr lang="en-US" sz="2300" b="0" i="0" u="none" strike="noStrike" dirty="0" err="1">
                <a:solidFill>
                  <a:srgbClr val="222222"/>
                </a:solidFill>
                <a:latin typeface="Century Gothic"/>
                <a:ea typeface="Century Gothic"/>
                <a:cs typeface="Century Gothic"/>
                <a:sym typeface="Century Gothic"/>
              </a:rPr>
              <a:t>volutpat</a:t>
            </a:r>
            <a:r>
              <a:rPr lang="en-US" sz="2300" b="0" i="0" u="none" strike="noStrike" dirty="0">
                <a:solidFill>
                  <a:srgbClr val="222222"/>
                </a:solidFill>
                <a:latin typeface="Century Gothic"/>
                <a:ea typeface="Century Gothic"/>
                <a:cs typeface="Century Gothic"/>
                <a:sym typeface="Century Gothic"/>
              </a:rPr>
              <a:t>. </a:t>
            </a:r>
            <a:endParaRPr sz="23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874021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D2CA22F-3DD5-4F01-A47C-3361FC17F7DC}"/>
              </a:ext>
            </a:extLst>
          </p:cNvPr>
          <p:cNvSpPr txBox="1"/>
          <p:nvPr/>
        </p:nvSpPr>
        <p:spPr>
          <a:xfrm>
            <a:off x="209550" y="6350913"/>
            <a:ext cx="1695450" cy="430887"/>
          </a:xfrm>
          <a:prstGeom prst="rect">
            <a:avLst/>
          </a:prstGeom>
          <a:noFill/>
        </p:spPr>
        <p:txBody>
          <a:bodyPr wrap="square" rtlCol="0">
            <a:spAutoFit/>
          </a:bodyPr>
          <a:lstStyle/>
          <a:p>
            <a:r>
              <a:rPr lang="es-CO" sz="1050" dirty="0">
                <a:latin typeface="Arial" panose="020B0604020202020204" pitchFamily="34" charset="0"/>
                <a:cs typeface="Arial" panose="020B0604020202020204" pitchFamily="34" charset="0"/>
              </a:rPr>
              <a:t>CI-F-07</a:t>
            </a:r>
          </a:p>
          <a:p>
            <a:r>
              <a:rPr lang="es-CO" sz="1050" dirty="0">
                <a:latin typeface="Arial" panose="020B0604020202020204" pitchFamily="34" charset="0"/>
                <a:cs typeface="Arial" panose="020B0604020202020204" pitchFamily="34" charset="0"/>
              </a:rPr>
              <a:t>Ver. 5/JUL/26</a:t>
            </a:r>
          </a:p>
        </p:txBody>
      </p:sp>
      <p:pic>
        <p:nvPicPr>
          <p:cNvPr id="6" name="Imagen 5">
            <a:extLst>
              <a:ext uri="{FF2B5EF4-FFF2-40B4-BE49-F238E27FC236}">
                <a16:creationId xmlns:a16="http://schemas.microsoft.com/office/drawing/2014/main" id="{CD8795D7-A33B-40B5-BDB5-FE9939E281FB}"/>
              </a:ext>
            </a:extLst>
          </p:cNvPr>
          <p:cNvPicPr>
            <a:picLocks noChangeAspect="1"/>
          </p:cNvPicPr>
          <p:nvPr/>
        </p:nvPicPr>
        <p:blipFill>
          <a:blip r:embed="rId2"/>
          <a:stretch>
            <a:fillRect/>
          </a:stretch>
        </p:blipFill>
        <p:spPr>
          <a:xfrm>
            <a:off x="19471" y="0"/>
            <a:ext cx="12153057" cy="6858000"/>
          </a:xfrm>
          <a:prstGeom prst="rect">
            <a:avLst/>
          </a:prstGeom>
        </p:spPr>
      </p:pic>
      <p:sp>
        <p:nvSpPr>
          <p:cNvPr id="7" name="Google Shape;91;p2">
            <a:extLst>
              <a:ext uri="{FF2B5EF4-FFF2-40B4-BE49-F238E27FC236}">
                <a16:creationId xmlns:a16="http://schemas.microsoft.com/office/drawing/2014/main" id="{A6834BA0-69D9-4E0D-9786-9ECECCA4DB95}"/>
              </a:ext>
            </a:extLst>
          </p:cNvPr>
          <p:cNvSpPr txBox="1"/>
          <p:nvPr/>
        </p:nvSpPr>
        <p:spPr>
          <a:xfrm>
            <a:off x="1740877" y="1248508"/>
            <a:ext cx="9653954"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Century Gothic"/>
                <a:ea typeface="Century Gothic"/>
                <a:cs typeface="Century Gothic"/>
                <a:sym typeface="Century Gothic"/>
              </a:rPr>
              <a:t>Lorem ipsum dolor sit amet, consectetuer adipiscing elit, sed diam nonummy nibh euismod tincidunt ut laoreet dolore magna aliquam erat volutpat. </a:t>
            </a:r>
            <a:endParaRPr/>
          </a:p>
        </p:txBody>
      </p:sp>
      <p:sp>
        <p:nvSpPr>
          <p:cNvPr id="8" name="Google Shape;92;p2">
            <a:extLst>
              <a:ext uri="{FF2B5EF4-FFF2-40B4-BE49-F238E27FC236}">
                <a16:creationId xmlns:a16="http://schemas.microsoft.com/office/drawing/2014/main" id="{45F5E5CD-C0B3-4575-AD51-C3A7D3B28FD7}"/>
              </a:ext>
            </a:extLst>
          </p:cNvPr>
          <p:cNvSpPr txBox="1"/>
          <p:nvPr/>
        </p:nvSpPr>
        <p:spPr>
          <a:xfrm>
            <a:off x="1740877" y="2954216"/>
            <a:ext cx="8968154" cy="203132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dk1"/>
                </a:solidFill>
                <a:latin typeface="Century Gothic"/>
                <a:ea typeface="Century Gothic"/>
                <a:cs typeface="Century Gothic"/>
                <a:sym typeface="Century Gothic"/>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a:t>
            </a:r>
            <a:endParaRPr/>
          </a:p>
        </p:txBody>
      </p:sp>
    </p:spTree>
    <p:extLst>
      <p:ext uri="{BB962C8B-B14F-4D97-AF65-F5344CB8AC3E}">
        <p14:creationId xmlns:p14="http://schemas.microsoft.com/office/powerpoint/2010/main" val="17345821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151</Words>
  <Application>Microsoft Office PowerPoint</Application>
  <PresentationFormat>Panorámica</PresentationFormat>
  <Paragraphs>6</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Calibri Light</vt:lpstr>
      <vt:lpstr>Century Gothic</vt:lpstr>
      <vt:lpstr>Tema de Office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MAY PORTO</dc:creator>
  <cp:lastModifiedBy>Ezequiel Yair Julio Bueno</cp:lastModifiedBy>
  <cp:revision>8</cp:revision>
  <dcterms:created xsi:type="dcterms:W3CDTF">2026-06-10T14:38:10Z</dcterms:created>
  <dcterms:modified xsi:type="dcterms:W3CDTF">2026-07-02T23:21:39Z</dcterms:modified>
</cp:coreProperties>
</file>