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the Center Cafe!  Students click on the coffee cups to move to a center.  Please feel free to change the centers to fit your needs and subject areas.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4ac87e7a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4ac87e7a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94ac87e7aa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94ac87e7aa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4ac87e7aa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94ac87e7a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94ac87e7aa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94ac87e7aa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94ac87e7aa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94ac87e7aa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4ac87e7aa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4ac87e7aa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94ac87e7aa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94ac87e7aa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94ac87e7aa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94ac87e7aa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94ac87e7aa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94ac87e7aa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94ac87e7aa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94ac87e7aa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4ac87e7a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4ac87e7a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94ac87e7aa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94ac87e7aa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94ac87e7aa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94ac87e7aa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94ac87e7aa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94ac87e7aa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94ac87e7aa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94ac87e7aa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94ac87e7aa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94ac87e7aa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94ac87e7aa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94ac87e7aa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94ac87e7aa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94ac87e7aa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94ac87e7aa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94ac87e7aa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94ac87e7aa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94ac87e7aa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94ac87e7aa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94ac87e7aa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4ac87e7a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4ac87e7a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4ac87e7a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4ac87e7a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4ac87e7a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4ac87e7a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4ac87e7a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4ac87e7a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4ac87e7a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4ac87e7a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4ac87e7aa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4ac87e7aa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4ac87e7aa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4ac87e7aa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omic Sans MS"/>
              <a:buNone/>
              <a:defRPr>
                <a:latin typeface="Comic Sans MS"/>
                <a:ea typeface="Comic Sans MS"/>
                <a:cs typeface="Comic Sans MS"/>
                <a:sym typeface="Comic Sans MS"/>
              </a:defRPr>
            </a:lvl1pPr>
            <a:lvl2pPr lvl="1">
              <a:spcBef>
                <a:spcPts val="0"/>
              </a:spcBef>
              <a:spcAft>
                <a:spcPts val="0"/>
              </a:spcAft>
              <a:buSzPts val="2800"/>
              <a:buFont typeface="Comic Sans MS"/>
              <a:buNone/>
              <a:defRPr>
                <a:latin typeface="Comic Sans MS"/>
                <a:ea typeface="Comic Sans MS"/>
                <a:cs typeface="Comic Sans MS"/>
                <a:sym typeface="Comic Sans MS"/>
              </a:defRPr>
            </a:lvl2pPr>
            <a:lvl3pPr lvl="2">
              <a:spcBef>
                <a:spcPts val="0"/>
              </a:spcBef>
              <a:spcAft>
                <a:spcPts val="0"/>
              </a:spcAft>
              <a:buSzPts val="2800"/>
              <a:buFont typeface="Comic Sans MS"/>
              <a:buNone/>
              <a:defRPr>
                <a:latin typeface="Comic Sans MS"/>
                <a:ea typeface="Comic Sans MS"/>
                <a:cs typeface="Comic Sans MS"/>
                <a:sym typeface="Comic Sans MS"/>
              </a:defRPr>
            </a:lvl3pPr>
            <a:lvl4pPr lvl="3">
              <a:spcBef>
                <a:spcPts val="0"/>
              </a:spcBef>
              <a:spcAft>
                <a:spcPts val="0"/>
              </a:spcAft>
              <a:buSzPts val="2800"/>
              <a:buFont typeface="Comic Sans MS"/>
              <a:buNone/>
              <a:defRPr>
                <a:latin typeface="Comic Sans MS"/>
                <a:ea typeface="Comic Sans MS"/>
                <a:cs typeface="Comic Sans MS"/>
                <a:sym typeface="Comic Sans MS"/>
              </a:defRPr>
            </a:lvl4pPr>
            <a:lvl5pPr lvl="4">
              <a:spcBef>
                <a:spcPts val="0"/>
              </a:spcBef>
              <a:spcAft>
                <a:spcPts val="0"/>
              </a:spcAft>
              <a:buSzPts val="2800"/>
              <a:buFont typeface="Comic Sans MS"/>
              <a:buNone/>
              <a:defRPr>
                <a:latin typeface="Comic Sans MS"/>
                <a:ea typeface="Comic Sans MS"/>
                <a:cs typeface="Comic Sans MS"/>
                <a:sym typeface="Comic Sans MS"/>
              </a:defRPr>
            </a:lvl5pPr>
            <a:lvl6pPr lvl="5">
              <a:spcBef>
                <a:spcPts val="0"/>
              </a:spcBef>
              <a:spcAft>
                <a:spcPts val="0"/>
              </a:spcAft>
              <a:buSzPts val="2800"/>
              <a:buFont typeface="Comic Sans MS"/>
              <a:buNone/>
              <a:defRPr>
                <a:latin typeface="Comic Sans MS"/>
                <a:ea typeface="Comic Sans MS"/>
                <a:cs typeface="Comic Sans MS"/>
                <a:sym typeface="Comic Sans MS"/>
              </a:defRPr>
            </a:lvl6pPr>
            <a:lvl7pPr lvl="6">
              <a:spcBef>
                <a:spcPts val="0"/>
              </a:spcBef>
              <a:spcAft>
                <a:spcPts val="0"/>
              </a:spcAft>
              <a:buSzPts val="2800"/>
              <a:buFont typeface="Comic Sans MS"/>
              <a:buNone/>
              <a:defRPr>
                <a:latin typeface="Comic Sans MS"/>
                <a:ea typeface="Comic Sans MS"/>
                <a:cs typeface="Comic Sans MS"/>
                <a:sym typeface="Comic Sans MS"/>
              </a:defRPr>
            </a:lvl7pPr>
            <a:lvl8pPr lvl="7">
              <a:spcBef>
                <a:spcPts val="0"/>
              </a:spcBef>
              <a:spcAft>
                <a:spcPts val="0"/>
              </a:spcAft>
              <a:buSzPts val="2800"/>
              <a:buFont typeface="Comic Sans MS"/>
              <a:buNone/>
              <a:defRPr>
                <a:latin typeface="Comic Sans MS"/>
                <a:ea typeface="Comic Sans MS"/>
                <a:cs typeface="Comic Sans MS"/>
                <a:sym typeface="Comic Sans MS"/>
              </a:defRPr>
            </a:lvl8pPr>
            <a:lvl9pPr lvl="8">
              <a:spcBef>
                <a:spcPts val="0"/>
              </a:spcBef>
              <a:spcAft>
                <a:spcPts val="0"/>
              </a:spcAft>
              <a:buSzPts val="2800"/>
              <a:buFont typeface="Comic Sans MS"/>
              <a:buNone/>
              <a:defRPr>
                <a:latin typeface="Comic Sans MS"/>
                <a:ea typeface="Comic Sans MS"/>
                <a:cs typeface="Comic Sans MS"/>
                <a:sym typeface="Comic Sans MS"/>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Font typeface="Comic Sans MS"/>
              <a:buChar char="●"/>
              <a:defRPr>
                <a:solidFill>
                  <a:srgbClr val="000000"/>
                </a:solidFill>
                <a:latin typeface="Comic Sans MS"/>
                <a:ea typeface="Comic Sans MS"/>
                <a:cs typeface="Comic Sans MS"/>
                <a:sym typeface="Comic Sans MS"/>
              </a:defRPr>
            </a:lvl1pPr>
            <a:lvl2pPr indent="-317500" lvl="1" marL="914400">
              <a:spcBef>
                <a:spcPts val="1600"/>
              </a:spcBef>
              <a:spcAft>
                <a:spcPts val="0"/>
              </a:spcAft>
              <a:buClr>
                <a:srgbClr val="000000"/>
              </a:buClr>
              <a:buSzPts val="1400"/>
              <a:buFont typeface="Comic Sans MS"/>
              <a:buChar char="○"/>
              <a:defRPr>
                <a:solidFill>
                  <a:srgbClr val="000000"/>
                </a:solidFill>
                <a:latin typeface="Comic Sans MS"/>
                <a:ea typeface="Comic Sans MS"/>
                <a:cs typeface="Comic Sans MS"/>
                <a:sym typeface="Comic Sans MS"/>
              </a:defRPr>
            </a:lvl2pPr>
            <a:lvl3pPr indent="-317500" lvl="2" marL="1371600">
              <a:spcBef>
                <a:spcPts val="1600"/>
              </a:spcBef>
              <a:spcAft>
                <a:spcPts val="0"/>
              </a:spcAft>
              <a:buClr>
                <a:srgbClr val="000000"/>
              </a:buClr>
              <a:buSzPts val="1400"/>
              <a:buFont typeface="Comic Sans MS"/>
              <a:buChar char="■"/>
              <a:defRPr>
                <a:solidFill>
                  <a:srgbClr val="000000"/>
                </a:solidFill>
                <a:latin typeface="Comic Sans MS"/>
                <a:ea typeface="Comic Sans MS"/>
                <a:cs typeface="Comic Sans MS"/>
                <a:sym typeface="Comic Sans MS"/>
              </a:defRPr>
            </a:lvl3pPr>
            <a:lvl4pPr indent="-317500" lvl="3" marL="1828800">
              <a:spcBef>
                <a:spcPts val="1600"/>
              </a:spcBef>
              <a:spcAft>
                <a:spcPts val="0"/>
              </a:spcAft>
              <a:buClr>
                <a:srgbClr val="000000"/>
              </a:buClr>
              <a:buSzPts val="1400"/>
              <a:buFont typeface="Comic Sans MS"/>
              <a:buChar char="●"/>
              <a:defRPr>
                <a:solidFill>
                  <a:srgbClr val="000000"/>
                </a:solidFill>
                <a:latin typeface="Comic Sans MS"/>
                <a:ea typeface="Comic Sans MS"/>
                <a:cs typeface="Comic Sans MS"/>
                <a:sym typeface="Comic Sans MS"/>
              </a:defRPr>
            </a:lvl4pPr>
            <a:lvl5pPr indent="-317500" lvl="4" marL="2286000">
              <a:spcBef>
                <a:spcPts val="1600"/>
              </a:spcBef>
              <a:spcAft>
                <a:spcPts val="0"/>
              </a:spcAft>
              <a:buClr>
                <a:srgbClr val="000000"/>
              </a:buClr>
              <a:buSzPts val="1400"/>
              <a:buFont typeface="Comic Sans MS"/>
              <a:buChar char="○"/>
              <a:defRPr>
                <a:solidFill>
                  <a:srgbClr val="000000"/>
                </a:solidFill>
                <a:latin typeface="Comic Sans MS"/>
                <a:ea typeface="Comic Sans MS"/>
                <a:cs typeface="Comic Sans MS"/>
                <a:sym typeface="Comic Sans MS"/>
              </a:defRPr>
            </a:lvl5pPr>
            <a:lvl6pPr indent="-317500" lvl="5" marL="2743200">
              <a:spcBef>
                <a:spcPts val="1600"/>
              </a:spcBef>
              <a:spcAft>
                <a:spcPts val="0"/>
              </a:spcAft>
              <a:buClr>
                <a:srgbClr val="000000"/>
              </a:buClr>
              <a:buSzPts val="1400"/>
              <a:buFont typeface="Comic Sans MS"/>
              <a:buChar char="■"/>
              <a:defRPr>
                <a:solidFill>
                  <a:srgbClr val="000000"/>
                </a:solidFill>
                <a:latin typeface="Comic Sans MS"/>
                <a:ea typeface="Comic Sans MS"/>
                <a:cs typeface="Comic Sans MS"/>
                <a:sym typeface="Comic Sans MS"/>
              </a:defRPr>
            </a:lvl6pPr>
            <a:lvl7pPr indent="-317500" lvl="6" marL="3200400">
              <a:spcBef>
                <a:spcPts val="1600"/>
              </a:spcBef>
              <a:spcAft>
                <a:spcPts val="0"/>
              </a:spcAft>
              <a:buClr>
                <a:srgbClr val="000000"/>
              </a:buClr>
              <a:buSzPts val="1400"/>
              <a:buFont typeface="Comic Sans MS"/>
              <a:buChar char="●"/>
              <a:defRPr>
                <a:solidFill>
                  <a:srgbClr val="000000"/>
                </a:solidFill>
                <a:latin typeface="Comic Sans MS"/>
                <a:ea typeface="Comic Sans MS"/>
                <a:cs typeface="Comic Sans MS"/>
                <a:sym typeface="Comic Sans MS"/>
              </a:defRPr>
            </a:lvl7pPr>
            <a:lvl8pPr indent="-317500" lvl="7" marL="3657600">
              <a:spcBef>
                <a:spcPts val="1600"/>
              </a:spcBef>
              <a:spcAft>
                <a:spcPts val="0"/>
              </a:spcAft>
              <a:buClr>
                <a:srgbClr val="000000"/>
              </a:buClr>
              <a:buSzPts val="1400"/>
              <a:buFont typeface="Comic Sans MS"/>
              <a:buChar char="○"/>
              <a:defRPr>
                <a:solidFill>
                  <a:srgbClr val="000000"/>
                </a:solidFill>
                <a:latin typeface="Comic Sans MS"/>
                <a:ea typeface="Comic Sans MS"/>
                <a:cs typeface="Comic Sans MS"/>
                <a:sym typeface="Comic Sans MS"/>
              </a:defRPr>
            </a:lvl8pPr>
            <a:lvl9pPr indent="-317500" lvl="8" marL="4114800">
              <a:spcBef>
                <a:spcPts val="1600"/>
              </a:spcBef>
              <a:spcAft>
                <a:spcPts val="1600"/>
              </a:spcAft>
              <a:buClr>
                <a:srgbClr val="000000"/>
              </a:buClr>
              <a:buSzPts val="1400"/>
              <a:buFont typeface="Comic Sans MS"/>
              <a:buChar char="■"/>
              <a:defRPr>
                <a:solidFill>
                  <a:srgbClr val="000000"/>
                </a:solidFill>
                <a:latin typeface="Comic Sans MS"/>
                <a:ea typeface="Comic Sans MS"/>
                <a:cs typeface="Comic Sans MS"/>
                <a:sym typeface="Comic Sans MS"/>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1pPr>
            <a:lvl2pPr lvl="1">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2pPr>
            <a:lvl3pPr lvl="2">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3pPr>
            <a:lvl4pPr lvl="3">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4pPr>
            <a:lvl5pPr lvl="4">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5pPr>
            <a:lvl6pPr lvl="5">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6pPr>
            <a:lvl7pPr lvl="6">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7pPr>
            <a:lvl8pPr lvl="7">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8pPr>
            <a:lvl9pPr lvl="8">
              <a:spcBef>
                <a:spcPts val="0"/>
              </a:spcBef>
              <a:spcAft>
                <a:spcPts val="0"/>
              </a:spcAft>
              <a:buClr>
                <a:schemeClr val="dk1"/>
              </a:buClr>
              <a:buSzPts val="2800"/>
              <a:buFont typeface="Comic Sans MS"/>
              <a:buNone/>
              <a:defRPr sz="2800">
                <a:solidFill>
                  <a:schemeClr val="dk1"/>
                </a:solidFill>
                <a:latin typeface="Comic Sans MS"/>
                <a:ea typeface="Comic Sans MS"/>
                <a:cs typeface="Comic Sans MS"/>
                <a:sym typeface="Comic Sans M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Comic Sans MS"/>
              <a:buChar char="●"/>
              <a:defRPr sz="1800">
                <a:latin typeface="Comic Sans MS"/>
                <a:ea typeface="Comic Sans MS"/>
                <a:cs typeface="Comic Sans MS"/>
                <a:sym typeface="Comic Sans MS"/>
              </a:defRPr>
            </a:lvl1pPr>
            <a:lvl2pPr indent="-317500" lvl="1" marL="914400">
              <a:lnSpc>
                <a:spcPct val="115000"/>
              </a:lnSpc>
              <a:spcBef>
                <a:spcPts val="1600"/>
              </a:spcBef>
              <a:spcAft>
                <a:spcPts val="0"/>
              </a:spcAft>
              <a:buSzPts val="1400"/>
              <a:buFont typeface="Comic Sans MS"/>
              <a:buChar char="○"/>
              <a:defRPr>
                <a:latin typeface="Comic Sans MS"/>
                <a:ea typeface="Comic Sans MS"/>
                <a:cs typeface="Comic Sans MS"/>
                <a:sym typeface="Comic Sans MS"/>
              </a:defRPr>
            </a:lvl2pPr>
            <a:lvl3pPr indent="-317500" lvl="2" marL="1371600">
              <a:lnSpc>
                <a:spcPct val="115000"/>
              </a:lnSpc>
              <a:spcBef>
                <a:spcPts val="1600"/>
              </a:spcBef>
              <a:spcAft>
                <a:spcPts val="0"/>
              </a:spcAft>
              <a:buSzPts val="1400"/>
              <a:buFont typeface="Comic Sans MS"/>
              <a:buChar char="■"/>
              <a:defRPr>
                <a:latin typeface="Comic Sans MS"/>
                <a:ea typeface="Comic Sans MS"/>
                <a:cs typeface="Comic Sans MS"/>
                <a:sym typeface="Comic Sans MS"/>
              </a:defRPr>
            </a:lvl3pPr>
            <a:lvl4pPr indent="-317500" lvl="3" marL="1828800">
              <a:lnSpc>
                <a:spcPct val="115000"/>
              </a:lnSpc>
              <a:spcBef>
                <a:spcPts val="1600"/>
              </a:spcBef>
              <a:spcAft>
                <a:spcPts val="0"/>
              </a:spcAft>
              <a:buSzPts val="1400"/>
              <a:buFont typeface="Comic Sans MS"/>
              <a:buChar char="●"/>
              <a:defRPr>
                <a:latin typeface="Comic Sans MS"/>
                <a:ea typeface="Comic Sans MS"/>
                <a:cs typeface="Comic Sans MS"/>
                <a:sym typeface="Comic Sans MS"/>
              </a:defRPr>
            </a:lvl4pPr>
            <a:lvl5pPr indent="-317500" lvl="4" marL="2286000">
              <a:lnSpc>
                <a:spcPct val="115000"/>
              </a:lnSpc>
              <a:spcBef>
                <a:spcPts val="1600"/>
              </a:spcBef>
              <a:spcAft>
                <a:spcPts val="0"/>
              </a:spcAft>
              <a:buSzPts val="1400"/>
              <a:buFont typeface="Comic Sans MS"/>
              <a:buChar char="○"/>
              <a:defRPr>
                <a:latin typeface="Comic Sans MS"/>
                <a:ea typeface="Comic Sans MS"/>
                <a:cs typeface="Comic Sans MS"/>
                <a:sym typeface="Comic Sans MS"/>
              </a:defRPr>
            </a:lvl5pPr>
            <a:lvl6pPr indent="-317500" lvl="5" marL="2743200">
              <a:lnSpc>
                <a:spcPct val="115000"/>
              </a:lnSpc>
              <a:spcBef>
                <a:spcPts val="1600"/>
              </a:spcBef>
              <a:spcAft>
                <a:spcPts val="0"/>
              </a:spcAft>
              <a:buSzPts val="1400"/>
              <a:buFont typeface="Comic Sans MS"/>
              <a:buChar char="■"/>
              <a:defRPr>
                <a:latin typeface="Comic Sans MS"/>
                <a:ea typeface="Comic Sans MS"/>
                <a:cs typeface="Comic Sans MS"/>
                <a:sym typeface="Comic Sans MS"/>
              </a:defRPr>
            </a:lvl6pPr>
            <a:lvl7pPr indent="-317500" lvl="6" marL="3200400">
              <a:lnSpc>
                <a:spcPct val="115000"/>
              </a:lnSpc>
              <a:spcBef>
                <a:spcPts val="1600"/>
              </a:spcBef>
              <a:spcAft>
                <a:spcPts val="0"/>
              </a:spcAft>
              <a:buSzPts val="1400"/>
              <a:buFont typeface="Comic Sans MS"/>
              <a:buChar char="●"/>
              <a:defRPr>
                <a:latin typeface="Comic Sans MS"/>
                <a:ea typeface="Comic Sans MS"/>
                <a:cs typeface="Comic Sans MS"/>
                <a:sym typeface="Comic Sans MS"/>
              </a:defRPr>
            </a:lvl7pPr>
            <a:lvl8pPr indent="-317500" lvl="7" marL="3657600">
              <a:lnSpc>
                <a:spcPct val="115000"/>
              </a:lnSpc>
              <a:spcBef>
                <a:spcPts val="1600"/>
              </a:spcBef>
              <a:spcAft>
                <a:spcPts val="0"/>
              </a:spcAft>
              <a:buSzPts val="1400"/>
              <a:buFont typeface="Comic Sans MS"/>
              <a:buChar char="○"/>
              <a:defRPr>
                <a:latin typeface="Comic Sans MS"/>
                <a:ea typeface="Comic Sans MS"/>
                <a:cs typeface="Comic Sans MS"/>
                <a:sym typeface="Comic Sans MS"/>
              </a:defRPr>
            </a:lvl8pPr>
            <a:lvl9pPr indent="-317500" lvl="8" marL="4114800">
              <a:lnSpc>
                <a:spcPct val="115000"/>
              </a:lnSpc>
              <a:spcBef>
                <a:spcPts val="1600"/>
              </a:spcBef>
              <a:spcAft>
                <a:spcPts val="1600"/>
              </a:spcAft>
              <a:buSzPts val="1400"/>
              <a:buFont typeface="Comic Sans MS"/>
              <a:buChar char="■"/>
              <a:defRPr>
                <a:latin typeface="Comic Sans MS"/>
                <a:ea typeface="Comic Sans MS"/>
                <a:cs typeface="Comic Sans MS"/>
                <a:sym typeface="Comic Sans M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slide" Target="/ppt/slides/slide4.xml"/><Relationship Id="rId22" Type="http://schemas.openxmlformats.org/officeDocument/2006/relationships/slide" Target="/ppt/slides/slide6.xml"/><Relationship Id="rId21" Type="http://schemas.openxmlformats.org/officeDocument/2006/relationships/slide" Target="/ppt/slides/slide5.xml"/><Relationship Id="rId24" Type="http://schemas.openxmlformats.org/officeDocument/2006/relationships/image" Target="../media/image15.png"/><Relationship Id="rId23" Type="http://schemas.openxmlformats.org/officeDocument/2006/relationships/slide" Target="/ppt/slides/slide7.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9" Type="http://schemas.openxmlformats.org/officeDocument/2006/relationships/image" Target="../media/image20.png"/><Relationship Id="rId26" Type="http://schemas.openxmlformats.org/officeDocument/2006/relationships/image" Target="../media/image18.png"/><Relationship Id="rId25"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9.png"/><Relationship Id="rId13" Type="http://schemas.openxmlformats.org/officeDocument/2006/relationships/image" Target="../media/image13.png"/><Relationship Id="rId12" Type="http://schemas.openxmlformats.org/officeDocument/2006/relationships/image" Target="../media/image12.png"/><Relationship Id="rId15" Type="http://schemas.openxmlformats.org/officeDocument/2006/relationships/image" Target="../media/image17.png"/><Relationship Id="rId14" Type="http://schemas.openxmlformats.org/officeDocument/2006/relationships/image" Target="../media/image32.png"/><Relationship Id="rId17" Type="http://schemas.openxmlformats.org/officeDocument/2006/relationships/image" Target="../media/image10.png"/><Relationship Id="rId16" Type="http://schemas.openxmlformats.org/officeDocument/2006/relationships/image" Target="../media/image11.png"/><Relationship Id="rId19" Type="http://schemas.openxmlformats.org/officeDocument/2006/relationships/slide" Target="/ppt/slides/slide3.xml"/><Relationship Id="rId18" Type="http://schemas.openxmlformats.org/officeDocument/2006/relationships/slide" Target="/ppt/slides/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1" Type="http://schemas.openxmlformats.org/officeDocument/2006/relationships/image" Target="../media/image17.png"/><Relationship Id="rId10" Type="http://schemas.openxmlformats.org/officeDocument/2006/relationships/image" Target="../media/image26.jp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32.png"/><Relationship Id="rId14" Type="http://schemas.openxmlformats.org/officeDocument/2006/relationships/image" Target="../media/image30.png"/><Relationship Id="rId17" Type="http://schemas.openxmlformats.org/officeDocument/2006/relationships/slide" Target="/ppt/slides/slide1.xml"/><Relationship Id="rId16" Type="http://schemas.openxmlformats.org/officeDocument/2006/relationships/hyperlink" Target="https://classroom.googl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slide" Target="/ppt/slid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1" Type="http://schemas.openxmlformats.org/officeDocument/2006/relationships/image" Target="../media/image17.png"/><Relationship Id="rId10" Type="http://schemas.openxmlformats.org/officeDocument/2006/relationships/image" Target="../media/image26.jp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32.png"/><Relationship Id="rId14" Type="http://schemas.openxmlformats.org/officeDocument/2006/relationships/image" Target="../media/image30.png"/><Relationship Id="rId17" Type="http://schemas.openxmlformats.org/officeDocument/2006/relationships/slide" Target="/ppt/slides/slide1.xml"/><Relationship Id="rId16" Type="http://schemas.openxmlformats.org/officeDocument/2006/relationships/hyperlink" Target="https://classroom.googl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1" Type="http://schemas.openxmlformats.org/officeDocument/2006/relationships/image" Target="../media/image17.png"/><Relationship Id="rId10" Type="http://schemas.openxmlformats.org/officeDocument/2006/relationships/image" Target="../media/image26.jp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32.png"/><Relationship Id="rId14" Type="http://schemas.openxmlformats.org/officeDocument/2006/relationships/image" Target="../media/image30.png"/><Relationship Id="rId17" Type="http://schemas.openxmlformats.org/officeDocument/2006/relationships/slide" Target="/ppt/slides/slide1.xml"/><Relationship Id="rId16" Type="http://schemas.openxmlformats.org/officeDocument/2006/relationships/hyperlink" Target="https://classroom.googl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1" Type="http://schemas.openxmlformats.org/officeDocument/2006/relationships/image" Target="../media/image17.png"/><Relationship Id="rId10" Type="http://schemas.openxmlformats.org/officeDocument/2006/relationships/image" Target="../media/image26.jp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32.png"/><Relationship Id="rId14" Type="http://schemas.openxmlformats.org/officeDocument/2006/relationships/image" Target="../media/image30.png"/><Relationship Id="rId17" Type="http://schemas.openxmlformats.org/officeDocument/2006/relationships/slide" Target="/ppt/slides/slide1.xml"/><Relationship Id="rId16" Type="http://schemas.openxmlformats.org/officeDocument/2006/relationships/hyperlink" Target="https://classroom.googl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1" Type="http://schemas.openxmlformats.org/officeDocument/2006/relationships/image" Target="../media/image17.png"/><Relationship Id="rId10" Type="http://schemas.openxmlformats.org/officeDocument/2006/relationships/image" Target="../media/image26.jp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32.png"/><Relationship Id="rId14" Type="http://schemas.openxmlformats.org/officeDocument/2006/relationships/image" Target="../media/image30.png"/><Relationship Id="rId17" Type="http://schemas.openxmlformats.org/officeDocument/2006/relationships/slide" Target="/ppt/slides/slide1.xml"/><Relationship Id="rId16" Type="http://schemas.openxmlformats.org/officeDocument/2006/relationships/hyperlink" Target="https://classroom.googl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1" Type="http://schemas.openxmlformats.org/officeDocument/2006/relationships/image" Target="../media/image17.png"/><Relationship Id="rId10" Type="http://schemas.openxmlformats.org/officeDocument/2006/relationships/image" Target="../media/image26.jp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32.png"/><Relationship Id="rId14" Type="http://schemas.openxmlformats.org/officeDocument/2006/relationships/image" Target="../media/image30.png"/><Relationship Id="rId17" Type="http://schemas.openxmlformats.org/officeDocument/2006/relationships/slide" Target="/ppt/slides/slide1.xml"/><Relationship Id="rId16" Type="http://schemas.openxmlformats.org/officeDocument/2006/relationships/hyperlink" Target="https://classroom.googl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19.xml"/><Relationship Id="rId4" Type="http://schemas.openxmlformats.org/officeDocument/2006/relationships/slide" Target="/ppt/slides/slide18.xml"/><Relationship Id="rId9" Type="http://schemas.openxmlformats.org/officeDocument/2006/relationships/slide" Target="/ppt/slides/slide13.xml"/><Relationship Id="rId5" Type="http://schemas.openxmlformats.org/officeDocument/2006/relationships/slide" Target="/ppt/slides/slide17.xml"/><Relationship Id="rId6" Type="http://schemas.openxmlformats.org/officeDocument/2006/relationships/slide" Target="/ppt/slides/slide16.xml"/><Relationship Id="rId7" Type="http://schemas.openxmlformats.org/officeDocument/2006/relationships/slide" Target="/ppt/slides/slide15.xml"/><Relationship Id="rId8" Type="http://schemas.openxmlformats.org/officeDocument/2006/relationships/slide" Target="/ppt/slides/slide14.xml"/><Relationship Id="rId11" Type="http://schemas.openxmlformats.org/officeDocument/2006/relationships/slide" Target="/ppt/slides/slide11.xml"/><Relationship Id="rId10" Type="http://schemas.openxmlformats.org/officeDocument/2006/relationships/slide" Target="/ppt/slides/slide12.xml"/><Relationship Id="rId12" Type="http://schemas.openxmlformats.org/officeDocument/2006/relationships/slide" Target="/ppt/slides/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26.xml"/><Relationship Id="rId4" Type="http://schemas.openxmlformats.org/officeDocument/2006/relationships/slide" Target="/ppt/slides/slide25.xml"/><Relationship Id="rId9" Type="http://schemas.openxmlformats.org/officeDocument/2006/relationships/slide" Target="/ppt/slides/slide21.xml"/><Relationship Id="rId5" Type="http://schemas.openxmlformats.org/officeDocument/2006/relationships/slide" Target="/ppt/slides/slide28.xml"/><Relationship Id="rId6" Type="http://schemas.openxmlformats.org/officeDocument/2006/relationships/slide" Target="/ppt/slides/slide23.xml"/><Relationship Id="rId7" Type="http://schemas.openxmlformats.org/officeDocument/2006/relationships/slide" Target="/ppt/slides/slide27.xml"/><Relationship Id="rId8" Type="http://schemas.openxmlformats.org/officeDocument/2006/relationships/slide" Target="/ppt/slides/slide22.xml"/><Relationship Id="rId11" Type="http://schemas.openxmlformats.org/officeDocument/2006/relationships/slide" Target="/ppt/slides/slide24.xml"/><Relationship Id="rId10" Type="http://schemas.openxmlformats.org/officeDocument/2006/relationships/slide" Target="/ppt/slides/slide20.xml"/><Relationship Id="rId12" Type="http://schemas.openxmlformats.org/officeDocument/2006/relationships/slide" Target="/ppt/slides/slide2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4273600" y="-23375"/>
            <a:ext cx="4870400" cy="706150"/>
          </a:xfrm>
          <a:prstGeom prst="rect">
            <a:avLst/>
          </a:prstGeom>
          <a:noFill/>
          <a:ln>
            <a:noFill/>
          </a:ln>
        </p:spPr>
      </p:pic>
      <p:pic>
        <p:nvPicPr>
          <p:cNvPr id="55" name="Google Shape;55;p13"/>
          <p:cNvPicPr preferRelativeResize="0"/>
          <p:nvPr/>
        </p:nvPicPr>
        <p:blipFill rotWithShape="1">
          <a:blip r:embed="rId5">
            <a:alphaModFix/>
          </a:blip>
          <a:srcRect b="36200" l="0" r="0" t="0"/>
          <a:stretch/>
        </p:blipFill>
        <p:spPr>
          <a:xfrm flipH="1">
            <a:off x="1393688" y="3694100"/>
            <a:ext cx="2083025" cy="1154350"/>
          </a:xfrm>
          <a:prstGeom prst="rect">
            <a:avLst/>
          </a:prstGeom>
          <a:noFill/>
          <a:ln>
            <a:noFill/>
          </a:ln>
        </p:spPr>
      </p:pic>
      <p:pic>
        <p:nvPicPr>
          <p:cNvPr id="56" name="Google Shape;56;p13"/>
          <p:cNvPicPr preferRelativeResize="0"/>
          <p:nvPr/>
        </p:nvPicPr>
        <p:blipFill rotWithShape="1">
          <a:blip r:embed="rId5">
            <a:alphaModFix/>
          </a:blip>
          <a:srcRect b="36200" l="0" r="0" t="0"/>
          <a:stretch/>
        </p:blipFill>
        <p:spPr>
          <a:xfrm flipH="1">
            <a:off x="2051700" y="3233575"/>
            <a:ext cx="2083025" cy="1154350"/>
          </a:xfrm>
          <a:prstGeom prst="rect">
            <a:avLst/>
          </a:prstGeom>
          <a:noFill/>
          <a:ln>
            <a:noFill/>
          </a:ln>
        </p:spPr>
      </p:pic>
      <p:pic>
        <p:nvPicPr>
          <p:cNvPr id="57" name="Google Shape;57;p13"/>
          <p:cNvPicPr preferRelativeResize="0"/>
          <p:nvPr/>
        </p:nvPicPr>
        <p:blipFill rotWithShape="1">
          <a:blip r:embed="rId6">
            <a:alphaModFix/>
          </a:blip>
          <a:srcRect b="23290" l="0" r="0" t="25384"/>
          <a:stretch/>
        </p:blipFill>
        <p:spPr>
          <a:xfrm flipH="1">
            <a:off x="-129987" y="2222074"/>
            <a:ext cx="3748625" cy="1924013"/>
          </a:xfrm>
          <a:prstGeom prst="rect">
            <a:avLst/>
          </a:prstGeom>
          <a:noFill/>
          <a:ln>
            <a:noFill/>
          </a:ln>
        </p:spPr>
      </p:pic>
      <p:pic>
        <p:nvPicPr>
          <p:cNvPr id="58" name="Google Shape;58;p13"/>
          <p:cNvPicPr preferRelativeResize="0"/>
          <p:nvPr/>
        </p:nvPicPr>
        <p:blipFill rotWithShape="1">
          <a:blip r:embed="rId7">
            <a:alphaModFix/>
          </a:blip>
          <a:srcRect b="21098" l="0" r="0" t="0"/>
          <a:stretch/>
        </p:blipFill>
        <p:spPr>
          <a:xfrm flipH="1">
            <a:off x="0" y="3056850"/>
            <a:ext cx="4870400" cy="1714800"/>
          </a:xfrm>
          <a:prstGeom prst="rect">
            <a:avLst/>
          </a:prstGeom>
          <a:noFill/>
          <a:ln>
            <a:noFill/>
          </a:ln>
        </p:spPr>
      </p:pic>
      <p:pic>
        <p:nvPicPr>
          <p:cNvPr id="59" name="Google Shape;59;p13"/>
          <p:cNvPicPr preferRelativeResize="0"/>
          <p:nvPr/>
        </p:nvPicPr>
        <p:blipFill rotWithShape="1">
          <a:blip r:embed="rId8">
            <a:alphaModFix/>
          </a:blip>
          <a:srcRect b="22752" l="6991" r="5938" t="23420"/>
          <a:stretch/>
        </p:blipFill>
        <p:spPr>
          <a:xfrm>
            <a:off x="3618650" y="682763"/>
            <a:ext cx="2717550" cy="2175775"/>
          </a:xfrm>
          <a:prstGeom prst="rect">
            <a:avLst/>
          </a:prstGeom>
          <a:noFill/>
          <a:ln>
            <a:noFill/>
          </a:ln>
        </p:spPr>
      </p:pic>
      <p:pic>
        <p:nvPicPr>
          <p:cNvPr descr="Bitmoji Image" id="60" name="Google Shape;60;p13"/>
          <p:cNvPicPr preferRelativeResize="0"/>
          <p:nvPr/>
        </p:nvPicPr>
        <p:blipFill>
          <a:blip r:embed="rId9">
            <a:alphaModFix/>
          </a:blip>
          <a:stretch>
            <a:fillRect/>
          </a:stretch>
        </p:blipFill>
        <p:spPr>
          <a:xfrm>
            <a:off x="-129975" y="750400"/>
            <a:ext cx="1924000" cy="1924000"/>
          </a:xfrm>
          <a:prstGeom prst="rect">
            <a:avLst/>
          </a:prstGeom>
          <a:noFill/>
          <a:ln>
            <a:noFill/>
          </a:ln>
        </p:spPr>
      </p:pic>
      <p:pic>
        <p:nvPicPr>
          <p:cNvPr id="61" name="Google Shape;61;p13"/>
          <p:cNvPicPr preferRelativeResize="0"/>
          <p:nvPr/>
        </p:nvPicPr>
        <p:blipFill rotWithShape="1">
          <a:blip r:embed="rId10">
            <a:alphaModFix/>
          </a:blip>
          <a:srcRect b="0" l="23151" r="24136" t="0"/>
          <a:stretch/>
        </p:blipFill>
        <p:spPr>
          <a:xfrm>
            <a:off x="6620889" y="682775"/>
            <a:ext cx="2394186" cy="3536500"/>
          </a:xfrm>
          <a:prstGeom prst="rect">
            <a:avLst/>
          </a:prstGeom>
          <a:noFill/>
          <a:ln>
            <a:noFill/>
          </a:ln>
        </p:spPr>
      </p:pic>
      <p:pic>
        <p:nvPicPr>
          <p:cNvPr id="62" name="Google Shape;62;p13"/>
          <p:cNvPicPr preferRelativeResize="0"/>
          <p:nvPr/>
        </p:nvPicPr>
        <p:blipFill rotWithShape="1">
          <a:blip r:embed="rId5">
            <a:alphaModFix/>
          </a:blip>
          <a:srcRect b="36200" l="0" r="0" t="0"/>
          <a:stretch/>
        </p:blipFill>
        <p:spPr>
          <a:xfrm flipH="1">
            <a:off x="3898825" y="3538375"/>
            <a:ext cx="2083025" cy="1154350"/>
          </a:xfrm>
          <a:prstGeom prst="rect">
            <a:avLst/>
          </a:prstGeom>
          <a:noFill/>
          <a:ln>
            <a:noFill/>
          </a:ln>
        </p:spPr>
      </p:pic>
      <p:pic>
        <p:nvPicPr>
          <p:cNvPr id="63" name="Google Shape;63;p13"/>
          <p:cNvPicPr preferRelativeResize="0"/>
          <p:nvPr/>
        </p:nvPicPr>
        <p:blipFill>
          <a:blip r:embed="rId11">
            <a:alphaModFix/>
          </a:blip>
          <a:stretch>
            <a:fillRect/>
          </a:stretch>
        </p:blipFill>
        <p:spPr>
          <a:xfrm>
            <a:off x="6714775" y="817175"/>
            <a:ext cx="956325" cy="706150"/>
          </a:xfrm>
          <a:prstGeom prst="rect">
            <a:avLst/>
          </a:prstGeom>
          <a:noFill/>
          <a:ln>
            <a:noFill/>
          </a:ln>
        </p:spPr>
      </p:pic>
      <p:pic>
        <p:nvPicPr>
          <p:cNvPr id="64" name="Google Shape;64;p13"/>
          <p:cNvPicPr preferRelativeResize="0"/>
          <p:nvPr/>
        </p:nvPicPr>
        <p:blipFill>
          <a:blip r:embed="rId11">
            <a:alphaModFix/>
          </a:blip>
          <a:stretch>
            <a:fillRect/>
          </a:stretch>
        </p:blipFill>
        <p:spPr>
          <a:xfrm>
            <a:off x="7874375" y="817175"/>
            <a:ext cx="956325" cy="706150"/>
          </a:xfrm>
          <a:prstGeom prst="rect">
            <a:avLst/>
          </a:prstGeom>
          <a:noFill/>
          <a:ln>
            <a:noFill/>
          </a:ln>
        </p:spPr>
      </p:pic>
      <p:pic>
        <p:nvPicPr>
          <p:cNvPr id="65" name="Google Shape;65;p13"/>
          <p:cNvPicPr preferRelativeResize="0"/>
          <p:nvPr/>
        </p:nvPicPr>
        <p:blipFill>
          <a:blip r:embed="rId11">
            <a:alphaModFix/>
          </a:blip>
          <a:stretch>
            <a:fillRect/>
          </a:stretch>
        </p:blipFill>
        <p:spPr>
          <a:xfrm>
            <a:off x="6714775" y="1582500"/>
            <a:ext cx="956325" cy="706150"/>
          </a:xfrm>
          <a:prstGeom prst="rect">
            <a:avLst/>
          </a:prstGeom>
          <a:noFill/>
          <a:ln>
            <a:noFill/>
          </a:ln>
        </p:spPr>
      </p:pic>
      <p:pic>
        <p:nvPicPr>
          <p:cNvPr id="66" name="Google Shape;66;p13"/>
          <p:cNvPicPr preferRelativeResize="0"/>
          <p:nvPr/>
        </p:nvPicPr>
        <p:blipFill>
          <a:blip r:embed="rId11">
            <a:alphaModFix/>
          </a:blip>
          <a:stretch>
            <a:fillRect/>
          </a:stretch>
        </p:blipFill>
        <p:spPr>
          <a:xfrm>
            <a:off x="7944925" y="1582500"/>
            <a:ext cx="876675" cy="706150"/>
          </a:xfrm>
          <a:prstGeom prst="rect">
            <a:avLst/>
          </a:prstGeom>
          <a:noFill/>
          <a:ln>
            <a:noFill/>
          </a:ln>
        </p:spPr>
      </p:pic>
      <p:pic>
        <p:nvPicPr>
          <p:cNvPr id="67" name="Google Shape;67;p13"/>
          <p:cNvPicPr preferRelativeResize="0"/>
          <p:nvPr/>
        </p:nvPicPr>
        <p:blipFill>
          <a:blip r:embed="rId11">
            <a:alphaModFix/>
          </a:blip>
          <a:stretch>
            <a:fillRect/>
          </a:stretch>
        </p:blipFill>
        <p:spPr>
          <a:xfrm>
            <a:off x="6714775" y="2347825"/>
            <a:ext cx="956325" cy="706150"/>
          </a:xfrm>
          <a:prstGeom prst="rect">
            <a:avLst/>
          </a:prstGeom>
          <a:noFill/>
          <a:ln>
            <a:noFill/>
          </a:ln>
        </p:spPr>
      </p:pic>
      <p:pic>
        <p:nvPicPr>
          <p:cNvPr id="68" name="Google Shape;68;p13"/>
          <p:cNvPicPr preferRelativeResize="0"/>
          <p:nvPr/>
        </p:nvPicPr>
        <p:blipFill>
          <a:blip r:embed="rId11">
            <a:alphaModFix/>
          </a:blip>
          <a:stretch>
            <a:fillRect/>
          </a:stretch>
        </p:blipFill>
        <p:spPr>
          <a:xfrm>
            <a:off x="7865275" y="2347825"/>
            <a:ext cx="956325" cy="706150"/>
          </a:xfrm>
          <a:prstGeom prst="rect">
            <a:avLst/>
          </a:prstGeom>
          <a:noFill/>
          <a:ln>
            <a:noFill/>
          </a:ln>
        </p:spPr>
      </p:pic>
      <p:pic>
        <p:nvPicPr>
          <p:cNvPr id="69" name="Google Shape;69;p13"/>
          <p:cNvPicPr preferRelativeResize="0"/>
          <p:nvPr/>
        </p:nvPicPr>
        <p:blipFill>
          <a:blip r:embed="rId12">
            <a:alphaModFix/>
          </a:blip>
          <a:stretch>
            <a:fillRect/>
          </a:stretch>
        </p:blipFill>
        <p:spPr>
          <a:xfrm flipH="1">
            <a:off x="5660474" y="3331403"/>
            <a:ext cx="1868650" cy="1529596"/>
          </a:xfrm>
          <a:prstGeom prst="rect">
            <a:avLst/>
          </a:prstGeom>
          <a:noFill/>
          <a:ln>
            <a:noFill/>
          </a:ln>
        </p:spPr>
      </p:pic>
      <p:pic>
        <p:nvPicPr>
          <p:cNvPr id="70" name="Google Shape;70;p13"/>
          <p:cNvPicPr preferRelativeResize="0"/>
          <p:nvPr/>
        </p:nvPicPr>
        <p:blipFill>
          <a:blip r:embed="rId12">
            <a:alphaModFix/>
          </a:blip>
          <a:stretch>
            <a:fillRect/>
          </a:stretch>
        </p:blipFill>
        <p:spPr>
          <a:xfrm>
            <a:off x="7413975" y="3412425"/>
            <a:ext cx="1738416" cy="1423000"/>
          </a:xfrm>
          <a:prstGeom prst="rect">
            <a:avLst/>
          </a:prstGeom>
          <a:noFill/>
          <a:ln>
            <a:noFill/>
          </a:ln>
        </p:spPr>
      </p:pic>
      <p:pic>
        <p:nvPicPr>
          <p:cNvPr id="71" name="Google Shape;71;p13"/>
          <p:cNvPicPr preferRelativeResize="0"/>
          <p:nvPr/>
        </p:nvPicPr>
        <p:blipFill rotWithShape="1">
          <a:blip r:embed="rId13">
            <a:alphaModFix/>
          </a:blip>
          <a:srcRect b="58507" l="0" r="0" t="0"/>
          <a:stretch/>
        </p:blipFill>
        <p:spPr>
          <a:xfrm>
            <a:off x="6547950" y="4464130"/>
            <a:ext cx="2367451" cy="626100"/>
          </a:xfrm>
          <a:prstGeom prst="rect">
            <a:avLst/>
          </a:prstGeom>
          <a:noFill/>
          <a:ln>
            <a:noFill/>
          </a:ln>
        </p:spPr>
      </p:pic>
      <p:sp>
        <p:nvSpPr>
          <p:cNvPr id="72" name="Google Shape;72;p13"/>
          <p:cNvSpPr/>
          <p:nvPr/>
        </p:nvSpPr>
        <p:spPr>
          <a:xfrm>
            <a:off x="1657500" y="260800"/>
            <a:ext cx="1819200" cy="1422900"/>
          </a:xfrm>
          <a:prstGeom prst="cloudCallout">
            <a:avLst>
              <a:gd fmla="val -58677" name="adj1"/>
              <a:gd fmla="val 3059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1960050" y="578800"/>
            <a:ext cx="1280100" cy="7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Welcome to Center Cafe!</a:t>
            </a:r>
            <a:endParaRPr>
              <a:latin typeface="Comic Sans MS"/>
              <a:ea typeface="Comic Sans MS"/>
              <a:cs typeface="Comic Sans MS"/>
              <a:sym typeface="Comic Sans MS"/>
            </a:endParaRPr>
          </a:p>
        </p:txBody>
      </p:sp>
      <p:sp>
        <p:nvSpPr>
          <p:cNvPr id="74" name="Google Shape;74;p13"/>
          <p:cNvSpPr txBox="1"/>
          <p:nvPr/>
        </p:nvSpPr>
        <p:spPr>
          <a:xfrm>
            <a:off x="3775400" y="815600"/>
            <a:ext cx="2394300" cy="19239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Cookie"/>
                <a:ea typeface="Cookie"/>
                <a:cs typeface="Cookie"/>
                <a:sym typeface="Cookie"/>
              </a:rPr>
              <a:t>Center Cafe Specials!</a:t>
            </a:r>
            <a:endParaRPr b="1" sz="2800">
              <a:solidFill>
                <a:srgbClr val="FFFFFF"/>
              </a:solidFill>
              <a:latin typeface="Cookie"/>
              <a:ea typeface="Cookie"/>
              <a:cs typeface="Cookie"/>
              <a:sym typeface="Cookie"/>
            </a:endParaRPr>
          </a:p>
          <a:p>
            <a:pPr indent="0" lvl="0" marL="0" rtl="0" algn="ctr">
              <a:spcBef>
                <a:spcPts val="0"/>
              </a:spcBef>
              <a:spcAft>
                <a:spcPts val="0"/>
              </a:spcAft>
              <a:buNone/>
            </a:pPr>
            <a:r>
              <a:rPr lang="en" sz="2200">
                <a:solidFill>
                  <a:srgbClr val="FFFFFF"/>
                </a:solidFill>
                <a:latin typeface="Cookie"/>
                <a:ea typeface="Cookie"/>
                <a:cs typeface="Cookie"/>
                <a:sym typeface="Cookie"/>
              </a:rPr>
              <a:t>Tall, Skinny, Extra Sweet With Grande Activities</a:t>
            </a:r>
            <a:endParaRPr sz="2200">
              <a:solidFill>
                <a:srgbClr val="FFFFFF"/>
              </a:solidFill>
              <a:latin typeface="Cookie"/>
              <a:ea typeface="Cookie"/>
              <a:cs typeface="Cookie"/>
              <a:sym typeface="Cookie"/>
            </a:endParaRPr>
          </a:p>
          <a:p>
            <a:pPr indent="0" lvl="0" marL="0" rtl="0" algn="ctr">
              <a:spcBef>
                <a:spcPts val="0"/>
              </a:spcBef>
              <a:spcAft>
                <a:spcPts val="0"/>
              </a:spcAft>
              <a:buNone/>
            </a:pPr>
            <a:r>
              <a:rPr lang="en" sz="2200">
                <a:solidFill>
                  <a:srgbClr val="FFFFFF"/>
                </a:solidFill>
                <a:latin typeface="Cookie"/>
                <a:ea typeface="Cookie"/>
                <a:cs typeface="Cookie"/>
                <a:sym typeface="Cookie"/>
              </a:rPr>
              <a:t>What a treat!</a:t>
            </a:r>
            <a:endParaRPr sz="2200">
              <a:solidFill>
                <a:srgbClr val="FFFFFF"/>
              </a:solidFill>
              <a:latin typeface="Cookie"/>
              <a:ea typeface="Cookie"/>
              <a:cs typeface="Cookie"/>
              <a:sym typeface="Cookie"/>
            </a:endParaRPr>
          </a:p>
        </p:txBody>
      </p:sp>
      <p:pic>
        <p:nvPicPr>
          <p:cNvPr id="75" name="Google Shape;75;p13"/>
          <p:cNvPicPr preferRelativeResize="0"/>
          <p:nvPr/>
        </p:nvPicPr>
        <p:blipFill>
          <a:blip r:embed="rId14">
            <a:alphaModFix/>
          </a:blip>
          <a:stretch>
            <a:fillRect/>
          </a:stretch>
        </p:blipFill>
        <p:spPr>
          <a:xfrm>
            <a:off x="-12" y="-1"/>
            <a:ext cx="956337" cy="955625"/>
          </a:xfrm>
          <a:prstGeom prst="rect">
            <a:avLst/>
          </a:prstGeom>
          <a:noFill/>
          <a:ln>
            <a:noFill/>
          </a:ln>
        </p:spPr>
      </p:pic>
      <p:pic>
        <p:nvPicPr>
          <p:cNvPr id="76" name="Google Shape;76;p13"/>
          <p:cNvPicPr preferRelativeResize="0"/>
          <p:nvPr/>
        </p:nvPicPr>
        <p:blipFill>
          <a:blip r:embed="rId14">
            <a:alphaModFix/>
          </a:blip>
          <a:stretch>
            <a:fillRect/>
          </a:stretch>
        </p:blipFill>
        <p:spPr>
          <a:xfrm>
            <a:off x="873963" y="-1"/>
            <a:ext cx="956337" cy="955625"/>
          </a:xfrm>
          <a:prstGeom prst="rect">
            <a:avLst/>
          </a:prstGeom>
          <a:noFill/>
          <a:ln>
            <a:noFill/>
          </a:ln>
        </p:spPr>
      </p:pic>
      <p:pic>
        <p:nvPicPr>
          <p:cNvPr id="77" name="Google Shape;77;p13"/>
          <p:cNvPicPr preferRelativeResize="0"/>
          <p:nvPr/>
        </p:nvPicPr>
        <p:blipFill rotWithShape="1">
          <a:blip r:embed="rId15">
            <a:alphaModFix/>
          </a:blip>
          <a:srcRect b="0" l="22966" r="21208" t="0"/>
          <a:stretch/>
        </p:blipFill>
        <p:spPr>
          <a:xfrm>
            <a:off x="7461787" y="927619"/>
            <a:ext cx="621900" cy="637669"/>
          </a:xfrm>
          <a:prstGeom prst="rect">
            <a:avLst/>
          </a:prstGeom>
          <a:noFill/>
          <a:ln>
            <a:noFill/>
          </a:ln>
        </p:spPr>
      </p:pic>
      <p:pic>
        <p:nvPicPr>
          <p:cNvPr id="78" name="Google Shape;78;p13"/>
          <p:cNvPicPr preferRelativeResize="0"/>
          <p:nvPr/>
        </p:nvPicPr>
        <p:blipFill rotWithShape="1">
          <a:blip r:embed="rId15">
            <a:alphaModFix/>
          </a:blip>
          <a:srcRect b="0" l="22966" r="21208" t="0"/>
          <a:stretch/>
        </p:blipFill>
        <p:spPr>
          <a:xfrm>
            <a:off x="7457237" y="1687319"/>
            <a:ext cx="621900" cy="637669"/>
          </a:xfrm>
          <a:prstGeom prst="rect">
            <a:avLst/>
          </a:prstGeom>
          <a:noFill/>
          <a:ln>
            <a:noFill/>
          </a:ln>
        </p:spPr>
      </p:pic>
      <p:pic>
        <p:nvPicPr>
          <p:cNvPr id="79" name="Google Shape;79;p13"/>
          <p:cNvPicPr preferRelativeResize="0"/>
          <p:nvPr/>
        </p:nvPicPr>
        <p:blipFill>
          <a:blip r:embed="rId16">
            <a:alphaModFix/>
          </a:blip>
          <a:stretch>
            <a:fillRect/>
          </a:stretch>
        </p:blipFill>
        <p:spPr>
          <a:xfrm>
            <a:off x="1817175" y="2059023"/>
            <a:ext cx="1422900" cy="1422900"/>
          </a:xfrm>
          <a:prstGeom prst="rect">
            <a:avLst/>
          </a:prstGeom>
          <a:noFill/>
          <a:ln cap="flat" cmpd="sng" w="76200">
            <a:solidFill>
              <a:srgbClr val="FFFFFF"/>
            </a:solidFill>
            <a:prstDash val="solid"/>
            <a:round/>
            <a:headEnd len="sm" w="sm" type="none"/>
            <a:tailEnd len="sm" w="sm" type="none"/>
          </a:ln>
        </p:spPr>
      </p:pic>
      <p:pic>
        <p:nvPicPr>
          <p:cNvPr id="80" name="Google Shape;80;p13"/>
          <p:cNvPicPr preferRelativeResize="0"/>
          <p:nvPr/>
        </p:nvPicPr>
        <p:blipFill>
          <a:blip r:embed="rId17">
            <a:alphaModFix/>
          </a:blip>
          <a:stretch>
            <a:fillRect/>
          </a:stretch>
        </p:blipFill>
        <p:spPr>
          <a:xfrm>
            <a:off x="-389400" y="2624138"/>
            <a:ext cx="1924000" cy="2580212"/>
          </a:xfrm>
          <a:prstGeom prst="rect">
            <a:avLst/>
          </a:prstGeom>
          <a:noFill/>
          <a:ln>
            <a:noFill/>
          </a:ln>
        </p:spPr>
      </p:pic>
      <p:sp>
        <p:nvSpPr>
          <p:cNvPr id="81" name="Google Shape;81;p13">
            <a:hlinkClick action="ppaction://hlinksldjump" r:id="rId18"/>
          </p:cNvPr>
          <p:cNvSpPr txBox="1"/>
          <p:nvPr/>
        </p:nvSpPr>
        <p:spPr>
          <a:xfrm>
            <a:off x="7050925" y="973450"/>
            <a:ext cx="302700" cy="549900"/>
          </a:xfrm>
          <a:prstGeom prst="rect">
            <a:avLst/>
          </a:prstGeom>
          <a:solidFill>
            <a:srgbClr val="7F6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Bookman Old Style"/>
                <a:ea typeface="Bookman Old Style"/>
                <a:cs typeface="Bookman Old Style"/>
                <a:sym typeface="Bookman Old Style"/>
              </a:rPr>
              <a:t>1</a:t>
            </a:r>
            <a:endParaRPr b="1" sz="2400">
              <a:solidFill>
                <a:srgbClr val="FFFFFF"/>
              </a:solidFill>
              <a:latin typeface="Bookman Old Style"/>
              <a:ea typeface="Bookman Old Style"/>
              <a:cs typeface="Bookman Old Style"/>
              <a:sym typeface="Bookman Old Style"/>
            </a:endParaRPr>
          </a:p>
        </p:txBody>
      </p:sp>
      <p:sp>
        <p:nvSpPr>
          <p:cNvPr id="82" name="Google Shape;82;p13">
            <a:hlinkClick action="ppaction://hlinksldjump" r:id="rId19"/>
          </p:cNvPr>
          <p:cNvSpPr txBox="1"/>
          <p:nvPr/>
        </p:nvSpPr>
        <p:spPr>
          <a:xfrm>
            <a:off x="8191850" y="956400"/>
            <a:ext cx="302700" cy="549900"/>
          </a:xfrm>
          <a:prstGeom prst="rect">
            <a:avLst/>
          </a:prstGeom>
          <a:solidFill>
            <a:srgbClr val="7F6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Bookman Old Style"/>
                <a:ea typeface="Bookman Old Style"/>
                <a:cs typeface="Bookman Old Style"/>
                <a:sym typeface="Bookman Old Style"/>
              </a:rPr>
              <a:t>2</a:t>
            </a:r>
            <a:endParaRPr b="1" sz="2400">
              <a:solidFill>
                <a:srgbClr val="FFFFFF"/>
              </a:solidFill>
              <a:latin typeface="Bookman Old Style"/>
              <a:ea typeface="Bookman Old Style"/>
              <a:cs typeface="Bookman Old Style"/>
              <a:sym typeface="Bookman Old Style"/>
            </a:endParaRPr>
          </a:p>
        </p:txBody>
      </p:sp>
      <p:sp>
        <p:nvSpPr>
          <p:cNvPr id="83" name="Google Shape;83;p13">
            <a:hlinkClick action="ppaction://hlinksldjump" r:id="rId20"/>
          </p:cNvPr>
          <p:cNvSpPr txBox="1"/>
          <p:nvPr/>
        </p:nvSpPr>
        <p:spPr>
          <a:xfrm>
            <a:off x="7050925" y="1732138"/>
            <a:ext cx="302700" cy="549900"/>
          </a:xfrm>
          <a:prstGeom prst="rect">
            <a:avLst/>
          </a:prstGeom>
          <a:solidFill>
            <a:srgbClr val="7F6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Bookman Old Style"/>
                <a:ea typeface="Bookman Old Style"/>
                <a:cs typeface="Bookman Old Style"/>
                <a:sym typeface="Bookman Old Style"/>
              </a:rPr>
              <a:t>3</a:t>
            </a:r>
            <a:endParaRPr b="1" sz="2400">
              <a:solidFill>
                <a:srgbClr val="FFFFFF"/>
              </a:solidFill>
              <a:latin typeface="Bookman Old Style"/>
              <a:ea typeface="Bookman Old Style"/>
              <a:cs typeface="Bookman Old Style"/>
              <a:sym typeface="Bookman Old Style"/>
            </a:endParaRPr>
          </a:p>
        </p:txBody>
      </p:sp>
      <p:sp>
        <p:nvSpPr>
          <p:cNvPr id="84" name="Google Shape;84;p13">
            <a:hlinkClick action="ppaction://hlinksldjump" r:id="rId21"/>
          </p:cNvPr>
          <p:cNvSpPr txBox="1"/>
          <p:nvPr/>
        </p:nvSpPr>
        <p:spPr>
          <a:xfrm>
            <a:off x="8234850" y="1696450"/>
            <a:ext cx="302700" cy="549900"/>
          </a:xfrm>
          <a:prstGeom prst="rect">
            <a:avLst/>
          </a:prstGeom>
          <a:solidFill>
            <a:srgbClr val="7F6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Bookman Old Style"/>
                <a:ea typeface="Bookman Old Style"/>
                <a:cs typeface="Bookman Old Style"/>
                <a:sym typeface="Bookman Old Style"/>
              </a:rPr>
              <a:t>4</a:t>
            </a:r>
            <a:endParaRPr b="1" sz="2400">
              <a:solidFill>
                <a:srgbClr val="FFFFFF"/>
              </a:solidFill>
              <a:latin typeface="Bookman Old Style"/>
              <a:ea typeface="Bookman Old Style"/>
              <a:cs typeface="Bookman Old Style"/>
              <a:sym typeface="Bookman Old Style"/>
            </a:endParaRPr>
          </a:p>
        </p:txBody>
      </p:sp>
      <p:sp>
        <p:nvSpPr>
          <p:cNvPr id="85" name="Google Shape;85;p13">
            <a:hlinkClick action="ppaction://hlinksldjump" r:id="rId22"/>
          </p:cNvPr>
          <p:cNvSpPr txBox="1"/>
          <p:nvPr/>
        </p:nvSpPr>
        <p:spPr>
          <a:xfrm>
            <a:off x="7041575" y="2531775"/>
            <a:ext cx="302700" cy="549900"/>
          </a:xfrm>
          <a:prstGeom prst="rect">
            <a:avLst/>
          </a:prstGeom>
          <a:solidFill>
            <a:srgbClr val="7F6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Bookman Old Style"/>
                <a:ea typeface="Bookman Old Style"/>
                <a:cs typeface="Bookman Old Style"/>
                <a:sym typeface="Bookman Old Style"/>
              </a:rPr>
              <a:t>5</a:t>
            </a:r>
            <a:endParaRPr b="1" sz="2400">
              <a:solidFill>
                <a:srgbClr val="FFFFFF"/>
              </a:solidFill>
              <a:latin typeface="Bookman Old Style"/>
              <a:ea typeface="Bookman Old Style"/>
              <a:cs typeface="Bookman Old Style"/>
              <a:sym typeface="Bookman Old Style"/>
            </a:endParaRPr>
          </a:p>
        </p:txBody>
      </p:sp>
      <p:sp>
        <p:nvSpPr>
          <p:cNvPr id="86" name="Google Shape;86;p13">
            <a:hlinkClick action="ppaction://hlinksldjump" r:id="rId23"/>
          </p:cNvPr>
          <p:cNvSpPr txBox="1"/>
          <p:nvPr/>
        </p:nvSpPr>
        <p:spPr>
          <a:xfrm>
            <a:off x="8216175" y="2478225"/>
            <a:ext cx="302700" cy="549900"/>
          </a:xfrm>
          <a:prstGeom prst="rect">
            <a:avLst/>
          </a:prstGeom>
          <a:solidFill>
            <a:srgbClr val="7F6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Bookman Old Style"/>
                <a:ea typeface="Bookman Old Style"/>
                <a:cs typeface="Bookman Old Style"/>
                <a:sym typeface="Bookman Old Style"/>
              </a:rPr>
              <a:t>6</a:t>
            </a:r>
            <a:endParaRPr b="1" sz="2400">
              <a:solidFill>
                <a:srgbClr val="FFFFFF"/>
              </a:solidFill>
              <a:latin typeface="Bookman Old Style"/>
              <a:ea typeface="Bookman Old Style"/>
              <a:cs typeface="Bookman Old Style"/>
              <a:sym typeface="Bookman Old Style"/>
            </a:endParaRPr>
          </a:p>
        </p:txBody>
      </p:sp>
      <p:pic>
        <p:nvPicPr>
          <p:cNvPr descr="Bitmoji Image" id="87" name="Google Shape;87;p13"/>
          <p:cNvPicPr preferRelativeResize="0"/>
          <p:nvPr/>
        </p:nvPicPr>
        <p:blipFill>
          <a:blip r:embed="rId24">
            <a:alphaModFix/>
          </a:blip>
          <a:stretch>
            <a:fillRect/>
          </a:stretch>
        </p:blipFill>
        <p:spPr>
          <a:xfrm>
            <a:off x="6921600" y="2644275"/>
            <a:ext cx="2083025" cy="2083025"/>
          </a:xfrm>
          <a:prstGeom prst="rect">
            <a:avLst/>
          </a:prstGeom>
          <a:noFill/>
          <a:ln>
            <a:noFill/>
          </a:ln>
        </p:spPr>
      </p:pic>
      <p:pic>
        <p:nvPicPr>
          <p:cNvPr id="88" name="Google Shape;88;p13"/>
          <p:cNvPicPr preferRelativeResize="0"/>
          <p:nvPr/>
        </p:nvPicPr>
        <p:blipFill>
          <a:blip r:embed="rId25">
            <a:alphaModFix/>
          </a:blip>
          <a:stretch>
            <a:fillRect/>
          </a:stretch>
        </p:blipFill>
        <p:spPr>
          <a:xfrm>
            <a:off x="7437385" y="4085425"/>
            <a:ext cx="1070766" cy="637650"/>
          </a:xfrm>
          <a:prstGeom prst="rect">
            <a:avLst/>
          </a:prstGeom>
          <a:noFill/>
          <a:ln>
            <a:noFill/>
          </a:ln>
        </p:spPr>
      </p:pic>
      <p:pic>
        <p:nvPicPr>
          <p:cNvPr id="89" name="Google Shape;89;p13"/>
          <p:cNvPicPr preferRelativeResize="0"/>
          <p:nvPr/>
        </p:nvPicPr>
        <p:blipFill>
          <a:blip r:embed="rId26">
            <a:alphaModFix/>
          </a:blip>
          <a:stretch>
            <a:fillRect/>
          </a:stretch>
        </p:blipFill>
        <p:spPr>
          <a:xfrm>
            <a:off x="7020965" y="3984751"/>
            <a:ext cx="393000" cy="6321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2"/>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275" name="Google Shape;275;p22"/>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276" name="Google Shape;276;p22"/>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277" name="Google Shape;277;p22"/>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278" name="Google Shape;278;p22"/>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279" name="Google Shape;279;p22"/>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280" name="Google Shape;280;p22">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3"/>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286" name="Google Shape;286;p23"/>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287" name="Google Shape;287;p23"/>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288" name="Google Shape;288;p23"/>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289" name="Google Shape;289;p23"/>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290" name="Google Shape;290;p23"/>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291" name="Google Shape;291;p23">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4"/>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297" name="Google Shape;297;p24"/>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298" name="Google Shape;298;p24"/>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299" name="Google Shape;299;p24"/>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00" name="Google Shape;300;p24"/>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01" name="Google Shape;301;p24"/>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02" name="Google Shape;302;p24">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5"/>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08" name="Google Shape;308;p25"/>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09" name="Google Shape;309;p25"/>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10" name="Google Shape;310;p25"/>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11" name="Google Shape;311;p25"/>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12" name="Google Shape;312;p25"/>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13" name="Google Shape;313;p25">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6"/>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19" name="Google Shape;319;p26"/>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20" name="Google Shape;320;p26"/>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21" name="Google Shape;321;p26"/>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22" name="Google Shape;322;p26"/>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23" name="Google Shape;323;p26"/>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24" name="Google Shape;324;p26">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7"/>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30" name="Google Shape;330;p27"/>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31" name="Google Shape;331;p27"/>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32" name="Google Shape;332;p27"/>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33" name="Google Shape;333;p27"/>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34" name="Google Shape;334;p27"/>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35" name="Google Shape;335;p27">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8"/>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41" name="Google Shape;341;p28"/>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42" name="Google Shape;342;p28"/>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43" name="Google Shape;343;p28"/>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44" name="Google Shape;344;p28"/>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45" name="Google Shape;345;p28"/>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46" name="Google Shape;346;p28">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9"/>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52" name="Google Shape;352;p29"/>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53" name="Google Shape;353;p29"/>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54" name="Google Shape;354;p29"/>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55" name="Google Shape;355;p29"/>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56" name="Google Shape;356;p29"/>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57" name="Google Shape;357;p29">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0"/>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63" name="Google Shape;363;p30"/>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64" name="Google Shape;364;p30"/>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65" name="Google Shape;365;p30"/>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66" name="Google Shape;366;p30"/>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67" name="Google Shape;367;p30"/>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68" name="Google Shape;368;p30">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1"/>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74" name="Google Shape;374;p31"/>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75" name="Google Shape;375;p31"/>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76" name="Google Shape;376;p31"/>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77" name="Google Shape;377;p31"/>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78" name="Google Shape;378;p31"/>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79" name="Google Shape;379;p31">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311700" y="445025"/>
            <a:ext cx="5844600" cy="572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Center 1 - Ba-da-bing Challenge</a:t>
            </a:r>
            <a:endParaRPr/>
          </a:p>
        </p:txBody>
      </p:sp>
      <p:sp>
        <p:nvSpPr>
          <p:cNvPr id="95" name="Google Shape;95;p14"/>
          <p:cNvSpPr txBox="1"/>
          <p:nvPr>
            <p:ph idx="1" type="body"/>
          </p:nvPr>
        </p:nvSpPr>
        <p:spPr>
          <a:xfrm>
            <a:off x="311700" y="1152475"/>
            <a:ext cx="5844600" cy="2728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directions here.  You can add a picture or YouTube video to enhance the experience.</a:t>
            </a:r>
            <a:endParaRPr/>
          </a:p>
        </p:txBody>
      </p:sp>
      <p:pic>
        <p:nvPicPr>
          <p:cNvPr id="96" name="Google Shape;96;p14"/>
          <p:cNvPicPr preferRelativeResize="0"/>
          <p:nvPr/>
        </p:nvPicPr>
        <p:blipFill>
          <a:blip r:embed="rId3">
            <a:alphaModFix/>
          </a:blip>
          <a:stretch>
            <a:fillRect/>
          </a:stretch>
        </p:blipFill>
        <p:spPr>
          <a:xfrm>
            <a:off x="7413975" y="3412425"/>
            <a:ext cx="1738416" cy="1423000"/>
          </a:xfrm>
          <a:prstGeom prst="rect">
            <a:avLst/>
          </a:prstGeom>
          <a:noFill/>
          <a:ln>
            <a:noFill/>
          </a:ln>
        </p:spPr>
      </p:pic>
      <p:pic>
        <p:nvPicPr>
          <p:cNvPr descr="Bitmoji Image" id="97" name="Google Shape;97;p14"/>
          <p:cNvPicPr preferRelativeResize="0"/>
          <p:nvPr/>
        </p:nvPicPr>
        <p:blipFill>
          <a:blip r:embed="rId4">
            <a:alphaModFix/>
          </a:blip>
          <a:stretch>
            <a:fillRect/>
          </a:stretch>
        </p:blipFill>
        <p:spPr>
          <a:xfrm>
            <a:off x="6947050" y="2624375"/>
            <a:ext cx="2263675" cy="2263675"/>
          </a:xfrm>
          <a:prstGeom prst="rect">
            <a:avLst/>
          </a:prstGeom>
          <a:noFill/>
          <a:ln>
            <a:noFill/>
          </a:ln>
        </p:spPr>
      </p:pic>
      <p:pic>
        <p:nvPicPr>
          <p:cNvPr id="98" name="Google Shape;98;p14"/>
          <p:cNvPicPr preferRelativeResize="0"/>
          <p:nvPr/>
        </p:nvPicPr>
        <p:blipFill rotWithShape="1">
          <a:blip r:embed="rId5">
            <a:alphaModFix/>
          </a:blip>
          <a:srcRect b="0" l="0" r="0" t="0"/>
          <a:stretch/>
        </p:blipFill>
        <p:spPr>
          <a:xfrm>
            <a:off x="6764825" y="556475"/>
            <a:ext cx="2252050" cy="2487625"/>
          </a:xfrm>
          <a:prstGeom prst="rect">
            <a:avLst/>
          </a:prstGeom>
          <a:noFill/>
          <a:ln>
            <a:noFill/>
          </a:ln>
        </p:spPr>
      </p:pic>
      <p:pic>
        <p:nvPicPr>
          <p:cNvPr id="99" name="Google Shape;99;p14"/>
          <p:cNvPicPr preferRelativeResize="0"/>
          <p:nvPr/>
        </p:nvPicPr>
        <p:blipFill rotWithShape="1">
          <a:blip r:embed="rId6">
            <a:alphaModFix/>
          </a:blip>
          <a:srcRect b="24642" l="0" r="0" t="0"/>
          <a:stretch/>
        </p:blipFill>
        <p:spPr>
          <a:xfrm flipH="1">
            <a:off x="3277525" y="-16325"/>
            <a:ext cx="3450375" cy="687675"/>
          </a:xfrm>
          <a:prstGeom prst="rect">
            <a:avLst/>
          </a:prstGeom>
          <a:noFill/>
          <a:ln>
            <a:noFill/>
          </a:ln>
        </p:spPr>
      </p:pic>
      <p:pic>
        <p:nvPicPr>
          <p:cNvPr id="100" name="Google Shape;100;p14"/>
          <p:cNvPicPr preferRelativeResize="0"/>
          <p:nvPr/>
        </p:nvPicPr>
        <p:blipFill rotWithShape="1">
          <a:blip r:embed="rId7">
            <a:alphaModFix/>
          </a:blip>
          <a:srcRect b="0" l="0" r="0" t="0"/>
          <a:stretch/>
        </p:blipFill>
        <p:spPr>
          <a:xfrm>
            <a:off x="7123100" y="723572"/>
            <a:ext cx="1420024" cy="417290"/>
          </a:xfrm>
          <a:prstGeom prst="rect">
            <a:avLst/>
          </a:prstGeom>
          <a:noFill/>
          <a:ln>
            <a:noFill/>
          </a:ln>
        </p:spPr>
      </p:pic>
      <p:pic>
        <p:nvPicPr>
          <p:cNvPr id="101" name="Google Shape;101;p14"/>
          <p:cNvPicPr preferRelativeResize="0"/>
          <p:nvPr/>
        </p:nvPicPr>
        <p:blipFill>
          <a:blip r:embed="rId8">
            <a:alphaModFix/>
          </a:blip>
          <a:stretch>
            <a:fillRect/>
          </a:stretch>
        </p:blipFill>
        <p:spPr>
          <a:xfrm>
            <a:off x="6771975" y="1140850"/>
            <a:ext cx="940925" cy="718600"/>
          </a:xfrm>
          <a:prstGeom prst="rect">
            <a:avLst/>
          </a:prstGeom>
          <a:noFill/>
          <a:ln>
            <a:noFill/>
          </a:ln>
        </p:spPr>
      </p:pic>
      <p:pic>
        <p:nvPicPr>
          <p:cNvPr id="102" name="Google Shape;102;p14"/>
          <p:cNvPicPr preferRelativeResize="0"/>
          <p:nvPr/>
        </p:nvPicPr>
        <p:blipFill>
          <a:blip r:embed="rId8">
            <a:alphaModFix/>
          </a:blip>
          <a:stretch>
            <a:fillRect/>
          </a:stretch>
        </p:blipFill>
        <p:spPr>
          <a:xfrm>
            <a:off x="7055212" y="1140850"/>
            <a:ext cx="940925" cy="718600"/>
          </a:xfrm>
          <a:prstGeom prst="rect">
            <a:avLst/>
          </a:prstGeom>
          <a:noFill/>
          <a:ln>
            <a:noFill/>
          </a:ln>
        </p:spPr>
      </p:pic>
      <p:pic>
        <p:nvPicPr>
          <p:cNvPr id="103" name="Google Shape;103;p14"/>
          <p:cNvPicPr preferRelativeResize="0"/>
          <p:nvPr/>
        </p:nvPicPr>
        <p:blipFill rotWithShape="1">
          <a:blip r:embed="rId9">
            <a:alphaModFix/>
          </a:blip>
          <a:srcRect b="0" l="13941" r="13710" t="0"/>
          <a:stretch/>
        </p:blipFill>
        <p:spPr>
          <a:xfrm>
            <a:off x="7860950" y="1096360"/>
            <a:ext cx="1028149" cy="722715"/>
          </a:xfrm>
          <a:prstGeom prst="rect">
            <a:avLst/>
          </a:prstGeom>
          <a:noFill/>
          <a:ln>
            <a:noFill/>
          </a:ln>
        </p:spPr>
      </p:pic>
      <p:pic>
        <p:nvPicPr>
          <p:cNvPr id="104" name="Google Shape;104;p14"/>
          <p:cNvPicPr preferRelativeResize="0"/>
          <p:nvPr/>
        </p:nvPicPr>
        <p:blipFill>
          <a:blip r:embed="rId10">
            <a:alphaModFix/>
          </a:blip>
          <a:stretch>
            <a:fillRect/>
          </a:stretch>
        </p:blipFill>
        <p:spPr>
          <a:xfrm>
            <a:off x="7547013" y="1940490"/>
            <a:ext cx="687674" cy="688747"/>
          </a:xfrm>
          <a:prstGeom prst="rect">
            <a:avLst/>
          </a:prstGeom>
          <a:noFill/>
          <a:ln cap="flat" cmpd="sng" w="38100">
            <a:solidFill>
              <a:srgbClr val="000000"/>
            </a:solidFill>
            <a:prstDash val="solid"/>
            <a:round/>
            <a:headEnd len="sm" w="sm" type="none"/>
            <a:tailEnd len="sm" w="sm" type="none"/>
          </a:ln>
        </p:spPr>
      </p:pic>
      <p:pic>
        <p:nvPicPr>
          <p:cNvPr id="105" name="Google Shape;105;p14"/>
          <p:cNvPicPr preferRelativeResize="0"/>
          <p:nvPr/>
        </p:nvPicPr>
        <p:blipFill rotWithShape="1">
          <a:blip r:embed="rId11">
            <a:alphaModFix/>
          </a:blip>
          <a:srcRect b="0" l="22966" r="21208" t="0"/>
          <a:stretch/>
        </p:blipFill>
        <p:spPr>
          <a:xfrm>
            <a:off x="8224227" y="2007327"/>
            <a:ext cx="659849" cy="681000"/>
          </a:xfrm>
          <a:prstGeom prst="rect">
            <a:avLst/>
          </a:prstGeom>
          <a:noFill/>
          <a:ln>
            <a:noFill/>
          </a:ln>
        </p:spPr>
      </p:pic>
      <p:pic>
        <p:nvPicPr>
          <p:cNvPr id="106" name="Google Shape;106;p14"/>
          <p:cNvPicPr preferRelativeResize="0"/>
          <p:nvPr/>
        </p:nvPicPr>
        <p:blipFill rotWithShape="1">
          <a:blip r:embed="rId11">
            <a:alphaModFix/>
          </a:blip>
          <a:srcRect b="0" l="22966" r="21208" t="0"/>
          <a:stretch/>
        </p:blipFill>
        <p:spPr>
          <a:xfrm>
            <a:off x="6912514" y="1995914"/>
            <a:ext cx="659849" cy="681000"/>
          </a:xfrm>
          <a:prstGeom prst="rect">
            <a:avLst/>
          </a:prstGeom>
          <a:noFill/>
          <a:ln>
            <a:noFill/>
          </a:ln>
        </p:spPr>
      </p:pic>
      <p:pic>
        <p:nvPicPr>
          <p:cNvPr id="107" name="Google Shape;107;p14"/>
          <p:cNvPicPr preferRelativeResize="0"/>
          <p:nvPr/>
        </p:nvPicPr>
        <p:blipFill rotWithShape="1">
          <a:blip r:embed="rId12">
            <a:alphaModFix/>
          </a:blip>
          <a:srcRect b="0" l="17806" r="13521" t="0"/>
          <a:stretch/>
        </p:blipFill>
        <p:spPr>
          <a:xfrm>
            <a:off x="7700238" y="1237201"/>
            <a:ext cx="416825" cy="606925"/>
          </a:xfrm>
          <a:prstGeom prst="rect">
            <a:avLst/>
          </a:prstGeom>
          <a:noFill/>
          <a:ln>
            <a:noFill/>
          </a:ln>
        </p:spPr>
      </p:pic>
      <p:pic>
        <p:nvPicPr>
          <p:cNvPr id="108" name="Google Shape;108;p14"/>
          <p:cNvPicPr preferRelativeResize="0"/>
          <p:nvPr/>
        </p:nvPicPr>
        <p:blipFill rotWithShape="1">
          <a:blip r:embed="rId6">
            <a:alphaModFix/>
          </a:blip>
          <a:srcRect b="24402" l="0" r="0" t="0"/>
          <a:stretch/>
        </p:blipFill>
        <p:spPr>
          <a:xfrm>
            <a:off x="-22675" y="0"/>
            <a:ext cx="3300201" cy="687675"/>
          </a:xfrm>
          <a:prstGeom prst="rect">
            <a:avLst/>
          </a:prstGeom>
          <a:noFill/>
          <a:ln>
            <a:noFill/>
          </a:ln>
        </p:spPr>
      </p:pic>
      <p:pic>
        <p:nvPicPr>
          <p:cNvPr id="109" name="Google Shape;109;p14"/>
          <p:cNvPicPr preferRelativeResize="0"/>
          <p:nvPr/>
        </p:nvPicPr>
        <p:blipFill rotWithShape="1">
          <a:blip r:embed="rId6">
            <a:alphaModFix/>
          </a:blip>
          <a:srcRect b="32700" l="0" r="3119" t="0"/>
          <a:stretch/>
        </p:blipFill>
        <p:spPr>
          <a:xfrm>
            <a:off x="6629413" y="-28724"/>
            <a:ext cx="2477876" cy="745100"/>
          </a:xfrm>
          <a:prstGeom prst="rect">
            <a:avLst/>
          </a:prstGeom>
          <a:noFill/>
          <a:ln>
            <a:noFill/>
          </a:ln>
        </p:spPr>
      </p:pic>
      <p:pic>
        <p:nvPicPr>
          <p:cNvPr id="110" name="Google Shape;110;p14"/>
          <p:cNvPicPr preferRelativeResize="0"/>
          <p:nvPr/>
        </p:nvPicPr>
        <p:blipFill rotWithShape="1">
          <a:blip r:embed="rId13">
            <a:alphaModFix/>
          </a:blip>
          <a:srcRect b="46314" l="0" r="0" t="0"/>
          <a:stretch/>
        </p:blipFill>
        <p:spPr>
          <a:xfrm>
            <a:off x="1610942" y="4015425"/>
            <a:ext cx="5922107" cy="1074075"/>
          </a:xfrm>
          <a:prstGeom prst="rect">
            <a:avLst/>
          </a:prstGeom>
          <a:noFill/>
          <a:ln>
            <a:noFill/>
          </a:ln>
        </p:spPr>
      </p:pic>
      <p:pic>
        <p:nvPicPr>
          <p:cNvPr id="111" name="Google Shape;111;p14"/>
          <p:cNvPicPr preferRelativeResize="0"/>
          <p:nvPr/>
        </p:nvPicPr>
        <p:blipFill>
          <a:blip r:embed="rId14">
            <a:alphaModFix/>
          </a:blip>
          <a:stretch>
            <a:fillRect/>
          </a:stretch>
        </p:blipFill>
        <p:spPr>
          <a:xfrm>
            <a:off x="-367925" y="2776517"/>
            <a:ext cx="1978875" cy="2312971"/>
          </a:xfrm>
          <a:prstGeom prst="rect">
            <a:avLst/>
          </a:prstGeom>
          <a:noFill/>
          <a:ln>
            <a:noFill/>
          </a:ln>
        </p:spPr>
      </p:pic>
      <p:pic>
        <p:nvPicPr>
          <p:cNvPr id="112" name="Google Shape;112;p14"/>
          <p:cNvPicPr preferRelativeResize="0"/>
          <p:nvPr/>
        </p:nvPicPr>
        <p:blipFill>
          <a:blip r:embed="rId15">
            <a:alphaModFix/>
          </a:blip>
          <a:stretch>
            <a:fillRect/>
          </a:stretch>
        </p:blipFill>
        <p:spPr>
          <a:xfrm>
            <a:off x="6156300" y="-27451"/>
            <a:ext cx="956337" cy="955625"/>
          </a:xfrm>
          <a:prstGeom prst="rect">
            <a:avLst/>
          </a:prstGeom>
          <a:noFill/>
          <a:ln>
            <a:noFill/>
          </a:ln>
        </p:spPr>
      </p:pic>
      <p:sp>
        <p:nvSpPr>
          <p:cNvPr id="113" name="Google Shape;113;p14">
            <a:hlinkClick r:id="rId16"/>
          </p:cNvPr>
          <p:cNvSpPr/>
          <p:nvPr/>
        </p:nvSpPr>
        <p:spPr>
          <a:xfrm>
            <a:off x="6934225" y="4344325"/>
            <a:ext cx="2131500" cy="745200"/>
          </a:xfrm>
          <a:prstGeom prst="rightArrow">
            <a:avLst>
              <a:gd fmla="val 50000" name="adj1"/>
              <a:gd fmla="val 50000" name="adj2"/>
            </a:avLst>
          </a:prstGeom>
          <a:solidFill>
            <a:schemeClr val="accent2"/>
          </a:solidFill>
          <a:ln cap="flat" cmpd="sng" w="38100">
            <a:solidFill>
              <a:srgbClr val="FFFFFF"/>
            </a:solidFill>
            <a:prstDash val="solid"/>
            <a:round/>
            <a:headEnd len="sm" w="sm" type="none"/>
            <a:tailEnd len="sm" w="sm" type="none"/>
          </a:ln>
          <a:effectLst>
            <a:outerShdw rotWithShape="0" algn="bl" dir="3660000" dist="5715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ammetto One"/>
                <a:ea typeface="Rammetto One"/>
                <a:cs typeface="Rammetto One"/>
                <a:sym typeface="Rammetto One"/>
              </a:rPr>
              <a:t>GOOGLE CLASSROOM</a:t>
            </a:r>
            <a:endParaRPr sz="1200">
              <a:solidFill>
                <a:srgbClr val="FFFFFF"/>
              </a:solidFill>
              <a:latin typeface="Rammetto One"/>
              <a:ea typeface="Rammetto One"/>
              <a:cs typeface="Rammetto One"/>
              <a:sym typeface="Rammetto One"/>
            </a:endParaRPr>
          </a:p>
        </p:txBody>
      </p:sp>
      <p:sp>
        <p:nvSpPr>
          <p:cNvPr id="114" name="Google Shape;114;p14">
            <a:hlinkClick action="ppaction://hlinksldjump" r:id="rId17"/>
          </p:cNvPr>
          <p:cNvSpPr/>
          <p:nvPr/>
        </p:nvSpPr>
        <p:spPr>
          <a:xfrm flipH="1">
            <a:off x="6385875" y="2828725"/>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85" name="Google Shape;385;p32"/>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86" name="Google Shape;386;p32"/>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87" name="Google Shape;387;p32"/>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88" name="Google Shape;388;p32"/>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389" name="Google Shape;389;p32"/>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390" name="Google Shape;390;p32">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3"/>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396" name="Google Shape;396;p33"/>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397" name="Google Shape;397;p33"/>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398" name="Google Shape;398;p33"/>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399" name="Google Shape;399;p33"/>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00" name="Google Shape;400;p33"/>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01" name="Google Shape;401;p33">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4"/>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07" name="Google Shape;407;p34"/>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08" name="Google Shape;408;p34"/>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09" name="Google Shape;409;p34"/>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10" name="Google Shape;410;p34"/>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11" name="Google Shape;411;p34"/>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12" name="Google Shape;412;p34">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5"/>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18" name="Google Shape;418;p35"/>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19" name="Google Shape;419;p35"/>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20" name="Google Shape;420;p35"/>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21" name="Google Shape;421;p35"/>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22" name="Google Shape;422;p35"/>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23" name="Google Shape;423;p35">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6"/>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29" name="Google Shape;429;p36"/>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30" name="Google Shape;430;p36"/>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31" name="Google Shape;431;p36"/>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32" name="Google Shape;432;p36"/>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33" name="Google Shape;433;p36"/>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34" name="Google Shape;434;p36">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7"/>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40" name="Google Shape;440;p37"/>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41" name="Google Shape;441;p37"/>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42" name="Google Shape;442;p37"/>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43" name="Google Shape;443;p37"/>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44" name="Google Shape;444;p37"/>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45" name="Google Shape;445;p37">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8"/>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51" name="Google Shape;451;p38"/>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52" name="Google Shape;452;p38"/>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53" name="Google Shape;453;p38"/>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54" name="Google Shape;454;p38"/>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55" name="Google Shape;455;p38"/>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56" name="Google Shape;456;p38">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9"/>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62" name="Google Shape;462;p39"/>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63" name="Google Shape;463;p39"/>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64" name="Google Shape;464;p39"/>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65" name="Google Shape;465;p39"/>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66" name="Google Shape;466;p39"/>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67" name="Google Shape;467;p39">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0"/>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73" name="Google Shape;473;p40"/>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74" name="Google Shape;474;p40"/>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75" name="Google Shape;475;p40"/>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76" name="Google Shape;476;p40"/>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77" name="Google Shape;477;p40"/>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78" name="Google Shape;478;p40">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1"/>
          <p:cNvSpPr txBox="1"/>
          <p:nvPr>
            <p:ph type="title"/>
          </p:nvPr>
        </p:nvSpPr>
        <p:spPr>
          <a:xfrm>
            <a:off x="311700" y="445025"/>
            <a:ext cx="384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Work</a:t>
            </a:r>
            <a:endParaRPr/>
          </a:p>
        </p:txBody>
      </p:sp>
      <p:sp>
        <p:nvSpPr>
          <p:cNvPr id="484" name="Google Shape;484;p41"/>
          <p:cNvSpPr txBox="1"/>
          <p:nvPr>
            <p:ph idx="1" type="body"/>
          </p:nvPr>
        </p:nvSpPr>
        <p:spPr>
          <a:xfrm>
            <a:off x="311700" y="1152475"/>
            <a:ext cx="8520600" cy="301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revised section here.</a:t>
            </a:r>
            <a:endParaRPr/>
          </a:p>
        </p:txBody>
      </p:sp>
      <p:sp>
        <p:nvSpPr>
          <p:cNvPr id="485" name="Google Shape;485;p41"/>
          <p:cNvSpPr/>
          <p:nvPr/>
        </p:nvSpPr>
        <p:spPr>
          <a:xfrm>
            <a:off x="6862688" y="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pic>
        <p:nvPicPr>
          <p:cNvPr id="486" name="Google Shape;486;p41"/>
          <p:cNvPicPr preferRelativeResize="0"/>
          <p:nvPr/>
        </p:nvPicPr>
        <p:blipFill rotWithShape="1">
          <a:blip r:embed="rId3">
            <a:alphaModFix/>
          </a:blip>
          <a:srcRect b="46314" l="0" r="0" t="0"/>
          <a:stretch/>
        </p:blipFill>
        <p:spPr>
          <a:xfrm>
            <a:off x="1610942" y="4015425"/>
            <a:ext cx="5922107" cy="1074075"/>
          </a:xfrm>
          <a:prstGeom prst="rect">
            <a:avLst/>
          </a:prstGeom>
          <a:noFill/>
          <a:ln>
            <a:noFill/>
          </a:ln>
        </p:spPr>
      </p:pic>
      <p:pic>
        <p:nvPicPr>
          <p:cNvPr id="487" name="Google Shape;487;p41"/>
          <p:cNvPicPr preferRelativeResize="0"/>
          <p:nvPr/>
        </p:nvPicPr>
        <p:blipFill rotWithShape="1">
          <a:blip r:embed="rId4">
            <a:alphaModFix/>
          </a:blip>
          <a:srcRect b="0" l="0" r="0" t="0"/>
          <a:stretch/>
        </p:blipFill>
        <p:spPr>
          <a:xfrm flipH="1">
            <a:off x="6958476" y="2568167"/>
            <a:ext cx="2252050" cy="2505834"/>
          </a:xfrm>
          <a:prstGeom prst="rect">
            <a:avLst/>
          </a:prstGeom>
          <a:noFill/>
          <a:ln>
            <a:noFill/>
          </a:ln>
        </p:spPr>
      </p:pic>
      <p:pic>
        <p:nvPicPr>
          <p:cNvPr descr="Bitmoji Image" id="488" name="Google Shape;488;p41"/>
          <p:cNvPicPr preferRelativeResize="0"/>
          <p:nvPr/>
        </p:nvPicPr>
        <p:blipFill>
          <a:blip r:embed="rId5">
            <a:alphaModFix/>
          </a:blip>
          <a:stretch>
            <a:fillRect/>
          </a:stretch>
        </p:blipFill>
        <p:spPr>
          <a:xfrm>
            <a:off x="6523050" y="2173125"/>
            <a:ext cx="2687475" cy="2687475"/>
          </a:xfrm>
          <a:prstGeom prst="rect">
            <a:avLst/>
          </a:prstGeom>
          <a:noFill/>
          <a:ln>
            <a:noFill/>
          </a:ln>
        </p:spPr>
      </p:pic>
      <p:sp>
        <p:nvSpPr>
          <p:cNvPr id="489" name="Google Shape;489;p41">
            <a:hlinkClick action="ppaction://hlinksldjump" r:id="rId6"/>
          </p:cNvPr>
          <p:cNvSpPr/>
          <p:nvPr/>
        </p:nvSpPr>
        <p:spPr>
          <a:xfrm flipH="1">
            <a:off x="6295850" y="1992900"/>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311700" y="445025"/>
            <a:ext cx="5844600" cy="572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Center 2 - Snapshot Challenge</a:t>
            </a:r>
            <a:endParaRPr/>
          </a:p>
        </p:txBody>
      </p:sp>
      <p:sp>
        <p:nvSpPr>
          <p:cNvPr id="120" name="Google Shape;120;p15"/>
          <p:cNvSpPr txBox="1"/>
          <p:nvPr>
            <p:ph idx="1" type="body"/>
          </p:nvPr>
        </p:nvSpPr>
        <p:spPr>
          <a:xfrm>
            <a:off x="311700" y="1152475"/>
            <a:ext cx="5844600" cy="2728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directions here.  You can add a picture or YouTube video to enhance the experience.</a:t>
            </a:r>
            <a:endParaRPr/>
          </a:p>
        </p:txBody>
      </p:sp>
      <p:pic>
        <p:nvPicPr>
          <p:cNvPr id="121" name="Google Shape;121;p15"/>
          <p:cNvPicPr preferRelativeResize="0"/>
          <p:nvPr/>
        </p:nvPicPr>
        <p:blipFill>
          <a:blip r:embed="rId3">
            <a:alphaModFix/>
          </a:blip>
          <a:stretch>
            <a:fillRect/>
          </a:stretch>
        </p:blipFill>
        <p:spPr>
          <a:xfrm>
            <a:off x="7413975" y="3412425"/>
            <a:ext cx="1738416" cy="1423000"/>
          </a:xfrm>
          <a:prstGeom prst="rect">
            <a:avLst/>
          </a:prstGeom>
          <a:noFill/>
          <a:ln>
            <a:noFill/>
          </a:ln>
        </p:spPr>
      </p:pic>
      <p:pic>
        <p:nvPicPr>
          <p:cNvPr descr="Bitmoji Image" id="122" name="Google Shape;122;p15"/>
          <p:cNvPicPr preferRelativeResize="0"/>
          <p:nvPr/>
        </p:nvPicPr>
        <p:blipFill>
          <a:blip r:embed="rId4">
            <a:alphaModFix/>
          </a:blip>
          <a:stretch>
            <a:fillRect/>
          </a:stretch>
        </p:blipFill>
        <p:spPr>
          <a:xfrm>
            <a:off x="6947050" y="2624375"/>
            <a:ext cx="2263675" cy="2263675"/>
          </a:xfrm>
          <a:prstGeom prst="rect">
            <a:avLst/>
          </a:prstGeom>
          <a:noFill/>
          <a:ln>
            <a:noFill/>
          </a:ln>
        </p:spPr>
      </p:pic>
      <p:pic>
        <p:nvPicPr>
          <p:cNvPr id="123" name="Google Shape;123;p15"/>
          <p:cNvPicPr preferRelativeResize="0"/>
          <p:nvPr/>
        </p:nvPicPr>
        <p:blipFill rotWithShape="1">
          <a:blip r:embed="rId5">
            <a:alphaModFix/>
          </a:blip>
          <a:srcRect b="0" l="0" r="0" t="0"/>
          <a:stretch/>
        </p:blipFill>
        <p:spPr>
          <a:xfrm>
            <a:off x="6764825" y="556475"/>
            <a:ext cx="2252050" cy="2487625"/>
          </a:xfrm>
          <a:prstGeom prst="rect">
            <a:avLst/>
          </a:prstGeom>
          <a:noFill/>
          <a:ln>
            <a:noFill/>
          </a:ln>
        </p:spPr>
      </p:pic>
      <p:pic>
        <p:nvPicPr>
          <p:cNvPr id="124" name="Google Shape;124;p15"/>
          <p:cNvPicPr preferRelativeResize="0"/>
          <p:nvPr/>
        </p:nvPicPr>
        <p:blipFill rotWithShape="1">
          <a:blip r:embed="rId6">
            <a:alphaModFix/>
          </a:blip>
          <a:srcRect b="24642" l="0" r="0" t="0"/>
          <a:stretch/>
        </p:blipFill>
        <p:spPr>
          <a:xfrm flipH="1">
            <a:off x="3277525" y="-16325"/>
            <a:ext cx="3450375" cy="687675"/>
          </a:xfrm>
          <a:prstGeom prst="rect">
            <a:avLst/>
          </a:prstGeom>
          <a:noFill/>
          <a:ln>
            <a:noFill/>
          </a:ln>
        </p:spPr>
      </p:pic>
      <p:pic>
        <p:nvPicPr>
          <p:cNvPr id="125" name="Google Shape;125;p15"/>
          <p:cNvPicPr preferRelativeResize="0"/>
          <p:nvPr/>
        </p:nvPicPr>
        <p:blipFill rotWithShape="1">
          <a:blip r:embed="rId7">
            <a:alphaModFix/>
          </a:blip>
          <a:srcRect b="0" l="0" r="0" t="0"/>
          <a:stretch/>
        </p:blipFill>
        <p:spPr>
          <a:xfrm>
            <a:off x="7123100" y="723572"/>
            <a:ext cx="1420024" cy="417290"/>
          </a:xfrm>
          <a:prstGeom prst="rect">
            <a:avLst/>
          </a:prstGeom>
          <a:noFill/>
          <a:ln>
            <a:noFill/>
          </a:ln>
        </p:spPr>
      </p:pic>
      <p:pic>
        <p:nvPicPr>
          <p:cNvPr id="126" name="Google Shape;126;p15"/>
          <p:cNvPicPr preferRelativeResize="0"/>
          <p:nvPr/>
        </p:nvPicPr>
        <p:blipFill>
          <a:blip r:embed="rId8">
            <a:alphaModFix/>
          </a:blip>
          <a:stretch>
            <a:fillRect/>
          </a:stretch>
        </p:blipFill>
        <p:spPr>
          <a:xfrm>
            <a:off x="6771975" y="1140850"/>
            <a:ext cx="940925" cy="718600"/>
          </a:xfrm>
          <a:prstGeom prst="rect">
            <a:avLst/>
          </a:prstGeom>
          <a:noFill/>
          <a:ln>
            <a:noFill/>
          </a:ln>
        </p:spPr>
      </p:pic>
      <p:pic>
        <p:nvPicPr>
          <p:cNvPr id="127" name="Google Shape;127;p15"/>
          <p:cNvPicPr preferRelativeResize="0"/>
          <p:nvPr/>
        </p:nvPicPr>
        <p:blipFill>
          <a:blip r:embed="rId8">
            <a:alphaModFix/>
          </a:blip>
          <a:stretch>
            <a:fillRect/>
          </a:stretch>
        </p:blipFill>
        <p:spPr>
          <a:xfrm>
            <a:off x="7055212" y="1140850"/>
            <a:ext cx="940925" cy="718600"/>
          </a:xfrm>
          <a:prstGeom prst="rect">
            <a:avLst/>
          </a:prstGeom>
          <a:noFill/>
          <a:ln>
            <a:noFill/>
          </a:ln>
        </p:spPr>
      </p:pic>
      <p:pic>
        <p:nvPicPr>
          <p:cNvPr id="128" name="Google Shape;128;p15"/>
          <p:cNvPicPr preferRelativeResize="0"/>
          <p:nvPr/>
        </p:nvPicPr>
        <p:blipFill rotWithShape="1">
          <a:blip r:embed="rId9">
            <a:alphaModFix/>
          </a:blip>
          <a:srcRect b="0" l="13941" r="13710" t="0"/>
          <a:stretch/>
        </p:blipFill>
        <p:spPr>
          <a:xfrm>
            <a:off x="7860950" y="1096360"/>
            <a:ext cx="1028149" cy="722715"/>
          </a:xfrm>
          <a:prstGeom prst="rect">
            <a:avLst/>
          </a:prstGeom>
          <a:noFill/>
          <a:ln>
            <a:noFill/>
          </a:ln>
        </p:spPr>
      </p:pic>
      <p:pic>
        <p:nvPicPr>
          <p:cNvPr id="129" name="Google Shape;129;p15"/>
          <p:cNvPicPr preferRelativeResize="0"/>
          <p:nvPr/>
        </p:nvPicPr>
        <p:blipFill>
          <a:blip r:embed="rId10">
            <a:alphaModFix/>
          </a:blip>
          <a:stretch>
            <a:fillRect/>
          </a:stretch>
        </p:blipFill>
        <p:spPr>
          <a:xfrm>
            <a:off x="7547013" y="1940490"/>
            <a:ext cx="687674" cy="688747"/>
          </a:xfrm>
          <a:prstGeom prst="rect">
            <a:avLst/>
          </a:prstGeom>
          <a:noFill/>
          <a:ln cap="flat" cmpd="sng" w="38100">
            <a:solidFill>
              <a:srgbClr val="000000"/>
            </a:solidFill>
            <a:prstDash val="solid"/>
            <a:round/>
            <a:headEnd len="sm" w="sm" type="none"/>
            <a:tailEnd len="sm" w="sm" type="none"/>
          </a:ln>
        </p:spPr>
      </p:pic>
      <p:pic>
        <p:nvPicPr>
          <p:cNvPr id="130" name="Google Shape;130;p15"/>
          <p:cNvPicPr preferRelativeResize="0"/>
          <p:nvPr/>
        </p:nvPicPr>
        <p:blipFill rotWithShape="1">
          <a:blip r:embed="rId11">
            <a:alphaModFix/>
          </a:blip>
          <a:srcRect b="0" l="22966" r="21208" t="0"/>
          <a:stretch/>
        </p:blipFill>
        <p:spPr>
          <a:xfrm>
            <a:off x="8224227" y="2007327"/>
            <a:ext cx="659849" cy="681000"/>
          </a:xfrm>
          <a:prstGeom prst="rect">
            <a:avLst/>
          </a:prstGeom>
          <a:noFill/>
          <a:ln>
            <a:noFill/>
          </a:ln>
        </p:spPr>
      </p:pic>
      <p:pic>
        <p:nvPicPr>
          <p:cNvPr id="131" name="Google Shape;131;p15"/>
          <p:cNvPicPr preferRelativeResize="0"/>
          <p:nvPr/>
        </p:nvPicPr>
        <p:blipFill rotWithShape="1">
          <a:blip r:embed="rId11">
            <a:alphaModFix/>
          </a:blip>
          <a:srcRect b="0" l="22966" r="21208" t="0"/>
          <a:stretch/>
        </p:blipFill>
        <p:spPr>
          <a:xfrm>
            <a:off x="6912514" y="1995914"/>
            <a:ext cx="659849" cy="681000"/>
          </a:xfrm>
          <a:prstGeom prst="rect">
            <a:avLst/>
          </a:prstGeom>
          <a:noFill/>
          <a:ln>
            <a:noFill/>
          </a:ln>
        </p:spPr>
      </p:pic>
      <p:pic>
        <p:nvPicPr>
          <p:cNvPr id="132" name="Google Shape;132;p15"/>
          <p:cNvPicPr preferRelativeResize="0"/>
          <p:nvPr/>
        </p:nvPicPr>
        <p:blipFill rotWithShape="1">
          <a:blip r:embed="rId12">
            <a:alphaModFix/>
          </a:blip>
          <a:srcRect b="0" l="17806" r="13521" t="0"/>
          <a:stretch/>
        </p:blipFill>
        <p:spPr>
          <a:xfrm>
            <a:off x="7700238" y="1237201"/>
            <a:ext cx="416825" cy="606925"/>
          </a:xfrm>
          <a:prstGeom prst="rect">
            <a:avLst/>
          </a:prstGeom>
          <a:noFill/>
          <a:ln>
            <a:noFill/>
          </a:ln>
        </p:spPr>
      </p:pic>
      <p:pic>
        <p:nvPicPr>
          <p:cNvPr id="133" name="Google Shape;133;p15"/>
          <p:cNvPicPr preferRelativeResize="0"/>
          <p:nvPr/>
        </p:nvPicPr>
        <p:blipFill rotWithShape="1">
          <a:blip r:embed="rId6">
            <a:alphaModFix/>
          </a:blip>
          <a:srcRect b="24402" l="0" r="0" t="0"/>
          <a:stretch/>
        </p:blipFill>
        <p:spPr>
          <a:xfrm>
            <a:off x="-22675" y="0"/>
            <a:ext cx="3300201" cy="687675"/>
          </a:xfrm>
          <a:prstGeom prst="rect">
            <a:avLst/>
          </a:prstGeom>
          <a:noFill/>
          <a:ln>
            <a:noFill/>
          </a:ln>
        </p:spPr>
      </p:pic>
      <p:pic>
        <p:nvPicPr>
          <p:cNvPr id="134" name="Google Shape;134;p15"/>
          <p:cNvPicPr preferRelativeResize="0"/>
          <p:nvPr/>
        </p:nvPicPr>
        <p:blipFill rotWithShape="1">
          <a:blip r:embed="rId6">
            <a:alphaModFix/>
          </a:blip>
          <a:srcRect b="32700" l="0" r="3119" t="0"/>
          <a:stretch/>
        </p:blipFill>
        <p:spPr>
          <a:xfrm>
            <a:off x="6629413" y="-28724"/>
            <a:ext cx="2477876" cy="745100"/>
          </a:xfrm>
          <a:prstGeom prst="rect">
            <a:avLst/>
          </a:prstGeom>
          <a:noFill/>
          <a:ln>
            <a:noFill/>
          </a:ln>
        </p:spPr>
      </p:pic>
      <p:pic>
        <p:nvPicPr>
          <p:cNvPr id="135" name="Google Shape;135;p15"/>
          <p:cNvPicPr preferRelativeResize="0"/>
          <p:nvPr/>
        </p:nvPicPr>
        <p:blipFill rotWithShape="1">
          <a:blip r:embed="rId13">
            <a:alphaModFix/>
          </a:blip>
          <a:srcRect b="46314" l="0" r="0" t="0"/>
          <a:stretch/>
        </p:blipFill>
        <p:spPr>
          <a:xfrm>
            <a:off x="1610942" y="4015425"/>
            <a:ext cx="5922107" cy="1074075"/>
          </a:xfrm>
          <a:prstGeom prst="rect">
            <a:avLst/>
          </a:prstGeom>
          <a:noFill/>
          <a:ln>
            <a:noFill/>
          </a:ln>
        </p:spPr>
      </p:pic>
      <p:pic>
        <p:nvPicPr>
          <p:cNvPr id="136" name="Google Shape;136;p15"/>
          <p:cNvPicPr preferRelativeResize="0"/>
          <p:nvPr/>
        </p:nvPicPr>
        <p:blipFill>
          <a:blip r:embed="rId14">
            <a:alphaModFix/>
          </a:blip>
          <a:stretch>
            <a:fillRect/>
          </a:stretch>
        </p:blipFill>
        <p:spPr>
          <a:xfrm>
            <a:off x="-367925" y="2776517"/>
            <a:ext cx="1978875" cy="2312971"/>
          </a:xfrm>
          <a:prstGeom prst="rect">
            <a:avLst/>
          </a:prstGeom>
          <a:noFill/>
          <a:ln>
            <a:noFill/>
          </a:ln>
        </p:spPr>
      </p:pic>
      <p:pic>
        <p:nvPicPr>
          <p:cNvPr id="137" name="Google Shape;137;p15"/>
          <p:cNvPicPr preferRelativeResize="0"/>
          <p:nvPr/>
        </p:nvPicPr>
        <p:blipFill>
          <a:blip r:embed="rId15">
            <a:alphaModFix/>
          </a:blip>
          <a:stretch>
            <a:fillRect/>
          </a:stretch>
        </p:blipFill>
        <p:spPr>
          <a:xfrm>
            <a:off x="6156300" y="-27451"/>
            <a:ext cx="956337" cy="955625"/>
          </a:xfrm>
          <a:prstGeom prst="rect">
            <a:avLst/>
          </a:prstGeom>
          <a:noFill/>
          <a:ln>
            <a:noFill/>
          </a:ln>
        </p:spPr>
      </p:pic>
      <p:sp>
        <p:nvSpPr>
          <p:cNvPr id="138" name="Google Shape;138;p15">
            <a:hlinkClick r:id="rId16"/>
          </p:cNvPr>
          <p:cNvSpPr/>
          <p:nvPr/>
        </p:nvSpPr>
        <p:spPr>
          <a:xfrm>
            <a:off x="6934225" y="4344325"/>
            <a:ext cx="2131500" cy="745200"/>
          </a:xfrm>
          <a:prstGeom prst="rightArrow">
            <a:avLst>
              <a:gd fmla="val 50000" name="adj1"/>
              <a:gd fmla="val 50000" name="adj2"/>
            </a:avLst>
          </a:prstGeom>
          <a:solidFill>
            <a:schemeClr val="accent2"/>
          </a:solidFill>
          <a:ln cap="flat" cmpd="sng" w="38100">
            <a:solidFill>
              <a:srgbClr val="FFFFFF"/>
            </a:solidFill>
            <a:prstDash val="solid"/>
            <a:round/>
            <a:headEnd len="sm" w="sm" type="none"/>
            <a:tailEnd len="sm" w="sm" type="none"/>
          </a:ln>
          <a:effectLst>
            <a:outerShdw rotWithShape="0" algn="bl" dir="3660000" dist="5715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ammetto One"/>
                <a:ea typeface="Rammetto One"/>
                <a:cs typeface="Rammetto One"/>
                <a:sym typeface="Rammetto One"/>
              </a:rPr>
              <a:t>GOOGLE CLASSROOM</a:t>
            </a:r>
            <a:endParaRPr sz="1200">
              <a:solidFill>
                <a:srgbClr val="FFFFFF"/>
              </a:solidFill>
              <a:latin typeface="Rammetto One"/>
              <a:ea typeface="Rammetto One"/>
              <a:cs typeface="Rammetto One"/>
              <a:sym typeface="Rammetto One"/>
            </a:endParaRPr>
          </a:p>
        </p:txBody>
      </p:sp>
      <p:sp>
        <p:nvSpPr>
          <p:cNvPr id="139" name="Google Shape;139;p15">
            <a:hlinkClick action="ppaction://hlinksldjump" r:id="rId17"/>
          </p:cNvPr>
          <p:cNvSpPr/>
          <p:nvPr/>
        </p:nvSpPr>
        <p:spPr>
          <a:xfrm flipH="1">
            <a:off x="6385875" y="2828725"/>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p:cNvSpPr txBox="1"/>
          <p:nvPr>
            <p:ph type="title"/>
          </p:nvPr>
        </p:nvSpPr>
        <p:spPr>
          <a:xfrm>
            <a:off x="311700" y="445025"/>
            <a:ext cx="5844600" cy="572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Center 3 - Thoughtshot Challenge</a:t>
            </a:r>
            <a:endParaRPr/>
          </a:p>
        </p:txBody>
      </p:sp>
      <p:sp>
        <p:nvSpPr>
          <p:cNvPr id="145" name="Google Shape;145;p16"/>
          <p:cNvSpPr txBox="1"/>
          <p:nvPr>
            <p:ph idx="1" type="body"/>
          </p:nvPr>
        </p:nvSpPr>
        <p:spPr>
          <a:xfrm>
            <a:off x="311700" y="1152475"/>
            <a:ext cx="5844600" cy="2728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directions here.  You can add a picture or YouTube video to enhance the experience.</a:t>
            </a:r>
            <a:endParaRPr/>
          </a:p>
        </p:txBody>
      </p:sp>
      <p:pic>
        <p:nvPicPr>
          <p:cNvPr id="146" name="Google Shape;146;p16"/>
          <p:cNvPicPr preferRelativeResize="0"/>
          <p:nvPr/>
        </p:nvPicPr>
        <p:blipFill>
          <a:blip r:embed="rId3">
            <a:alphaModFix/>
          </a:blip>
          <a:stretch>
            <a:fillRect/>
          </a:stretch>
        </p:blipFill>
        <p:spPr>
          <a:xfrm>
            <a:off x="7413975" y="3412425"/>
            <a:ext cx="1738416" cy="1423000"/>
          </a:xfrm>
          <a:prstGeom prst="rect">
            <a:avLst/>
          </a:prstGeom>
          <a:noFill/>
          <a:ln>
            <a:noFill/>
          </a:ln>
        </p:spPr>
      </p:pic>
      <p:pic>
        <p:nvPicPr>
          <p:cNvPr descr="Bitmoji Image" id="147" name="Google Shape;147;p16"/>
          <p:cNvPicPr preferRelativeResize="0"/>
          <p:nvPr/>
        </p:nvPicPr>
        <p:blipFill>
          <a:blip r:embed="rId4">
            <a:alphaModFix/>
          </a:blip>
          <a:stretch>
            <a:fillRect/>
          </a:stretch>
        </p:blipFill>
        <p:spPr>
          <a:xfrm>
            <a:off x="6947050" y="2624375"/>
            <a:ext cx="2263675" cy="2263675"/>
          </a:xfrm>
          <a:prstGeom prst="rect">
            <a:avLst/>
          </a:prstGeom>
          <a:noFill/>
          <a:ln>
            <a:noFill/>
          </a:ln>
        </p:spPr>
      </p:pic>
      <p:pic>
        <p:nvPicPr>
          <p:cNvPr id="148" name="Google Shape;148;p16"/>
          <p:cNvPicPr preferRelativeResize="0"/>
          <p:nvPr/>
        </p:nvPicPr>
        <p:blipFill rotWithShape="1">
          <a:blip r:embed="rId5">
            <a:alphaModFix/>
          </a:blip>
          <a:srcRect b="0" l="0" r="0" t="0"/>
          <a:stretch/>
        </p:blipFill>
        <p:spPr>
          <a:xfrm>
            <a:off x="6764825" y="556475"/>
            <a:ext cx="2252050" cy="2487625"/>
          </a:xfrm>
          <a:prstGeom prst="rect">
            <a:avLst/>
          </a:prstGeom>
          <a:noFill/>
          <a:ln>
            <a:noFill/>
          </a:ln>
        </p:spPr>
      </p:pic>
      <p:pic>
        <p:nvPicPr>
          <p:cNvPr id="149" name="Google Shape;149;p16"/>
          <p:cNvPicPr preferRelativeResize="0"/>
          <p:nvPr/>
        </p:nvPicPr>
        <p:blipFill rotWithShape="1">
          <a:blip r:embed="rId6">
            <a:alphaModFix/>
          </a:blip>
          <a:srcRect b="24642" l="0" r="0" t="0"/>
          <a:stretch/>
        </p:blipFill>
        <p:spPr>
          <a:xfrm flipH="1">
            <a:off x="3277525" y="-16325"/>
            <a:ext cx="3450375" cy="687675"/>
          </a:xfrm>
          <a:prstGeom prst="rect">
            <a:avLst/>
          </a:prstGeom>
          <a:noFill/>
          <a:ln>
            <a:noFill/>
          </a:ln>
        </p:spPr>
      </p:pic>
      <p:pic>
        <p:nvPicPr>
          <p:cNvPr id="150" name="Google Shape;150;p16"/>
          <p:cNvPicPr preferRelativeResize="0"/>
          <p:nvPr/>
        </p:nvPicPr>
        <p:blipFill rotWithShape="1">
          <a:blip r:embed="rId7">
            <a:alphaModFix/>
          </a:blip>
          <a:srcRect b="0" l="0" r="0" t="0"/>
          <a:stretch/>
        </p:blipFill>
        <p:spPr>
          <a:xfrm>
            <a:off x="7123100" y="723572"/>
            <a:ext cx="1420024" cy="417290"/>
          </a:xfrm>
          <a:prstGeom prst="rect">
            <a:avLst/>
          </a:prstGeom>
          <a:noFill/>
          <a:ln>
            <a:noFill/>
          </a:ln>
        </p:spPr>
      </p:pic>
      <p:pic>
        <p:nvPicPr>
          <p:cNvPr id="151" name="Google Shape;151;p16"/>
          <p:cNvPicPr preferRelativeResize="0"/>
          <p:nvPr/>
        </p:nvPicPr>
        <p:blipFill>
          <a:blip r:embed="rId8">
            <a:alphaModFix/>
          </a:blip>
          <a:stretch>
            <a:fillRect/>
          </a:stretch>
        </p:blipFill>
        <p:spPr>
          <a:xfrm>
            <a:off x="6771975" y="1140850"/>
            <a:ext cx="940925" cy="718600"/>
          </a:xfrm>
          <a:prstGeom prst="rect">
            <a:avLst/>
          </a:prstGeom>
          <a:noFill/>
          <a:ln>
            <a:noFill/>
          </a:ln>
        </p:spPr>
      </p:pic>
      <p:pic>
        <p:nvPicPr>
          <p:cNvPr id="152" name="Google Shape;152;p16"/>
          <p:cNvPicPr preferRelativeResize="0"/>
          <p:nvPr/>
        </p:nvPicPr>
        <p:blipFill>
          <a:blip r:embed="rId8">
            <a:alphaModFix/>
          </a:blip>
          <a:stretch>
            <a:fillRect/>
          </a:stretch>
        </p:blipFill>
        <p:spPr>
          <a:xfrm>
            <a:off x="7055212" y="1140850"/>
            <a:ext cx="940925" cy="718600"/>
          </a:xfrm>
          <a:prstGeom prst="rect">
            <a:avLst/>
          </a:prstGeom>
          <a:noFill/>
          <a:ln>
            <a:noFill/>
          </a:ln>
        </p:spPr>
      </p:pic>
      <p:pic>
        <p:nvPicPr>
          <p:cNvPr id="153" name="Google Shape;153;p16"/>
          <p:cNvPicPr preferRelativeResize="0"/>
          <p:nvPr/>
        </p:nvPicPr>
        <p:blipFill rotWithShape="1">
          <a:blip r:embed="rId9">
            <a:alphaModFix/>
          </a:blip>
          <a:srcRect b="0" l="13941" r="13710" t="0"/>
          <a:stretch/>
        </p:blipFill>
        <p:spPr>
          <a:xfrm>
            <a:off x="7860950" y="1096360"/>
            <a:ext cx="1028149" cy="722715"/>
          </a:xfrm>
          <a:prstGeom prst="rect">
            <a:avLst/>
          </a:prstGeom>
          <a:noFill/>
          <a:ln>
            <a:noFill/>
          </a:ln>
        </p:spPr>
      </p:pic>
      <p:pic>
        <p:nvPicPr>
          <p:cNvPr id="154" name="Google Shape;154;p16"/>
          <p:cNvPicPr preferRelativeResize="0"/>
          <p:nvPr/>
        </p:nvPicPr>
        <p:blipFill>
          <a:blip r:embed="rId10">
            <a:alphaModFix/>
          </a:blip>
          <a:stretch>
            <a:fillRect/>
          </a:stretch>
        </p:blipFill>
        <p:spPr>
          <a:xfrm>
            <a:off x="7547013" y="1940490"/>
            <a:ext cx="687674" cy="688747"/>
          </a:xfrm>
          <a:prstGeom prst="rect">
            <a:avLst/>
          </a:prstGeom>
          <a:noFill/>
          <a:ln cap="flat" cmpd="sng" w="38100">
            <a:solidFill>
              <a:srgbClr val="000000"/>
            </a:solidFill>
            <a:prstDash val="solid"/>
            <a:round/>
            <a:headEnd len="sm" w="sm" type="none"/>
            <a:tailEnd len="sm" w="sm" type="none"/>
          </a:ln>
        </p:spPr>
      </p:pic>
      <p:pic>
        <p:nvPicPr>
          <p:cNvPr id="155" name="Google Shape;155;p16"/>
          <p:cNvPicPr preferRelativeResize="0"/>
          <p:nvPr/>
        </p:nvPicPr>
        <p:blipFill rotWithShape="1">
          <a:blip r:embed="rId11">
            <a:alphaModFix/>
          </a:blip>
          <a:srcRect b="0" l="22966" r="21208" t="0"/>
          <a:stretch/>
        </p:blipFill>
        <p:spPr>
          <a:xfrm>
            <a:off x="8224227" y="2007327"/>
            <a:ext cx="659849" cy="681000"/>
          </a:xfrm>
          <a:prstGeom prst="rect">
            <a:avLst/>
          </a:prstGeom>
          <a:noFill/>
          <a:ln>
            <a:noFill/>
          </a:ln>
        </p:spPr>
      </p:pic>
      <p:pic>
        <p:nvPicPr>
          <p:cNvPr id="156" name="Google Shape;156;p16"/>
          <p:cNvPicPr preferRelativeResize="0"/>
          <p:nvPr/>
        </p:nvPicPr>
        <p:blipFill rotWithShape="1">
          <a:blip r:embed="rId11">
            <a:alphaModFix/>
          </a:blip>
          <a:srcRect b="0" l="22966" r="21208" t="0"/>
          <a:stretch/>
        </p:blipFill>
        <p:spPr>
          <a:xfrm>
            <a:off x="6912514" y="1995914"/>
            <a:ext cx="659849" cy="681000"/>
          </a:xfrm>
          <a:prstGeom prst="rect">
            <a:avLst/>
          </a:prstGeom>
          <a:noFill/>
          <a:ln>
            <a:noFill/>
          </a:ln>
        </p:spPr>
      </p:pic>
      <p:pic>
        <p:nvPicPr>
          <p:cNvPr id="157" name="Google Shape;157;p16"/>
          <p:cNvPicPr preferRelativeResize="0"/>
          <p:nvPr/>
        </p:nvPicPr>
        <p:blipFill rotWithShape="1">
          <a:blip r:embed="rId12">
            <a:alphaModFix/>
          </a:blip>
          <a:srcRect b="0" l="17806" r="13521" t="0"/>
          <a:stretch/>
        </p:blipFill>
        <p:spPr>
          <a:xfrm>
            <a:off x="7700238" y="1237201"/>
            <a:ext cx="416825" cy="606925"/>
          </a:xfrm>
          <a:prstGeom prst="rect">
            <a:avLst/>
          </a:prstGeom>
          <a:noFill/>
          <a:ln>
            <a:noFill/>
          </a:ln>
        </p:spPr>
      </p:pic>
      <p:pic>
        <p:nvPicPr>
          <p:cNvPr id="158" name="Google Shape;158;p16"/>
          <p:cNvPicPr preferRelativeResize="0"/>
          <p:nvPr/>
        </p:nvPicPr>
        <p:blipFill rotWithShape="1">
          <a:blip r:embed="rId6">
            <a:alphaModFix/>
          </a:blip>
          <a:srcRect b="24402" l="0" r="0" t="0"/>
          <a:stretch/>
        </p:blipFill>
        <p:spPr>
          <a:xfrm>
            <a:off x="-22675" y="0"/>
            <a:ext cx="3300201" cy="687675"/>
          </a:xfrm>
          <a:prstGeom prst="rect">
            <a:avLst/>
          </a:prstGeom>
          <a:noFill/>
          <a:ln>
            <a:noFill/>
          </a:ln>
        </p:spPr>
      </p:pic>
      <p:pic>
        <p:nvPicPr>
          <p:cNvPr id="159" name="Google Shape;159;p16"/>
          <p:cNvPicPr preferRelativeResize="0"/>
          <p:nvPr/>
        </p:nvPicPr>
        <p:blipFill rotWithShape="1">
          <a:blip r:embed="rId6">
            <a:alphaModFix/>
          </a:blip>
          <a:srcRect b="32700" l="0" r="3119" t="0"/>
          <a:stretch/>
        </p:blipFill>
        <p:spPr>
          <a:xfrm>
            <a:off x="6629413" y="-28724"/>
            <a:ext cx="2477876" cy="745100"/>
          </a:xfrm>
          <a:prstGeom prst="rect">
            <a:avLst/>
          </a:prstGeom>
          <a:noFill/>
          <a:ln>
            <a:noFill/>
          </a:ln>
        </p:spPr>
      </p:pic>
      <p:pic>
        <p:nvPicPr>
          <p:cNvPr id="160" name="Google Shape;160;p16"/>
          <p:cNvPicPr preferRelativeResize="0"/>
          <p:nvPr/>
        </p:nvPicPr>
        <p:blipFill rotWithShape="1">
          <a:blip r:embed="rId13">
            <a:alphaModFix/>
          </a:blip>
          <a:srcRect b="46314" l="0" r="0" t="0"/>
          <a:stretch/>
        </p:blipFill>
        <p:spPr>
          <a:xfrm>
            <a:off x="1610942" y="4015425"/>
            <a:ext cx="5922107" cy="1074075"/>
          </a:xfrm>
          <a:prstGeom prst="rect">
            <a:avLst/>
          </a:prstGeom>
          <a:noFill/>
          <a:ln>
            <a:noFill/>
          </a:ln>
        </p:spPr>
      </p:pic>
      <p:pic>
        <p:nvPicPr>
          <p:cNvPr id="161" name="Google Shape;161;p16"/>
          <p:cNvPicPr preferRelativeResize="0"/>
          <p:nvPr/>
        </p:nvPicPr>
        <p:blipFill>
          <a:blip r:embed="rId14">
            <a:alphaModFix/>
          </a:blip>
          <a:stretch>
            <a:fillRect/>
          </a:stretch>
        </p:blipFill>
        <p:spPr>
          <a:xfrm>
            <a:off x="-367925" y="2776517"/>
            <a:ext cx="1978875" cy="2312971"/>
          </a:xfrm>
          <a:prstGeom prst="rect">
            <a:avLst/>
          </a:prstGeom>
          <a:noFill/>
          <a:ln>
            <a:noFill/>
          </a:ln>
        </p:spPr>
      </p:pic>
      <p:pic>
        <p:nvPicPr>
          <p:cNvPr id="162" name="Google Shape;162;p16"/>
          <p:cNvPicPr preferRelativeResize="0"/>
          <p:nvPr/>
        </p:nvPicPr>
        <p:blipFill>
          <a:blip r:embed="rId15">
            <a:alphaModFix/>
          </a:blip>
          <a:stretch>
            <a:fillRect/>
          </a:stretch>
        </p:blipFill>
        <p:spPr>
          <a:xfrm>
            <a:off x="6156300" y="-27451"/>
            <a:ext cx="956337" cy="955625"/>
          </a:xfrm>
          <a:prstGeom prst="rect">
            <a:avLst/>
          </a:prstGeom>
          <a:noFill/>
          <a:ln>
            <a:noFill/>
          </a:ln>
        </p:spPr>
      </p:pic>
      <p:sp>
        <p:nvSpPr>
          <p:cNvPr id="163" name="Google Shape;163;p16">
            <a:hlinkClick r:id="rId16"/>
          </p:cNvPr>
          <p:cNvSpPr/>
          <p:nvPr/>
        </p:nvSpPr>
        <p:spPr>
          <a:xfrm>
            <a:off x="6934225" y="4344325"/>
            <a:ext cx="2131500" cy="745200"/>
          </a:xfrm>
          <a:prstGeom prst="rightArrow">
            <a:avLst>
              <a:gd fmla="val 50000" name="adj1"/>
              <a:gd fmla="val 50000" name="adj2"/>
            </a:avLst>
          </a:prstGeom>
          <a:solidFill>
            <a:schemeClr val="accent2"/>
          </a:solidFill>
          <a:ln cap="flat" cmpd="sng" w="38100">
            <a:solidFill>
              <a:srgbClr val="FFFFFF"/>
            </a:solidFill>
            <a:prstDash val="solid"/>
            <a:round/>
            <a:headEnd len="sm" w="sm" type="none"/>
            <a:tailEnd len="sm" w="sm" type="none"/>
          </a:ln>
          <a:effectLst>
            <a:outerShdw rotWithShape="0" algn="bl" dir="3660000" dist="5715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ammetto One"/>
                <a:ea typeface="Rammetto One"/>
                <a:cs typeface="Rammetto One"/>
                <a:sym typeface="Rammetto One"/>
              </a:rPr>
              <a:t>GOOGLE CLASSROOM</a:t>
            </a:r>
            <a:endParaRPr sz="1200">
              <a:solidFill>
                <a:srgbClr val="FFFFFF"/>
              </a:solidFill>
              <a:latin typeface="Rammetto One"/>
              <a:ea typeface="Rammetto One"/>
              <a:cs typeface="Rammetto One"/>
              <a:sym typeface="Rammetto One"/>
            </a:endParaRPr>
          </a:p>
        </p:txBody>
      </p:sp>
      <p:sp>
        <p:nvSpPr>
          <p:cNvPr id="164" name="Google Shape;164;p16">
            <a:hlinkClick action="ppaction://hlinksldjump" r:id="rId17"/>
          </p:cNvPr>
          <p:cNvSpPr/>
          <p:nvPr/>
        </p:nvSpPr>
        <p:spPr>
          <a:xfrm flipH="1">
            <a:off x="6385875" y="2828725"/>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7"/>
          <p:cNvSpPr txBox="1"/>
          <p:nvPr>
            <p:ph type="title"/>
          </p:nvPr>
        </p:nvSpPr>
        <p:spPr>
          <a:xfrm>
            <a:off x="311700" y="445025"/>
            <a:ext cx="5844600" cy="572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Center 4 - Dialogue Challenge</a:t>
            </a:r>
            <a:endParaRPr/>
          </a:p>
        </p:txBody>
      </p:sp>
      <p:sp>
        <p:nvSpPr>
          <p:cNvPr id="170" name="Google Shape;170;p17"/>
          <p:cNvSpPr txBox="1"/>
          <p:nvPr>
            <p:ph idx="1" type="body"/>
          </p:nvPr>
        </p:nvSpPr>
        <p:spPr>
          <a:xfrm>
            <a:off x="311700" y="1152475"/>
            <a:ext cx="5844600" cy="2728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directions here.  You can add a picture or YouTube video to enhance the experience.</a:t>
            </a:r>
            <a:endParaRPr/>
          </a:p>
        </p:txBody>
      </p:sp>
      <p:pic>
        <p:nvPicPr>
          <p:cNvPr id="171" name="Google Shape;171;p17"/>
          <p:cNvPicPr preferRelativeResize="0"/>
          <p:nvPr/>
        </p:nvPicPr>
        <p:blipFill>
          <a:blip r:embed="rId3">
            <a:alphaModFix/>
          </a:blip>
          <a:stretch>
            <a:fillRect/>
          </a:stretch>
        </p:blipFill>
        <p:spPr>
          <a:xfrm>
            <a:off x="7413975" y="3412425"/>
            <a:ext cx="1738416" cy="1423000"/>
          </a:xfrm>
          <a:prstGeom prst="rect">
            <a:avLst/>
          </a:prstGeom>
          <a:noFill/>
          <a:ln>
            <a:noFill/>
          </a:ln>
        </p:spPr>
      </p:pic>
      <p:pic>
        <p:nvPicPr>
          <p:cNvPr descr="Bitmoji Image" id="172" name="Google Shape;172;p17"/>
          <p:cNvPicPr preferRelativeResize="0"/>
          <p:nvPr/>
        </p:nvPicPr>
        <p:blipFill>
          <a:blip r:embed="rId4">
            <a:alphaModFix/>
          </a:blip>
          <a:stretch>
            <a:fillRect/>
          </a:stretch>
        </p:blipFill>
        <p:spPr>
          <a:xfrm>
            <a:off x="6947050" y="2624375"/>
            <a:ext cx="2263675" cy="2263675"/>
          </a:xfrm>
          <a:prstGeom prst="rect">
            <a:avLst/>
          </a:prstGeom>
          <a:noFill/>
          <a:ln>
            <a:noFill/>
          </a:ln>
        </p:spPr>
      </p:pic>
      <p:pic>
        <p:nvPicPr>
          <p:cNvPr id="173" name="Google Shape;173;p17"/>
          <p:cNvPicPr preferRelativeResize="0"/>
          <p:nvPr/>
        </p:nvPicPr>
        <p:blipFill rotWithShape="1">
          <a:blip r:embed="rId5">
            <a:alphaModFix/>
          </a:blip>
          <a:srcRect b="0" l="0" r="0" t="0"/>
          <a:stretch/>
        </p:blipFill>
        <p:spPr>
          <a:xfrm>
            <a:off x="6764825" y="556475"/>
            <a:ext cx="2252050" cy="2487625"/>
          </a:xfrm>
          <a:prstGeom prst="rect">
            <a:avLst/>
          </a:prstGeom>
          <a:noFill/>
          <a:ln>
            <a:noFill/>
          </a:ln>
        </p:spPr>
      </p:pic>
      <p:pic>
        <p:nvPicPr>
          <p:cNvPr id="174" name="Google Shape;174;p17"/>
          <p:cNvPicPr preferRelativeResize="0"/>
          <p:nvPr/>
        </p:nvPicPr>
        <p:blipFill rotWithShape="1">
          <a:blip r:embed="rId6">
            <a:alphaModFix/>
          </a:blip>
          <a:srcRect b="24642" l="0" r="0" t="0"/>
          <a:stretch/>
        </p:blipFill>
        <p:spPr>
          <a:xfrm flipH="1">
            <a:off x="3277525" y="-16325"/>
            <a:ext cx="3450375" cy="687675"/>
          </a:xfrm>
          <a:prstGeom prst="rect">
            <a:avLst/>
          </a:prstGeom>
          <a:noFill/>
          <a:ln>
            <a:noFill/>
          </a:ln>
        </p:spPr>
      </p:pic>
      <p:pic>
        <p:nvPicPr>
          <p:cNvPr id="175" name="Google Shape;175;p17"/>
          <p:cNvPicPr preferRelativeResize="0"/>
          <p:nvPr/>
        </p:nvPicPr>
        <p:blipFill rotWithShape="1">
          <a:blip r:embed="rId7">
            <a:alphaModFix/>
          </a:blip>
          <a:srcRect b="0" l="0" r="0" t="0"/>
          <a:stretch/>
        </p:blipFill>
        <p:spPr>
          <a:xfrm>
            <a:off x="7123100" y="723572"/>
            <a:ext cx="1420024" cy="417290"/>
          </a:xfrm>
          <a:prstGeom prst="rect">
            <a:avLst/>
          </a:prstGeom>
          <a:noFill/>
          <a:ln>
            <a:noFill/>
          </a:ln>
        </p:spPr>
      </p:pic>
      <p:pic>
        <p:nvPicPr>
          <p:cNvPr id="176" name="Google Shape;176;p17"/>
          <p:cNvPicPr preferRelativeResize="0"/>
          <p:nvPr/>
        </p:nvPicPr>
        <p:blipFill>
          <a:blip r:embed="rId8">
            <a:alphaModFix/>
          </a:blip>
          <a:stretch>
            <a:fillRect/>
          </a:stretch>
        </p:blipFill>
        <p:spPr>
          <a:xfrm>
            <a:off x="6771975" y="1140850"/>
            <a:ext cx="940925" cy="718600"/>
          </a:xfrm>
          <a:prstGeom prst="rect">
            <a:avLst/>
          </a:prstGeom>
          <a:noFill/>
          <a:ln>
            <a:noFill/>
          </a:ln>
        </p:spPr>
      </p:pic>
      <p:pic>
        <p:nvPicPr>
          <p:cNvPr id="177" name="Google Shape;177;p17"/>
          <p:cNvPicPr preferRelativeResize="0"/>
          <p:nvPr/>
        </p:nvPicPr>
        <p:blipFill>
          <a:blip r:embed="rId8">
            <a:alphaModFix/>
          </a:blip>
          <a:stretch>
            <a:fillRect/>
          </a:stretch>
        </p:blipFill>
        <p:spPr>
          <a:xfrm>
            <a:off x="7055212" y="1140850"/>
            <a:ext cx="940925" cy="718600"/>
          </a:xfrm>
          <a:prstGeom prst="rect">
            <a:avLst/>
          </a:prstGeom>
          <a:noFill/>
          <a:ln>
            <a:noFill/>
          </a:ln>
        </p:spPr>
      </p:pic>
      <p:pic>
        <p:nvPicPr>
          <p:cNvPr id="178" name="Google Shape;178;p17"/>
          <p:cNvPicPr preferRelativeResize="0"/>
          <p:nvPr/>
        </p:nvPicPr>
        <p:blipFill rotWithShape="1">
          <a:blip r:embed="rId9">
            <a:alphaModFix/>
          </a:blip>
          <a:srcRect b="0" l="13941" r="13710" t="0"/>
          <a:stretch/>
        </p:blipFill>
        <p:spPr>
          <a:xfrm>
            <a:off x="7860950" y="1096360"/>
            <a:ext cx="1028149" cy="722715"/>
          </a:xfrm>
          <a:prstGeom prst="rect">
            <a:avLst/>
          </a:prstGeom>
          <a:noFill/>
          <a:ln>
            <a:noFill/>
          </a:ln>
        </p:spPr>
      </p:pic>
      <p:pic>
        <p:nvPicPr>
          <p:cNvPr id="179" name="Google Shape;179;p17"/>
          <p:cNvPicPr preferRelativeResize="0"/>
          <p:nvPr/>
        </p:nvPicPr>
        <p:blipFill>
          <a:blip r:embed="rId10">
            <a:alphaModFix/>
          </a:blip>
          <a:stretch>
            <a:fillRect/>
          </a:stretch>
        </p:blipFill>
        <p:spPr>
          <a:xfrm>
            <a:off x="7547013" y="1940490"/>
            <a:ext cx="687674" cy="688747"/>
          </a:xfrm>
          <a:prstGeom prst="rect">
            <a:avLst/>
          </a:prstGeom>
          <a:noFill/>
          <a:ln cap="flat" cmpd="sng" w="38100">
            <a:solidFill>
              <a:srgbClr val="000000"/>
            </a:solidFill>
            <a:prstDash val="solid"/>
            <a:round/>
            <a:headEnd len="sm" w="sm" type="none"/>
            <a:tailEnd len="sm" w="sm" type="none"/>
          </a:ln>
        </p:spPr>
      </p:pic>
      <p:pic>
        <p:nvPicPr>
          <p:cNvPr id="180" name="Google Shape;180;p17"/>
          <p:cNvPicPr preferRelativeResize="0"/>
          <p:nvPr/>
        </p:nvPicPr>
        <p:blipFill rotWithShape="1">
          <a:blip r:embed="rId11">
            <a:alphaModFix/>
          </a:blip>
          <a:srcRect b="0" l="22966" r="21208" t="0"/>
          <a:stretch/>
        </p:blipFill>
        <p:spPr>
          <a:xfrm>
            <a:off x="8224227" y="2007327"/>
            <a:ext cx="659849" cy="681000"/>
          </a:xfrm>
          <a:prstGeom prst="rect">
            <a:avLst/>
          </a:prstGeom>
          <a:noFill/>
          <a:ln>
            <a:noFill/>
          </a:ln>
        </p:spPr>
      </p:pic>
      <p:pic>
        <p:nvPicPr>
          <p:cNvPr id="181" name="Google Shape;181;p17"/>
          <p:cNvPicPr preferRelativeResize="0"/>
          <p:nvPr/>
        </p:nvPicPr>
        <p:blipFill rotWithShape="1">
          <a:blip r:embed="rId11">
            <a:alphaModFix/>
          </a:blip>
          <a:srcRect b="0" l="22966" r="21208" t="0"/>
          <a:stretch/>
        </p:blipFill>
        <p:spPr>
          <a:xfrm>
            <a:off x="6912514" y="1995914"/>
            <a:ext cx="659849" cy="681000"/>
          </a:xfrm>
          <a:prstGeom prst="rect">
            <a:avLst/>
          </a:prstGeom>
          <a:noFill/>
          <a:ln>
            <a:noFill/>
          </a:ln>
        </p:spPr>
      </p:pic>
      <p:pic>
        <p:nvPicPr>
          <p:cNvPr id="182" name="Google Shape;182;p17"/>
          <p:cNvPicPr preferRelativeResize="0"/>
          <p:nvPr/>
        </p:nvPicPr>
        <p:blipFill rotWithShape="1">
          <a:blip r:embed="rId12">
            <a:alphaModFix/>
          </a:blip>
          <a:srcRect b="0" l="17806" r="13521" t="0"/>
          <a:stretch/>
        </p:blipFill>
        <p:spPr>
          <a:xfrm>
            <a:off x="7700238" y="1237201"/>
            <a:ext cx="416825" cy="606925"/>
          </a:xfrm>
          <a:prstGeom prst="rect">
            <a:avLst/>
          </a:prstGeom>
          <a:noFill/>
          <a:ln>
            <a:noFill/>
          </a:ln>
        </p:spPr>
      </p:pic>
      <p:pic>
        <p:nvPicPr>
          <p:cNvPr id="183" name="Google Shape;183;p17"/>
          <p:cNvPicPr preferRelativeResize="0"/>
          <p:nvPr/>
        </p:nvPicPr>
        <p:blipFill rotWithShape="1">
          <a:blip r:embed="rId6">
            <a:alphaModFix/>
          </a:blip>
          <a:srcRect b="24402" l="0" r="0" t="0"/>
          <a:stretch/>
        </p:blipFill>
        <p:spPr>
          <a:xfrm>
            <a:off x="-22675" y="0"/>
            <a:ext cx="3300201" cy="687675"/>
          </a:xfrm>
          <a:prstGeom prst="rect">
            <a:avLst/>
          </a:prstGeom>
          <a:noFill/>
          <a:ln>
            <a:noFill/>
          </a:ln>
        </p:spPr>
      </p:pic>
      <p:pic>
        <p:nvPicPr>
          <p:cNvPr id="184" name="Google Shape;184;p17"/>
          <p:cNvPicPr preferRelativeResize="0"/>
          <p:nvPr/>
        </p:nvPicPr>
        <p:blipFill rotWithShape="1">
          <a:blip r:embed="rId6">
            <a:alphaModFix/>
          </a:blip>
          <a:srcRect b="32700" l="0" r="3119" t="0"/>
          <a:stretch/>
        </p:blipFill>
        <p:spPr>
          <a:xfrm>
            <a:off x="6629413" y="-28724"/>
            <a:ext cx="2477876" cy="745100"/>
          </a:xfrm>
          <a:prstGeom prst="rect">
            <a:avLst/>
          </a:prstGeom>
          <a:noFill/>
          <a:ln>
            <a:noFill/>
          </a:ln>
        </p:spPr>
      </p:pic>
      <p:pic>
        <p:nvPicPr>
          <p:cNvPr id="185" name="Google Shape;185;p17"/>
          <p:cNvPicPr preferRelativeResize="0"/>
          <p:nvPr/>
        </p:nvPicPr>
        <p:blipFill rotWithShape="1">
          <a:blip r:embed="rId13">
            <a:alphaModFix/>
          </a:blip>
          <a:srcRect b="46314" l="0" r="0" t="0"/>
          <a:stretch/>
        </p:blipFill>
        <p:spPr>
          <a:xfrm>
            <a:off x="1610942" y="4015425"/>
            <a:ext cx="5922107" cy="1074075"/>
          </a:xfrm>
          <a:prstGeom prst="rect">
            <a:avLst/>
          </a:prstGeom>
          <a:noFill/>
          <a:ln>
            <a:noFill/>
          </a:ln>
        </p:spPr>
      </p:pic>
      <p:pic>
        <p:nvPicPr>
          <p:cNvPr id="186" name="Google Shape;186;p17"/>
          <p:cNvPicPr preferRelativeResize="0"/>
          <p:nvPr/>
        </p:nvPicPr>
        <p:blipFill>
          <a:blip r:embed="rId14">
            <a:alphaModFix/>
          </a:blip>
          <a:stretch>
            <a:fillRect/>
          </a:stretch>
        </p:blipFill>
        <p:spPr>
          <a:xfrm>
            <a:off x="-367925" y="2776517"/>
            <a:ext cx="1978875" cy="2312971"/>
          </a:xfrm>
          <a:prstGeom prst="rect">
            <a:avLst/>
          </a:prstGeom>
          <a:noFill/>
          <a:ln>
            <a:noFill/>
          </a:ln>
        </p:spPr>
      </p:pic>
      <p:pic>
        <p:nvPicPr>
          <p:cNvPr id="187" name="Google Shape;187;p17"/>
          <p:cNvPicPr preferRelativeResize="0"/>
          <p:nvPr/>
        </p:nvPicPr>
        <p:blipFill>
          <a:blip r:embed="rId15">
            <a:alphaModFix/>
          </a:blip>
          <a:stretch>
            <a:fillRect/>
          </a:stretch>
        </p:blipFill>
        <p:spPr>
          <a:xfrm>
            <a:off x="6156300" y="-27451"/>
            <a:ext cx="956337" cy="955625"/>
          </a:xfrm>
          <a:prstGeom prst="rect">
            <a:avLst/>
          </a:prstGeom>
          <a:noFill/>
          <a:ln>
            <a:noFill/>
          </a:ln>
        </p:spPr>
      </p:pic>
      <p:sp>
        <p:nvSpPr>
          <p:cNvPr id="188" name="Google Shape;188;p17">
            <a:hlinkClick r:id="rId16"/>
          </p:cNvPr>
          <p:cNvSpPr/>
          <p:nvPr/>
        </p:nvSpPr>
        <p:spPr>
          <a:xfrm>
            <a:off x="6934225" y="4344325"/>
            <a:ext cx="2131500" cy="745200"/>
          </a:xfrm>
          <a:prstGeom prst="rightArrow">
            <a:avLst>
              <a:gd fmla="val 50000" name="adj1"/>
              <a:gd fmla="val 50000" name="adj2"/>
            </a:avLst>
          </a:prstGeom>
          <a:solidFill>
            <a:schemeClr val="accent2"/>
          </a:solidFill>
          <a:ln cap="flat" cmpd="sng" w="38100">
            <a:solidFill>
              <a:srgbClr val="FFFFFF"/>
            </a:solidFill>
            <a:prstDash val="solid"/>
            <a:round/>
            <a:headEnd len="sm" w="sm" type="none"/>
            <a:tailEnd len="sm" w="sm" type="none"/>
          </a:ln>
          <a:effectLst>
            <a:outerShdw rotWithShape="0" algn="bl" dir="3660000" dist="5715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ammetto One"/>
                <a:ea typeface="Rammetto One"/>
                <a:cs typeface="Rammetto One"/>
                <a:sym typeface="Rammetto One"/>
              </a:rPr>
              <a:t>GOOGLE CLASSROOM</a:t>
            </a:r>
            <a:endParaRPr sz="1200">
              <a:solidFill>
                <a:srgbClr val="FFFFFF"/>
              </a:solidFill>
              <a:latin typeface="Rammetto One"/>
              <a:ea typeface="Rammetto One"/>
              <a:cs typeface="Rammetto One"/>
              <a:sym typeface="Rammetto One"/>
            </a:endParaRPr>
          </a:p>
        </p:txBody>
      </p:sp>
      <p:sp>
        <p:nvSpPr>
          <p:cNvPr id="189" name="Google Shape;189;p17">
            <a:hlinkClick action="ppaction://hlinksldjump" r:id="rId17"/>
          </p:cNvPr>
          <p:cNvSpPr/>
          <p:nvPr/>
        </p:nvSpPr>
        <p:spPr>
          <a:xfrm flipH="1">
            <a:off x="6385875" y="2828725"/>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ph type="title"/>
          </p:nvPr>
        </p:nvSpPr>
        <p:spPr>
          <a:xfrm>
            <a:off x="311700" y="445025"/>
            <a:ext cx="5844600" cy="572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Center 5 - Senses Challenge</a:t>
            </a:r>
            <a:endParaRPr/>
          </a:p>
        </p:txBody>
      </p:sp>
      <p:sp>
        <p:nvSpPr>
          <p:cNvPr id="195" name="Google Shape;195;p18"/>
          <p:cNvSpPr txBox="1"/>
          <p:nvPr>
            <p:ph idx="1" type="body"/>
          </p:nvPr>
        </p:nvSpPr>
        <p:spPr>
          <a:xfrm>
            <a:off x="311700" y="1152475"/>
            <a:ext cx="5844600" cy="2728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directions here.  You can add a picture or YouTube video to enhance the experience.</a:t>
            </a:r>
            <a:endParaRPr/>
          </a:p>
        </p:txBody>
      </p:sp>
      <p:pic>
        <p:nvPicPr>
          <p:cNvPr id="196" name="Google Shape;196;p18"/>
          <p:cNvPicPr preferRelativeResize="0"/>
          <p:nvPr/>
        </p:nvPicPr>
        <p:blipFill>
          <a:blip r:embed="rId3">
            <a:alphaModFix/>
          </a:blip>
          <a:stretch>
            <a:fillRect/>
          </a:stretch>
        </p:blipFill>
        <p:spPr>
          <a:xfrm>
            <a:off x="7413975" y="3412425"/>
            <a:ext cx="1738416" cy="1423000"/>
          </a:xfrm>
          <a:prstGeom prst="rect">
            <a:avLst/>
          </a:prstGeom>
          <a:noFill/>
          <a:ln>
            <a:noFill/>
          </a:ln>
        </p:spPr>
      </p:pic>
      <p:pic>
        <p:nvPicPr>
          <p:cNvPr descr="Bitmoji Image" id="197" name="Google Shape;197;p18"/>
          <p:cNvPicPr preferRelativeResize="0"/>
          <p:nvPr/>
        </p:nvPicPr>
        <p:blipFill>
          <a:blip r:embed="rId4">
            <a:alphaModFix/>
          </a:blip>
          <a:stretch>
            <a:fillRect/>
          </a:stretch>
        </p:blipFill>
        <p:spPr>
          <a:xfrm>
            <a:off x="6947050" y="2624375"/>
            <a:ext cx="2263675" cy="2263675"/>
          </a:xfrm>
          <a:prstGeom prst="rect">
            <a:avLst/>
          </a:prstGeom>
          <a:noFill/>
          <a:ln>
            <a:noFill/>
          </a:ln>
        </p:spPr>
      </p:pic>
      <p:pic>
        <p:nvPicPr>
          <p:cNvPr id="198" name="Google Shape;198;p18"/>
          <p:cNvPicPr preferRelativeResize="0"/>
          <p:nvPr/>
        </p:nvPicPr>
        <p:blipFill rotWithShape="1">
          <a:blip r:embed="rId5">
            <a:alphaModFix/>
          </a:blip>
          <a:srcRect b="0" l="0" r="0" t="0"/>
          <a:stretch/>
        </p:blipFill>
        <p:spPr>
          <a:xfrm>
            <a:off x="6764825" y="556475"/>
            <a:ext cx="2252050" cy="2487625"/>
          </a:xfrm>
          <a:prstGeom prst="rect">
            <a:avLst/>
          </a:prstGeom>
          <a:noFill/>
          <a:ln>
            <a:noFill/>
          </a:ln>
        </p:spPr>
      </p:pic>
      <p:pic>
        <p:nvPicPr>
          <p:cNvPr id="199" name="Google Shape;199;p18"/>
          <p:cNvPicPr preferRelativeResize="0"/>
          <p:nvPr/>
        </p:nvPicPr>
        <p:blipFill rotWithShape="1">
          <a:blip r:embed="rId6">
            <a:alphaModFix/>
          </a:blip>
          <a:srcRect b="24642" l="0" r="0" t="0"/>
          <a:stretch/>
        </p:blipFill>
        <p:spPr>
          <a:xfrm flipH="1">
            <a:off x="3277525" y="-16325"/>
            <a:ext cx="3450375" cy="687675"/>
          </a:xfrm>
          <a:prstGeom prst="rect">
            <a:avLst/>
          </a:prstGeom>
          <a:noFill/>
          <a:ln>
            <a:noFill/>
          </a:ln>
        </p:spPr>
      </p:pic>
      <p:pic>
        <p:nvPicPr>
          <p:cNvPr id="200" name="Google Shape;200;p18"/>
          <p:cNvPicPr preferRelativeResize="0"/>
          <p:nvPr/>
        </p:nvPicPr>
        <p:blipFill rotWithShape="1">
          <a:blip r:embed="rId7">
            <a:alphaModFix/>
          </a:blip>
          <a:srcRect b="0" l="0" r="0" t="0"/>
          <a:stretch/>
        </p:blipFill>
        <p:spPr>
          <a:xfrm>
            <a:off x="7123100" y="723572"/>
            <a:ext cx="1420024" cy="417290"/>
          </a:xfrm>
          <a:prstGeom prst="rect">
            <a:avLst/>
          </a:prstGeom>
          <a:noFill/>
          <a:ln>
            <a:noFill/>
          </a:ln>
        </p:spPr>
      </p:pic>
      <p:pic>
        <p:nvPicPr>
          <p:cNvPr id="201" name="Google Shape;201;p18"/>
          <p:cNvPicPr preferRelativeResize="0"/>
          <p:nvPr/>
        </p:nvPicPr>
        <p:blipFill>
          <a:blip r:embed="rId8">
            <a:alphaModFix/>
          </a:blip>
          <a:stretch>
            <a:fillRect/>
          </a:stretch>
        </p:blipFill>
        <p:spPr>
          <a:xfrm>
            <a:off x="6771975" y="1140850"/>
            <a:ext cx="940925" cy="718600"/>
          </a:xfrm>
          <a:prstGeom prst="rect">
            <a:avLst/>
          </a:prstGeom>
          <a:noFill/>
          <a:ln>
            <a:noFill/>
          </a:ln>
        </p:spPr>
      </p:pic>
      <p:pic>
        <p:nvPicPr>
          <p:cNvPr id="202" name="Google Shape;202;p18"/>
          <p:cNvPicPr preferRelativeResize="0"/>
          <p:nvPr/>
        </p:nvPicPr>
        <p:blipFill>
          <a:blip r:embed="rId8">
            <a:alphaModFix/>
          </a:blip>
          <a:stretch>
            <a:fillRect/>
          </a:stretch>
        </p:blipFill>
        <p:spPr>
          <a:xfrm>
            <a:off x="7055212" y="1140850"/>
            <a:ext cx="940925" cy="718600"/>
          </a:xfrm>
          <a:prstGeom prst="rect">
            <a:avLst/>
          </a:prstGeom>
          <a:noFill/>
          <a:ln>
            <a:noFill/>
          </a:ln>
        </p:spPr>
      </p:pic>
      <p:pic>
        <p:nvPicPr>
          <p:cNvPr id="203" name="Google Shape;203;p18"/>
          <p:cNvPicPr preferRelativeResize="0"/>
          <p:nvPr/>
        </p:nvPicPr>
        <p:blipFill rotWithShape="1">
          <a:blip r:embed="rId9">
            <a:alphaModFix/>
          </a:blip>
          <a:srcRect b="0" l="13941" r="13710" t="0"/>
          <a:stretch/>
        </p:blipFill>
        <p:spPr>
          <a:xfrm>
            <a:off x="7860950" y="1096360"/>
            <a:ext cx="1028149" cy="722715"/>
          </a:xfrm>
          <a:prstGeom prst="rect">
            <a:avLst/>
          </a:prstGeom>
          <a:noFill/>
          <a:ln>
            <a:noFill/>
          </a:ln>
        </p:spPr>
      </p:pic>
      <p:pic>
        <p:nvPicPr>
          <p:cNvPr id="204" name="Google Shape;204;p18"/>
          <p:cNvPicPr preferRelativeResize="0"/>
          <p:nvPr/>
        </p:nvPicPr>
        <p:blipFill>
          <a:blip r:embed="rId10">
            <a:alphaModFix/>
          </a:blip>
          <a:stretch>
            <a:fillRect/>
          </a:stretch>
        </p:blipFill>
        <p:spPr>
          <a:xfrm>
            <a:off x="7547013" y="1940490"/>
            <a:ext cx="687674" cy="688747"/>
          </a:xfrm>
          <a:prstGeom prst="rect">
            <a:avLst/>
          </a:prstGeom>
          <a:noFill/>
          <a:ln cap="flat" cmpd="sng" w="38100">
            <a:solidFill>
              <a:srgbClr val="000000"/>
            </a:solidFill>
            <a:prstDash val="solid"/>
            <a:round/>
            <a:headEnd len="sm" w="sm" type="none"/>
            <a:tailEnd len="sm" w="sm" type="none"/>
          </a:ln>
        </p:spPr>
      </p:pic>
      <p:pic>
        <p:nvPicPr>
          <p:cNvPr id="205" name="Google Shape;205;p18"/>
          <p:cNvPicPr preferRelativeResize="0"/>
          <p:nvPr/>
        </p:nvPicPr>
        <p:blipFill rotWithShape="1">
          <a:blip r:embed="rId11">
            <a:alphaModFix/>
          </a:blip>
          <a:srcRect b="0" l="22966" r="21208" t="0"/>
          <a:stretch/>
        </p:blipFill>
        <p:spPr>
          <a:xfrm>
            <a:off x="8224227" y="2007327"/>
            <a:ext cx="659849" cy="681000"/>
          </a:xfrm>
          <a:prstGeom prst="rect">
            <a:avLst/>
          </a:prstGeom>
          <a:noFill/>
          <a:ln>
            <a:noFill/>
          </a:ln>
        </p:spPr>
      </p:pic>
      <p:pic>
        <p:nvPicPr>
          <p:cNvPr id="206" name="Google Shape;206;p18"/>
          <p:cNvPicPr preferRelativeResize="0"/>
          <p:nvPr/>
        </p:nvPicPr>
        <p:blipFill rotWithShape="1">
          <a:blip r:embed="rId11">
            <a:alphaModFix/>
          </a:blip>
          <a:srcRect b="0" l="22966" r="21208" t="0"/>
          <a:stretch/>
        </p:blipFill>
        <p:spPr>
          <a:xfrm>
            <a:off x="6912514" y="1995914"/>
            <a:ext cx="659849" cy="681000"/>
          </a:xfrm>
          <a:prstGeom prst="rect">
            <a:avLst/>
          </a:prstGeom>
          <a:noFill/>
          <a:ln>
            <a:noFill/>
          </a:ln>
        </p:spPr>
      </p:pic>
      <p:pic>
        <p:nvPicPr>
          <p:cNvPr id="207" name="Google Shape;207;p18"/>
          <p:cNvPicPr preferRelativeResize="0"/>
          <p:nvPr/>
        </p:nvPicPr>
        <p:blipFill rotWithShape="1">
          <a:blip r:embed="rId12">
            <a:alphaModFix/>
          </a:blip>
          <a:srcRect b="0" l="17806" r="13521" t="0"/>
          <a:stretch/>
        </p:blipFill>
        <p:spPr>
          <a:xfrm>
            <a:off x="7700238" y="1237201"/>
            <a:ext cx="416825" cy="606925"/>
          </a:xfrm>
          <a:prstGeom prst="rect">
            <a:avLst/>
          </a:prstGeom>
          <a:noFill/>
          <a:ln>
            <a:noFill/>
          </a:ln>
        </p:spPr>
      </p:pic>
      <p:pic>
        <p:nvPicPr>
          <p:cNvPr id="208" name="Google Shape;208;p18"/>
          <p:cNvPicPr preferRelativeResize="0"/>
          <p:nvPr/>
        </p:nvPicPr>
        <p:blipFill rotWithShape="1">
          <a:blip r:embed="rId6">
            <a:alphaModFix/>
          </a:blip>
          <a:srcRect b="24402" l="0" r="0" t="0"/>
          <a:stretch/>
        </p:blipFill>
        <p:spPr>
          <a:xfrm>
            <a:off x="-22675" y="0"/>
            <a:ext cx="3300201" cy="687675"/>
          </a:xfrm>
          <a:prstGeom prst="rect">
            <a:avLst/>
          </a:prstGeom>
          <a:noFill/>
          <a:ln>
            <a:noFill/>
          </a:ln>
        </p:spPr>
      </p:pic>
      <p:pic>
        <p:nvPicPr>
          <p:cNvPr id="209" name="Google Shape;209;p18"/>
          <p:cNvPicPr preferRelativeResize="0"/>
          <p:nvPr/>
        </p:nvPicPr>
        <p:blipFill rotWithShape="1">
          <a:blip r:embed="rId6">
            <a:alphaModFix/>
          </a:blip>
          <a:srcRect b="32700" l="0" r="3119" t="0"/>
          <a:stretch/>
        </p:blipFill>
        <p:spPr>
          <a:xfrm>
            <a:off x="6629413" y="-28724"/>
            <a:ext cx="2477876" cy="745100"/>
          </a:xfrm>
          <a:prstGeom prst="rect">
            <a:avLst/>
          </a:prstGeom>
          <a:noFill/>
          <a:ln>
            <a:noFill/>
          </a:ln>
        </p:spPr>
      </p:pic>
      <p:pic>
        <p:nvPicPr>
          <p:cNvPr id="210" name="Google Shape;210;p18"/>
          <p:cNvPicPr preferRelativeResize="0"/>
          <p:nvPr/>
        </p:nvPicPr>
        <p:blipFill rotWithShape="1">
          <a:blip r:embed="rId13">
            <a:alphaModFix/>
          </a:blip>
          <a:srcRect b="46314" l="0" r="0" t="0"/>
          <a:stretch/>
        </p:blipFill>
        <p:spPr>
          <a:xfrm>
            <a:off x="1610942" y="4015425"/>
            <a:ext cx="5922107" cy="1074075"/>
          </a:xfrm>
          <a:prstGeom prst="rect">
            <a:avLst/>
          </a:prstGeom>
          <a:noFill/>
          <a:ln>
            <a:noFill/>
          </a:ln>
        </p:spPr>
      </p:pic>
      <p:pic>
        <p:nvPicPr>
          <p:cNvPr id="211" name="Google Shape;211;p18"/>
          <p:cNvPicPr preferRelativeResize="0"/>
          <p:nvPr/>
        </p:nvPicPr>
        <p:blipFill>
          <a:blip r:embed="rId14">
            <a:alphaModFix/>
          </a:blip>
          <a:stretch>
            <a:fillRect/>
          </a:stretch>
        </p:blipFill>
        <p:spPr>
          <a:xfrm>
            <a:off x="-367925" y="2776517"/>
            <a:ext cx="1978875" cy="2312971"/>
          </a:xfrm>
          <a:prstGeom prst="rect">
            <a:avLst/>
          </a:prstGeom>
          <a:noFill/>
          <a:ln>
            <a:noFill/>
          </a:ln>
        </p:spPr>
      </p:pic>
      <p:pic>
        <p:nvPicPr>
          <p:cNvPr id="212" name="Google Shape;212;p18"/>
          <p:cNvPicPr preferRelativeResize="0"/>
          <p:nvPr/>
        </p:nvPicPr>
        <p:blipFill>
          <a:blip r:embed="rId15">
            <a:alphaModFix/>
          </a:blip>
          <a:stretch>
            <a:fillRect/>
          </a:stretch>
        </p:blipFill>
        <p:spPr>
          <a:xfrm>
            <a:off x="6156300" y="-27451"/>
            <a:ext cx="956337" cy="955625"/>
          </a:xfrm>
          <a:prstGeom prst="rect">
            <a:avLst/>
          </a:prstGeom>
          <a:noFill/>
          <a:ln>
            <a:noFill/>
          </a:ln>
        </p:spPr>
      </p:pic>
      <p:sp>
        <p:nvSpPr>
          <p:cNvPr id="213" name="Google Shape;213;p18">
            <a:hlinkClick r:id="rId16"/>
          </p:cNvPr>
          <p:cNvSpPr/>
          <p:nvPr/>
        </p:nvSpPr>
        <p:spPr>
          <a:xfrm>
            <a:off x="6934225" y="4344325"/>
            <a:ext cx="2131500" cy="745200"/>
          </a:xfrm>
          <a:prstGeom prst="rightArrow">
            <a:avLst>
              <a:gd fmla="val 50000" name="adj1"/>
              <a:gd fmla="val 50000" name="adj2"/>
            </a:avLst>
          </a:prstGeom>
          <a:solidFill>
            <a:schemeClr val="accent2"/>
          </a:solidFill>
          <a:ln cap="flat" cmpd="sng" w="38100">
            <a:solidFill>
              <a:srgbClr val="FFFFFF"/>
            </a:solidFill>
            <a:prstDash val="solid"/>
            <a:round/>
            <a:headEnd len="sm" w="sm" type="none"/>
            <a:tailEnd len="sm" w="sm" type="none"/>
          </a:ln>
          <a:effectLst>
            <a:outerShdw rotWithShape="0" algn="bl" dir="3660000" dist="5715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ammetto One"/>
                <a:ea typeface="Rammetto One"/>
                <a:cs typeface="Rammetto One"/>
                <a:sym typeface="Rammetto One"/>
              </a:rPr>
              <a:t>GOOGLE CLASSROOM</a:t>
            </a:r>
            <a:endParaRPr sz="1200">
              <a:solidFill>
                <a:srgbClr val="FFFFFF"/>
              </a:solidFill>
              <a:latin typeface="Rammetto One"/>
              <a:ea typeface="Rammetto One"/>
              <a:cs typeface="Rammetto One"/>
              <a:sym typeface="Rammetto One"/>
            </a:endParaRPr>
          </a:p>
        </p:txBody>
      </p:sp>
      <p:sp>
        <p:nvSpPr>
          <p:cNvPr id="214" name="Google Shape;214;p18">
            <a:hlinkClick action="ppaction://hlinksldjump" r:id="rId17"/>
          </p:cNvPr>
          <p:cNvSpPr/>
          <p:nvPr/>
        </p:nvSpPr>
        <p:spPr>
          <a:xfrm flipH="1">
            <a:off x="6385875" y="2828725"/>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9"/>
          <p:cNvSpPr txBox="1"/>
          <p:nvPr>
            <p:ph type="title"/>
          </p:nvPr>
        </p:nvSpPr>
        <p:spPr>
          <a:xfrm>
            <a:off x="311700" y="445025"/>
            <a:ext cx="5844600" cy="572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Center 6 - Pitchforking Challenge</a:t>
            </a:r>
            <a:endParaRPr/>
          </a:p>
        </p:txBody>
      </p:sp>
      <p:sp>
        <p:nvSpPr>
          <p:cNvPr id="220" name="Google Shape;220;p19"/>
          <p:cNvSpPr txBox="1"/>
          <p:nvPr>
            <p:ph idx="1" type="body"/>
          </p:nvPr>
        </p:nvSpPr>
        <p:spPr>
          <a:xfrm>
            <a:off x="311700" y="1152475"/>
            <a:ext cx="5844600" cy="2728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Type your directions here.  You can add a picture or YouTube video to enhance the experience.</a:t>
            </a:r>
            <a:endParaRPr/>
          </a:p>
        </p:txBody>
      </p:sp>
      <p:pic>
        <p:nvPicPr>
          <p:cNvPr id="221" name="Google Shape;221;p19"/>
          <p:cNvPicPr preferRelativeResize="0"/>
          <p:nvPr/>
        </p:nvPicPr>
        <p:blipFill>
          <a:blip r:embed="rId3">
            <a:alphaModFix/>
          </a:blip>
          <a:stretch>
            <a:fillRect/>
          </a:stretch>
        </p:blipFill>
        <p:spPr>
          <a:xfrm>
            <a:off x="7413975" y="3412425"/>
            <a:ext cx="1738416" cy="1423000"/>
          </a:xfrm>
          <a:prstGeom prst="rect">
            <a:avLst/>
          </a:prstGeom>
          <a:noFill/>
          <a:ln>
            <a:noFill/>
          </a:ln>
        </p:spPr>
      </p:pic>
      <p:pic>
        <p:nvPicPr>
          <p:cNvPr descr="Bitmoji Image" id="222" name="Google Shape;222;p19"/>
          <p:cNvPicPr preferRelativeResize="0"/>
          <p:nvPr/>
        </p:nvPicPr>
        <p:blipFill>
          <a:blip r:embed="rId4">
            <a:alphaModFix/>
          </a:blip>
          <a:stretch>
            <a:fillRect/>
          </a:stretch>
        </p:blipFill>
        <p:spPr>
          <a:xfrm>
            <a:off x="6947050" y="2624375"/>
            <a:ext cx="2263675" cy="2263675"/>
          </a:xfrm>
          <a:prstGeom prst="rect">
            <a:avLst/>
          </a:prstGeom>
          <a:noFill/>
          <a:ln>
            <a:noFill/>
          </a:ln>
        </p:spPr>
      </p:pic>
      <p:pic>
        <p:nvPicPr>
          <p:cNvPr id="223" name="Google Shape;223;p19"/>
          <p:cNvPicPr preferRelativeResize="0"/>
          <p:nvPr/>
        </p:nvPicPr>
        <p:blipFill rotWithShape="1">
          <a:blip r:embed="rId5">
            <a:alphaModFix/>
          </a:blip>
          <a:srcRect b="0" l="0" r="0" t="0"/>
          <a:stretch/>
        </p:blipFill>
        <p:spPr>
          <a:xfrm>
            <a:off x="6764825" y="556475"/>
            <a:ext cx="2252050" cy="2487625"/>
          </a:xfrm>
          <a:prstGeom prst="rect">
            <a:avLst/>
          </a:prstGeom>
          <a:noFill/>
          <a:ln>
            <a:noFill/>
          </a:ln>
        </p:spPr>
      </p:pic>
      <p:pic>
        <p:nvPicPr>
          <p:cNvPr id="224" name="Google Shape;224;p19"/>
          <p:cNvPicPr preferRelativeResize="0"/>
          <p:nvPr/>
        </p:nvPicPr>
        <p:blipFill rotWithShape="1">
          <a:blip r:embed="rId6">
            <a:alphaModFix/>
          </a:blip>
          <a:srcRect b="24642" l="0" r="0" t="0"/>
          <a:stretch/>
        </p:blipFill>
        <p:spPr>
          <a:xfrm flipH="1">
            <a:off x="3277525" y="-16325"/>
            <a:ext cx="3450375" cy="687675"/>
          </a:xfrm>
          <a:prstGeom prst="rect">
            <a:avLst/>
          </a:prstGeom>
          <a:noFill/>
          <a:ln>
            <a:noFill/>
          </a:ln>
        </p:spPr>
      </p:pic>
      <p:pic>
        <p:nvPicPr>
          <p:cNvPr id="225" name="Google Shape;225;p19"/>
          <p:cNvPicPr preferRelativeResize="0"/>
          <p:nvPr/>
        </p:nvPicPr>
        <p:blipFill rotWithShape="1">
          <a:blip r:embed="rId7">
            <a:alphaModFix/>
          </a:blip>
          <a:srcRect b="0" l="0" r="0" t="0"/>
          <a:stretch/>
        </p:blipFill>
        <p:spPr>
          <a:xfrm>
            <a:off x="7123100" y="723572"/>
            <a:ext cx="1420024" cy="417290"/>
          </a:xfrm>
          <a:prstGeom prst="rect">
            <a:avLst/>
          </a:prstGeom>
          <a:noFill/>
          <a:ln>
            <a:noFill/>
          </a:ln>
        </p:spPr>
      </p:pic>
      <p:pic>
        <p:nvPicPr>
          <p:cNvPr id="226" name="Google Shape;226;p19"/>
          <p:cNvPicPr preferRelativeResize="0"/>
          <p:nvPr/>
        </p:nvPicPr>
        <p:blipFill>
          <a:blip r:embed="rId8">
            <a:alphaModFix/>
          </a:blip>
          <a:stretch>
            <a:fillRect/>
          </a:stretch>
        </p:blipFill>
        <p:spPr>
          <a:xfrm>
            <a:off x="6771975" y="1140850"/>
            <a:ext cx="940925" cy="718600"/>
          </a:xfrm>
          <a:prstGeom prst="rect">
            <a:avLst/>
          </a:prstGeom>
          <a:noFill/>
          <a:ln>
            <a:noFill/>
          </a:ln>
        </p:spPr>
      </p:pic>
      <p:pic>
        <p:nvPicPr>
          <p:cNvPr id="227" name="Google Shape;227;p19"/>
          <p:cNvPicPr preferRelativeResize="0"/>
          <p:nvPr/>
        </p:nvPicPr>
        <p:blipFill>
          <a:blip r:embed="rId8">
            <a:alphaModFix/>
          </a:blip>
          <a:stretch>
            <a:fillRect/>
          </a:stretch>
        </p:blipFill>
        <p:spPr>
          <a:xfrm>
            <a:off x="7055212" y="1140850"/>
            <a:ext cx="940925" cy="718600"/>
          </a:xfrm>
          <a:prstGeom prst="rect">
            <a:avLst/>
          </a:prstGeom>
          <a:noFill/>
          <a:ln>
            <a:noFill/>
          </a:ln>
        </p:spPr>
      </p:pic>
      <p:pic>
        <p:nvPicPr>
          <p:cNvPr id="228" name="Google Shape;228;p19"/>
          <p:cNvPicPr preferRelativeResize="0"/>
          <p:nvPr/>
        </p:nvPicPr>
        <p:blipFill rotWithShape="1">
          <a:blip r:embed="rId9">
            <a:alphaModFix/>
          </a:blip>
          <a:srcRect b="0" l="13941" r="13710" t="0"/>
          <a:stretch/>
        </p:blipFill>
        <p:spPr>
          <a:xfrm>
            <a:off x="7860950" y="1096360"/>
            <a:ext cx="1028149" cy="722715"/>
          </a:xfrm>
          <a:prstGeom prst="rect">
            <a:avLst/>
          </a:prstGeom>
          <a:noFill/>
          <a:ln>
            <a:noFill/>
          </a:ln>
        </p:spPr>
      </p:pic>
      <p:pic>
        <p:nvPicPr>
          <p:cNvPr id="229" name="Google Shape;229;p19"/>
          <p:cNvPicPr preferRelativeResize="0"/>
          <p:nvPr/>
        </p:nvPicPr>
        <p:blipFill>
          <a:blip r:embed="rId10">
            <a:alphaModFix/>
          </a:blip>
          <a:stretch>
            <a:fillRect/>
          </a:stretch>
        </p:blipFill>
        <p:spPr>
          <a:xfrm>
            <a:off x="7547013" y="1940490"/>
            <a:ext cx="687674" cy="688747"/>
          </a:xfrm>
          <a:prstGeom prst="rect">
            <a:avLst/>
          </a:prstGeom>
          <a:noFill/>
          <a:ln cap="flat" cmpd="sng" w="38100">
            <a:solidFill>
              <a:srgbClr val="000000"/>
            </a:solidFill>
            <a:prstDash val="solid"/>
            <a:round/>
            <a:headEnd len="sm" w="sm" type="none"/>
            <a:tailEnd len="sm" w="sm" type="none"/>
          </a:ln>
        </p:spPr>
      </p:pic>
      <p:pic>
        <p:nvPicPr>
          <p:cNvPr id="230" name="Google Shape;230;p19"/>
          <p:cNvPicPr preferRelativeResize="0"/>
          <p:nvPr/>
        </p:nvPicPr>
        <p:blipFill rotWithShape="1">
          <a:blip r:embed="rId11">
            <a:alphaModFix/>
          </a:blip>
          <a:srcRect b="0" l="22966" r="21208" t="0"/>
          <a:stretch/>
        </p:blipFill>
        <p:spPr>
          <a:xfrm>
            <a:off x="8224227" y="2007327"/>
            <a:ext cx="659849" cy="681000"/>
          </a:xfrm>
          <a:prstGeom prst="rect">
            <a:avLst/>
          </a:prstGeom>
          <a:noFill/>
          <a:ln>
            <a:noFill/>
          </a:ln>
        </p:spPr>
      </p:pic>
      <p:pic>
        <p:nvPicPr>
          <p:cNvPr id="231" name="Google Shape;231;p19"/>
          <p:cNvPicPr preferRelativeResize="0"/>
          <p:nvPr/>
        </p:nvPicPr>
        <p:blipFill rotWithShape="1">
          <a:blip r:embed="rId11">
            <a:alphaModFix/>
          </a:blip>
          <a:srcRect b="0" l="22966" r="21208" t="0"/>
          <a:stretch/>
        </p:blipFill>
        <p:spPr>
          <a:xfrm>
            <a:off x="6912514" y="1995914"/>
            <a:ext cx="659849" cy="681000"/>
          </a:xfrm>
          <a:prstGeom prst="rect">
            <a:avLst/>
          </a:prstGeom>
          <a:noFill/>
          <a:ln>
            <a:noFill/>
          </a:ln>
        </p:spPr>
      </p:pic>
      <p:pic>
        <p:nvPicPr>
          <p:cNvPr id="232" name="Google Shape;232;p19"/>
          <p:cNvPicPr preferRelativeResize="0"/>
          <p:nvPr/>
        </p:nvPicPr>
        <p:blipFill rotWithShape="1">
          <a:blip r:embed="rId12">
            <a:alphaModFix/>
          </a:blip>
          <a:srcRect b="0" l="17806" r="13521" t="0"/>
          <a:stretch/>
        </p:blipFill>
        <p:spPr>
          <a:xfrm>
            <a:off x="7700238" y="1237201"/>
            <a:ext cx="416825" cy="606925"/>
          </a:xfrm>
          <a:prstGeom prst="rect">
            <a:avLst/>
          </a:prstGeom>
          <a:noFill/>
          <a:ln>
            <a:noFill/>
          </a:ln>
        </p:spPr>
      </p:pic>
      <p:pic>
        <p:nvPicPr>
          <p:cNvPr id="233" name="Google Shape;233;p19"/>
          <p:cNvPicPr preferRelativeResize="0"/>
          <p:nvPr/>
        </p:nvPicPr>
        <p:blipFill rotWithShape="1">
          <a:blip r:embed="rId6">
            <a:alphaModFix/>
          </a:blip>
          <a:srcRect b="24402" l="0" r="0" t="0"/>
          <a:stretch/>
        </p:blipFill>
        <p:spPr>
          <a:xfrm>
            <a:off x="-22675" y="0"/>
            <a:ext cx="3300201" cy="687675"/>
          </a:xfrm>
          <a:prstGeom prst="rect">
            <a:avLst/>
          </a:prstGeom>
          <a:noFill/>
          <a:ln>
            <a:noFill/>
          </a:ln>
        </p:spPr>
      </p:pic>
      <p:pic>
        <p:nvPicPr>
          <p:cNvPr id="234" name="Google Shape;234;p19"/>
          <p:cNvPicPr preferRelativeResize="0"/>
          <p:nvPr/>
        </p:nvPicPr>
        <p:blipFill rotWithShape="1">
          <a:blip r:embed="rId6">
            <a:alphaModFix/>
          </a:blip>
          <a:srcRect b="32700" l="0" r="3119" t="0"/>
          <a:stretch/>
        </p:blipFill>
        <p:spPr>
          <a:xfrm>
            <a:off x="6629413" y="-28724"/>
            <a:ext cx="2477876" cy="745100"/>
          </a:xfrm>
          <a:prstGeom prst="rect">
            <a:avLst/>
          </a:prstGeom>
          <a:noFill/>
          <a:ln>
            <a:noFill/>
          </a:ln>
        </p:spPr>
      </p:pic>
      <p:pic>
        <p:nvPicPr>
          <p:cNvPr id="235" name="Google Shape;235;p19"/>
          <p:cNvPicPr preferRelativeResize="0"/>
          <p:nvPr/>
        </p:nvPicPr>
        <p:blipFill rotWithShape="1">
          <a:blip r:embed="rId13">
            <a:alphaModFix/>
          </a:blip>
          <a:srcRect b="46314" l="0" r="0" t="0"/>
          <a:stretch/>
        </p:blipFill>
        <p:spPr>
          <a:xfrm>
            <a:off x="1610942" y="4015425"/>
            <a:ext cx="5922107" cy="1074075"/>
          </a:xfrm>
          <a:prstGeom prst="rect">
            <a:avLst/>
          </a:prstGeom>
          <a:noFill/>
          <a:ln>
            <a:noFill/>
          </a:ln>
        </p:spPr>
      </p:pic>
      <p:pic>
        <p:nvPicPr>
          <p:cNvPr id="236" name="Google Shape;236;p19"/>
          <p:cNvPicPr preferRelativeResize="0"/>
          <p:nvPr/>
        </p:nvPicPr>
        <p:blipFill>
          <a:blip r:embed="rId14">
            <a:alphaModFix/>
          </a:blip>
          <a:stretch>
            <a:fillRect/>
          </a:stretch>
        </p:blipFill>
        <p:spPr>
          <a:xfrm>
            <a:off x="-367925" y="2776517"/>
            <a:ext cx="1978875" cy="2312971"/>
          </a:xfrm>
          <a:prstGeom prst="rect">
            <a:avLst/>
          </a:prstGeom>
          <a:noFill/>
          <a:ln>
            <a:noFill/>
          </a:ln>
        </p:spPr>
      </p:pic>
      <p:pic>
        <p:nvPicPr>
          <p:cNvPr id="237" name="Google Shape;237;p19"/>
          <p:cNvPicPr preferRelativeResize="0"/>
          <p:nvPr/>
        </p:nvPicPr>
        <p:blipFill>
          <a:blip r:embed="rId15">
            <a:alphaModFix/>
          </a:blip>
          <a:stretch>
            <a:fillRect/>
          </a:stretch>
        </p:blipFill>
        <p:spPr>
          <a:xfrm>
            <a:off x="6156300" y="-27451"/>
            <a:ext cx="956337" cy="955625"/>
          </a:xfrm>
          <a:prstGeom prst="rect">
            <a:avLst/>
          </a:prstGeom>
          <a:noFill/>
          <a:ln>
            <a:noFill/>
          </a:ln>
        </p:spPr>
      </p:pic>
      <p:sp>
        <p:nvSpPr>
          <p:cNvPr id="238" name="Google Shape;238;p19">
            <a:hlinkClick r:id="rId16"/>
          </p:cNvPr>
          <p:cNvSpPr/>
          <p:nvPr/>
        </p:nvSpPr>
        <p:spPr>
          <a:xfrm>
            <a:off x="6934225" y="4344325"/>
            <a:ext cx="2131500" cy="745200"/>
          </a:xfrm>
          <a:prstGeom prst="rightArrow">
            <a:avLst>
              <a:gd fmla="val 50000" name="adj1"/>
              <a:gd fmla="val 50000" name="adj2"/>
            </a:avLst>
          </a:prstGeom>
          <a:solidFill>
            <a:schemeClr val="accent2"/>
          </a:solidFill>
          <a:ln cap="flat" cmpd="sng" w="38100">
            <a:solidFill>
              <a:srgbClr val="FFFFFF"/>
            </a:solidFill>
            <a:prstDash val="solid"/>
            <a:round/>
            <a:headEnd len="sm" w="sm" type="none"/>
            <a:tailEnd len="sm" w="sm" type="none"/>
          </a:ln>
          <a:effectLst>
            <a:outerShdw rotWithShape="0" algn="bl" dir="3660000" dist="5715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rgbClr val="FFFFFF"/>
                </a:solidFill>
                <a:latin typeface="Rammetto One"/>
                <a:ea typeface="Rammetto One"/>
                <a:cs typeface="Rammetto One"/>
                <a:sym typeface="Rammetto One"/>
              </a:rPr>
              <a:t>GOOGLE CLASSROOM</a:t>
            </a:r>
            <a:endParaRPr sz="1200">
              <a:solidFill>
                <a:srgbClr val="FFFFFF"/>
              </a:solidFill>
              <a:latin typeface="Rammetto One"/>
              <a:ea typeface="Rammetto One"/>
              <a:cs typeface="Rammetto One"/>
              <a:sym typeface="Rammetto One"/>
            </a:endParaRPr>
          </a:p>
        </p:txBody>
      </p:sp>
      <p:sp>
        <p:nvSpPr>
          <p:cNvPr id="239" name="Google Shape;239;p19">
            <a:hlinkClick action="ppaction://hlinksldjump" r:id="rId17"/>
          </p:cNvPr>
          <p:cNvSpPr/>
          <p:nvPr/>
        </p:nvSpPr>
        <p:spPr>
          <a:xfrm flipH="1">
            <a:off x="6385875" y="2828725"/>
            <a:ext cx="1028100" cy="955500"/>
          </a:xfrm>
          <a:prstGeom prst="cloudCallout">
            <a:avLst>
              <a:gd fmla="val -62425" name="adj1"/>
              <a:gd fmla="val 221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a:t>
            </a:r>
            <a:endParaRPr/>
          </a:p>
          <a:p>
            <a:pPr indent="0" lvl="0" marL="0" rtl="0" algn="l">
              <a:spcBef>
                <a:spcPts val="0"/>
              </a:spcBef>
              <a:spcAft>
                <a:spcPts val="0"/>
              </a:spcAft>
              <a:buNone/>
            </a:pPr>
            <a:r>
              <a:rPr lang="en"/>
              <a:t>Back!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a:hlinkClick action="ppaction://hlinksldjump" r:id="rId3"/>
          </p:cNvPr>
          <p:cNvSpPr/>
          <p:nvPr/>
        </p:nvSpPr>
        <p:spPr>
          <a:xfrm>
            <a:off x="6850763" y="3534925"/>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45" name="Google Shape;245;p20">
            <a:hlinkClick action="ppaction://hlinksldjump" r:id="rId4"/>
          </p:cNvPr>
          <p:cNvSpPr/>
          <p:nvPr/>
        </p:nvSpPr>
        <p:spPr>
          <a:xfrm>
            <a:off x="6850763" y="267965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46" name="Google Shape;246;p20">
            <a:hlinkClick action="ppaction://hlinksldjump" r:id="rId5"/>
          </p:cNvPr>
          <p:cNvSpPr/>
          <p:nvPr/>
        </p:nvSpPr>
        <p:spPr>
          <a:xfrm>
            <a:off x="6850763" y="1824375"/>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47" name="Google Shape;247;p20">
            <a:hlinkClick action="ppaction://hlinksldjump" r:id="rId6"/>
          </p:cNvPr>
          <p:cNvSpPr/>
          <p:nvPr/>
        </p:nvSpPr>
        <p:spPr>
          <a:xfrm>
            <a:off x="6850763" y="9691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48" name="Google Shape;248;p20">
            <a:hlinkClick action="ppaction://hlinksldjump" r:id="rId7"/>
          </p:cNvPr>
          <p:cNvSpPr/>
          <p:nvPr/>
        </p:nvSpPr>
        <p:spPr>
          <a:xfrm>
            <a:off x="6760763" y="1739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49" name="Google Shape;249;p20">
            <a:hlinkClick action="ppaction://hlinksldjump" r:id="rId8"/>
          </p:cNvPr>
          <p:cNvSpPr/>
          <p:nvPr/>
        </p:nvSpPr>
        <p:spPr>
          <a:xfrm>
            <a:off x="68513" y="33547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50" name="Google Shape;250;p20">
            <a:hlinkClick action="ppaction://hlinksldjump" r:id="rId9"/>
          </p:cNvPr>
          <p:cNvSpPr/>
          <p:nvPr/>
        </p:nvSpPr>
        <p:spPr>
          <a:xfrm>
            <a:off x="68513" y="25595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51" name="Google Shape;251;p20">
            <a:hlinkClick action="ppaction://hlinksldjump" r:id="rId10"/>
          </p:cNvPr>
          <p:cNvSpPr/>
          <p:nvPr/>
        </p:nvSpPr>
        <p:spPr>
          <a:xfrm>
            <a:off x="127088" y="17643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52" name="Google Shape;252;p20">
            <a:hlinkClick action="ppaction://hlinksldjump" r:id="rId11"/>
          </p:cNvPr>
          <p:cNvSpPr/>
          <p:nvPr/>
        </p:nvSpPr>
        <p:spPr>
          <a:xfrm>
            <a:off x="127088" y="9691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53" name="Google Shape;253;p20">
            <a:hlinkClick action="ppaction://hlinksldjump" r:id="rId12"/>
          </p:cNvPr>
          <p:cNvSpPr/>
          <p:nvPr/>
        </p:nvSpPr>
        <p:spPr>
          <a:xfrm>
            <a:off x="127088" y="1739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54" name="Google Shape;254;p20"/>
          <p:cNvSpPr txBox="1"/>
          <p:nvPr/>
        </p:nvSpPr>
        <p:spPr>
          <a:xfrm>
            <a:off x="2931800" y="822950"/>
            <a:ext cx="2340300" cy="18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Double click the name wordart to change the names to your students.  You will have to </a:t>
            </a:r>
            <a:r>
              <a:rPr lang="en">
                <a:latin typeface="Comic Sans MS"/>
                <a:ea typeface="Comic Sans MS"/>
                <a:cs typeface="Comic Sans MS"/>
                <a:sym typeface="Comic Sans MS"/>
              </a:rPr>
              <a:t>change</a:t>
            </a:r>
            <a:r>
              <a:rPr lang="en">
                <a:latin typeface="Comic Sans MS"/>
                <a:ea typeface="Comic Sans MS"/>
                <a:cs typeface="Comic Sans MS"/>
                <a:sym typeface="Comic Sans MS"/>
              </a:rPr>
              <a:t> the names on the slides as well.  When you are done, you can delete this text box.</a:t>
            </a:r>
            <a:endParaRPr>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1">
            <a:hlinkClick action="ppaction://hlinksldjump" r:id="rId3"/>
          </p:cNvPr>
          <p:cNvSpPr/>
          <p:nvPr/>
        </p:nvSpPr>
        <p:spPr>
          <a:xfrm>
            <a:off x="6603613" y="10977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0" name="Google Shape;260;p21">
            <a:hlinkClick action="ppaction://hlinksldjump" r:id="rId4"/>
          </p:cNvPr>
          <p:cNvSpPr/>
          <p:nvPr/>
        </p:nvSpPr>
        <p:spPr>
          <a:xfrm>
            <a:off x="6603613" y="3144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1" name="Google Shape;261;p21">
            <a:hlinkClick action="ppaction://hlinksldjump" r:id="rId5"/>
          </p:cNvPr>
          <p:cNvSpPr/>
          <p:nvPr/>
        </p:nvSpPr>
        <p:spPr>
          <a:xfrm>
            <a:off x="6603613" y="2869475"/>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2" name="Google Shape;262;p21">
            <a:hlinkClick action="ppaction://hlinksldjump" r:id="rId6"/>
          </p:cNvPr>
          <p:cNvSpPr/>
          <p:nvPr/>
        </p:nvSpPr>
        <p:spPr>
          <a:xfrm>
            <a:off x="522838" y="27910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3" name="Google Shape;263;p21">
            <a:hlinkClick action="ppaction://hlinksldjump" r:id="rId7"/>
          </p:cNvPr>
          <p:cNvSpPr/>
          <p:nvPr/>
        </p:nvSpPr>
        <p:spPr>
          <a:xfrm>
            <a:off x="6603613" y="194435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4" name="Google Shape;264;p21">
            <a:hlinkClick action="ppaction://hlinksldjump" r:id="rId8"/>
          </p:cNvPr>
          <p:cNvSpPr/>
          <p:nvPr/>
        </p:nvSpPr>
        <p:spPr>
          <a:xfrm>
            <a:off x="522838" y="194435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5" name="Google Shape;265;p21">
            <a:hlinkClick action="ppaction://hlinksldjump" r:id="rId9"/>
          </p:cNvPr>
          <p:cNvSpPr/>
          <p:nvPr/>
        </p:nvSpPr>
        <p:spPr>
          <a:xfrm>
            <a:off x="522838" y="109770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6" name="Google Shape;266;p21">
            <a:hlinkClick action="ppaction://hlinksldjump" r:id="rId10"/>
          </p:cNvPr>
          <p:cNvSpPr/>
          <p:nvPr/>
        </p:nvSpPr>
        <p:spPr>
          <a:xfrm>
            <a:off x="522838" y="25105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7" name="Google Shape;267;p21">
            <a:hlinkClick action="ppaction://hlinksldjump" r:id="rId11"/>
          </p:cNvPr>
          <p:cNvSpPr/>
          <p:nvPr/>
        </p:nvSpPr>
        <p:spPr>
          <a:xfrm>
            <a:off x="522838" y="3637650"/>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8" name="Google Shape;268;p21">
            <a:hlinkClick action="ppaction://hlinksldjump" r:id="rId12"/>
          </p:cNvPr>
          <p:cNvSpPr/>
          <p:nvPr/>
        </p:nvSpPr>
        <p:spPr>
          <a:xfrm>
            <a:off x="6716938" y="3700175"/>
            <a:ext cx="2165588" cy="664309"/>
          </a:xfrm>
          <a:prstGeom prst="rect">
            <a:avLst/>
          </a:prstGeom>
        </p:spPr>
        <p:txBody>
          <a:bodyPr>
            <a:prstTxWarp prst="textPlain"/>
          </a:bodyPr>
          <a:lstStyle/>
          <a:p>
            <a:pPr lvl="0" algn="ctr"/>
            <a:r>
              <a:rPr b="0" i="0">
                <a:ln cap="flat" cmpd="sng" w="28575">
                  <a:solidFill>
                    <a:srgbClr val="FFFFFF"/>
                  </a:solidFill>
                  <a:prstDash val="solid"/>
                  <a:round/>
                  <a:headEnd len="sm" w="sm" type="none"/>
                  <a:tailEnd len="sm" w="sm" type="none"/>
                </a:ln>
                <a:solidFill>
                  <a:srgbClr val="FF9900"/>
                </a:solidFill>
                <a:latin typeface="Rammetto One"/>
              </a:rPr>
              <a:t>Name</a:t>
            </a:r>
          </a:p>
        </p:txBody>
      </p:sp>
      <p:sp>
        <p:nvSpPr>
          <p:cNvPr id="269" name="Google Shape;269;p21"/>
          <p:cNvSpPr txBox="1"/>
          <p:nvPr/>
        </p:nvSpPr>
        <p:spPr>
          <a:xfrm>
            <a:off x="3475875" y="1097700"/>
            <a:ext cx="2340300" cy="18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Double click the name wordart to change the names to your students.  You will have to change the names on the slides as well.  When you are done, you can delete this text box.</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