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342" r:id="rId4"/>
    <p:sldId id="344" r:id="rId5"/>
    <p:sldId id="345" r:id="rId6"/>
    <p:sldId id="348" r:id="rId7"/>
    <p:sldId id="34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-108" y="-2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40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sz="40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Ỳ ĐÂY ĐOAN HỨA</a:t>
            </a:r>
            <a:endParaRPr lang="en-US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00603" y="3902582"/>
            <a:ext cx="3657580" cy="669418"/>
          </a:xfrm>
        </p:spPr>
        <p:txBody>
          <a:bodyPr>
            <a:noAutofit/>
          </a:bodyPr>
          <a:lstStyle/>
          <a:p>
            <a:pPr algn="l"/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Khương</a:t>
            </a:r>
            <a:r>
              <a:rPr lang="en-US" sz="3200" b="1" dirty="0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Huệ</a:t>
            </a:r>
            <a:endParaRPr lang="en-US" sz="3200" b="1" dirty="0" smtClean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484024" y="290348"/>
            <a:ext cx="83195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QUỲ ĐÂY ĐOAN HỨA</a:t>
            </a:r>
            <a:endParaRPr lang="vi-VN" sz="3600" b="1" i="0" dirty="0">
              <a:solidFill>
                <a:srgbClr val="FF0000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4754" y="75753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Quỳ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đây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đoan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hứa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trăm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năm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bền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duyên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sắt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cầm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Hẹn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thề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thủy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chung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dẫu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đường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lắm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ơi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nghe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khẩn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cầu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để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duyên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mãi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thắm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mầu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0290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Đường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chung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lối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xin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đêm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giữ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gìn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nhiều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khó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khăn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giúp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suốt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trung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tín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Đến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tóc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bạc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mồi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nhau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suốt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không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thôi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32888"/>
            <a:ext cx="1130841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yêu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Câu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ơn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khen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danh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Nhờ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hồng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ân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thương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ban.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Tìn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yêu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mãi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nồng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nàn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Quyết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luôn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thủy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chung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nguyện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thánh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trong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cuộc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sống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8278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ạt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dào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ơn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thủy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chung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chàng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hờ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thương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giúp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một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trong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trắng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Khó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khăn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cũng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xem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thường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Ngại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chi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mưa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nắng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gió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sương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8278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ạt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dào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ơn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đẹp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duyên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nàng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Trọn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sắt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son,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mãi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yêu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năm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Nắm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tay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nhau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tiến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bước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nàng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Giữ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an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khang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32888"/>
            <a:ext cx="1130841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yêu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Câu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ơn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khen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danh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Nhờ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hồng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ân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thương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ban.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Tìn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yêu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mãi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nồng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nàn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Quyết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luôn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thủy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chung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nguyện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thánh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trong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cuộc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sống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926</TotalTime>
  <Words>254</Words>
  <Application>Microsoft Office PowerPoint</Application>
  <PresentationFormat>Custom</PresentationFormat>
  <Paragraphs>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Savon</vt:lpstr>
      <vt:lpstr>QuỲ ĐÂY ĐOAN HỨA</vt:lpstr>
      <vt:lpstr>Slide 2</vt:lpstr>
      <vt:lpstr>Slide 3</vt:lpstr>
      <vt:lpstr>Slide 4</vt:lpstr>
      <vt:lpstr>Slide 5</vt:lpstr>
      <vt:lpstr>Slide 6</vt:lpstr>
      <vt:lpstr>Slide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Co Thuy</cp:lastModifiedBy>
  <cp:revision>195</cp:revision>
  <dcterms:created xsi:type="dcterms:W3CDTF">2024-12-09T09:39:37Z</dcterms:created>
  <dcterms:modified xsi:type="dcterms:W3CDTF">2025-08-22T08:23:45Z</dcterms:modified>
</cp:coreProperties>
</file>