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2" name="Google Shape;172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9" name="Google Shape;179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6" name="Google Shape;186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3" name="Google Shape;193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7" name="Google Shape;207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Google Shape;214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" name="Google Shape;235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1" name="Google Shape;15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8" name="Google Shape;158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5" name="Google Shape;165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20" Type="http://schemas.openxmlformats.org/officeDocument/2006/relationships/image" Target="../media/image7.png"/><Relationship Id="rId11" Type="http://schemas.openxmlformats.org/officeDocument/2006/relationships/image" Target="../media/image12.png"/><Relationship Id="rId22" Type="http://schemas.openxmlformats.org/officeDocument/2006/relationships/image" Target="../media/image8.png"/><Relationship Id="rId10" Type="http://schemas.openxmlformats.org/officeDocument/2006/relationships/image" Target="../media/image23.png"/><Relationship Id="rId21" Type="http://schemas.openxmlformats.org/officeDocument/2006/relationships/image" Target="../media/image2.png"/><Relationship Id="rId13" Type="http://schemas.openxmlformats.org/officeDocument/2006/relationships/image" Target="../media/image20.png"/><Relationship Id="rId12" Type="http://schemas.openxmlformats.org/officeDocument/2006/relationships/image" Target="../media/image24.png"/><Relationship Id="rId23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6.png"/><Relationship Id="rId15" Type="http://schemas.openxmlformats.org/officeDocument/2006/relationships/image" Target="../media/image26.png"/><Relationship Id="rId14" Type="http://schemas.openxmlformats.org/officeDocument/2006/relationships/image" Target="../media/image18.png"/><Relationship Id="rId17" Type="http://schemas.openxmlformats.org/officeDocument/2006/relationships/image" Target="../media/image3.png"/><Relationship Id="rId16" Type="http://schemas.openxmlformats.org/officeDocument/2006/relationships/image" Target="../media/image22.png"/><Relationship Id="rId5" Type="http://schemas.openxmlformats.org/officeDocument/2006/relationships/image" Target="../media/image4.png"/><Relationship Id="rId19" Type="http://schemas.openxmlformats.org/officeDocument/2006/relationships/image" Target="../media/image19.png"/><Relationship Id="rId6" Type="http://schemas.openxmlformats.org/officeDocument/2006/relationships/image" Target="../media/image9.png"/><Relationship Id="rId18" Type="http://schemas.openxmlformats.org/officeDocument/2006/relationships/image" Target="../media/image21.png"/><Relationship Id="rId7" Type="http://schemas.openxmlformats.org/officeDocument/2006/relationships/image" Target="../media/image17.png"/><Relationship Id="rId8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26.png"/><Relationship Id="rId10" Type="http://schemas.openxmlformats.org/officeDocument/2006/relationships/image" Target="../media/image24.png"/><Relationship Id="rId13" Type="http://schemas.openxmlformats.org/officeDocument/2006/relationships/image" Target="../media/image19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23.png"/><Relationship Id="rId15" Type="http://schemas.openxmlformats.org/officeDocument/2006/relationships/image" Target="../media/image2.png"/><Relationship Id="rId14" Type="http://schemas.openxmlformats.org/officeDocument/2006/relationships/image" Target="../media/image7.png"/><Relationship Id="rId17" Type="http://schemas.openxmlformats.org/officeDocument/2006/relationships/image" Target="../media/image14.png"/><Relationship Id="rId16" Type="http://schemas.openxmlformats.org/officeDocument/2006/relationships/image" Target="../media/image8.png"/><Relationship Id="rId5" Type="http://schemas.openxmlformats.org/officeDocument/2006/relationships/image" Target="../media/image9.png"/><Relationship Id="rId19" Type="http://schemas.openxmlformats.org/officeDocument/2006/relationships/image" Target="../media/image22.png"/><Relationship Id="rId6" Type="http://schemas.openxmlformats.org/officeDocument/2006/relationships/image" Target="../media/image17.png"/><Relationship Id="rId18" Type="http://schemas.openxmlformats.org/officeDocument/2006/relationships/image" Target="../media/image12.png"/><Relationship Id="rId7" Type="http://schemas.openxmlformats.org/officeDocument/2006/relationships/image" Target="../media/image16.png"/><Relationship Id="rId8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762000" y="762000"/>
            <a:ext cx="76962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Research to Practice: An Analysis of the Interaction between the Research Community and Special Education Services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Impact of Efficacy Research on Practitioners</a:t>
            </a:r>
            <a:endParaRPr/>
          </a:p>
        </p:txBody>
      </p:sp>
      <p:sp>
        <p:nvSpPr>
          <p:cNvPr id="175" name="Google Shape;175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Often seen as: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Irrelevant because of the analog nature of the work (“not the real world”).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Impractical because of the level of training required.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Impossible because of the resources required.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 are engaged in behavior that is not always highly valued by practitioners in the culture.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Dissemination of Research and the Practitioner</a:t>
            </a:r>
            <a:endParaRPr/>
          </a:p>
        </p:txBody>
      </p:sp>
      <p:sp>
        <p:nvSpPr>
          <p:cNvPr id="182" name="Google Shape;182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contingencies associated with promotion and tenure encourage dissemination through professional journals.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published across a large number of journals make it difficult for practitioners to have breadth of knowledge in a particular area.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direct contingencies on researchers to make results available to practitioners.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Interaction largely between researchers rather than researchers and practitioners.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/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Dissemination of Research and the Practitioner</a:t>
            </a:r>
            <a:endParaRPr/>
          </a:p>
        </p:txBody>
      </p:sp>
      <p:sp>
        <p:nvSpPr>
          <p:cNvPr id="189" name="Google Shape;189;p24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Works Clearinghouse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Campbell Collaboration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are recent attempts to make evidence available to practitioners in usable form.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 limitations with clearinghouse approach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Standards for quantity and quality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is necessary for practitioners to have data now or will use other criteria to determine interventions.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is not always a large body of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High quality data not always available.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Must address issue between most rigorous evidence and best available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</a:t>
            </a:r>
            <a:endParaRPr/>
          </a:p>
        </p:txBody>
      </p:sp>
      <p:sp>
        <p:nvSpPr>
          <p:cNvPr id="196" name="Google Shape;196;p2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 responsible to provide educational services for all children (IDEA).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Eligibility categories for special education are very broad and are not diagnostic categories.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 often narrow characteristics of students for the purpose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 an example, Learning Disabilities includes a very broad range of characteristics and is not particularly meaningful when developing an intervention for a specific student.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 in special education programs often have co-morbid conditions which may limit effects of a particular intervention.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are not readily available for effective interventions for students with co-morbid conditions because researchers exclude these students from studies.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>
            <p:ph type="title"/>
          </p:nvPr>
        </p:nvSpPr>
        <p:spPr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	</a:t>
            </a:r>
            <a:endParaRPr/>
          </a:p>
        </p:txBody>
      </p:sp>
      <p:sp>
        <p:nvSpPr>
          <p:cNvPr id="203" name="Google Shape;203;p26"/>
          <p:cNvSpPr txBox="1"/>
          <p:nvPr>
            <p:ph idx="1" type="body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insufficient number of practitioners have necessary training to implement evidence-based interventions.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Failure to have well trained, qualified staff will result in something other than evidence-based interventions being implemented.</a:t>
            </a:r>
            <a:endParaRPr/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Even if well trained, necessary resources may not be in place to support evidence-based interventions.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insufficient number of decision makers have necessary skills to evaluate research and translate research to practice.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Practitioners	</a:t>
            </a:r>
            <a:endParaRPr/>
          </a:p>
        </p:txBody>
      </p:sp>
      <p:sp>
        <p:nvSpPr>
          <p:cNvPr id="210" name="Google Shape;210;p2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interventions may be more costly than categorical, “generic” services, i.e., early intensive behavioral interventions for children with autism, resulting in decisions to provide more costly services only following litigation.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interventions may be seen as a fad and discounted without examination.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We Have the Necessary Conditions for Evidence-based Culture? </a:t>
            </a:r>
            <a:endParaRPr/>
          </a:p>
        </p:txBody>
      </p:sp>
      <p:sp>
        <p:nvSpPr>
          <p:cNvPr id="217" name="Google Shape;217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yet.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Interlocking contingencies between researchers and practitioners not readily apparent.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little research on bridging research and practice (Schoenwald &amp; Hoagwood, 2001; Ringeisen, Henderson, &amp; Hoagwood, 2003).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to Start?</a:t>
            </a:r>
            <a:endParaRPr/>
          </a:p>
        </p:txBody>
      </p:sp>
      <p:sp>
        <p:nvSpPr>
          <p:cNvPr id="224" name="Google Shape;224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Addressing motivation of practitioners to implement evidence-based interventions.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Child Left Behind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Programmatic research related to“Goodness of fit” between an intervention and the setting in which it is to occur (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one size does not fit all).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 contingencies that promote sustainability.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evidence-based interventions for assuring treatment integrity and necessary levels of integrity to have an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that support effectiveness research (funding, publication guidelines, etc.)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to Start?</a:t>
            </a:r>
            <a:endParaRPr/>
          </a:p>
        </p:txBody>
      </p:sp>
      <p:sp>
        <p:nvSpPr>
          <p:cNvPr id="231" name="Google Shape;231;p30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Pre-service training emphasizing evidence-based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Multiple methods and multiple groups evaluating research with transparent standards.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Distinguish between best evidence and best available evidence.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a continuum of rigor that reflects current contingencies influencing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interaction between researchers and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And then…interlocking behavior for all.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334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06488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81200" y="1563688"/>
            <a:ext cx="5168900" cy="414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3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59050" y="2057400"/>
            <a:ext cx="1524000" cy="73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20970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3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2920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3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5905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15290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464300" y="2478088"/>
            <a:ext cx="469900" cy="23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5290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3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733800" y="2789238"/>
            <a:ext cx="15240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3733800" y="2782888"/>
            <a:ext cx="15240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16560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6553200" y="2554288"/>
            <a:ext cx="241300" cy="209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3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414655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2133600" y="2325688"/>
            <a:ext cx="3810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31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2590800" y="0"/>
            <a:ext cx="41529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1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255" name="Google Shape;255;p31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256" name="Google Shape;256;p31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257" name="Google Shape;257;p31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258" name="Google Shape;258;p31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27749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31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31"/>
          <p:cNvPicPr preferRelativeResize="0"/>
          <p:nvPr/>
        </p:nvPicPr>
        <p:blipFill rotWithShape="1">
          <a:blip r:embed="rId22">
            <a:alphaModFix/>
          </a:blip>
          <a:srcRect b="0" l="0" r="0" t="0"/>
          <a:stretch/>
        </p:blipFill>
        <p:spPr>
          <a:xfrm>
            <a:off x="25146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1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130800" y="49530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1"/>
          <p:cNvSpPr txBox="1"/>
          <p:nvPr/>
        </p:nvSpPr>
        <p:spPr>
          <a:xfrm>
            <a:off x="4114800" y="579120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1"/>
          <p:cNvSpPr/>
          <p:nvPr/>
        </p:nvSpPr>
        <p:spPr>
          <a:xfrm>
            <a:off x="3886200" y="57150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Issues of Culture and Evidence-based Practice</a:t>
            </a:r>
            <a:endParaRPr/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685800" y="1676400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evidence-based interventions in special education programs is a cultural practice.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Currently, this practice is not well established within the culture of special education. 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Not?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necessary and sufficient to support this practice?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an evidence-based culture it is necessary to have evidence.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 alone is not sufficient.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Relevant contingencies are necessary. </a:t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685800" y="1600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 is defined as the interlocking behavior of two or more persons that produce a specific outcome, i.e., implementing evidence-based interventions (Glenn, 1988).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outcome is generally not possible by individuals acting alone.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behavior of each person is maintained by individual consequences.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cultural practice is maintained by the aggregate outcome of the behavior of the individuals.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Participants in the Cultural Practice</a:t>
            </a:r>
            <a:endParaRPr/>
          </a:p>
        </p:txBody>
      </p:sp>
      <p:sp>
        <p:nvSpPr>
          <p:cNvPr id="111" name="Google Shape;111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we are to influence a cultural practice (implementing evidence-based interventions)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then we need to understand the contingencies of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the individuals who are interacting.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334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06488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59050" y="2057400"/>
            <a:ext cx="1524000" cy="73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29200" y="20970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559050" y="4230688"/>
            <a:ext cx="1524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15290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15290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16560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14655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590800" y="0"/>
            <a:ext cx="41529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7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132" name="Google Shape;132;p1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7749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5146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130800" y="49530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 txBox="1"/>
          <p:nvPr/>
        </p:nvSpPr>
        <p:spPr>
          <a:xfrm>
            <a:off x="4114800" y="5791200"/>
            <a:ext cx="137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3886200" y="57150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  <p:pic>
        <p:nvPicPr>
          <p:cNvPr id="138" name="Google Shape;138;p17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6464300" y="2478088"/>
            <a:ext cx="469900" cy="23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7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6553200" y="2554288"/>
            <a:ext cx="241300" cy="209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Researchers and Practitioners</a:t>
            </a:r>
            <a:endParaRPr/>
          </a:p>
        </p:txBody>
      </p:sp>
      <p:sp>
        <p:nvSpPr>
          <p:cNvPr id="146" name="Google Shape;146;p1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Researchers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 cycles</a:t>
            </a:r>
            <a:endParaRPr/>
          </a:p>
        </p:txBody>
      </p:sp>
      <p:sp>
        <p:nvSpPr>
          <p:cNvPr id="147" name="Google Shape;147;p18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Practitioners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Legal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Regulatory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Budget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Contingencies on Researchers</a:t>
            </a:r>
            <a:endParaRPr/>
          </a:p>
        </p:txBody>
      </p:sp>
      <p:sp>
        <p:nvSpPr>
          <p:cNvPr id="154" name="Google Shape;154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Original research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Experimentally well controlled</a:t>
            </a:r>
            <a:endParaRPr/>
          </a:p>
          <a:p>
            <a:pPr indent="-2857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High level of productivity: publication rates is one of the primary measures.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 Cycles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Typically three year cycles.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Effects of Contingencies on Researchers</a:t>
            </a:r>
            <a:endParaRPr/>
          </a:p>
        </p:txBody>
      </p:sp>
      <p:sp>
        <p:nvSpPr>
          <p:cNvPr id="161" name="Google Shape;161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Greater emphasis on efficacy than effectiveness.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Journals and promotion and tenure rules place greater value on original research. 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Effectiveness research is essentially replication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Short funding cycles encourage efficacy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Typically efficacy requires less time and resources than effectiveness research, resulting in higher rates of published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Questions related to generality (external validity) are slow to be answered.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Efficacy Research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(What Works?)</a:t>
            </a:r>
            <a:endParaRPr/>
          </a:p>
        </p:txBody>
      </p:sp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Largely concerned with integrity of independent variable (internal validity).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is often conducted in analog settings where all relevant variables can be controlled.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Studies conducted by well trained graduate students and research assistants.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close oversight to assure integrity.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Funded by research grants.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