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DBA663-A737-4238-A86C-85480CE51CCA}">
  <a:tblStyle styleId="{A7DBA663-A737-4238-A86C-85480CE51CC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1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slide" Target="slides/slide18.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8a3922c29d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8a3922c29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8.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4.png"/><Relationship Id="rId12" Type="http://schemas.openxmlformats.org/officeDocument/2006/relationships/image" Target="../media/image2.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7.png"/><Relationship Id="rId7" Type="http://schemas.openxmlformats.org/officeDocument/2006/relationships/hyperlink" Target="https://twitter.com/SlidesManiaSM/" TargetMode="External"/><Relationship Id="rId8"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1_Northwood_Template_SlidesMania_1">
  <p:cSld name="0091_Northwood_Template_SlidesMania_1">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p:nvPr/>
        </p:nvSpPr>
        <p:spPr>
          <a:xfrm>
            <a:off x="427703" y="1467463"/>
            <a:ext cx="11336593" cy="3923071"/>
          </a:xfrm>
          <a:custGeom>
            <a:rect b="b" l="l" r="r" t="t"/>
            <a:pathLst>
              <a:path extrusionOk="0" h="3923071" w="11336593">
                <a:moveTo>
                  <a:pt x="54099" y="0"/>
                </a:moveTo>
                <a:lnTo>
                  <a:pt x="11282494" y="0"/>
                </a:lnTo>
                <a:cubicBezTo>
                  <a:pt x="11312372" y="0"/>
                  <a:pt x="11336593" y="24221"/>
                  <a:pt x="11336593" y="54099"/>
                </a:cubicBezTo>
                <a:lnTo>
                  <a:pt x="11336593" y="1601535"/>
                </a:lnTo>
                <a:cubicBezTo>
                  <a:pt x="11137770" y="1601535"/>
                  <a:pt x="10976593" y="1762712"/>
                  <a:pt x="10976593" y="1961535"/>
                </a:cubicBezTo>
                <a:cubicBezTo>
                  <a:pt x="10976593" y="2160358"/>
                  <a:pt x="11137770" y="2321535"/>
                  <a:pt x="11336593" y="2321535"/>
                </a:cubicBezTo>
                <a:lnTo>
                  <a:pt x="11336593" y="3868972"/>
                </a:lnTo>
                <a:cubicBezTo>
                  <a:pt x="11336593" y="3898850"/>
                  <a:pt x="11312372" y="3923071"/>
                  <a:pt x="11282494" y="3923071"/>
                </a:cubicBezTo>
                <a:lnTo>
                  <a:pt x="54099" y="3923071"/>
                </a:lnTo>
                <a:cubicBezTo>
                  <a:pt x="24221" y="3923071"/>
                  <a:pt x="0" y="3898850"/>
                  <a:pt x="0" y="3868972"/>
                </a:cubicBezTo>
                <a:lnTo>
                  <a:pt x="0" y="2321535"/>
                </a:lnTo>
                <a:cubicBezTo>
                  <a:pt x="198823" y="2321535"/>
                  <a:pt x="360000" y="2160358"/>
                  <a:pt x="360000" y="1961535"/>
                </a:cubicBezTo>
                <a:cubicBezTo>
                  <a:pt x="360000" y="1762712"/>
                  <a:pt x="198823" y="1601535"/>
                  <a:pt x="0" y="1601535"/>
                </a:cubicBezTo>
                <a:lnTo>
                  <a:pt x="0" y="54099"/>
                </a:lnTo>
                <a:cubicBezTo>
                  <a:pt x="0" y="24221"/>
                  <a:pt x="24221" y="0"/>
                  <a:pt x="54099" y="0"/>
                </a:cubicBezTo>
                <a:close/>
              </a:path>
            </a:pathLst>
          </a:custGeom>
          <a:solidFill>
            <a:srgbClr val="538C9A">
              <a:alpha val="7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1_Northwood_Template_SlidesMania_10">
  <p:cSld name="0091_Northwood_Template_SlidesMania_10">
    <p:bg>
      <p:bgPr>
        <a:solidFill>
          <a:srgbClr val="F2F2F2"/>
        </a:solidFill>
      </p:bgPr>
    </p:bg>
    <p:spTree>
      <p:nvGrpSpPr>
        <p:cNvPr id="53" name="Shape 53"/>
        <p:cNvGrpSpPr/>
        <p:nvPr/>
      </p:nvGrpSpPr>
      <p:grpSpPr>
        <a:xfrm>
          <a:off x="0" y="0"/>
          <a:ext cx="0" cy="0"/>
          <a:chOff x="0" y="0"/>
          <a:chExt cx="0" cy="0"/>
        </a:xfrm>
      </p:grpSpPr>
      <p:sp>
        <p:nvSpPr>
          <p:cNvPr id="54" name="Google Shape;54;p11"/>
          <p:cNvSpPr txBox="1"/>
          <p:nvPr/>
        </p:nvSpPr>
        <p:spPr>
          <a:xfrm rot="5400000">
            <a:off x="-6031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538C9A"/>
                </a:solidFill>
                <a:latin typeface="Barlow Condensed"/>
                <a:ea typeface="Barlow Condensed"/>
                <a:cs typeface="Barlow Condensed"/>
                <a:sym typeface="Barlow Condensed"/>
              </a:rPr>
              <a:t>SLIDESMANIA.COM</a:t>
            </a:r>
            <a:endParaRPr>
              <a:solidFill>
                <a:srgbClr val="538C9A"/>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5" name="Shape 55"/>
        <p:cNvGrpSpPr/>
        <p:nvPr/>
      </p:nvGrpSpPr>
      <p:grpSpPr>
        <a:xfrm>
          <a:off x="0" y="0"/>
          <a:ext cx="0" cy="0"/>
          <a:chOff x="0" y="0"/>
          <a:chExt cx="0" cy="0"/>
        </a:xfrm>
      </p:grpSpPr>
      <p:grpSp>
        <p:nvGrpSpPr>
          <p:cNvPr id="56" name="Google Shape;56;p12"/>
          <p:cNvGrpSpPr/>
          <p:nvPr/>
        </p:nvGrpSpPr>
        <p:grpSpPr>
          <a:xfrm>
            <a:off x="0" y="0"/>
            <a:ext cx="12192000" cy="6858000"/>
            <a:chOff x="0" y="0"/>
            <a:chExt cx="12192000" cy="6858000"/>
          </a:xfrm>
        </p:grpSpPr>
        <p:sp>
          <p:nvSpPr>
            <p:cNvPr id="57" name="Google Shape;57;p1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2">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59" name="Google Shape;59;p1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60" name="Google Shape;60;p12"/>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61" name="Google Shape;61;p12">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62" name="Google Shape;62;p12">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63" name="Google Shape;63;p12">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64" name="Google Shape;64;p12">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65" name="Google Shape;65;p1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1_Northwood_Template_SlidesMania_4">
  <p:cSld name="0091_Northwood_Template_SlidesMania_4">
    <p:bg>
      <p:bgPr>
        <a:solidFill>
          <a:srgbClr val="F2F2F2"/>
        </a:solidFill>
      </p:bgPr>
    </p:bg>
    <p:spTree>
      <p:nvGrpSpPr>
        <p:cNvPr id="10" name="Shape 10"/>
        <p:cNvGrpSpPr/>
        <p:nvPr/>
      </p:nvGrpSpPr>
      <p:grpSpPr>
        <a:xfrm>
          <a:off x="0" y="0"/>
          <a:ext cx="0" cy="0"/>
          <a:chOff x="0" y="0"/>
          <a:chExt cx="0" cy="0"/>
        </a:xfrm>
      </p:grpSpPr>
      <p:sp>
        <p:nvSpPr>
          <p:cNvPr id="11" name="Google Shape;11;p3"/>
          <p:cNvSpPr/>
          <p:nvPr/>
        </p:nvSpPr>
        <p:spPr>
          <a:xfrm>
            <a:off x="501445" y="3386494"/>
            <a:ext cx="72000" cy="72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 name="Google Shape;12;p3"/>
          <p:cNvSpPr/>
          <p:nvPr/>
        </p:nvSpPr>
        <p:spPr>
          <a:xfrm>
            <a:off x="11618555" y="3438830"/>
            <a:ext cx="72000" cy="72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 name="Google Shape;13;p3"/>
          <p:cNvSpPr/>
          <p:nvPr/>
        </p:nvSpPr>
        <p:spPr>
          <a:xfrm>
            <a:off x="0" y="0"/>
            <a:ext cx="5771535" cy="6858000"/>
          </a:xfrm>
          <a:custGeom>
            <a:rect b="b" l="l" r="r" t="t"/>
            <a:pathLst>
              <a:path extrusionOk="0" h="10000" w="10000">
                <a:moveTo>
                  <a:pt x="0" y="0"/>
                </a:moveTo>
                <a:lnTo>
                  <a:pt x="5520" y="0"/>
                </a:lnTo>
                <a:lnTo>
                  <a:pt x="10000" y="10000"/>
                </a:lnTo>
                <a:lnTo>
                  <a:pt x="0" y="10000"/>
                </a:lnTo>
                <a:lnTo>
                  <a:pt x="0" y="0"/>
                </a:lnTo>
                <a:close/>
              </a:path>
            </a:pathLst>
          </a:cu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 name="Google Shape;14;p3"/>
          <p:cNvSpPr txBox="1"/>
          <p:nvPr/>
        </p:nvSpPr>
        <p:spPr>
          <a:xfrm rot="5400000">
            <a:off x="-6031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1_Northwood_Template_SlidesMania_5">
  <p:cSld name="0091_Northwood_Template_SlidesMania_5">
    <p:bg>
      <p:bgPr>
        <a:solidFill>
          <a:srgbClr val="F2F2F2"/>
        </a:solidFill>
      </p:bgPr>
    </p:bg>
    <p:spTree>
      <p:nvGrpSpPr>
        <p:cNvPr id="15" name="Shape 15"/>
        <p:cNvGrpSpPr/>
        <p:nvPr/>
      </p:nvGrpSpPr>
      <p:grpSpPr>
        <a:xfrm>
          <a:off x="0" y="0"/>
          <a:ext cx="0" cy="0"/>
          <a:chOff x="0" y="0"/>
          <a:chExt cx="0" cy="0"/>
        </a:xfrm>
      </p:grpSpPr>
      <p:sp>
        <p:nvSpPr>
          <p:cNvPr id="16" name="Google Shape;16;p4"/>
          <p:cNvSpPr/>
          <p:nvPr/>
        </p:nvSpPr>
        <p:spPr>
          <a:xfrm>
            <a:off x="501445" y="3386494"/>
            <a:ext cx="72000" cy="72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 name="Google Shape;17;p4"/>
          <p:cNvSpPr/>
          <p:nvPr/>
        </p:nvSpPr>
        <p:spPr>
          <a:xfrm>
            <a:off x="11618555" y="3438830"/>
            <a:ext cx="72000" cy="72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 name="Google Shape;18;p4"/>
          <p:cNvSpPr/>
          <p:nvPr/>
        </p:nvSpPr>
        <p:spPr>
          <a:xfrm flipH="1">
            <a:off x="6420465" y="-6506"/>
            <a:ext cx="5771535" cy="6858000"/>
          </a:xfrm>
          <a:custGeom>
            <a:rect b="b" l="l" r="r" t="t"/>
            <a:pathLst>
              <a:path extrusionOk="0" h="10000" w="10000">
                <a:moveTo>
                  <a:pt x="0" y="0"/>
                </a:moveTo>
                <a:lnTo>
                  <a:pt x="5520" y="0"/>
                </a:lnTo>
                <a:lnTo>
                  <a:pt x="10000" y="10000"/>
                </a:lnTo>
                <a:lnTo>
                  <a:pt x="0" y="10000"/>
                </a:lnTo>
                <a:lnTo>
                  <a:pt x="0" y="0"/>
                </a:lnTo>
                <a:close/>
              </a:path>
            </a:pathLst>
          </a:cu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 name="Google Shape;19;p4"/>
          <p:cNvSpPr txBox="1"/>
          <p:nvPr/>
        </p:nvSpPr>
        <p:spPr>
          <a:xfrm rot="5400000">
            <a:off x="-6031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538C9A"/>
                </a:solidFill>
                <a:latin typeface="Barlow Condensed"/>
                <a:ea typeface="Barlow Condensed"/>
                <a:cs typeface="Barlow Condensed"/>
                <a:sym typeface="Barlow Condensed"/>
              </a:rPr>
              <a:t>SLIDESMANIA.COM</a:t>
            </a:r>
            <a:endParaRPr>
              <a:solidFill>
                <a:srgbClr val="538C9A"/>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1_Northwood_Template_SlidesMania_8">
  <p:cSld name="0091_Northwood_Template_SlidesMania_8">
    <p:bg>
      <p:bgPr>
        <a:solidFill>
          <a:srgbClr val="F2F2F2"/>
        </a:solidFill>
      </p:bgPr>
    </p:bg>
    <p:spTree>
      <p:nvGrpSpPr>
        <p:cNvPr id="20" name="Shape 20"/>
        <p:cNvGrpSpPr/>
        <p:nvPr/>
      </p:nvGrpSpPr>
      <p:grpSpPr>
        <a:xfrm>
          <a:off x="0" y="0"/>
          <a:ext cx="0" cy="0"/>
          <a:chOff x="0" y="0"/>
          <a:chExt cx="0" cy="0"/>
        </a:xfrm>
      </p:grpSpPr>
      <p:sp>
        <p:nvSpPr>
          <p:cNvPr id="21" name="Google Shape;21;p5"/>
          <p:cNvSpPr/>
          <p:nvPr/>
        </p:nvSpPr>
        <p:spPr>
          <a:xfrm>
            <a:off x="8819286" y="2623128"/>
            <a:ext cx="1980000" cy="3629891"/>
          </a:xfrm>
          <a:prstGeom prst="round2SameRect">
            <a:avLst>
              <a:gd fmla="val 0" name="adj1"/>
              <a:gd fmla="val 793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 name="Google Shape;22;p5"/>
          <p:cNvSpPr/>
          <p:nvPr/>
        </p:nvSpPr>
        <p:spPr>
          <a:xfrm>
            <a:off x="8819286" y="1764146"/>
            <a:ext cx="1980000" cy="1980000"/>
          </a:xfrm>
          <a:prstGeom prst="ellipse">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 name="Google Shape;23;p5"/>
          <p:cNvSpPr/>
          <p:nvPr/>
        </p:nvSpPr>
        <p:spPr>
          <a:xfrm>
            <a:off x="6422450" y="2623128"/>
            <a:ext cx="1980000" cy="3629891"/>
          </a:xfrm>
          <a:prstGeom prst="round2SameRect">
            <a:avLst>
              <a:gd fmla="val 0" name="adj1"/>
              <a:gd fmla="val 793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 name="Google Shape;24;p5"/>
          <p:cNvSpPr/>
          <p:nvPr/>
        </p:nvSpPr>
        <p:spPr>
          <a:xfrm>
            <a:off x="6422450" y="1764146"/>
            <a:ext cx="1980000" cy="1980000"/>
          </a:xfrm>
          <a:prstGeom prst="ellipse">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 name="Google Shape;25;p5"/>
          <p:cNvSpPr/>
          <p:nvPr/>
        </p:nvSpPr>
        <p:spPr>
          <a:xfrm>
            <a:off x="4025614" y="2623128"/>
            <a:ext cx="1980000" cy="3629891"/>
          </a:xfrm>
          <a:prstGeom prst="round2SameRect">
            <a:avLst>
              <a:gd fmla="val 0" name="adj1"/>
              <a:gd fmla="val 793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5"/>
          <p:cNvSpPr/>
          <p:nvPr/>
        </p:nvSpPr>
        <p:spPr>
          <a:xfrm>
            <a:off x="4025614" y="1764146"/>
            <a:ext cx="1980000" cy="1980000"/>
          </a:xfrm>
          <a:prstGeom prst="ellipse">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 name="Google Shape;27;p5"/>
          <p:cNvSpPr/>
          <p:nvPr/>
        </p:nvSpPr>
        <p:spPr>
          <a:xfrm>
            <a:off x="1444050" y="2623128"/>
            <a:ext cx="1980000" cy="3629891"/>
          </a:xfrm>
          <a:prstGeom prst="round2SameRect">
            <a:avLst>
              <a:gd fmla="val 0" name="adj1"/>
              <a:gd fmla="val 793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5"/>
          <p:cNvSpPr/>
          <p:nvPr/>
        </p:nvSpPr>
        <p:spPr>
          <a:xfrm>
            <a:off x="1444050" y="1764146"/>
            <a:ext cx="1980000" cy="1980000"/>
          </a:xfrm>
          <a:prstGeom prst="ellipse">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 name="Google Shape;29;p5"/>
          <p:cNvSpPr txBox="1"/>
          <p:nvPr/>
        </p:nvSpPr>
        <p:spPr>
          <a:xfrm rot="5400000">
            <a:off x="-6031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538C9A"/>
                </a:solidFill>
                <a:latin typeface="Barlow Condensed"/>
                <a:ea typeface="Barlow Condensed"/>
                <a:cs typeface="Barlow Condensed"/>
                <a:sym typeface="Barlow Condensed"/>
              </a:rPr>
              <a:t>SLIDESMANIA.COM</a:t>
            </a:r>
            <a:endParaRPr>
              <a:solidFill>
                <a:srgbClr val="538C9A"/>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1_Northwood_Template_SlidesMania_9">
  <p:cSld name="0091_Northwood_Template_SlidesMania_9">
    <p:bg>
      <p:bgPr>
        <a:solidFill>
          <a:srgbClr val="F2F2F2"/>
        </a:solidFill>
      </p:bgPr>
    </p:bg>
    <p:spTree>
      <p:nvGrpSpPr>
        <p:cNvPr id="30" name="Shape 30"/>
        <p:cNvGrpSpPr/>
        <p:nvPr/>
      </p:nvGrpSpPr>
      <p:grpSpPr>
        <a:xfrm>
          <a:off x="0" y="0"/>
          <a:ext cx="0" cy="0"/>
          <a:chOff x="0" y="0"/>
          <a:chExt cx="0" cy="0"/>
        </a:xfrm>
      </p:grpSpPr>
      <p:sp>
        <p:nvSpPr>
          <p:cNvPr id="31" name="Google Shape;31;p6"/>
          <p:cNvSpPr/>
          <p:nvPr/>
        </p:nvSpPr>
        <p:spPr>
          <a:xfrm>
            <a:off x="501445" y="3386494"/>
            <a:ext cx="72000" cy="72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6"/>
          <p:cNvSpPr/>
          <p:nvPr/>
        </p:nvSpPr>
        <p:spPr>
          <a:xfrm>
            <a:off x="11618555" y="3438830"/>
            <a:ext cx="72000" cy="72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 name="Google Shape;33;p6"/>
          <p:cNvSpPr/>
          <p:nvPr/>
        </p:nvSpPr>
        <p:spPr>
          <a:xfrm>
            <a:off x="0" y="0"/>
            <a:ext cx="5771535" cy="6858000"/>
          </a:xfrm>
          <a:custGeom>
            <a:rect b="b" l="l" r="r" t="t"/>
            <a:pathLst>
              <a:path extrusionOk="0" h="10000" w="10000">
                <a:moveTo>
                  <a:pt x="0" y="0"/>
                </a:moveTo>
                <a:lnTo>
                  <a:pt x="5520" y="0"/>
                </a:lnTo>
                <a:lnTo>
                  <a:pt x="10000" y="10000"/>
                </a:lnTo>
                <a:lnTo>
                  <a:pt x="0" y="10000"/>
                </a:lnTo>
                <a:lnTo>
                  <a:pt x="0" y="0"/>
                </a:lnTo>
                <a:close/>
              </a:path>
            </a:pathLst>
          </a:cu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6"/>
          <p:cNvSpPr/>
          <p:nvPr/>
        </p:nvSpPr>
        <p:spPr>
          <a:xfrm>
            <a:off x="442451" y="503900"/>
            <a:ext cx="11307097" cy="59091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6"/>
          <p:cNvSpPr txBox="1"/>
          <p:nvPr/>
        </p:nvSpPr>
        <p:spPr>
          <a:xfrm rot="5400000">
            <a:off x="-6031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1_Northwood_Template_SlidesMania_3">
  <p:cSld name="0091_Northwood_Template_SlidesMania_3">
    <p:bg>
      <p:bgPr>
        <a:solidFill>
          <a:srgbClr val="F2F2F2"/>
        </a:solidFill>
      </p:bgPr>
    </p:bg>
    <p:spTree>
      <p:nvGrpSpPr>
        <p:cNvPr id="36" name="Shape 36"/>
        <p:cNvGrpSpPr/>
        <p:nvPr/>
      </p:nvGrpSpPr>
      <p:grpSpPr>
        <a:xfrm>
          <a:off x="0" y="0"/>
          <a:ext cx="0" cy="0"/>
          <a:chOff x="0" y="0"/>
          <a:chExt cx="0" cy="0"/>
        </a:xfrm>
      </p:grpSpPr>
      <p:sp>
        <p:nvSpPr>
          <p:cNvPr id="37" name="Google Shape;37;p7"/>
          <p:cNvSpPr/>
          <p:nvPr/>
        </p:nvSpPr>
        <p:spPr>
          <a:xfrm>
            <a:off x="0" y="339927"/>
            <a:ext cx="12192000" cy="1098757"/>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7"/>
          <p:cNvSpPr/>
          <p:nvPr/>
        </p:nvSpPr>
        <p:spPr>
          <a:xfrm>
            <a:off x="501445" y="3386494"/>
            <a:ext cx="72000" cy="72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7"/>
          <p:cNvSpPr/>
          <p:nvPr/>
        </p:nvSpPr>
        <p:spPr>
          <a:xfrm>
            <a:off x="11618555" y="3438830"/>
            <a:ext cx="72000" cy="72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7"/>
          <p:cNvSpPr txBox="1"/>
          <p:nvPr/>
        </p:nvSpPr>
        <p:spPr>
          <a:xfrm rot="5400000">
            <a:off x="-6031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538C9A"/>
                </a:solidFill>
                <a:latin typeface="Barlow Condensed"/>
                <a:ea typeface="Barlow Condensed"/>
                <a:cs typeface="Barlow Condensed"/>
                <a:sym typeface="Barlow Condensed"/>
              </a:rPr>
              <a:t>SLIDESMANIA.COM</a:t>
            </a:r>
            <a:endParaRPr>
              <a:solidFill>
                <a:srgbClr val="538C9A"/>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1_Northwood_Template_SlidesMania_7">
  <p:cSld name="0091_Northwood_Template_SlidesMania_7">
    <p:bg>
      <p:bgPr>
        <a:solidFill>
          <a:srgbClr val="F2F2F2"/>
        </a:solidFill>
      </p:bgPr>
    </p:bg>
    <p:spTree>
      <p:nvGrpSpPr>
        <p:cNvPr id="41" name="Shape 41"/>
        <p:cNvGrpSpPr/>
        <p:nvPr/>
      </p:nvGrpSpPr>
      <p:grpSpPr>
        <a:xfrm>
          <a:off x="0" y="0"/>
          <a:ext cx="0" cy="0"/>
          <a:chOff x="0" y="0"/>
          <a:chExt cx="0" cy="0"/>
        </a:xfrm>
      </p:grpSpPr>
      <p:sp>
        <p:nvSpPr>
          <p:cNvPr id="42" name="Google Shape;42;p8"/>
          <p:cNvSpPr/>
          <p:nvPr/>
        </p:nvSpPr>
        <p:spPr>
          <a:xfrm>
            <a:off x="501445" y="3386494"/>
            <a:ext cx="72000" cy="72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8"/>
          <p:cNvSpPr/>
          <p:nvPr/>
        </p:nvSpPr>
        <p:spPr>
          <a:xfrm>
            <a:off x="11618555" y="3438830"/>
            <a:ext cx="72000" cy="72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8"/>
          <p:cNvSpPr/>
          <p:nvPr/>
        </p:nvSpPr>
        <p:spPr>
          <a:xfrm>
            <a:off x="0" y="-6506"/>
            <a:ext cx="3556103" cy="6858000"/>
          </a:xfrm>
          <a:custGeom>
            <a:rect b="b" l="l" r="r" t="t"/>
            <a:pathLst>
              <a:path extrusionOk="0" h="10000" w="10000">
                <a:moveTo>
                  <a:pt x="0" y="0"/>
                </a:moveTo>
                <a:lnTo>
                  <a:pt x="5520" y="0"/>
                </a:lnTo>
                <a:lnTo>
                  <a:pt x="10000" y="10000"/>
                </a:lnTo>
                <a:lnTo>
                  <a:pt x="0" y="10000"/>
                </a:lnTo>
                <a:lnTo>
                  <a:pt x="0" y="0"/>
                </a:lnTo>
                <a:close/>
              </a:path>
            </a:pathLst>
          </a:cu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8"/>
          <p:cNvSpPr txBox="1"/>
          <p:nvPr/>
        </p:nvSpPr>
        <p:spPr>
          <a:xfrm rot="5400000">
            <a:off x="-6031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1_Northwood_Template_SlidesMania_6">
  <p:cSld name="0091_Northwood_Template_SlidesMania_6">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9"/>
          <p:cNvSpPr/>
          <p:nvPr/>
        </p:nvSpPr>
        <p:spPr>
          <a:xfrm>
            <a:off x="6720574" y="533400"/>
            <a:ext cx="4763504"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9"/>
          <p:cNvSpPr/>
          <p:nvPr>
            <p:ph idx="2" type="pic"/>
          </p:nvPr>
        </p:nvSpPr>
        <p:spPr>
          <a:xfrm>
            <a:off x="629265" y="533400"/>
            <a:ext cx="6090521" cy="5791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9"/>
          <p:cNvSpPr txBox="1"/>
          <p:nvPr/>
        </p:nvSpPr>
        <p:spPr>
          <a:xfrm rot="5400000">
            <a:off x="-6031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1_Northwood_Template_SlidesMania_2">
  <p:cSld name="0091_Northwood_Template_SlidesMania_2">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0"/>
          <p:cNvSpPr/>
          <p:nvPr/>
        </p:nvSpPr>
        <p:spPr>
          <a:xfrm>
            <a:off x="717755" y="430161"/>
            <a:ext cx="10756490" cy="599767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 name="Google Shape;52;p10"/>
          <p:cNvSpPr txBox="1"/>
          <p:nvPr/>
        </p:nvSpPr>
        <p:spPr>
          <a:xfrm rot="5400000">
            <a:off x="-6031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8C9A"/>
        </a:solidFill>
      </p:bgPr>
    </p:bg>
    <p:spTree>
      <p:nvGrpSpPr>
        <p:cNvPr id="5" name="Shape 5"/>
        <p:cNvGrpSpPr/>
        <p:nvPr/>
      </p:nvGrpSpPr>
      <p:grpSpPr>
        <a:xfrm>
          <a:off x="0" y="0"/>
          <a:ext cx="0" cy="0"/>
          <a:chOff x="0" y="0"/>
          <a:chExt cx="0" cy="0"/>
        </a:xfrm>
      </p:grpSpPr>
      <p:sp>
        <p:nvSpPr>
          <p:cNvPr id="6" name="Google Shape;6;p1"/>
          <p:cNvSpPr txBox="1"/>
          <p:nvPr/>
        </p:nvSpPr>
        <p:spPr>
          <a:xfrm>
            <a:off x="11194025" y="6611779"/>
            <a:ext cx="1253613"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ES" sz="1000" u="none" cap="none" strike="noStrike">
                <a:solidFill>
                  <a:srgbClr val="8CC9DB"/>
                </a:solidFill>
                <a:latin typeface="Comfortaa"/>
                <a:ea typeface="Comfortaa"/>
                <a:cs typeface="Comfortaa"/>
                <a:sym typeface="Comfortaa"/>
              </a:rPr>
              <a:t>SlidesMania</a:t>
            </a:r>
            <a:endParaRPr sz="1000">
              <a:solidFill>
                <a:srgbClr val="8CC9DB"/>
              </a:solidFill>
              <a:latin typeface="Comfortaa"/>
              <a:ea typeface="Comfortaa"/>
              <a:cs typeface="Comfortaa"/>
              <a:sym typeface="Comfortaa"/>
            </a:endParaRPr>
          </a:p>
        </p:txBody>
      </p:sp>
      <p:sp>
        <p:nvSpPr>
          <p:cNvPr id="7" name="Google Shape;7;p1"/>
          <p:cNvSpPr txBox="1"/>
          <p:nvPr/>
        </p:nvSpPr>
        <p:spPr>
          <a:xfrm rot="5400000">
            <a:off x="-6031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slidesmania.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14.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3"/>
          <p:cNvSpPr txBox="1"/>
          <p:nvPr/>
        </p:nvSpPr>
        <p:spPr>
          <a:xfrm>
            <a:off x="1907088" y="2728235"/>
            <a:ext cx="8441735"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7200">
                <a:solidFill>
                  <a:schemeClr val="lt1"/>
                </a:solidFill>
                <a:latin typeface="Abril Fatface"/>
                <a:ea typeface="Abril Fatface"/>
                <a:cs typeface="Abril Fatface"/>
                <a:sym typeface="Abril Fatface"/>
              </a:rPr>
              <a:t>Here goes your title</a:t>
            </a:r>
            <a:endParaRPr sz="7200">
              <a:solidFill>
                <a:schemeClr val="lt1"/>
              </a:solidFill>
              <a:latin typeface="Abril Fatface"/>
              <a:ea typeface="Abril Fatface"/>
              <a:cs typeface="Abril Fatface"/>
              <a:sym typeface="Abril Fatface"/>
            </a:endParaRPr>
          </a:p>
        </p:txBody>
      </p:sp>
      <p:cxnSp>
        <p:nvCxnSpPr>
          <p:cNvPr id="71" name="Google Shape;71;p13"/>
          <p:cNvCxnSpPr/>
          <p:nvPr/>
        </p:nvCxnSpPr>
        <p:spPr>
          <a:xfrm>
            <a:off x="894736" y="3429000"/>
            <a:ext cx="796412" cy="0"/>
          </a:xfrm>
          <a:prstGeom prst="straightConnector1">
            <a:avLst/>
          </a:prstGeom>
          <a:noFill/>
          <a:ln cap="flat" cmpd="sng" w="19050">
            <a:solidFill>
              <a:schemeClr val="lt1"/>
            </a:solidFill>
            <a:prstDash val="solid"/>
            <a:miter lim="800000"/>
            <a:headEnd len="sm" w="sm" type="none"/>
            <a:tailEnd len="sm" w="sm" type="none"/>
          </a:ln>
        </p:spPr>
      </p:cxnSp>
      <p:cxnSp>
        <p:nvCxnSpPr>
          <p:cNvPr id="72" name="Google Shape;72;p13"/>
          <p:cNvCxnSpPr/>
          <p:nvPr/>
        </p:nvCxnSpPr>
        <p:spPr>
          <a:xfrm>
            <a:off x="10348823" y="3429000"/>
            <a:ext cx="860323"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p22"/>
          <p:cNvSpPr txBox="1"/>
          <p:nvPr/>
        </p:nvSpPr>
        <p:spPr>
          <a:xfrm>
            <a:off x="1542812" y="202543"/>
            <a:ext cx="8954695"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chemeClr val="lt1"/>
                </a:solidFill>
                <a:latin typeface="Abril Fatface"/>
                <a:ea typeface="Abril Fatface"/>
                <a:cs typeface="Abril Fatface"/>
                <a:sym typeface="Abril Fatface"/>
              </a:rPr>
              <a:t>Add images as backgrounds</a:t>
            </a:r>
            <a:endParaRPr sz="5400">
              <a:solidFill>
                <a:schemeClr val="lt1"/>
              </a:solidFill>
              <a:latin typeface="Abril Fatface"/>
              <a:ea typeface="Abril Fatface"/>
              <a:cs typeface="Abril Fatface"/>
              <a:sym typeface="Abril Fatface"/>
            </a:endParaRPr>
          </a:p>
        </p:txBody>
      </p:sp>
      <p:cxnSp>
        <p:nvCxnSpPr>
          <p:cNvPr id="167" name="Google Shape;167;p22"/>
          <p:cNvCxnSpPr/>
          <p:nvPr/>
        </p:nvCxnSpPr>
        <p:spPr>
          <a:xfrm>
            <a:off x="10536835" y="769414"/>
            <a:ext cx="1046483" cy="0"/>
          </a:xfrm>
          <a:prstGeom prst="straightConnector1">
            <a:avLst/>
          </a:prstGeom>
          <a:noFill/>
          <a:ln cap="flat" cmpd="sng" w="19050">
            <a:solidFill>
              <a:schemeClr val="lt1"/>
            </a:solidFill>
            <a:prstDash val="solid"/>
            <a:miter lim="800000"/>
            <a:headEnd len="sm" w="sm" type="none"/>
            <a:tailEnd len="sm" w="sm" type="none"/>
          </a:ln>
        </p:spPr>
      </p:cxnSp>
      <p:cxnSp>
        <p:nvCxnSpPr>
          <p:cNvPr id="168" name="Google Shape;168;p22"/>
          <p:cNvCxnSpPr/>
          <p:nvPr/>
        </p:nvCxnSpPr>
        <p:spPr>
          <a:xfrm>
            <a:off x="535657" y="769414"/>
            <a:ext cx="1046483" cy="0"/>
          </a:xfrm>
          <a:prstGeom prst="straightConnector1">
            <a:avLst/>
          </a:prstGeom>
          <a:noFill/>
          <a:ln cap="flat" cmpd="sng" w="19050">
            <a:solidFill>
              <a:schemeClr val="lt1"/>
            </a:solidFill>
            <a:prstDash val="solid"/>
            <a:miter lim="800000"/>
            <a:headEnd len="sm" w="sm" type="none"/>
            <a:tailEnd len="sm" w="sm" type="none"/>
          </a:ln>
        </p:spPr>
      </p:cxnSp>
      <p:sp>
        <p:nvSpPr>
          <p:cNvPr id="169" name="Google Shape;169;p22"/>
          <p:cNvSpPr/>
          <p:nvPr/>
        </p:nvSpPr>
        <p:spPr>
          <a:xfrm>
            <a:off x="7787151" y="1152872"/>
            <a:ext cx="3736256" cy="40011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2000">
                <a:solidFill>
                  <a:schemeClr val="lt1"/>
                </a:solidFill>
                <a:latin typeface="Questrial"/>
                <a:ea typeface="Questrial"/>
                <a:cs typeface="Questrial"/>
                <a:sym typeface="Questrial"/>
              </a:rPr>
              <a:t>Time for a break, maybe?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grpSp>
        <p:nvGrpSpPr>
          <p:cNvPr id="174" name="Google Shape;174;p23"/>
          <p:cNvGrpSpPr/>
          <p:nvPr/>
        </p:nvGrpSpPr>
        <p:grpSpPr>
          <a:xfrm>
            <a:off x="796523" y="1897626"/>
            <a:ext cx="4365452" cy="3647393"/>
            <a:chOff x="6679233" y="1947864"/>
            <a:chExt cx="3956390" cy="3325308"/>
          </a:xfrm>
        </p:grpSpPr>
        <p:grpSp>
          <p:nvGrpSpPr>
            <p:cNvPr id="175" name="Google Shape;175;p23"/>
            <p:cNvGrpSpPr/>
            <p:nvPr/>
          </p:nvGrpSpPr>
          <p:grpSpPr>
            <a:xfrm>
              <a:off x="7996353" y="4725653"/>
              <a:ext cx="1329018" cy="547519"/>
              <a:chOff x="7059880" y="5060917"/>
              <a:chExt cx="1329018" cy="547519"/>
            </a:xfrm>
          </p:grpSpPr>
          <p:sp>
            <p:nvSpPr>
              <p:cNvPr id="176" name="Google Shape;176;p23"/>
              <p:cNvSpPr/>
              <p:nvPr/>
            </p:nvSpPr>
            <p:spPr>
              <a:xfrm rot="10800000">
                <a:off x="7059880" y="5578387"/>
                <a:ext cx="1322149" cy="30049"/>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3"/>
              <p:cNvSpPr/>
              <p:nvPr/>
            </p:nvSpPr>
            <p:spPr>
              <a:xfrm>
                <a:off x="7187465" y="5060917"/>
                <a:ext cx="1066979" cy="428532"/>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23"/>
              <p:cNvSpPr/>
              <p:nvPr/>
            </p:nvSpPr>
            <p:spPr>
              <a:xfrm>
                <a:off x="7066749" y="5488243"/>
                <a:ext cx="1322149" cy="93458"/>
              </a:xfrm>
              <a:prstGeom prst="trapezoid">
                <a:avLst>
                  <a:gd fmla="val 142327" name="adj"/>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79" name="Google Shape;179;p23"/>
            <p:cNvGrpSpPr/>
            <p:nvPr/>
          </p:nvGrpSpPr>
          <p:grpSpPr>
            <a:xfrm>
              <a:off x="6679233" y="1947864"/>
              <a:ext cx="3956390" cy="2777789"/>
              <a:chOff x="5742760" y="2283128"/>
              <a:chExt cx="3956390" cy="2777789"/>
            </a:xfrm>
          </p:grpSpPr>
          <p:sp>
            <p:nvSpPr>
              <p:cNvPr id="180" name="Google Shape;180;p23"/>
              <p:cNvSpPr/>
              <p:nvPr/>
            </p:nvSpPr>
            <p:spPr>
              <a:xfrm>
                <a:off x="5742760" y="2283128"/>
                <a:ext cx="3956390" cy="2777789"/>
              </a:xfrm>
              <a:prstGeom prst="roundRect">
                <a:avLst>
                  <a:gd fmla="val 3377" name="adj"/>
                </a:avLst>
              </a:prstGeom>
              <a:solidFill>
                <a:srgbClr val="39353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3"/>
              <p:cNvSpPr/>
              <p:nvPr/>
            </p:nvSpPr>
            <p:spPr>
              <a:xfrm rot="10800000">
                <a:off x="5742760" y="4752496"/>
                <a:ext cx="3956390" cy="308419"/>
              </a:xfrm>
              <a:prstGeom prst="round2SameRect">
                <a:avLst>
                  <a:gd fmla="val 19571" name="adj1"/>
                  <a:gd fmla="val 0" name="adj2"/>
                </a:avLst>
              </a:prstGeom>
              <a:solidFill>
                <a:schemeClr val="lt1"/>
              </a:solidFill>
              <a:ln cap="flat" cmpd="sng" w="12700">
                <a:solidFill>
                  <a:srgbClr val="C6CFD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182" name="Google Shape;182;p23"/>
          <p:cNvSpPr/>
          <p:nvPr/>
        </p:nvSpPr>
        <p:spPr>
          <a:xfrm>
            <a:off x="6059488" y="0"/>
            <a:ext cx="6132512"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3" name="Google Shape;183;p23"/>
          <p:cNvPicPr preferRelativeResize="0"/>
          <p:nvPr/>
        </p:nvPicPr>
        <p:blipFill rotWithShape="1">
          <a:blip r:embed="rId4">
            <a:alphaModFix/>
          </a:blip>
          <a:srcRect b="0" l="0" r="0" t="0"/>
          <a:stretch/>
        </p:blipFill>
        <p:spPr>
          <a:xfrm>
            <a:off x="900499" y="2080927"/>
            <a:ext cx="4134126" cy="2325445"/>
          </a:xfrm>
          <a:prstGeom prst="rect">
            <a:avLst/>
          </a:prstGeom>
          <a:noFill/>
          <a:ln>
            <a:noFill/>
          </a:ln>
        </p:spPr>
      </p:pic>
      <p:sp>
        <p:nvSpPr>
          <p:cNvPr id="184" name="Google Shape;184;p23"/>
          <p:cNvSpPr/>
          <p:nvPr/>
        </p:nvSpPr>
        <p:spPr>
          <a:xfrm>
            <a:off x="7551065" y="3651935"/>
            <a:ext cx="3844412" cy="224676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2000">
                <a:solidFill>
                  <a:srgbClr val="3F3F3F"/>
                </a:solidFill>
                <a:latin typeface="Questrial"/>
                <a:ea typeface="Questrial"/>
                <a:cs typeface="Questrial"/>
                <a:sym typeface="Questrial"/>
              </a:rPr>
              <a:t>If you are presenting a website, an internet product or an app, you can use this computer mockup to showcase them.</a:t>
            </a:r>
            <a:endParaRPr/>
          </a:p>
          <a:p>
            <a:pPr indent="0" lvl="0" marL="0" marR="0" rtl="0" algn="r">
              <a:spcBef>
                <a:spcPts val="0"/>
              </a:spcBef>
              <a:spcAft>
                <a:spcPts val="0"/>
              </a:spcAft>
              <a:buNone/>
            </a:pPr>
            <a:r>
              <a:t/>
            </a:r>
            <a:endParaRPr sz="2000">
              <a:solidFill>
                <a:srgbClr val="3F3F3F"/>
              </a:solidFill>
              <a:latin typeface="Questrial"/>
              <a:ea typeface="Questrial"/>
              <a:cs typeface="Questrial"/>
              <a:sym typeface="Questrial"/>
            </a:endParaRPr>
          </a:p>
          <a:p>
            <a:pPr indent="0" lvl="0" marL="0" marR="0" rtl="0" algn="r">
              <a:spcBef>
                <a:spcPts val="0"/>
              </a:spcBef>
              <a:spcAft>
                <a:spcPts val="0"/>
              </a:spcAft>
              <a:buNone/>
            </a:pPr>
            <a:r>
              <a:rPr lang="es-ES" sz="2000">
                <a:solidFill>
                  <a:srgbClr val="3F3F3F"/>
                </a:solidFill>
                <a:latin typeface="Questrial"/>
                <a:ea typeface="Questrial"/>
                <a:cs typeface="Questrial"/>
                <a:sym typeface="Questrial"/>
              </a:rPr>
              <a:t>Just replace the screenshot with your own.  </a:t>
            </a:r>
            <a:endParaRPr/>
          </a:p>
        </p:txBody>
      </p:sp>
      <p:sp>
        <p:nvSpPr>
          <p:cNvPr id="185" name="Google Shape;185;p23"/>
          <p:cNvSpPr txBox="1"/>
          <p:nvPr/>
        </p:nvSpPr>
        <p:spPr>
          <a:xfrm>
            <a:off x="6213987" y="1203764"/>
            <a:ext cx="5181490" cy="175432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rgbClr val="262626"/>
                </a:solidFill>
                <a:latin typeface="Abril Fatface"/>
                <a:ea typeface="Abril Fatface"/>
                <a:cs typeface="Abril Fatface"/>
                <a:sym typeface="Abril Fatface"/>
              </a:rPr>
              <a:t>Here goes your title</a:t>
            </a:r>
            <a:endParaRPr sz="5400">
              <a:solidFill>
                <a:srgbClr val="262626"/>
              </a:solidFill>
              <a:latin typeface="Abril Fatface"/>
              <a:ea typeface="Abril Fatface"/>
              <a:cs typeface="Abril Fatface"/>
              <a:sym typeface="Abril Fatfac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24"/>
          <p:cNvSpPr/>
          <p:nvPr/>
        </p:nvSpPr>
        <p:spPr>
          <a:xfrm>
            <a:off x="0" y="0"/>
            <a:ext cx="6980903"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24"/>
          <p:cNvGrpSpPr/>
          <p:nvPr/>
        </p:nvGrpSpPr>
        <p:grpSpPr>
          <a:xfrm>
            <a:off x="3539853" y="2292094"/>
            <a:ext cx="5622615" cy="2845994"/>
            <a:chOff x="6135569" y="2605996"/>
            <a:chExt cx="5622615" cy="2845994"/>
          </a:xfrm>
        </p:grpSpPr>
        <p:sp>
          <p:nvSpPr>
            <p:cNvPr id="192" name="Google Shape;192;p24"/>
            <p:cNvSpPr/>
            <p:nvPr/>
          </p:nvSpPr>
          <p:spPr>
            <a:xfrm>
              <a:off x="6785717" y="2605996"/>
              <a:ext cx="4319820" cy="2813336"/>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3" name="Google Shape;193;p24"/>
            <p:cNvGrpSpPr/>
            <p:nvPr/>
          </p:nvGrpSpPr>
          <p:grpSpPr>
            <a:xfrm>
              <a:off x="6135569" y="5357843"/>
              <a:ext cx="5622615" cy="94147"/>
              <a:chOff x="1059475" y="5015277"/>
              <a:chExt cx="5622615" cy="188294"/>
            </a:xfrm>
          </p:grpSpPr>
          <p:sp>
            <p:nvSpPr>
              <p:cNvPr id="194" name="Google Shape;194;p24"/>
              <p:cNvSpPr/>
              <p:nvPr/>
            </p:nvSpPr>
            <p:spPr>
              <a:xfrm>
                <a:off x="1059475" y="5015277"/>
                <a:ext cx="5622615" cy="188294"/>
              </a:xfrm>
              <a:prstGeom prst="roundRect">
                <a:avLst>
                  <a:gd fmla="val 35520"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24"/>
              <p:cNvSpPr/>
              <p:nvPr/>
            </p:nvSpPr>
            <p:spPr>
              <a:xfrm>
                <a:off x="3354359" y="5020473"/>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196" name="Google Shape;196;p24"/>
          <p:cNvSpPr/>
          <p:nvPr/>
        </p:nvSpPr>
        <p:spPr>
          <a:xfrm>
            <a:off x="6267025" y="2377581"/>
            <a:ext cx="108000" cy="1080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7" name="Google Shape;197;p24"/>
          <p:cNvPicPr preferRelativeResize="0"/>
          <p:nvPr/>
        </p:nvPicPr>
        <p:blipFill rotWithShape="1">
          <a:blip r:embed="rId4">
            <a:alphaModFix/>
          </a:blip>
          <a:srcRect b="0" l="0" r="0" t="0"/>
          <a:stretch/>
        </p:blipFill>
        <p:spPr>
          <a:xfrm>
            <a:off x="4283458" y="2575367"/>
            <a:ext cx="4134126" cy="2325445"/>
          </a:xfrm>
          <a:prstGeom prst="rect">
            <a:avLst/>
          </a:prstGeom>
          <a:noFill/>
          <a:ln>
            <a:noFill/>
          </a:ln>
        </p:spPr>
      </p:pic>
      <p:sp>
        <p:nvSpPr>
          <p:cNvPr id="198" name="Google Shape;198;p24"/>
          <p:cNvSpPr/>
          <p:nvPr/>
        </p:nvSpPr>
        <p:spPr>
          <a:xfrm>
            <a:off x="422815" y="2672001"/>
            <a:ext cx="2589291" cy="31700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If you are presenting a website, an internet product or an app, you can use this laptop mockup to showcase them.</a:t>
            </a:r>
            <a:endParaRPr/>
          </a:p>
          <a:p>
            <a:pPr indent="0" lvl="0" marL="0" marR="0" rtl="0" algn="l">
              <a:spcBef>
                <a:spcPts val="0"/>
              </a:spcBef>
              <a:spcAft>
                <a:spcPts val="0"/>
              </a:spcAft>
              <a:buNone/>
            </a:pPr>
            <a:r>
              <a:t/>
            </a:r>
            <a:endParaRPr sz="2000">
              <a:solidFill>
                <a:srgbClr val="3F3F3F"/>
              </a:solidFill>
              <a:latin typeface="Questrial"/>
              <a:ea typeface="Questrial"/>
              <a:cs typeface="Questrial"/>
              <a:sym typeface="Questrial"/>
            </a:endParaRPr>
          </a:p>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Just replace the screenshot with your own.  </a:t>
            </a:r>
            <a:endParaRPr/>
          </a:p>
        </p:txBody>
      </p:sp>
      <p:sp>
        <p:nvSpPr>
          <p:cNvPr id="199" name="Google Shape;199;p24"/>
          <p:cNvSpPr txBox="1"/>
          <p:nvPr/>
        </p:nvSpPr>
        <p:spPr>
          <a:xfrm>
            <a:off x="422815" y="684382"/>
            <a:ext cx="6282703"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5400">
                <a:solidFill>
                  <a:srgbClr val="262626"/>
                </a:solidFill>
                <a:latin typeface="Abril Fatface"/>
                <a:ea typeface="Abril Fatface"/>
                <a:cs typeface="Abril Fatface"/>
                <a:sym typeface="Abril Fatface"/>
              </a:rPr>
              <a:t>Here goes your title</a:t>
            </a:r>
            <a:endParaRPr sz="5400">
              <a:solidFill>
                <a:srgbClr val="262626"/>
              </a:solidFill>
              <a:latin typeface="Abril Fatface"/>
              <a:ea typeface="Abril Fatface"/>
              <a:cs typeface="Abril Fatface"/>
              <a:sym typeface="Abril Fatfac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25"/>
          <p:cNvSpPr/>
          <p:nvPr/>
        </p:nvSpPr>
        <p:spPr>
          <a:xfrm>
            <a:off x="761308" y="12859"/>
            <a:ext cx="3968725"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25"/>
          <p:cNvSpPr/>
          <p:nvPr/>
        </p:nvSpPr>
        <p:spPr>
          <a:xfrm>
            <a:off x="10756490" y="0"/>
            <a:ext cx="143551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25"/>
          <p:cNvSpPr/>
          <p:nvPr/>
        </p:nvSpPr>
        <p:spPr>
          <a:xfrm>
            <a:off x="10769722" y="4849762"/>
            <a:ext cx="498405" cy="412385"/>
          </a:xfrm>
          <a:prstGeom prst="rtTriangle">
            <a:avLst/>
          </a:prstGeom>
          <a:solidFill>
            <a:srgbClr val="D8D8D8"/>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25"/>
          <p:cNvSpPr/>
          <p:nvPr/>
        </p:nvSpPr>
        <p:spPr>
          <a:xfrm>
            <a:off x="5230761" y="5262147"/>
            <a:ext cx="6037366" cy="1158318"/>
          </a:xfrm>
          <a:prstGeom prst="rect">
            <a:avLst/>
          </a:prstGeom>
          <a:solidFill>
            <a:srgbClr val="F2F2F2"/>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8" name="Google Shape;208;p25"/>
          <p:cNvGrpSpPr/>
          <p:nvPr/>
        </p:nvGrpSpPr>
        <p:grpSpPr>
          <a:xfrm>
            <a:off x="6049655" y="3055000"/>
            <a:ext cx="5218472" cy="1570703"/>
            <a:chOff x="6059487" y="3055000"/>
            <a:chExt cx="5218472" cy="1570703"/>
          </a:xfrm>
        </p:grpSpPr>
        <p:sp>
          <p:nvSpPr>
            <p:cNvPr id="209" name="Google Shape;209;p25"/>
            <p:cNvSpPr/>
            <p:nvPr/>
          </p:nvSpPr>
          <p:spPr>
            <a:xfrm>
              <a:off x="10779554" y="3055000"/>
              <a:ext cx="498405" cy="412385"/>
            </a:xfrm>
            <a:prstGeom prst="rtTriangle">
              <a:avLst/>
            </a:prstGeom>
            <a:solidFill>
              <a:srgbClr val="D8D8D8"/>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5"/>
            <p:cNvSpPr/>
            <p:nvPr/>
          </p:nvSpPr>
          <p:spPr>
            <a:xfrm>
              <a:off x="6059487" y="3467385"/>
              <a:ext cx="5218471" cy="1158318"/>
            </a:xfrm>
            <a:prstGeom prst="rect">
              <a:avLst/>
            </a:prstGeom>
            <a:solidFill>
              <a:srgbClr val="F2F2F2"/>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1" name="Google Shape;211;p25"/>
          <p:cNvGrpSpPr/>
          <p:nvPr/>
        </p:nvGrpSpPr>
        <p:grpSpPr>
          <a:xfrm>
            <a:off x="6823587" y="1446946"/>
            <a:ext cx="4444540" cy="1570703"/>
            <a:chOff x="6833419" y="1446946"/>
            <a:chExt cx="4444540" cy="1570703"/>
          </a:xfrm>
        </p:grpSpPr>
        <p:sp>
          <p:nvSpPr>
            <p:cNvPr id="212" name="Google Shape;212;p25"/>
            <p:cNvSpPr/>
            <p:nvPr/>
          </p:nvSpPr>
          <p:spPr>
            <a:xfrm>
              <a:off x="10779554" y="1446946"/>
              <a:ext cx="498405" cy="412385"/>
            </a:xfrm>
            <a:prstGeom prst="rtTriangle">
              <a:avLst/>
            </a:prstGeom>
            <a:solidFill>
              <a:srgbClr val="D8D8D8"/>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5"/>
            <p:cNvSpPr/>
            <p:nvPr/>
          </p:nvSpPr>
          <p:spPr>
            <a:xfrm>
              <a:off x="6833419" y="1859331"/>
              <a:ext cx="4444540" cy="1158318"/>
            </a:xfrm>
            <a:prstGeom prst="rect">
              <a:avLst/>
            </a:prstGeom>
            <a:solidFill>
              <a:srgbClr val="F2F2F2"/>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4" name="Google Shape;214;p25"/>
          <p:cNvSpPr txBox="1"/>
          <p:nvPr/>
        </p:nvSpPr>
        <p:spPr>
          <a:xfrm>
            <a:off x="959022" y="1653138"/>
            <a:ext cx="3138930"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5400">
                <a:solidFill>
                  <a:srgbClr val="3F3F3F"/>
                </a:solidFill>
                <a:latin typeface="Abril Fatface"/>
                <a:ea typeface="Abril Fatface"/>
                <a:cs typeface="Abril Fatface"/>
                <a:sym typeface="Abril Fatface"/>
              </a:rPr>
              <a:t>Present your numbers or facts</a:t>
            </a:r>
            <a:endParaRPr sz="5400">
              <a:solidFill>
                <a:srgbClr val="3F3F3F"/>
              </a:solidFill>
              <a:latin typeface="Abril Fatface"/>
              <a:ea typeface="Abril Fatface"/>
              <a:cs typeface="Abril Fatface"/>
              <a:sym typeface="Abril Fatface"/>
            </a:endParaRPr>
          </a:p>
        </p:txBody>
      </p:sp>
      <p:sp>
        <p:nvSpPr>
          <p:cNvPr id="215" name="Google Shape;215;p25"/>
          <p:cNvSpPr txBox="1"/>
          <p:nvPr/>
        </p:nvSpPr>
        <p:spPr>
          <a:xfrm>
            <a:off x="6243843" y="3706779"/>
            <a:ext cx="4011920" cy="758461"/>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3F3F3F"/>
              </a:buClr>
              <a:buSzPts val="4000"/>
              <a:buFont typeface="Arial"/>
              <a:buNone/>
            </a:pPr>
            <a:r>
              <a:rPr b="1" lang="es-ES" sz="4000">
                <a:solidFill>
                  <a:srgbClr val="3F3F3F"/>
                </a:solidFill>
                <a:latin typeface="Abril Fatface"/>
                <a:ea typeface="Abril Fatface"/>
                <a:cs typeface="Abril Fatface"/>
                <a:sym typeface="Abril Fatface"/>
              </a:rPr>
              <a:t>150.000</a:t>
            </a:r>
            <a:endParaRPr/>
          </a:p>
        </p:txBody>
      </p:sp>
      <p:sp>
        <p:nvSpPr>
          <p:cNvPr id="216" name="Google Shape;216;p25"/>
          <p:cNvSpPr txBox="1"/>
          <p:nvPr/>
        </p:nvSpPr>
        <p:spPr>
          <a:xfrm>
            <a:off x="6244561" y="5501541"/>
            <a:ext cx="4011920" cy="758461"/>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rgbClr val="3F3F3F"/>
              </a:buClr>
              <a:buSzPts val="4000"/>
              <a:buFont typeface="Arial"/>
              <a:buNone/>
            </a:pPr>
            <a:r>
              <a:rPr b="1" lang="es-ES" sz="4000">
                <a:solidFill>
                  <a:srgbClr val="3F3F3F"/>
                </a:solidFill>
                <a:latin typeface="Abril Fatface"/>
                <a:ea typeface="Abril Fatface"/>
                <a:cs typeface="Abril Fatface"/>
                <a:sym typeface="Abril Fatface"/>
              </a:rPr>
              <a:t>$ 987.654.321</a:t>
            </a:r>
            <a:endParaRPr/>
          </a:p>
        </p:txBody>
      </p:sp>
      <p:sp>
        <p:nvSpPr>
          <p:cNvPr id="217" name="Google Shape;217;p25"/>
          <p:cNvSpPr txBox="1"/>
          <p:nvPr/>
        </p:nvSpPr>
        <p:spPr>
          <a:xfrm>
            <a:off x="7030065" y="2098725"/>
            <a:ext cx="3225699" cy="758461"/>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3F3F3F"/>
              </a:buClr>
              <a:buSzPts val="4000"/>
              <a:buFont typeface="Arial"/>
              <a:buNone/>
            </a:pPr>
            <a:r>
              <a:rPr b="1" lang="es-ES" sz="4000">
                <a:solidFill>
                  <a:srgbClr val="3F3F3F"/>
                </a:solidFill>
                <a:latin typeface="Abril Fatface"/>
                <a:ea typeface="Abril Fatface"/>
                <a:cs typeface="Abril Fatface"/>
                <a:sym typeface="Abril Fatface"/>
              </a:rPr>
              <a:t>99%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aphicFrame>
        <p:nvGraphicFramePr>
          <p:cNvPr id="222" name="Google Shape;222;p26"/>
          <p:cNvGraphicFramePr/>
          <p:nvPr/>
        </p:nvGraphicFramePr>
        <p:xfrm>
          <a:off x="1676475" y="1763046"/>
          <a:ext cx="3000000" cy="3000000"/>
        </p:xfrm>
        <a:graphic>
          <a:graphicData uri="http://schemas.openxmlformats.org/drawingml/2006/table">
            <a:tbl>
              <a:tblPr bandRow="1" firstRow="1">
                <a:noFill/>
                <a:tableStyleId>{A7DBA663-A737-4238-A86C-85480CE51CCA}</a:tableStyleId>
              </a:tblPr>
              <a:tblGrid>
                <a:gridCol w="1012025"/>
                <a:gridCol w="1986100"/>
                <a:gridCol w="2034400"/>
                <a:gridCol w="1849250"/>
                <a:gridCol w="1957275"/>
              </a:tblGrid>
              <a:tr h="643800">
                <a:tc>
                  <a:txBody>
                    <a:bodyPr/>
                    <a:lstStyle/>
                    <a:p>
                      <a:pPr indent="0" lvl="0" marL="0" marR="0" rtl="0" algn="ctr">
                        <a:lnSpc>
                          <a:spcPct val="100000"/>
                        </a:lnSpc>
                        <a:spcBef>
                          <a:spcPts val="0"/>
                        </a:spcBef>
                        <a:spcAft>
                          <a:spcPts val="0"/>
                        </a:spcAft>
                        <a:buNone/>
                      </a:pPr>
                      <a:r>
                        <a:rPr b="1" lang="es-ES" sz="2400" u="none" cap="none" strike="noStrike">
                          <a:solidFill>
                            <a:schemeClr val="lt1"/>
                          </a:solidFill>
                          <a:latin typeface="Questrial"/>
                          <a:ea typeface="Questrial"/>
                          <a:cs typeface="Questrial"/>
                          <a:sym typeface="Questrial"/>
                        </a:rPr>
                        <a:t>Title 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38C9A"/>
                    </a:solidFill>
                  </a:tcPr>
                </a:tc>
                <a:tc>
                  <a:txBody>
                    <a:bodyPr/>
                    <a:lstStyle/>
                    <a:p>
                      <a:pPr indent="0" lvl="0" marL="0" marR="0" rtl="0" algn="ctr">
                        <a:lnSpc>
                          <a:spcPct val="100000"/>
                        </a:lnSpc>
                        <a:spcBef>
                          <a:spcPts val="0"/>
                        </a:spcBef>
                        <a:spcAft>
                          <a:spcPts val="0"/>
                        </a:spcAft>
                        <a:buNone/>
                      </a:pPr>
                      <a:r>
                        <a:rPr b="1" lang="es-ES" sz="2400" u="none" cap="none" strike="noStrike">
                          <a:solidFill>
                            <a:schemeClr val="lt1"/>
                          </a:solidFill>
                          <a:latin typeface="Questrial"/>
                          <a:ea typeface="Questrial"/>
                          <a:cs typeface="Questrial"/>
                          <a:sym typeface="Questrial"/>
                        </a:rPr>
                        <a:t>Title 2</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38C9A"/>
                    </a:solidFill>
                  </a:tcPr>
                </a:tc>
                <a:tc>
                  <a:txBody>
                    <a:bodyPr/>
                    <a:lstStyle/>
                    <a:p>
                      <a:pPr indent="0" lvl="0" marL="0" marR="0" rtl="0" algn="ctr">
                        <a:lnSpc>
                          <a:spcPct val="100000"/>
                        </a:lnSpc>
                        <a:spcBef>
                          <a:spcPts val="0"/>
                        </a:spcBef>
                        <a:spcAft>
                          <a:spcPts val="0"/>
                        </a:spcAft>
                        <a:buNone/>
                      </a:pPr>
                      <a:r>
                        <a:rPr b="1" lang="es-ES" sz="2400" u="none" cap="none" strike="noStrike">
                          <a:solidFill>
                            <a:schemeClr val="lt1"/>
                          </a:solidFill>
                          <a:latin typeface="Questrial"/>
                          <a:ea typeface="Questrial"/>
                          <a:cs typeface="Questrial"/>
                          <a:sym typeface="Questrial"/>
                        </a:rPr>
                        <a:t>Title 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38C9A"/>
                    </a:solidFill>
                  </a:tcPr>
                </a:tc>
                <a:tc>
                  <a:txBody>
                    <a:bodyPr/>
                    <a:lstStyle/>
                    <a:p>
                      <a:pPr indent="0" lvl="0" marL="0" marR="0" rtl="0" algn="ctr">
                        <a:lnSpc>
                          <a:spcPct val="100000"/>
                        </a:lnSpc>
                        <a:spcBef>
                          <a:spcPts val="0"/>
                        </a:spcBef>
                        <a:spcAft>
                          <a:spcPts val="0"/>
                        </a:spcAft>
                        <a:buNone/>
                      </a:pPr>
                      <a:r>
                        <a:rPr b="1" lang="es-ES" sz="2400" u="none" cap="none" strike="noStrike">
                          <a:solidFill>
                            <a:schemeClr val="lt1"/>
                          </a:solidFill>
                          <a:latin typeface="Questrial"/>
                          <a:ea typeface="Questrial"/>
                          <a:cs typeface="Questrial"/>
                          <a:sym typeface="Questrial"/>
                        </a:rPr>
                        <a:t>Title 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38C9A"/>
                    </a:solidFill>
                  </a:tcPr>
                </a:tc>
                <a:tc>
                  <a:txBody>
                    <a:bodyPr/>
                    <a:lstStyle/>
                    <a:p>
                      <a:pPr indent="0" lvl="0" marL="0" marR="0" rtl="0" algn="ctr">
                        <a:lnSpc>
                          <a:spcPct val="100000"/>
                        </a:lnSpc>
                        <a:spcBef>
                          <a:spcPts val="0"/>
                        </a:spcBef>
                        <a:spcAft>
                          <a:spcPts val="0"/>
                        </a:spcAft>
                        <a:buNone/>
                      </a:pPr>
                      <a:r>
                        <a:rPr b="1" lang="es-ES" sz="2400" u="none" cap="none" strike="noStrike">
                          <a:solidFill>
                            <a:schemeClr val="lt1"/>
                          </a:solidFill>
                          <a:latin typeface="Questrial"/>
                          <a:ea typeface="Questrial"/>
                          <a:cs typeface="Questrial"/>
                          <a:sym typeface="Questrial"/>
                        </a:rPr>
                        <a:t>Title 5</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38C9A"/>
                    </a:solidFill>
                  </a:tcPr>
                </a:tc>
              </a:tr>
              <a:tr h="558375">
                <a:tc>
                  <a:txBody>
                    <a:bodyPr/>
                    <a:lstStyle/>
                    <a:p>
                      <a:pPr indent="0" lvl="0" marL="0" marR="0" rtl="0" algn="ctr">
                        <a:lnSpc>
                          <a:spcPct val="150000"/>
                        </a:lnSpc>
                        <a:spcBef>
                          <a:spcPts val="0"/>
                        </a:spcBef>
                        <a:spcAft>
                          <a:spcPts val="0"/>
                        </a:spcAft>
                        <a:buNone/>
                      </a:pPr>
                      <a:r>
                        <a:rPr b="0" lang="es-ES" sz="2000" u="none" cap="none" strike="noStrike">
                          <a:solidFill>
                            <a:srgbClr val="3F3F3F"/>
                          </a:solidFill>
                          <a:latin typeface="Questrial"/>
                          <a:ea typeface="Questrial"/>
                          <a:cs typeface="Questrial"/>
                          <a:sym typeface="Questrial"/>
                        </a:rPr>
                        <a:t>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Math</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Science</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History</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Geography</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58375">
                <a:tc>
                  <a:txBody>
                    <a:bodyPr/>
                    <a:lstStyle/>
                    <a:p>
                      <a:pPr indent="0" lvl="0" marL="0" marR="0" rtl="0" algn="ctr">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P.E.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E.S.L.</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Music</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58375">
                <a:tc>
                  <a:txBody>
                    <a:bodyPr/>
                    <a:lstStyle/>
                    <a:p>
                      <a:pPr indent="0" lvl="0" marL="0" marR="0" rtl="0" algn="ctr">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3</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Art and Design</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Humanities</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Chemistry</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Physics</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58375">
                <a:tc>
                  <a:txBody>
                    <a:bodyPr/>
                    <a:lstStyle/>
                    <a:p>
                      <a:pPr indent="0" lvl="0" marL="0" marR="0" rtl="0" algn="ctr">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4</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Spanish</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Chinese</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Technology</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58375">
                <a:tc>
                  <a:txBody>
                    <a:bodyPr/>
                    <a:lstStyle/>
                    <a:p>
                      <a:pPr indent="0" lvl="0" marL="0" marR="0" rtl="0" algn="ctr">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Literature</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58375">
                <a:tc>
                  <a:txBody>
                    <a:bodyPr/>
                    <a:lstStyle/>
                    <a:p>
                      <a:pPr indent="0" lvl="0" marL="0" marR="0" rtl="0" algn="ctr">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s-ES" sz="2000" u="none" cap="none" strike="noStrike">
                          <a:solidFill>
                            <a:srgbClr val="3F3F3F"/>
                          </a:solidFill>
                          <a:latin typeface="Questrial"/>
                          <a:ea typeface="Questrial"/>
                          <a:cs typeface="Questrial"/>
                          <a:sym typeface="Questrial"/>
                        </a:rPr>
                        <a:t>Dance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t/>
                      </a:r>
                      <a:endParaRPr sz="2000" u="none" cap="none" strike="noStrike">
                        <a:solidFill>
                          <a:srgbClr val="3F3F3F"/>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
        <p:nvSpPr>
          <p:cNvPr id="223" name="Google Shape;223;p26"/>
          <p:cNvSpPr txBox="1"/>
          <p:nvPr/>
        </p:nvSpPr>
        <p:spPr>
          <a:xfrm>
            <a:off x="2868550" y="543724"/>
            <a:ext cx="6381876"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rgbClr val="262626"/>
                </a:solidFill>
                <a:latin typeface="Abril Fatface"/>
                <a:ea typeface="Abril Fatface"/>
                <a:cs typeface="Abril Fatface"/>
                <a:sym typeface="Abril Fatface"/>
              </a:rPr>
              <a:t>Here goes your title</a:t>
            </a:r>
            <a:endParaRPr sz="5400">
              <a:solidFill>
                <a:srgbClr val="262626"/>
              </a:solidFill>
              <a:latin typeface="Abril Fatface"/>
              <a:ea typeface="Abril Fatface"/>
              <a:cs typeface="Abril Fatface"/>
              <a:sym typeface="Abril Fatface"/>
            </a:endParaRPr>
          </a:p>
        </p:txBody>
      </p:sp>
      <p:cxnSp>
        <p:nvCxnSpPr>
          <p:cNvPr id="224" name="Google Shape;224;p26"/>
          <p:cNvCxnSpPr/>
          <p:nvPr/>
        </p:nvCxnSpPr>
        <p:spPr>
          <a:xfrm>
            <a:off x="898197" y="1005389"/>
            <a:ext cx="1996751" cy="0"/>
          </a:xfrm>
          <a:prstGeom prst="straightConnector1">
            <a:avLst/>
          </a:prstGeom>
          <a:noFill/>
          <a:ln cap="flat" cmpd="sng" w="19050">
            <a:solidFill>
              <a:srgbClr val="3F3F3F"/>
            </a:solidFill>
            <a:prstDash val="solid"/>
            <a:miter lim="800000"/>
            <a:headEnd len="sm" w="sm" type="none"/>
            <a:tailEnd len="sm" w="sm" type="none"/>
          </a:ln>
        </p:spPr>
      </p:cxnSp>
      <p:cxnSp>
        <p:nvCxnSpPr>
          <p:cNvPr id="225" name="Google Shape;225;p26"/>
          <p:cNvCxnSpPr/>
          <p:nvPr/>
        </p:nvCxnSpPr>
        <p:spPr>
          <a:xfrm>
            <a:off x="9454369" y="1005389"/>
            <a:ext cx="1890603" cy="0"/>
          </a:xfrm>
          <a:prstGeom prst="straightConnector1">
            <a:avLst/>
          </a:prstGeom>
          <a:noFill/>
          <a:ln cap="flat" cmpd="sng" w="19050">
            <a:solidFill>
              <a:srgbClr val="3F3F3F"/>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b="0" l="0" r="0" t="0"/>
          <a:stretch/>
        </p:blipFill>
        <p:spPr>
          <a:xfrm>
            <a:off x="898197" y="1538159"/>
            <a:ext cx="10265624" cy="5137945"/>
          </a:xfrm>
          <a:prstGeom prst="rect">
            <a:avLst/>
          </a:prstGeom>
          <a:noFill/>
          <a:ln>
            <a:noFill/>
          </a:ln>
        </p:spPr>
      </p:pic>
      <p:pic>
        <p:nvPicPr>
          <p:cNvPr id="231" name="Google Shape;231;p27"/>
          <p:cNvPicPr preferRelativeResize="0"/>
          <p:nvPr/>
        </p:nvPicPr>
        <p:blipFill rotWithShape="1">
          <a:blip r:embed="rId4">
            <a:alphaModFix/>
          </a:blip>
          <a:srcRect b="0" l="0" r="0" t="0"/>
          <a:stretch/>
        </p:blipFill>
        <p:spPr>
          <a:xfrm>
            <a:off x="5475861" y="2140498"/>
            <a:ext cx="762000" cy="762000"/>
          </a:xfrm>
          <a:prstGeom prst="rect">
            <a:avLst/>
          </a:prstGeom>
          <a:noFill/>
          <a:ln>
            <a:noFill/>
          </a:ln>
        </p:spPr>
      </p:pic>
      <p:pic>
        <p:nvPicPr>
          <p:cNvPr id="232" name="Google Shape;232;p27"/>
          <p:cNvPicPr preferRelativeResize="0"/>
          <p:nvPr/>
        </p:nvPicPr>
        <p:blipFill rotWithShape="1">
          <a:blip r:embed="rId4">
            <a:alphaModFix/>
          </a:blip>
          <a:srcRect b="0" l="0" r="0" t="0"/>
          <a:stretch/>
        </p:blipFill>
        <p:spPr>
          <a:xfrm>
            <a:off x="2751952" y="2797307"/>
            <a:ext cx="762000" cy="762000"/>
          </a:xfrm>
          <a:prstGeom prst="rect">
            <a:avLst/>
          </a:prstGeom>
          <a:noFill/>
          <a:ln>
            <a:noFill/>
          </a:ln>
        </p:spPr>
      </p:pic>
      <p:pic>
        <p:nvPicPr>
          <p:cNvPr id="233" name="Google Shape;233;p27"/>
          <p:cNvPicPr preferRelativeResize="0"/>
          <p:nvPr/>
        </p:nvPicPr>
        <p:blipFill rotWithShape="1">
          <a:blip r:embed="rId4">
            <a:alphaModFix/>
          </a:blip>
          <a:srcRect b="0" l="0" r="0" t="0"/>
          <a:stretch/>
        </p:blipFill>
        <p:spPr>
          <a:xfrm>
            <a:off x="3873725" y="4972064"/>
            <a:ext cx="762000" cy="762000"/>
          </a:xfrm>
          <a:prstGeom prst="rect">
            <a:avLst/>
          </a:prstGeom>
          <a:noFill/>
          <a:ln>
            <a:noFill/>
          </a:ln>
        </p:spPr>
      </p:pic>
      <p:pic>
        <p:nvPicPr>
          <p:cNvPr id="234" name="Google Shape;234;p27"/>
          <p:cNvPicPr preferRelativeResize="0"/>
          <p:nvPr/>
        </p:nvPicPr>
        <p:blipFill rotWithShape="1">
          <a:blip r:embed="rId4">
            <a:alphaModFix/>
          </a:blip>
          <a:srcRect b="0" l="0" r="0" t="0"/>
          <a:stretch/>
        </p:blipFill>
        <p:spPr>
          <a:xfrm>
            <a:off x="7749632" y="3325495"/>
            <a:ext cx="762000" cy="762000"/>
          </a:xfrm>
          <a:prstGeom prst="rect">
            <a:avLst/>
          </a:prstGeom>
          <a:noFill/>
          <a:ln>
            <a:noFill/>
          </a:ln>
        </p:spPr>
      </p:pic>
      <p:pic>
        <p:nvPicPr>
          <p:cNvPr id="235" name="Google Shape;235;p27"/>
          <p:cNvPicPr preferRelativeResize="0"/>
          <p:nvPr/>
        </p:nvPicPr>
        <p:blipFill rotWithShape="1">
          <a:blip r:embed="rId4">
            <a:alphaModFix/>
          </a:blip>
          <a:srcRect b="0" l="0" r="0" t="0"/>
          <a:stretch/>
        </p:blipFill>
        <p:spPr>
          <a:xfrm>
            <a:off x="9571789" y="4844244"/>
            <a:ext cx="762000" cy="762000"/>
          </a:xfrm>
          <a:prstGeom prst="rect">
            <a:avLst/>
          </a:prstGeom>
          <a:noFill/>
          <a:ln>
            <a:noFill/>
          </a:ln>
        </p:spPr>
      </p:pic>
      <p:sp>
        <p:nvSpPr>
          <p:cNvPr id="236" name="Google Shape;236;p27"/>
          <p:cNvSpPr txBox="1"/>
          <p:nvPr/>
        </p:nvSpPr>
        <p:spPr>
          <a:xfrm>
            <a:off x="2877421" y="543724"/>
            <a:ext cx="6442789"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rgbClr val="262626"/>
                </a:solidFill>
                <a:latin typeface="Abril Fatface"/>
                <a:ea typeface="Abril Fatface"/>
                <a:cs typeface="Abril Fatface"/>
                <a:sym typeface="Abril Fatface"/>
              </a:rPr>
              <a:t>Here goes your map</a:t>
            </a:r>
            <a:endParaRPr sz="5400">
              <a:solidFill>
                <a:srgbClr val="262626"/>
              </a:solidFill>
              <a:latin typeface="Abril Fatface"/>
              <a:ea typeface="Abril Fatface"/>
              <a:cs typeface="Abril Fatface"/>
              <a:sym typeface="Abril Fatface"/>
            </a:endParaRPr>
          </a:p>
        </p:txBody>
      </p:sp>
      <p:cxnSp>
        <p:nvCxnSpPr>
          <p:cNvPr id="237" name="Google Shape;237;p27"/>
          <p:cNvCxnSpPr/>
          <p:nvPr/>
        </p:nvCxnSpPr>
        <p:spPr>
          <a:xfrm>
            <a:off x="898197" y="1005389"/>
            <a:ext cx="1996751" cy="0"/>
          </a:xfrm>
          <a:prstGeom prst="straightConnector1">
            <a:avLst/>
          </a:prstGeom>
          <a:noFill/>
          <a:ln cap="flat" cmpd="sng" w="19050">
            <a:solidFill>
              <a:srgbClr val="3F3F3F"/>
            </a:solidFill>
            <a:prstDash val="solid"/>
            <a:miter lim="800000"/>
            <a:headEnd len="sm" w="sm" type="none"/>
            <a:tailEnd len="sm" w="sm" type="none"/>
          </a:ln>
        </p:spPr>
      </p:cxnSp>
      <p:cxnSp>
        <p:nvCxnSpPr>
          <p:cNvPr id="238" name="Google Shape;238;p27"/>
          <p:cNvCxnSpPr/>
          <p:nvPr/>
        </p:nvCxnSpPr>
        <p:spPr>
          <a:xfrm>
            <a:off x="9454369" y="1005389"/>
            <a:ext cx="1890603" cy="0"/>
          </a:xfrm>
          <a:prstGeom prst="straightConnector1">
            <a:avLst/>
          </a:prstGeom>
          <a:noFill/>
          <a:ln cap="flat" cmpd="sng" w="19050">
            <a:solidFill>
              <a:srgbClr val="3F3F3F"/>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8"/>
          <p:cNvSpPr/>
          <p:nvPr/>
        </p:nvSpPr>
        <p:spPr>
          <a:xfrm>
            <a:off x="0" y="1826342"/>
            <a:ext cx="2032000" cy="1984982"/>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8"/>
          <p:cNvSpPr/>
          <p:nvPr/>
        </p:nvSpPr>
        <p:spPr>
          <a:xfrm>
            <a:off x="2032000" y="1826341"/>
            <a:ext cx="2032000" cy="1984982"/>
          </a:xfrm>
          <a:prstGeom prst="rect">
            <a:avLst/>
          </a:prstGeom>
          <a:solidFill>
            <a:srgbClr val="538C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28"/>
          <p:cNvSpPr/>
          <p:nvPr/>
        </p:nvSpPr>
        <p:spPr>
          <a:xfrm>
            <a:off x="4064000" y="1829935"/>
            <a:ext cx="2032000" cy="1984982"/>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8"/>
          <p:cNvSpPr/>
          <p:nvPr/>
        </p:nvSpPr>
        <p:spPr>
          <a:xfrm>
            <a:off x="6096000" y="1829935"/>
            <a:ext cx="2032000" cy="1984982"/>
          </a:xfrm>
          <a:prstGeom prst="rect">
            <a:avLst/>
          </a:prstGeom>
          <a:solidFill>
            <a:srgbClr val="538C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8"/>
          <p:cNvSpPr/>
          <p:nvPr/>
        </p:nvSpPr>
        <p:spPr>
          <a:xfrm>
            <a:off x="8128000" y="1829935"/>
            <a:ext cx="2032000" cy="1984982"/>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8"/>
          <p:cNvSpPr/>
          <p:nvPr/>
        </p:nvSpPr>
        <p:spPr>
          <a:xfrm>
            <a:off x="10160000" y="1829935"/>
            <a:ext cx="2032000" cy="1984982"/>
          </a:xfrm>
          <a:prstGeom prst="rect">
            <a:avLst/>
          </a:prstGeom>
          <a:solidFill>
            <a:srgbClr val="538C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8"/>
          <p:cNvSpPr txBox="1"/>
          <p:nvPr/>
        </p:nvSpPr>
        <p:spPr>
          <a:xfrm>
            <a:off x="326925" y="2450799"/>
            <a:ext cx="138143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4000">
                <a:solidFill>
                  <a:schemeClr val="lt1"/>
                </a:solidFill>
                <a:latin typeface="Questrial"/>
                <a:ea typeface="Questrial"/>
                <a:cs typeface="Questrial"/>
                <a:sym typeface="Questrial"/>
              </a:rPr>
              <a:t>2015</a:t>
            </a:r>
            <a:endParaRPr/>
          </a:p>
        </p:txBody>
      </p:sp>
      <p:sp>
        <p:nvSpPr>
          <p:cNvPr id="250" name="Google Shape;250;p28"/>
          <p:cNvSpPr txBox="1"/>
          <p:nvPr/>
        </p:nvSpPr>
        <p:spPr>
          <a:xfrm>
            <a:off x="2329429" y="2450799"/>
            <a:ext cx="138143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4000">
                <a:solidFill>
                  <a:schemeClr val="lt1"/>
                </a:solidFill>
                <a:latin typeface="Questrial"/>
                <a:ea typeface="Questrial"/>
                <a:cs typeface="Questrial"/>
                <a:sym typeface="Questrial"/>
              </a:rPr>
              <a:t>2016</a:t>
            </a:r>
            <a:endParaRPr/>
          </a:p>
        </p:txBody>
      </p:sp>
      <p:sp>
        <p:nvSpPr>
          <p:cNvPr id="251" name="Google Shape;251;p28"/>
          <p:cNvSpPr txBox="1"/>
          <p:nvPr/>
        </p:nvSpPr>
        <p:spPr>
          <a:xfrm>
            <a:off x="4435992" y="2450799"/>
            <a:ext cx="138143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4000">
                <a:solidFill>
                  <a:schemeClr val="lt1"/>
                </a:solidFill>
                <a:latin typeface="Questrial"/>
                <a:ea typeface="Questrial"/>
                <a:cs typeface="Questrial"/>
                <a:sym typeface="Questrial"/>
              </a:rPr>
              <a:t>2017</a:t>
            </a:r>
            <a:endParaRPr/>
          </a:p>
        </p:txBody>
      </p:sp>
      <p:sp>
        <p:nvSpPr>
          <p:cNvPr id="252" name="Google Shape;252;p28"/>
          <p:cNvSpPr txBox="1"/>
          <p:nvPr/>
        </p:nvSpPr>
        <p:spPr>
          <a:xfrm>
            <a:off x="6374576" y="2450799"/>
            <a:ext cx="138143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4000">
                <a:solidFill>
                  <a:schemeClr val="lt1"/>
                </a:solidFill>
                <a:latin typeface="Questrial"/>
                <a:ea typeface="Questrial"/>
                <a:cs typeface="Questrial"/>
                <a:sym typeface="Questrial"/>
              </a:rPr>
              <a:t>2018</a:t>
            </a:r>
            <a:endParaRPr/>
          </a:p>
        </p:txBody>
      </p:sp>
      <p:sp>
        <p:nvSpPr>
          <p:cNvPr id="253" name="Google Shape;253;p28"/>
          <p:cNvSpPr txBox="1"/>
          <p:nvPr/>
        </p:nvSpPr>
        <p:spPr>
          <a:xfrm>
            <a:off x="8481139" y="2424279"/>
            <a:ext cx="138143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4000">
                <a:solidFill>
                  <a:schemeClr val="lt1"/>
                </a:solidFill>
                <a:latin typeface="Questrial"/>
                <a:ea typeface="Questrial"/>
                <a:cs typeface="Questrial"/>
                <a:sym typeface="Questrial"/>
              </a:rPr>
              <a:t>2019</a:t>
            </a:r>
            <a:endParaRPr/>
          </a:p>
        </p:txBody>
      </p:sp>
      <p:sp>
        <p:nvSpPr>
          <p:cNvPr id="254" name="Google Shape;254;p28"/>
          <p:cNvSpPr txBox="1"/>
          <p:nvPr/>
        </p:nvSpPr>
        <p:spPr>
          <a:xfrm>
            <a:off x="10483643" y="2424278"/>
            <a:ext cx="138143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4000">
                <a:solidFill>
                  <a:schemeClr val="lt1"/>
                </a:solidFill>
                <a:latin typeface="Questrial"/>
                <a:ea typeface="Questrial"/>
                <a:cs typeface="Questrial"/>
                <a:sym typeface="Questrial"/>
              </a:rPr>
              <a:t>2020</a:t>
            </a:r>
            <a:endParaRPr/>
          </a:p>
        </p:txBody>
      </p:sp>
      <p:sp>
        <p:nvSpPr>
          <p:cNvPr id="255" name="Google Shape;255;p28"/>
          <p:cNvSpPr/>
          <p:nvPr/>
        </p:nvSpPr>
        <p:spPr>
          <a:xfrm>
            <a:off x="105375" y="4148721"/>
            <a:ext cx="1926625"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You can use this slide to show milestones or the history of your subject.</a:t>
            </a:r>
            <a:endParaRPr/>
          </a:p>
        </p:txBody>
      </p:sp>
      <p:sp>
        <p:nvSpPr>
          <p:cNvPr id="256" name="Google Shape;256;p28"/>
          <p:cNvSpPr/>
          <p:nvPr/>
        </p:nvSpPr>
        <p:spPr>
          <a:xfrm>
            <a:off x="2137375" y="4148721"/>
            <a:ext cx="1926625"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Or by changing the years with titles you can use it to show processes.</a:t>
            </a:r>
            <a:endParaRPr/>
          </a:p>
        </p:txBody>
      </p:sp>
      <p:sp>
        <p:nvSpPr>
          <p:cNvPr id="257" name="Google Shape;257;p28"/>
          <p:cNvSpPr/>
          <p:nvPr/>
        </p:nvSpPr>
        <p:spPr>
          <a:xfrm>
            <a:off x="4180349" y="4148721"/>
            <a:ext cx="1799301"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It is also useful to show the evolution of historical events.</a:t>
            </a:r>
            <a:endParaRPr/>
          </a:p>
        </p:txBody>
      </p:sp>
      <p:sp>
        <p:nvSpPr>
          <p:cNvPr id="258" name="Google Shape;258;p28"/>
          <p:cNvSpPr/>
          <p:nvPr/>
        </p:nvSpPr>
        <p:spPr>
          <a:xfrm>
            <a:off x="6148687" y="4116475"/>
            <a:ext cx="1926625"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You can use this slide to show milestones or the history of your subject.</a:t>
            </a:r>
            <a:endParaRPr/>
          </a:p>
        </p:txBody>
      </p:sp>
      <p:sp>
        <p:nvSpPr>
          <p:cNvPr id="259" name="Google Shape;259;p28"/>
          <p:cNvSpPr/>
          <p:nvPr/>
        </p:nvSpPr>
        <p:spPr>
          <a:xfrm>
            <a:off x="8233374" y="4148721"/>
            <a:ext cx="1926625"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Or by changing the years with titles you can use it to show processes.</a:t>
            </a:r>
            <a:endParaRPr/>
          </a:p>
        </p:txBody>
      </p:sp>
      <p:sp>
        <p:nvSpPr>
          <p:cNvPr id="260" name="Google Shape;260;p28"/>
          <p:cNvSpPr/>
          <p:nvPr/>
        </p:nvSpPr>
        <p:spPr>
          <a:xfrm>
            <a:off x="10392699" y="4148721"/>
            <a:ext cx="1799301"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It is also useful to show the evolution of historical events.</a:t>
            </a:r>
            <a:endParaRPr/>
          </a:p>
        </p:txBody>
      </p:sp>
      <p:sp>
        <p:nvSpPr>
          <p:cNvPr id="261" name="Google Shape;261;p28"/>
          <p:cNvSpPr txBox="1"/>
          <p:nvPr/>
        </p:nvSpPr>
        <p:spPr>
          <a:xfrm>
            <a:off x="2195289" y="424801"/>
            <a:ext cx="7728398"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rgbClr val="262626"/>
                </a:solidFill>
                <a:latin typeface="Abril Fatface"/>
                <a:ea typeface="Abril Fatface"/>
                <a:cs typeface="Abril Fatface"/>
                <a:sym typeface="Abril Fatface"/>
              </a:rPr>
              <a:t>Here goes your timeline</a:t>
            </a:r>
            <a:endParaRPr/>
          </a:p>
        </p:txBody>
      </p:sp>
      <p:cxnSp>
        <p:nvCxnSpPr>
          <p:cNvPr id="262" name="Google Shape;262;p28"/>
          <p:cNvCxnSpPr/>
          <p:nvPr/>
        </p:nvCxnSpPr>
        <p:spPr>
          <a:xfrm>
            <a:off x="697375" y="1030051"/>
            <a:ext cx="1440000" cy="0"/>
          </a:xfrm>
          <a:prstGeom prst="straightConnector1">
            <a:avLst/>
          </a:prstGeom>
          <a:noFill/>
          <a:ln cap="flat" cmpd="sng" w="19050">
            <a:solidFill>
              <a:srgbClr val="3F3F3F"/>
            </a:solidFill>
            <a:prstDash val="solid"/>
            <a:miter lim="800000"/>
            <a:headEnd len="sm" w="sm" type="none"/>
            <a:tailEnd len="sm" w="sm" type="none"/>
          </a:ln>
        </p:spPr>
      </p:cxnSp>
      <p:cxnSp>
        <p:nvCxnSpPr>
          <p:cNvPr id="263" name="Google Shape;263;p28"/>
          <p:cNvCxnSpPr/>
          <p:nvPr/>
        </p:nvCxnSpPr>
        <p:spPr>
          <a:xfrm>
            <a:off x="10058403" y="1030051"/>
            <a:ext cx="1440000" cy="0"/>
          </a:xfrm>
          <a:prstGeom prst="straightConnector1">
            <a:avLst/>
          </a:prstGeom>
          <a:noFill/>
          <a:ln cap="flat" cmpd="sng" w="19050">
            <a:solidFill>
              <a:srgbClr val="3F3F3F"/>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9"/>
          <p:cNvSpPr txBox="1"/>
          <p:nvPr/>
        </p:nvSpPr>
        <p:spPr>
          <a:xfrm>
            <a:off x="890319" y="2070805"/>
            <a:ext cx="4969707"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4800">
                <a:solidFill>
                  <a:srgbClr val="3F3F3F"/>
                </a:solidFill>
                <a:latin typeface="Abril Fatface"/>
                <a:ea typeface="Abril Fatface"/>
                <a:cs typeface="Abril Fatface"/>
                <a:sym typeface="Abril Fatface"/>
              </a:rPr>
              <a:t>Thank you</a:t>
            </a:r>
            <a:endParaRPr/>
          </a:p>
        </p:txBody>
      </p:sp>
      <p:sp>
        <p:nvSpPr>
          <p:cNvPr id="269" name="Google Shape;269;p29"/>
          <p:cNvSpPr/>
          <p:nvPr/>
        </p:nvSpPr>
        <p:spPr>
          <a:xfrm>
            <a:off x="890320" y="3058951"/>
            <a:ext cx="5608803" cy="21852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200">
                <a:solidFill>
                  <a:srgbClr val="3F3F3F"/>
                </a:solidFill>
                <a:latin typeface="Questrial"/>
                <a:ea typeface="Questrial"/>
                <a:cs typeface="Questrial"/>
                <a:sym typeface="Questrial"/>
              </a:rPr>
              <a:t>Presentation Template: </a:t>
            </a:r>
            <a:r>
              <a:rPr lang="es-ES" sz="3200" u="sng">
                <a:solidFill>
                  <a:srgbClr val="3F3F3F"/>
                </a:solidFill>
                <a:latin typeface="Questrial"/>
                <a:ea typeface="Questrial"/>
                <a:cs typeface="Questrial"/>
                <a:sym typeface="Questrial"/>
                <a:hlinkClick r:id="rId3">
                  <a:extLst>
                    <a:ext uri="{A12FA001-AC4F-418D-AE19-62706E023703}">
                      <ahyp:hlinkClr val="tx"/>
                    </a:ext>
                  </a:extLst>
                </a:hlinkClick>
              </a:rPr>
              <a:t>SlidesMania</a:t>
            </a:r>
            <a:br>
              <a:rPr lang="es-ES" sz="6600">
                <a:solidFill>
                  <a:srgbClr val="3F3F3F"/>
                </a:solidFill>
                <a:latin typeface="Questrial"/>
                <a:ea typeface="Questrial"/>
                <a:cs typeface="Questrial"/>
                <a:sym typeface="Questrial"/>
              </a:rPr>
            </a:br>
            <a:endParaRPr sz="2400">
              <a:solidFill>
                <a:srgbClr val="3F3F3F"/>
              </a:solidFill>
              <a:latin typeface="Questrial"/>
              <a:ea typeface="Questrial"/>
              <a:cs typeface="Questrial"/>
              <a:sym typeface="Questrial"/>
            </a:endParaRPr>
          </a:p>
          <a:p>
            <a:pPr indent="0" lvl="0" marL="0" marR="0" rtl="0" algn="l">
              <a:spcBef>
                <a:spcPts val="0"/>
              </a:spcBef>
              <a:spcAft>
                <a:spcPts val="0"/>
              </a:spcAft>
              <a:buNone/>
            </a:pPr>
            <a:r>
              <a:rPr lang="es-ES" sz="2400">
                <a:solidFill>
                  <a:srgbClr val="3F3F3F"/>
                </a:solidFill>
                <a:latin typeface="Questrial"/>
                <a:ea typeface="Questrial"/>
                <a:cs typeface="Questrial"/>
                <a:sym typeface="Questrial"/>
              </a:rPr>
              <a:t>Fonts used: Questrial and </a:t>
            </a:r>
            <a:r>
              <a:rPr lang="es-ES" sz="2400">
                <a:solidFill>
                  <a:srgbClr val="3F3F3F"/>
                </a:solidFill>
                <a:latin typeface="Abril Fatface"/>
                <a:ea typeface="Abril Fatface"/>
                <a:cs typeface="Abril Fatface"/>
                <a:sym typeface="Abril Fatface"/>
              </a:rPr>
              <a:t>Abril fatface</a:t>
            </a:r>
            <a:endParaRPr sz="2400">
              <a:solidFill>
                <a:srgbClr val="3F3F3F"/>
              </a:solidFill>
              <a:latin typeface="Abril Fatface"/>
              <a:ea typeface="Abril Fatface"/>
              <a:cs typeface="Abril Fatface"/>
              <a:sym typeface="Abril Fatface"/>
            </a:endParaRPr>
          </a:p>
          <a:p>
            <a:pPr indent="0" lvl="0" marL="0" marR="0" rtl="0" algn="l">
              <a:spcBef>
                <a:spcPts val="0"/>
              </a:spcBef>
              <a:spcAft>
                <a:spcPts val="0"/>
              </a:spcAft>
              <a:buNone/>
            </a:pPr>
            <a:r>
              <a:rPr lang="es-ES" sz="2400">
                <a:solidFill>
                  <a:srgbClr val="3F3F3F"/>
                </a:solidFill>
                <a:latin typeface="Questrial"/>
                <a:ea typeface="Questrial"/>
                <a:cs typeface="Questrial"/>
                <a:sym typeface="Questrial"/>
              </a:rPr>
              <a:t>Images: Unsplash</a:t>
            </a:r>
            <a:endParaRPr sz="2400">
              <a:solidFill>
                <a:srgbClr val="3F3F3F"/>
              </a:solidFill>
              <a:latin typeface="Questrial"/>
              <a:ea typeface="Questrial"/>
              <a:cs typeface="Questrial"/>
              <a:sym typeface="Quest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nvSpPr>
        <p:spPr>
          <a:xfrm>
            <a:off x="5434007" y="398928"/>
            <a:ext cx="6381876"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rgbClr val="262626"/>
                </a:solidFill>
                <a:latin typeface="Abril Fatface"/>
                <a:ea typeface="Abril Fatface"/>
                <a:cs typeface="Abril Fatface"/>
                <a:sym typeface="Abril Fatface"/>
              </a:rPr>
              <a:t>Here goes your title</a:t>
            </a:r>
            <a:endParaRPr sz="5400">
              <a:solidFill>
                <a:srgbClr val="262626"/>
              </a:solidFill>
              <a:latin typeface="Abril Fatface"/>
              <a:ea typeface="Abril Fatface"/>
              <a:cs typeface="Abril Fatface"/>
              <a:sym typeface="Abril Fatface"/>
            </a:endParaRPr>
          </a:p>
        </p:txBody>
      </p:sp>
      <p:sp>
        <p:nvSpPr>
          <p:cNvPr id="78" name="Google Shape;78;p14"/>
          <p:cNvSpPr/>
          <p:nvPr/>
        </p:nvSpPr>
        <p:spPr>
          <a:xfrm>
            <a:off x="4452809" y="2103603"/>
            <a:ext cx="377699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rgbClr val="3F3F3F"/>
                </a:solidFill>
                <a:latin typeface="Questrial"/>
                <a:ea typeface="Questrial"/>
                <a:cs typeface="Questrial"/>
                <a:sym typeface="Questrial"/>
              </a:rPr>
              <a:t>We will talk about this first.</a:t>
            </a:r>
            <a:endParaRPr sz="2400">
              <a:solidFill>
                <a:srgbClr val="3F3F3F"/>
              </a:solidFill>
              <a:latin typeface="Questrial"/>
              <a:ea typeface="Questrial"/>
              <a:cs typeface="Questrial"/>
              <a:sym typeface="Questrial"/>
            </a:endParaRPr>
          </a:p>
        </p:txBody>
      </p:sp>
      <p:sp>
        <p:nvSpPr>
          <p:cNvPr id="79" name="Google Shape;79;p14"/>
          <p:cNvSpPr/>
          <p:nvPr/>
        </p:nvSpPr>
        <p:spPr>
          <a:xfrm>
            <a:off x="4816702" y="3146558"/>
            <a:ext cx="428194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rgbClr val="3F3F3F"/>
                </a:solidFill>
                <a:latin typeface="Questrial"/>
                <a:ea typeface="Questrial"/>
                <a:cs typeface="Questrial"/>
                <a:sym typeface="Questrial"/>
              </a:rPr>
              <a:t>We will talk about this second.</a:t>
            </a:r>
            <a:endParaRPr sz="2400">
              <a:solidFill>
                <a:srgbClr val="3F3F3F"/>
              </a:solidFill>
              <a:latin typeface="Questrial"/>
              <a:ea typeface="Questrial"/>
              <a:cs typeface="Questrial"/>
              <a:sym typeface="Questrial"/>
            </a:endParaRPr>
          </a:p>
        </p:txBody>
      </p:sp>
      <p:sp>
        <p:nvSpPr>
          <p:cNvPr id="80" name="Google Shape;80;p14"/>
          <p:cNvSpPr/>
          <p:nvPr/>
        </p:nvSpPr>
        <p:spPr>
          <a:xfrm>
            <a:off x="5223864" y="4189513"/>
            <a:ext cx="389080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rgbClr val="3F3F3F"/>
                </a:solidFill>
                <a:latin typeface="Questrial"/>
                <a:ea typeface="Questrial"/>
                <a:cs typeface="Questrial"/>
                <a:sym typeface="Questrial"/>
              </a:rPr>
              <a:t>We will talk about this third.</a:t>
            </a:r>
            <a:endParaRPr sz="2400">
              <a:solidFill>
                <a:srgbClr val="3F3F3F"/>
              </a:solidFill>
              <a:latin typeface="Questrial"/>
              <a:ea typeface="Questrial"/>
              <a:cs typeface="Questrial"/>
              <a:sym typeface="Questrial"/>
            </a:endParaRPr>
          </a:p>
        </p:txBody>
      </p:sp>
      <p:sp>
        <p:nvSpPr>
          <p:cNvPr id="81" name="Google Shape;81;p14"/>
          <p:cNvSpPr/>
          <p:nvPr/>
        </p:nvSpPr>
        <p:spPr>
          <a:xfrm>
            <a:off x="5635004" y="5232468"/>
            <a:ext cx="375936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400">
                <a:solidFill>
                  <a:srgbClr val="3F3F3F"/>
                </a:solidFill>
                <a:latin typeface="Questrial"/>
                <a:ea typeface="Questrial"/>
                <a:cs typeface="Questrial"/>
                <a:sym typeface="Questrial"/>
              </a:rPr>
              <a:t>We will talk about this last.</a:t>
            </a:r>
            <a:endParaRPr sz="2400">
              <a:solidFill>
                <a:srgbClr val="3F3F3F"/>
              </a:solidFill>
              <a:latin typeface="Questrial"/>
              <a:ea typeface="Questrial"/>
              <a:cs typeface="Questrial"/>
              <a:sym typeface="Quest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p:nvPr/>
        </p:nvSpPr>
        <p:spPr>
          <a:xfrm>
            <a:off x="709427" y="2891560"/>
            <a:ext cx="5563554"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One of the keys to an effective presentation is keeping it simple and focused on your audience. Remember that you want to get your crowd’s full attention.</a:t>
            </a:r>
            <a:endParaRPr sz="2000">
              <a:solidFill>
                <a:srgbClr val="3F3F3F"/>
              </a:solidFill>
              <a:latin typeface="Questrial"/>
              <a:ea typeface="Questrial"/>
              <a:cs typeface="Questrial"/>
              <a:sym typeface="Questrial"/>
            </a:endParaRPr>
          </a:p>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 </a:t>
            </a:r>
            <a:endParaRPr sz="2000">
              <a:solidFill>
                <a:srgbClr val="3F3F3F"/>
              </a:solidFill>
              <a:latin typeface="Questrial"/>
              <a:ea typeface="Questrial"/>
              <a:cs typeface="Questrial"/>
              <a:sym typeface="Questrial"/>
            </a:endParaRPr>
          </a:p>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One of the best Keynote speakers was Steve Jobs, who kept his presentations as simple and with fewer words as possible.</a:t>
            </a:r>
            <a:endParaRPr sz="2000">
              <a:solidFill>
                <a:srgbClr val="3F3F3F"/>
              </a:solidFill>
              <a:latin typeface="Questrial"/>
              <a:ea typeface="Questrial"/>
              <a:cs typeface="Questrial"/>
              <a:sym typeface="Questrial"/>
            </a:endParaRPr>
          </a:p>
        </p:txBody>
      </p:sp>
      <p:sp>
        <p:nvSpPr>
          <p:cNvPr id="87" name="Google Shape;87;p15"/>
          <p:cNvSpPr txBox="1"/>
          <p:nvPr/>
        </p:nvSpPr>
        <p:spPr>
          <a:xfrm>
            <a:off x="709427" y="1038024"/>
            <a:ext cx="6381875"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5400">
                <a:solidFill>
                  <a:srgbClr val="262626"/>
                </a:solidFill>
                <a:latin typeface="Abril Fatface"/>
                <a:ea typeface="Abril Fatface"/>
                <a:cs typeface="Abril Fatface"/>
                <a:sym typeface="Abril Fatface"/>
              </a:rPr>
              <a:t>Here goes your title</a:t>
            </a:r>
            <a:endParaRPr sz="5400">
              <a:solidFill>
                <a:srgbClr val="262626"/>
              </a:solidFill>
              <a:latin typeface="Abril Fatface"/>
              <a:ea typeface="Abril Fatface"/>
              <a:cs typeface="Abril Fatface"/>
              <a:sym typeface="Abril Fatfac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1" name="Shape 91"/>
        <p:cNvGrpSpPr/>
        <p:nvPr/>
      </p:nvGrpSpPr>
      <p:grpSpPr>
        <a:xfrm>
          <a:off x="0" y="0"/>
          <a:ext cx="0" cy="0"/>
          <a:chOff x="0" y="0"/>
          <a:chExt cx="0" cy="0"/>
        </a:xfrm>
      </p:grpSpPr>
      <p:sp>
        <p:nvSpPr>
          <p:cNvPr id="92" name="Google Shape;92;p16"/>
          <p:cNvSpPr txBox="1"/>
          <p:nvPr/>
        </p:nvSpPr>
        <p:spPr>
          <a:xfrm>
            <a:off x="2868550" y="410747"/>
            <a:ext cx="6381876"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rgbClr val="262626"/>
                </a:solidFill>
                <a:latin typeface="Abril Fatface"/>
                <a:ea typeface="Abril Fatface"/>
                <a:cs typeface="Abril Fatface"/>
                <a:sym typeface="Abril Fatface"/>
              </a:rPr>
              <a:t>Here goes your title</a:t>
            </a:r>
            <a:endParaRPr sz="5400">
              <a:solidFill>
                <a:srgbClr val="262626"/>
              </a:solidFill>
              <a:latin typeface="Abril Fatface"/>
              <a:ea typeface="Abril Fatface"/>
              <a:cs typeface="Abril Fatface"/>
              <a:sym typeface="Abril Fatface"/>
            </a:endParaRPr>
          </a:p>
        </p:txBody>
      </p:sp>
      <p:cxnSp>
        <p:nvCxnSpPr>
          <p:cNvPr id="93" name="Google Shape;93;p16"/>
          <p:cNvCxnSpPr/>
          <p:nvPr/>
        </p:nvCxnSpPr>
        <p:spPr>
          <a:xfrm>
            <a:off x="886408" y="872412"/>
            <a:ext cx="1996751" cy="0"/>
          </a:xfrm>
          <a:prstGeom prst="straightConnector1">
            <a:avLst/>
          </a:prstGeom>
          <a:noFill/>
          <a:ln cap="flat" cmpd="sng" w="19050">
            <a:solidFill>
              <a:srgbClr val="3F3F3F"/>
            </a:solidFill>
            <a:prstDash val="solid"/>
            <a:miter lim="800000"/>
            <a:headEnd len="sm" w="sm" type="none"/>
            <a:tailEnd len="sm" w="sm" type="none"/>
          </a:ln>
        </p:spPr>
      </p:cxnSp>
      <p:cxnSp>
        <p:nvCxnSpPr>
          <p:cNvPr id="94" name="Google Shape;94;p16"/>
          <p:cNvCxnSpPr/>
          <p:nvPr/>
        </p:nvCxnSpPr>
        <p:spPr>
          <a:xfrm>
            <a:off x="9374265" y="918914"/>
            <a:ext cx="1890603" cy="0"/>
          </a:xfrm>
          <a:prstGeom prst="straightConnector1">
            <a:avLst/>
          </a:prstGeom>
          <a:noFill/>
          <a:ln cap="flat" cmpd="sng" w="19050">
            <a:solidFill>
              <a:srgbClr val="3F3F3F"/>
            </a:solidFill>
            <a:prstDash val="solid"/>
            <a:miter lim="800000"/>
            <a:headEnd len="sm" w="sm" type="none"/>
            <a:tailEnd len="sm" w="sm" type="none"/>
          </a:ln>
        </p:spPr>
      </p:cxnSp>
      <p:pic>
        <p:nvPicPr>
          <p:cNvPr id="95" name="Google Shape;95;p16"/>
          <p:cNvPicPr preferRelativeResize="0"/>
          <p:nvPr/>
        </p:nvPicPr>
        <p:blipFill rotWithShape="1">
          <a:blip r:embed="rId3">
            <a:alphaModFix/>
          </a:blip>
          <a:srcRect b="0" l="0" r="0" t="0"/>
          <a:stretch/>
        </p:blipFill>
        <p:spPr>
          <a:xfrm>
            <a:off x="1943776" y="2224820"/>
            <a:ext cx="972000" cy="972000"/>
          </a:xfrm>
          <a:prstGeom prst="rect">
            <a:avLst/>
          </a:prstGeom>
          <a:noFill/>
          <a:ln>
            <a:noFill/>
          </a:ln>
        </p:spPr>
      </p:pic>
      <p:pic>
        <p:nvPicPr>
          <p:cNvPr id="96" name="Google Shape;96;p16"/>
          <p:cNvPicPr preferRelativeResize="0"/>
          <p:nvPr/>
        </p:nvPicPr>
        <p:blipFill rotWithShape="1">
          <a:blip r:embed="rId3">
            <a:alphaModFix/>
          </a:blip>
          <a:srcRect b="0" l="0" r="0" t="0"/>
          <a:stretch/>
        </p:blipFill>
        <p:spPr>
          <a:xfrm>
            <a:off x="4505079" y="2224820"/>
            <a:ext cx="972000" cy="972000"/>
          </a:xfrm>
          <a:prstGeom prst="rect">
            <a:avLst/>
          </a:prstGeom>
          <a:noFill/>
          <a:ln>
            <a:noFill/>
          </a:ln>
        </p:spPr>
      </p:pic>
      <p:pic>
        <p:nvPicPr>
          <p:cNvPr id="97" name="Google Shape;97;p16"/>
          <p:cNvPicPr preferRelativeResize="0"/>
          <p:nvPr/>
        </p:nvPicPr>
        <p:blipFill rotWithShape="1">
          <a:blip r:embed="rId3">
            <a:alphaModFix/>
          </a:blip>
          <a:srcRect b="0" l="0" r="0" t="0"/>
          <a:stretch/>
        </p:blipFill>
        <p:spPr>
          <a:xfrm>
            <a:off x="6938562" y="2224820"/>
            <a:ext cx="972000" cy="972000"/>
          </a:xfrm>
          <a:prstGeom prst="rect">
            <a:avLst/>
          </a:prstGeom>
          <a:noFill/>
          <a:ln>
            <a:noFill/>
          </a:ln>
        </p:spPr>
      </p:pic>
      <p:pic>
        <p:nvPicPr>
          <p:cNvPr id="98" name="Google Shape;98;p16"/>
          <p:cNvPicPr preferRelativeResize="0"/>
          <p:nvPr/>
        </p:nvPicPr>
        <p:blipFill rotWithShape="1">
          <a:blip r:embed="rId3">
            <a:alphaModFix/>
          </a:blip>
          <a:srcRect b="0" l="0" r="0" t="0"/>
          <a:stretch/>
        </p:blipFill>
        <p:spPr>
          <a:xfrm>
            <a:off x="9332717" y="2224820"/>
            <a:ext cx="972000" cy="972000"/>
          </a:xfrm>
          <a:prstGeom prst="rect">
            <a:avLst/>
          </a:prstGeom>
          <a:noFill/>
          <a:ln>
            <a:noFill/>
          </a:ln>
        </p:spPr>
      </p:pic>
      <p:sp>
        <p:nvSpPr>
          <p:cNvPr id="99" name="Google Shape;99;p16"/>
          <p:cNvSpPr/>
          <p:nvPr/>
        </p:nvSpPr>
        <p:spPr>
          <a:xfrm>
            <a:off x="1622323" y="3764597"/>
            <a:ext cx="1691148"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You can use this slide to present key aspects of your company, products or services.</a:t>
            </a:r>
            <a:endParaRPr sz="1800">
              <a:solidFill>
                <a:srgbClr val="3F3F3F"/>
              </a:solidFill>
              <a:latin typeface="Questrial"/>
              <a:ea typeface="Questrial"/>
              <a:cs typeface="Questrial"/>
              <a:sym typeface="Questrial"/>
            </a:endParaRPr>
          </a:p>
        </p:txBody>
      </p:sp>
      <p:sp>
        <p:nvSpPr>
          <p:cNvPr id="100" name="Google Shape;100;p16"/>
          <p:cNvSpPr/>
          <p:nvPr/>
        </p:nvSpPr>
        <p:spPr>
          <a:xfrm>
            <a:off x="4156586" y="3764597"/>
            <a:ext cx="1691148"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You can also share ideas of how to improve the procedures in your company and engage people.</a:t>
            </a:r>
            <a:endParaRPr sz="1800">
              <a:solidFill>
                <a:srgbClr val="3F3F3F"/>
              </a:solidFill>
              <a:latin typeface="Questrial"/>
              <a:ea typeface="Questrial"/>
              <a:cs typeface="Questrial"/>
              <a:sym typeface="Questrial"/>
            </a:endParaRPr>
          </a:p>
        </p:txBody>
      </p:sp>
      <p:sp>
        <p:nvSpPr>
          <p:cNvPr id="101" name="Google Shape;101;p16"/>
          <p:cNvSpPr/>
          <p:nvPr/>
        </p:nvSpPr>
        <p:spPr>
          <a:xfrm>
            <a:off x="6690849" y="3764597"/>
            <a:ext cx="1691148"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Presentation slides are perfect to visualize processes and goals.</a:t>
            </a:r>
            <a:endParaRPr sz="1800">
              <a:solidFill>
                <a:srgbClr val="3F3F3F"/>
              </a:solidFill>
              <a:latin typeface="Questrial"/>
              <a:ea typeface="Questrial"/>
              <a:cs typeface="Questrial"/>
              <a:sym typeface="Questrial"/>
            </a:endParaRPr>
          </a:p>
        </p:txBody>
      </p:sp>
      <p:sp>
        <p:nvSpPr>
          <p:cNvPr id="102" name="Google Shape;102;p16"/>
          <p:cNvSpPr/>
          <p:nvPr/>
        </p:nvSpPr>
        <p:spPr>
          <a:xfrm>
            <a:off x="8982977" y="3764597"/>
            <a:ext cx="1691148"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By using icons it’s easier for people to identify each idea with different categories.</a:t>
            </a:r>
            <a:endParaRPr sz="1800">
              <a:solidFill>
                <a:srgbClr val="3F3F3F"/>
              </a:solidFill>
              <a:latin typeface="Questrial"/>
              <a:ea typeface="Questrial"/>
              <a:cs typeface="Questrial"/>
              <a:sym typeface="Quest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p:nvPr/>
        </p:nvSpPr>
        <p:spPr>
          <a:xfrm>
            <a:off x="1431539" y="2433453"/>
            <a:ext cx="2821859"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1. You can use bullet points like these, but remember not to overload your slides with them. </a:t>
            </a:r>
            <a:endParaRPr/>
          </a:p>
        </p:txBody>
      </p:sp>
      <p:sp>
        <p:nvSpPr>
          <p:cNvPr id="108" name="Google Shape;108;p17"/>
          <p:cNvSpPr/>
          <p:nvPr/>
        </p:nvSpPr>
        <p:spPr>
          <a:xfrm>
            <a:off x="5094055" y="2433453"/>
            <a:ext cx="2821859"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2. People will focus on what you say, rather on what you wrote, therefore use bullet points as opening lines. </a:t>
            </a:r>
            <a:endParaRPr/>
          </a:p>
        </p:txBody>
      </p:sp>
      <p:sp>
        <p:nvSpPr>
          <p:cNvPr id="109" name="Google Shape;109;p17"/>
          <p:cNvSpPr/>
          <p:nvPr/>
        </p:nvSpPr>
        <p:spPr>
          <a:xfrm>
            <a:off x="8756571" y="2433453"/>
            <a:ext cx="2821859"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3. And continue your speech with the bullet points as easy reference for you and your audience.</a:t>
            </a:r>
            <a:endParaRPr/>
          </a:p>
        </p:txBody>
      </p:sp>
      <p:sp>
        <p:nvSpPr>
          <p:cNvPr id="110" name="Google Shape;110;p17"/>
          <p:cNvSpPr/>
          <p:nvPr/>
        </p:nvSpPr>
        <p:spPr>
          <a:xfrm>
            <a:off x="1431539" y="4448304"/>
            <a:ext cx="282185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4. If you are using presentation templates as your company’s brochure...</a:t>
            </a:r>
            <a:endParaRPr/>
          </a:p>
        </p:txBody>
      </p:sp>
      <p:sp>
        <p:nvSpPr>
          <p:cNvPr id="111" name="Google Shape;111;p17"/>
          <p:cNvSpPr/>
          <p:nvPr/>
        </p:nvSpPr>
        <p:spPr>
          <a:xfrm>
            <a:off x="5094055" y="4448304"/>
            <a:ext cx="282185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5. … you can use bullet points to highlight key aspects of your business, products or services</a:t>
            </a:r>
            <a:endParaRPr sz="1800">
              <a:solidFill>
                <a:srgbClr val="3F3F3F"/>
              </a:solidFill>
              <a:latin typeface="Questrial"/>
              <a:ea typeface="Questrial"/>
              <a:cs typeface="Questrial"/>
              <a:sym typeface="Questrial"/>
            </a:endParaRPr>
          </a:p>
        </p:txBody>
      </p:sp>
      <p:sp>
        <p:nvSpPr>
          <p:cNvPr id="112" name="Google Shape;112;p17"/>
          <p:cNvSpPr/>
          <p:nvPr/>
        </p:nvSpPr>
        <p:spPr>
          <a:xfrm>
            <a:off x="8756571" y="4448304"/>
            <a:ext cx="2821859"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6. Remember to keep them simple and not overloaded.</a:t>
            </a:r>
            <a:endParaRPr/>
          </a:p>
        </p:txBody>
      </p:sp>
      <p:sp>
        <p:nvSpPr>
          <p:cNvPr id="113" name="Google Shape;113;p17"/>
          <p:cNvSpPr txBox="1"/>
          <p:nvPr/>
        </p:nvSpPr>
        <p:spPr>
          <a:xfrm>
            <a:off x="2858718" y="798866"/>
            <a:ext cx="6381876"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rgbClr val="262626"/>
                </a:solidFill>
                <a:latin typeface="Abril Fatface"/>
                <a:ea typeface="Abril Fatface"/>
                <a:cs typeface="Abril Fatface"/>
                <a:sym typeface="Abril Fatface"/>
              </a:rPr>
              <a:t>Here goes your title</a:t>
            </a:r>
            <a:endParaRPr sz="5400">
              <a:solidFill>
                <a:srgbClr val="262626"/>
              </a:solidFill>
              <a:latin typeface="Abril Fatface"/>
              <a:ea typeface="Abril Fatface"/>
              <a:cs typeface="Abril Fatface"/>
              <a:sym typeface="Abril Fatface"/>
            </a:endParaRPr>
          </a:p>
        </p:txBody>
      </p:sp>
      <p:cxnSp>
        <p:nvCxnSpPr>
          <p:cNvPr id="114" name="Google Shape;114;p17"/>
          <p:cNvCxnSpPr/>
          <p:nvPr/>
        </p:nvCxnSpPr>
        <p:spPr>
          <a:xfrm>
            <a:off x="819539" y="1290524"/>
            <a:ext cx="1996751" cy="0"/>
          </a:xfrm>
          <a:prstGeom prst="straightConnector1">
            <a:avLst/>
          </a:prstGeom>
          <a:noFill/>
          <a:ln cap="flat" cmpd="sng" w="19050">
            <a:solidFill>
              <a:srgbClr val="3F3F3F"/>
            </a:solidFill>
            <a:prstDash val="solid"/>
            <a:miter lim="800000"/>
            <a:headEnd len="sm" w="sm" type="none"/>
            <a:tailEnd len="sm" w="sm" type="none"/>
          </a:ln>
        </p:spPr>
      </p:cxnSp>
      <p:cxnSp>
        <p:nvCxnSpPr>
          <p:cNvPr id="115" name="Google Shape;115;p17"/>
          <p:cNvCxnSpPr/>
          <p:nvPr/>
        </p:nvCxnSpPr>
        <p:spPr>
          <a:xfrm>
            <a:off x="9375711" y="1290524"/>
            <a:ext cx="1890603" cy="0"/>
          </a:xfrm>
          <a:prstGeom prst="straightConnector1">
            <a:avLst/>
          </a:prstGeom>
          <a:noFill/>
          <a:ln cap="flat" cmpd="sng" w="19050">
            <a:solidFill>
              <a:srgbClr val="3F3F3F"/>
            </a:solidFill>
            <a:prstDash val="solid"/>
            <a:miter lim="800000"/>
            <a:headEnd len="sm" w="sm" type="none"/>
            <a:tailEnd len="sm" w="sm" type="none"/>
          </a:ln>
        </p:spPr>
      </p:cxnSp>
      <p:pic>
        <p:nvPicPr>
          <p:cNvPr id="116" name="Google Shape;116;p17"/>
          <p:cNvPicPr preferRelativeResize="0"/>
          <p:nvPr/>
        </p:nvPicPr>
        <p:blipFill rotWithShape="1">
          <a:blip r:embed="rId3">
            <a:alphaModFix/>
          </a:blip>
          <a:srcRect b="0" l="0" r="0" t="0"/>
          <a:stretch/>
        </p:blipFill>
        <p:spPr>
          <a:xfrm>
            <a:off x="819539" y="2433453"/>
            <a:ext cx="612000" cy="612000"/>
          </a:xfrm>
          <a:prstGeom prst="rect">
            <a:avLst/>
          </a:prstGeom>
          <a:noFill/>
          <a:ln>
            <a:noFill/>
          </a:ln>
        </p:spPr>
      </p:pic>
      <p:pic>
        <p:nvPicPr>
          <p:cNvPr id="117" name="Google Shape;117;p17"/>
          <p:cNvPicPr preferRelativeResize="0"/>
          <p:nvPr/>
        </p:nvPicPr>
        <p:blipFill rotWithShape="1">
          <a:blip r:embed="rId4">
            <a:alphaModFix/>
          </a:blip>
          <a:srcRect b="0" l="0" r="0" t="0"/>
          <a:stretch/>
        </p:blipFill>
        <p:spPr>
          <a:xfrm>
            <a:off x="8144571" y="4448304"/>
            <a:ext cx="612000" cy="612000"/>
          </a:xfrm>
          <a:prstGeom prst="rect">
            <a:avLst/>
          </a:prstGeom>
          <a:noFill/>
          <a:ln>
            <a:noFill/>
          </a:ln>
        </p:spPr>
      </p:pic>
      <p:pic>
        <p:nvPicPr>
          <p:cNvPr id="118" name="Google Shape;118;p17"/>
          <p:cNvPicPr preferRelativeResize="0"/>
          <p:nvPr/>
        </p:nvPicPr>
        <p:blipFill rotWithShape="1">
          <a:blip r:embed="rId5">
            <a:alphaModFix/>
          </a:blip>
          <a:srcRect b="0" l="0" r="0" t="0"/>
          <a:stretch/>
        </p:blipFill>
        <p:spPr>
          <a:xfrm>
            <a:off x="8144571" y="2433453"/>
            <a:ext cx="612000" cy="612000"/>
          </a:xfrm>
          <a:prstGeom prst="rect">
            <a:avLst/>
          </a:prstGeom>
          <a:noFill/>
          <a:ln>
            <a:noFill/>
          </a:ln>
        </p:spPr>
      </p:pic>
      <p:pic>
        <p:nvPicPr>
          <p:cNvPr id="119" name="Google Shape;119;p17"/>
          <p:cNvPicPr preferRelativeResize="0"/>
          <p:nvPr/>
        </p:nvPicPr>
        <p:blipFill rotWithShape="1">
          <a:blip r:embed="rId6">
            <a:alphaModFix/>
          </a:blip>
          <a:srcRect b="0" l="0" r="0" t="0"/>
          <a:stretch/>
        </p:blipFill>
        <p:spPr>
          <a:xfrm>
            <a:off x="4367726" y="4448304"/>
            <a:ext cx="612000" cy="612000"/>
          </a:xfrm>
          <a:prstGeom prst="rect">
            <a:avLst/>
          </a:prstGeom>
          <a:noFill/>
          <a:ln>
            <a:noFill/>
          </a:ln>
        </p:spPr>
      </p:pic>
      <p:pic>
        <p:nvPicPr>
          <p:cNvPr id="120" name="Google Shape;120;p17"/>
          <p:cNvPicPr preferRelativeResize="0"/>
          <p:nvPr/>
        </p:nvPicPr>
        <p:blipFill rotWithShape="1">
          <a:blip r:embed="rId7">
            <a:alphaModFix/>
          </a:blip>
          <a:srcRect b="0" l="0" r="0" t="0"/>
          <a:stretch/>
        </p:blipFill>
        <p:spPr>
          <a:xfrm>
            <a:off x="4367726" y="2433453"/>
            <a:ext cx="612000" cy="612000"/>
          </a:xfrm>
          <a:prstGeom prst="rect">
            <a:avLst/>
          </a:prstGeom>
          <a:noFill/>
          <a:ln>
            <a:noFill/>
          </a:ln>
        </p:spPr>
      </p:pic>
      <p:pic>
        <p:nvPicPr>
          <p:cNvPr id="121" name="Google Shape;121;p17"/>
          <p:cNvPicPr preferRelativeResize="0"/>
          <p:nvPr/>
        </p:nvPicPr>
        <p:blipFill rotWithShape="1">
          <a:blip r:embed="rId8">
            <a:alphaModFix/>
          </a:blip>
          <a:srcRect b="0" l="0" r="0" t="0"/>
          <a:stretch/>
        </p:blipFill>
        <p:spPr>
          <a:xfrm>
            <a:off x="819539" y="4436468"/>
            <a:ext cx="612000" cy="612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nvSpPr>
        <p:spPr>
          <a:xfrm>
            <a:off x="2868550" y="410747"/>
            <a:ext cx="6381876"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chemeClr val="lt1"/>
                </a:solidFill>
                <a:latin typeface="Abril Fatface"/>
                <a:ea typeface="Abril Fatface"/>
                <a:cs typeface="Abril Fatface"/>
                <a:sym typeface="Abril Fatface"/>
              </a:rPr>
              <a:t>Here goes your title</a:t>
            </a:r>
            <a:endParaRPr sz="5400">
              <a:solidFill>
                <a:schemeClr val="lt1"/>
              </a:solidFill>
              <a:latin typeface="Abril Fatface"/>
              <a:ea typeface="Abril Fatface"/>
              <a:cs typeface="Abril Fatface"/>
              <a:sym typeface="Abril Fatface"/>
            </a:endParaRPr>
          </a:p>
        </p:txBody>
      </p:sp>
      <p:cxnSp>
        <p:nvCxnSpPr>
          <p:cNvPr id="127" name="Google Shape;127;p18"/>
          <p:cNvCxnSpPr/>
          <p:nvPr/>
        </p:nvCxnSpPr>
        <p:spPr>
          <a:xfrm>
            <a:off x="886408" y="872412"/>
            <a:ext cx="1996751" cy="0"/>
          </a:xfrm>
          <a:prstGeom prst="straightConnector1">
            <a:avLst/>
          </a:prstGeom>
          <a:noFill/>
          <a:ln cap="flat" cmpd="sng" w="19050">
            <a:solidFill>
              <a:schemeClr val="lt1"/>
            </a:solidFill>
            <a:prstDash val="solid"/>
            <a:miter lim="800000"/>
            <a:headEnd len="sm" w="sm" type="none"/>
            <a:tailEnd len="sm" w="sm" type="none"/>
          </a:ln>
        </p:spPr>
      </p:cxnSp>
      <p:cxnSp>
        <p:nvCxnSpPr>
          <p:cNvPr id="128" name="Google Shape;128;p18"/>
          <p:cNvCxnSpPr/>
          <p:nvPr/>
        </p:nvCxnSpPr>
        <p:spPr>
          <a:xfrm>
            <a:off x="9442580" y="872412"/>
            <a:ext cx="1890603" cy="0"/>
          </a:xfrm>
          <a:prstGeom prst="straightConnector1">
            <a:avLst/>
          </a:prstGeom>
          <a:noFill/>
          <a:ln cap="flat" cmpd="sng" w="19050">
            <a:solidFill>
              <a:schemeClr val="lt1"/>
            </a:solidFill>
            <a:prstDash val="solid"/>
            <a:miter lim="800000"/>
            <a:headEnd len="sm" w="sm" type="none"/>
            <a:tailEnd len="sm" w="sm" type="none"/>
          </a:ln>
        </p:spPr>
      </p:cxnSp>
      <p:sp>
        <p:nvSpPr>
          <p:cNvPr id="129" name="Google Shape;129;p18"/>
          <p:cNvSpPr/>
          <p:nvPr/>
        </p:nvSpPr>
        <p:spPr>
          <a:xfrm>
            <a:off x="628665" y="2256802"/>
            <a:ext cx="4758108"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Share data, results and any other statistical information using charts.</a:t>
            </a:r>
            <a:endParaRPr/>
          </a:p>
          <a:p>
            <a:pPr indent="0" lvl="0" marL="0" marR="0" rtl="0" algn="l">
              <a:spcBef>
                <a:spcPts val="0"/>
              </a:spcBef>
              <a:spcAft>
                <a:spcPts val="0"/>
              </a:spcAft>
              <a:buNone/>
            </a:pPr>
            <a:r>
              <a:t/>
            </a:r>
            <a:endParaRPr sz="1800">
              <a:solidFill>
                <a:srgbClr val="3F3F3F"/>
              </a:solidFill>
              <a:latin typeface="Questrial"/>
              <a:ea typeface="Questrial"/>
              <a:cs typeface="Questrial"/>
              <a:sym typeface="Questrial"/>
            </a:endParaRPr>
          </a:p>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You can use different kinds of charts. If you work with PowerPoint you can easily embed charts and graphs from Excel.</a:t>
            </a:r>
            <a:endParaRPr/>
          </a:p>
          <a:p>
            <a:pPr indent="0" lvl="0" marL="0" marR="0" rtl="0" algn="l">
              <a:spcBef>
                <a:spcPts val="0"/>
              </a:spcBef>
              <a:spcAft>
                <a:spcPts val="0"/>
              </a:spcAft>
              <a:buNone/>
            </a:pPr>
            <a:r>
              <a:t/>
            </a:r>
            <a:endParaRPr sz="1800">
              <a:solidFill>
                <a:srgbClr val="3F3F3F"/>
              </a:solidFill>
              <a:latin typeface="Questrial"/>
              <a:ea typeface="Questrial"/>
              <a:cs typeface="Questrial"/>
              <a:sym typeface="Questrial"/>
            </a:endParaRPr>
          </a:p>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And if you work with Google Slides you can embed your charts and graphs from Google Sheets.</a:t>
            </a:r>
            <a:endParaRPr/>
          </a:p>
          <a:p>
            <a:pPr indent="0" lvl="0" marL="0" marR="0" rtl="0" algn="l">
              <a:spcBef>
                <a:spcPts val="0"/>
              </a:spcBef>
              <a:spcAft>
                <a:spcPts val="0"/>
              </a:spcAft>
              <a:buNone/>
            </a:pPr>
            <a:r>
              <a:t/>
            </a:r>
            <a:endParaRPr sz="1800">
              <a:solidFill>
                <a:srgbClr val="3F3F3F"/>
              </a:solidFill>
              <a:latin typeface="Questrial"/>
              <a:ea typeface="Questrial"/>
              <a:cs typeface="Questrial"/>
              <a:sym typeface="Questrial"/>
            </a:endParaRPr>
          </a:p>
          <a:p>
            <a:pPr indent="0" lvl="0" marL="0" marR="0" rtl="0" algn="l">
              <a:spcBef>
                <a:spcPts val="0"/>
              </a:spcBef>
              <a:spcAft>
                <a:spcPts val="0"/>
              </a:spcAft>
              <a:buNone/>
            </a:pPr>
            <a:r>
              <a:rPr lang="es-ES" sz="1800">
                <a:solidFill>
                  <a:srgbClr val="3F3F3F"/>
                </a:solidFill>
                <a:latin typeface="Questrial"/>
                <a:ea typeface="Questrial"/>
                <a:cs typeface="Questrial"/>
                <a:sym typeface="Questrial"/>
              </a:rPr>
              <a:t>Or you can use shapes to represent your data.</a:t>
            </a:r>
            <a:endParaRPr/>
          </a:p>
          <a:p>
            <a:pPr indent="0" lvl="0" marL="0" marR="0" rtl="0" algn="l">
              <a:spcBef>
                <a:spcPts val="0"/>
              </a:spcBef>
              <a:spcAft>
                <a:spcPts val="0"/>
              </a:spcAft>
              <a:buNone/>
            </a:pPr>
            <a:r>
              <a:t/>
            </a:r>
            <a:endParaRPr sz="1800">
              <a:solidFill>
                <a:srgbClr val="3F3F3F"/>
              </a:solidFill>
              <a:latin typeface="Questrial"/>
              <a:ea typeface="Questrial"/>
              <a:cs typeface="Questrial"/>
              <a:sym typeface="Questrial"/>
            </a:endParaRPr>
          </a:p>
        </p:txBody>
      </p:sp>
      <p:sp>
        <p:nvSpPr>
          <p:cNvPr id="130" name="Google Shape;130;p18"/>
          <p:cNvSpPr/>
          <p:nvPr/>
        </p:nvSpPr>
        <p:spPr>
          <a:xfrm flipH="1" rot="5400000">
            <a:off x="6005818" y="3973266"/>
            <a:ext cx="3141096" cy="865906"/>
          </a:xfrm>
          <a:prstGeom prst="rect">
            <a:avLst/>
          </a:prstGeom>
          <a:solidFill>
            <a:srgbClr val="1954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8"/>
          <p:cNvSpPr/>
          <p:nvPr/>
        </p:nvSpPr>
        <p:spPr>
          <a:xfrm flipH="1" rot="5400000">
            <a:off x="8558120" y="4511819"/>
            <a:ext cx="2063987" cy="865906"/>
          </a:xfrm>
          <a:prstGeom prst="rect">
            <a:avLst/>
          </a:prstGeom>
          <a:solidFill>
            <a:srgbClr val="72A6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8"/>
          <p:cNvSpPr/>
          <p:nvPr/>
        </p:nvSpPr>
        <p:spPr>
          <a:xfrm flipH="1" rot="5400000">
            <a:off x="9863877" y="4810703"/>
            <a:ext cx="1466220" cy="865906"/>
          </a:xfrm>
          <a:prstGeom prst="rect">
            <a:avLst/>
          </a:prstGeom>
          <a:solidFill>
            <a:srgbClr val="8CC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8"/>
          <p:cNvSpPr/>
          <p:nvPr/>
        </p:nvSpPr>
        <p:spPr>
          <a:xfrm flipH="1" rot="5400000">
            <a:off x="7201609" y="4162182"/>
            <a:ext cx="2763262" cy="865906"/>
          </a:xfrm>
          <a:prstGeom prst="rect">
            <a:avLst/>
          </a:prstGeom>
          <a:solidFill>
            <a:srgbClr val="538C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4" name="Google Shape;134;p18"/>
          <p:cNvCxnSpPr/>
          <p:nvPr/>
        </p:nvCxnSpPr>
        <p:spPr>
          <a:xfrm>
            <a:off x="8909389" y="3540097"/>
            <a:ext cx="0" cy="4981782"/>
          </a:xfrm>
          <a:prstGeom prst="straightConnector1">
            <a:avLst/>
          </a:prstGeom>
          <a:noFill/>
          <a:ln cap="flat" cmpd="sng" w="12700">
            <a:solidFill>
              <a:schemeClr val="dk1"/>
            </a:solidFill>
            <a:prstDash val="solid"/>
            <a:miter lim="800000"/>
            <a:headEnd len="sm" w="sm" type="none"/>
            <a:tailEnd len="sm" w="sm" type="none"/>
          </a:ln>
        </p:spPr>
      </p:cxnSp>
      <p:cxnSp>
        <p:nvCxnSpPr>
          <p:cNvPr id="135" name="Google Shape;135;p18"/>
          <p:cNvCxnSpPr/>
          <p:nvPr/>
        </p:nvCxnSpPr>
        <p:spPr>
          <a:xfrm rot="5400000">
            <a:off x="4795797" y="4143638"/>
            <a:ext cx="3970317"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nvSpPr>
        <p:spPr>
          <a:xfrm>
            <a:off x="5157797" y="546411"/>
            <a:ext cx="6381876"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rgbClr val="262626"/>
                </a:solidFill>
                <a:latin typeface="Abril Fatface"/>
                <a:ea typeface="Abril Fatface"/>
                <a:cs typeface="Abril Fatface"/>
                <a:sym typeface="Abril Fatface"/>
              </a:rPr>
              <a:t>Here goes your title</a:t>
            </a:r>
            <a:endParaRPr sz="5400">
              <a:solidFill>
                <a:srgbClr val="262626"/>
              </a:solidFill>
              <a:latin typeface="Abril Fatface"/>
              <a:ea typeface="Abril Fatface"/>
              <a:cs typeface="Abril Fatface"/>
              <a:sym typeface="Abril Fatface"/>
            </a:endParaRPr>
          </a:p>
        </p:txBody>
      </p:sp>
      <p:sp>
        <p:nvSpPr>
          <p:cNvPr id="141" name="Google Shape;141;p19"/>
          <p:cNvSpPr/>
          <p:nvPr/>
        </p:nvSpPr>
        <p:spPr>
          <a:xfrm>
            <a:off x="3912300" y="2614271"/>
            <a:ext cx="3428999"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Remember that most of our presentation templates allow you to change the colors by going into the master – this works both in PowerPoint and Google Slides – , so you can adapt them to your needs.</a:t>
            </a:r>
            <a:endParaRPr/>
          </a:p>
        </p:txBody>
      </p:sp>
      <p:sp>
        <p:nvSpPr>
          <p:cNvPr id="142" name="Google Shape;142;p19"/>
          <p:cNvSpPr/>
          <p:nvPr/>
        </p:nvSpPr>
        <p:spPr>
          <a:xfrm>
            <a:off x="8462177" y="2614271"/>
            <a:ext cx="3077496"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Colors are emotional and evoke feelings. The right colors can help persuade and motivate, increasing your audience's interest and improve learning comprehension and retention.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p:nvPr/>
        </p:nvSpPr>
        <p:spPr>
          <a:xfrm>
            <a:off x="6729618" y="2103984"/>
            <a:ext cx="4629346"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Images are a big part of any slideshow presentation. They help your audience connect with your ideas on a more emotional level.</a:t>
            </a:r>
            <a:endParaRPr/>
          </a:p>
          <a:p>
            <a:pPr indent="0" lvl="0" marL="0" marR="0" rtl="0" algn="l">
              <a:spcBef>
                <a:spcPts val="0"/>
              </a:spcBef>
              <a:spcAft>
                <a:spcPts val="0"/>
              </a:spcAft>
              <a:buNone/>
            </a:pPr>
            <a:r>
              <a:t/>
            </a:r>
            <a:endParaRPr sz="2000">
              <a:solidFill>
                <a:srgbClr val="3F3F3F"/>
              </a:solidFill>
              <a:latin typeface="Questrial"/>
              <a:ea typeface="Questrial"/>
              <a:cs typeface="Questrial"/>
              <a:sym typeface="Questrial"/>
            </a:endParaRPr>
          </a:p>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They are also a great support when trying to inspire your crowd.</a:t>
            </a:r>
            <a:endParaRPr/>
          </a:p>
          <a:p>
            <a:pPr indent="0" lvl="0" marL="0" marR="0" rtl="0" algn="l">
              <a:spcBef>
                <a:spcPts val="0"/>
              </a:spcBef>
              <a:spcAft>
                <a:spcPts val="0"/>
              </a:spcAft>
              <a:buNone/>
            </a:pPr>
            <a:r>
              <a:t/>
            </a:r>
            <a:endParaRPr sz="2000">
              <a:solidFill>
                <a:srgbClr val="3F3F3F"/>
              </a:solidFill>
              <a:latin typeface="Questrial"/>
              <a:ea typeface="Questrial"/>
              <a:cs typeface="Questrial"/>
              <a:sym typeface="Questrial"/>
            </a:endParaRPr>
          </a:p>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Remember: fewer words more images.</a:t>
            </a:r>
            <a:endParaRPr/>
          </a:p>
        </p:txBody>
      </p:sp>
      <p:pic>
        <p:nvPicPr>
          <p:cNvPr descr="Imagen que contiene cielo, agua, exterior, puente&#10;&#10;Descripción generada automáticamente" id="148" name="Google Shape;148;p20"/>
          <p:cNvPicPr preferRelativeResize="0"/>
          <p:nvPr>
            <p:ph idx="2" type="pic"/>
          </p:nvPr>
        </p:nvPicPr>
        <p:blipFill rotWithShape="1">
          <a:blip r:embed="rId3">
            <a:alphaModFix/>
          </a:blip>
          <a:srcRect b="0" l="14912" r="14911" t="0"/>
          <a:stretch/>
        </p:blipFill>
        <p:spPr>
          <a:xfrm>
            <a:off x="639097" y="533400"/>
            <a:ext cx="6090521" cy="5791200"/>
          </a:xfrm>
          <a:prstGeom prst="rect">
            <a:avLst/>
          </a:prstGeom>
          <a:noFill/>
          <a:ln>
            <a:noFill/>
          </a:ln>
        </p:spPr>
      </p:pic>
      <p:sp>
        <p:nvSpPr>
          <p:cNvPr id="149" name="Google Shape;149;p20"/>
          <p:cNvSpPr txBox="1"/>
          <p:nvPr/>
        </p:nvSpPr>
        <p:spPr>
          <a:xfrm>
            <a:off x="4146925" y="811882"/>
            <a:ext cx="7080786"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rgbClr val="262626"/>
                </a:solidFill>
                <a:latin typeface="Abril Fatface"/>
                <a:ea typeface="Abril Fatface"/>
                <a:cs typeface="Abril Fatface"/>
                <a:sym typeface="Abril Fatface"/>
              </a:rPr>
              <a:t>Add your images here</a:t>
            </a:r>
            <a:endParaRPr sz="5400">
              <a:solidFill>
                <a:srgbClr val="262626"/>
              </a:solidFill>
              <a:latin typeface="Abril Fatface"/>
              <a:ea typeface="Abril Fatface"/>
              <a:cs typeface="Abril Fatface"/>
              <a:sym typeface="Abril Fatface"/>
            </a:endParaRPr>
          </a:p>
        </p:txBody>
      </p:sp>
      <p:cxnSp>
        <p:nvCxnSpPr>
          <p:cNvPr id="150" name="Google Shape;150;p20"/>
          <p:cNvCxnSpPr/>
          <p:nvPr/>
        </p:nvCxnSpPr>
        <p:spPr>
          <a:xfrm>
            <a:off x="916614" y="1526498"/>
            <a:ext cx="3230311" cy="0"/>
          </a:xfrm>
          <a:prstGeom prst="straightConnector1">
            <a:avLst/>
          </a:prstGeom>
          <a:noFill/>
          <a:ln cap="flat" cmpd="sng" w="19050">
            <a:solidFill>
              <a:srgbClr val="3F3F3F"/>
            </a:solidFill>
            <a:prstDash val="solid"/>
            <a:miter lim="800000"/>
            <a:headEnd len="sm" w="sm" type="none"/>
            <a:tailEnd len="sm" w="sm" type="none"/>
          </a:ln>
        </p:spPr>
      </p:cxnSp>
      <p:cxnSp>
        <p:nvCxnSpPr>
          <p:cNvPr id="151" name="Google Shape;151;p20"/>
          <p:cNvCxnSpPr/>
          <p:nvPr/>
        </p:nvCxnSpPr>
        <p:spPr>
          <a:xfrm>
            <a:off x="3962400" y="5542975"/>
            <a:ext cx="7180176" cy="0"/>
          </a:xfrm>
          <a:prstGeom prst="straightConnector1">
            <a:avLst/>
          </a:prstGeom>
          <a:noFill/>
          <a:ln cap="flat" cmpd="sng" w="19050">
            <a:solidFill>
              <a:srgbClr val="3F3F3F"/>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nvSpPr>
        <p:spPr>
          <a:xfrm>
            <a:off x="2868550" y="828859"/>
            <a:ext cx="6381876" cy="92333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5400">
                <a:solidFill>
                  <a:srgbClr val="262626"/>
                </a:solidFill>
                <a:latin typeface="Abril Fatface"/>
                <a:ea typeface="Abril Fatface"/>
                <a:cs typeface="Abril Fatface"/>
                <a:sym typeface="Abril Fatface"/>
              </a:rPr>
              <a:t>Here goes your title</a:t>
            </a:r>
            <a:endParaRPr sz="5400">
              <a:solidFill>
                <a:srgbClr val="262626"/>
              </a:solidFill>
              <a:latin typeface="Abril Fatface"/>
              <a:ea typeface="Abril Fatface"/>
              <a:cs typeface="Abril Fatface"/>
              <a:sym typeface="Abril Fatface"/>
            </a:endParaRPr>
          </a:p>
        </p:txBody>
      </p:sp>
      <p:cxnSp>
        <p:nvCxnSpPr>
          <p:cNvPr id="157" name="Google Shape;157;p21"/>
          <p:cNvCxnSpPr/>
          <p:nvPr/>
        </p:nvCxnSpPr>
        <p:spPr>
          <a:xfrm>
            <a:off x="819539" y="1290524"/>
            <a:ext cx="1996751" cy="0"/>
          </a:xfrm>
          <a:prstGeom prst="straightConnector1">
            <a:avLst/>
          </a:prstGeom>
          <a:noFill/>
          <a:ln cap="flat" cmpd="sng" w="19050">
            <a:solidFill>
              <a:srgbClr val="3F3F3F"/>
            </a:solidFill>
            <a:prstDash val="solid"/>
            <a:miter lim="800000"/>
            <a:headEnd len="sm" w="sm" type="none"/>
            <a:tailEnd len="sm" w="sm" type="none"/>
          </a:ln>
        </p:spPr>
      </p:cxnSp>
      <p:cxnSp>
        <p:nvCxnSpPr>
          <p:cNvPr id="158" name="Google Shape;158;p21"/>
          <p:cNvCxnSpPr/>
          <p:nvPr/>
        </p:nvCxnSpPr>
        <p:spPr>
          <a:xfrm>
            <a:off x="9375711" y="1290524"/>
            <a:ext cx="1890603" cy="0"/>
          </a:xfrm>
          <a:prstGeom prst="straightConnector1">
            <a:avLst/>
          </a:prstGeom>
          <a:noFill/>
          <a:ln cap="flat" cmpd="sng" w="19050">
            <a:solidFill>
              <a:srgbClr val="3F3F3F"/>
            </a:solidFill>
            <a:prstDash val="solid"/>
            <a:miter lim="800000"/>
            <a:headEnd len="sm" w="sm" type="none"/>
            <a:tailEnd len="sm" w="sm" type="none"/>
          </a:ln>
        </p:spPr>
      </p:cxnSp>
      <p:sp>
        <p:nvSpPr>
          <p:cNvPr id="159" name="Google Shape;159;p21"/>
          <p:cNvSpPr/>
          <p:nvPr/>
        </p:nvSpPr>
        <p:spPr>
          <a:xfrm>
            <a:off x="983227" y="2274838"/>
            <a:ext cx="3018503"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Most people use blank or default PowerPoint templates or Google Slides themes, which have been seen a lot of times and tend to be boring. You sure need your presentation to stand out.</a:t>
            </a:r>
            <a:endParaRPr/>
          </a:p>
        </p:txBody>
      </p:sp>
      <p:sp>
        <p:nvSpPr>
          <p:cNvPr id="160" name="Google Shape;160;p21"/>
          <p:cNvSpPr/>
          <p:nvPr/>
        </p:nvSpPr>
        <p:spPr>
          <a:xfrm>
            <a:off x="4586748" y="2274838"/>
            <a:ext cx="3018503"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We, at SlidesMania.com, are committed to create free, fresh, PowerPoint templates and Google Slides themes for you to have different and new alternatives to use on your next presentation.</a:t>
            </a:r>
            <a:endParaRPr/>
          </a:p>
        </p:txBody>
      </p:sp>
      <p:sp>
        <p:nvSpPr>
          <p:cNvPr id="161" name="Google Shape;161;p21"/>
          <p:cNvSpPr/>
          <p:nvPr/>
        </p:nvSpPr>
        <p:spPr>
          <a:xfrm>
            <a:off x="8190269" y="2274838"/>
            <a:ext cx="3018503"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a:solidFill>
                  <a:srgbClr val="3F3F3F"/>
                </a:solidFill>
                <a:latin typeface="Questrial"/>
                <a:ea typeface="Questrial"/>
                <a:cs typeface="Questrial"/>
                <a:sym typeface="Questrial"/>
              </a:rPr>
              <a:t>We will do our best to upload new presentation templates every week, so you will always have new free resources at your disposal, whether you need them for your classroom, business or just for personal use.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091_Northwood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