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  <p:sldMasterId id="214748367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D07886-DE46-4D7E-A132-A5BC3756A9B0}">
  <a:tblStyle styleId="{7AD07886-DE46-4D7E-A132-A5BC3756A9B0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slide layout">
  <p:cSld name="1_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layout">
  <p:cSld name="Image slide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>
            <p:ph idx="2" type="pic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14"/>
          <p:cNvSpPr/>
          <p:nvPr/>
        </p:nvSpPr>
        <p:spPr>
          <a:xfrm>
            <a:off x="8133805" y="0"/>
            <a:ext cx="3312000" cy="1860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14"/>
          <p:cNvSpPr/>
          <p:nvPr>
            <p:ph idx="3" type="pic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7" name="Google Shape;37;p14"/>
          <p:cNvSpPr/>
          <p:nvPr/>
        </p:nvSpPr>
        <p:spPr>
          <a:xfrm>
            <a:off x="4650651" y="4997807"/>
            <a:ext cx="3312000" cy="18601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/>
          <p:nvPr>
            <p:ph idx="2" type="pic"/>
          </p:nvPr>
        </p:nvSpPr>
        <p:spPr>
          <a:xfrm>
            <a:off x="4641133" y="0"/>
            <a:ext cx="755086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slide layout">
  <p:cSld name="1_Image slide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17"/>
          <p:cNvSpPr/>
          <p:nvPr>
            <p:ph idx="2" type="pic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17"/>
          <p:cNvSpPr/>
          <p:nvPr>
            <p:ph idx="3" type="pic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/>
          <p:nvPr/>
        </p:nvSpPr>
        <p:spPr>
          <a:xfrm>
            <a:off x="6168889" y="457201"/>
            <a:ext cx="5943598" cy="594359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18"/>
          <p:cNvSpPr/>
          <p:nvPr>
            <p:ph idx="2" type="pic"/>
          </p:nvPr>
        </p:nvSpPr>
        <p:spPr>
          <a:xfrm>
            <a:off x="5754757" y="457202"/>
            <a:ext cx="5943598" cy="5943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>
            <p:ph idx="2" type="pic"/>
          </p:nvPr>
        </p:nvSpPr>
        <p:spPr>
          <a:xfrm>
            <a:off x="6104618" y="1"/>
            <a:ext cx="608738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>
            <p:ph idx="2" type="pic"/>
          </p:nvPr>
        </p:nvSpPr>
        <p:spPr>
          <a:xfrm>
            <a:off x="0" y="0"/>
            <a:ext cx="695191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Images &amp; Contents Layout">
  <p:cSld name="16_Images &amp; Contents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/>
          <p:nvPr>
            <p:ph idx="2" type="pic"/>
          </p:nvPr>
        </p:nvSpPr>
        <p:spPr>
          <a:xfrm>
            <a:off x="4438213" y="699652"/>
            <a:ext cx="4651032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22"/>
          <p:cNvSpPr/>
          <p:nvPr>
            <p:ph idx="3" type="pic"/>
          </p:nvPr>
        </p:nvSpPr>
        <p:spPr>
          <a:xfrm>
            <a:off x="6821245" y="4426242"/>
            <a:ext cx="4650622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7" name="Google Shape;57;p22"/>
          <p:cNvSpPr/>
          <p:nvPr>
            <p:ph idx="4" type="pic"/>
          </p:nvPr>
        </p:nvSpPr>
        <p:spPr>
          <a:xfrm>
            <a:off x="9203867" y="69387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" name="Google Shape;58;p22"/>
          <p:cNvSpPr/>
          <p:nvPr>
            <p:ph idx="5" type="pic"/>
          </p:nvPr>
        </p:nvSpPr>
        <p:spPr>
          <a:xfrm>
            <a:off x="9203867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" name="Google Shape;59;p22"/>
          <p:cNvSpPr/>
          <p:nvPr>
            <p:ph idx="6" type="pic"/>
          </p:nvPr>
        </p:nvSpPr>
        <p:spPr>
          <a:xfrm>
            <a:off x="6821245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22"/>
          <p:cNvSpPr/>
          <p:nvPr>
            <p:ph idx="7" type="pic"/>
          </p:nvPr>
        </p:nvSpPr>
        <p:spPr>
          <a:xfrm>
            <a:off x="4438213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22"/>
          <p:cNvSpPr/>
          <p:nvPr>
            <p:ph idx="8" type="pic"/>
          </p:nvPr>
        </p:nvSpPr>
        <p:spPr>
          <a:xfrm>
            <a:off x="4438213" y="4426242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2" name="Google Shape;62;p22"/>
          <p:cNvSpPr/>
          <p:nvPr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2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idx="1" type="body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26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26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26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6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6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www.GoogleSlides.org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6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slide layout">
  <p:cSld name="4_Image slide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/>
          <p:nvPr>
            <p:ph idx="2" type="pic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/>
          <p:nvPr/>
        </p:nvSpPr>
        <p:spPr>
          <a:xfrm flipH="1" rot="10800000">
            <a:off x="323529" y="6530108"/>
            <a:ext cx="9236107" cy="4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9"/>
          <p:cNvSpPr/>
          <p:nvPr/>
        </p:nvSpPr>
        <p:spPr>
          <a:xfrm rot="1218983">
            <a:off x="1226692" y="814553"/>
            <a:ext cx="661357" cy="661357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-22998" y="0"/>
            <a:ext cx="1329102" cy="1338935"/>
          </a:xfrm>
          <a:custGeom>
            <a:rect b="b" l="l" r="r" t="t"/>
            <a:pathLst>
              <a:path extrusionOk="0" h="1872908" w="1859154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9"/>
          <p:cNvSpPr/>
          <p:nvPr/>
        </p:nvSpPr>
        <p:spPr>
          <a:xfrm rot="1218983">
            <a:off x="1725743" y="244371"/>
            <a:ext cx="513088" cy="513088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9"/>
          <p:cNvSpPr/>
          <p:nvPr>
            <p:ph idx="2" type="pic"/>
          </p:nvPr>
        </p:nvSpPr>
        <p:spPr>
          <a:xfrm>
            <a:off x="901845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9"/>
          <p:cNvSpPr/>
          <p:nvPr>
            <p:ph idx="3" type="pic"/>
          </p:nvPr>
        </p:nvSpPr>
        <p:spPr>
          <a:xfrm>
            <a:off x="3679716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" name="Google Shape;22;p9"/>
          <p:cNvSpPr/>
          <p:nvPr>
            <p:ph idx="4" type="pic"/>
          </p:nvPr>
        </p:nvSpPr>
        <p:spPr>
          <a:xfrm>
            <a:off x="6457587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9"/>
          <p:cNvSpPr/>
          <p:nvPr>
            <p:ph idx="5" type="pic"/>
          </p:nvPr>
        </p:nvSpPr>
        <p:spPr>
          <a:xfrm>
            <a:off x="9235458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11"/>
          <p:cNvSpPr/>
          <p:nvPr/>
        </p:nvSpPr>
        <p:spPr>
          <a:xfrm rot="1218983">
            <a:off x="1226692" y="814553"/>
            <a:ext cx="661357" cy="661357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11"/>
          <p:cNvSpPr/>
          <p:nvPr/>
        </p:nvSpPr>
        <p:spPr>
          <a:xfrm>
            <a:off x="-22998" y="0"/>
            <a:ext cx="1329102" cy="1338935"/>
          </a:xfrm>
          <a:custGeom>
            <a:rect b="b" l="l" r="r" t="t"/>
            <a:pathLst>
              <a:path extrusionOk="0" h="1872908" w="1859154">
                <a:moveTo>
                  <a:pt x="891042" y="952782"/>
                </a:moveTo>
                <a:lnTo>
                  <a:pt x="844255" y="995969"/>
                </a:lnTo>
                <a:cubicBezTo>
                  <a:pt x="838257" y="1000767"/>
                  <a:pt x="831060" y="1004367"/>
                  <a:pt x="822661" y="1004367"/>
                </a:cubicBezTo>
                <a:lnTo>
                  <a:pt x="759081" y="1005566"/>
                </a:lnTo>
                <a:lnTo>
                  <a:pt x="760280" y="1192711"/>
                </a:lnTo>
                <a:lnTo>
                  <a:pt x="971417" y="1341466"/>
                </a:lnTo>
                <a:lnTo>
                  <a:pt x="1020603" y="1088342"/>
                </a:lnTo>
                <a:close/>
                <a:moveTo>
                  <a:pt x="562339" y="950382"/>
                </a:moveTo>
                <a:lnTo>
                  <a:pt x="415983" y="1090740"/>
                </a:lnTo>
                <a:lnTo>
                  <a:pt x="468767" y="1352264"/>
                </a:lnTo>
                <a:lnTo>
                  <a:pt x="693100" y="1210705"/>
                </a:lnTo>
                <a:lnTo>
                  <a:pt x="693100" y="1005566"/>
                </a:lnTo>
                <a:lnTo>
                  <a:pt x="629519" y="1006765"/>
                </a:lnTo>
                <a:cubicBezTo>
                  <a:pt x="621121" y="1007965"/>
                  <a:pt x="612724" y="1004367"/>
                  <a:pt x="605526" y="997168"/>
                </a:cubicBezTo>
                <a:close/>
                <a:moveTo>
                  <a:pt x="1195752" y="775234"/>
                </a:moveTo>
                <a:lnTo>
                  <a:pt x="993011" y="776433"/>
                </a:lnTo>
                <a:lnTo>
                  <a:pt x="994211" y="840015"/>
                </a:lnTo>
                <a:cubicBezTo>
                  <a:pt x="994211" y="849612"/>
                  <a:pt x="990612" y="858009"/>
                  <a:pt x="983414" y="864008"/>
                </a:cubicBezTo>
                <a:lnTo>
                  <a:pt x="936628" y="907195"/>
                </a:lnTo>
                <a:lnTo>
                  <a:pt x="1078186" y="1054751"/>
                </a:lnTo>
                <a:lnTo>
                  <a:pt x="1337310" y="1000767"/>
                </a:lnTo>
                <a:close/>
                <a:moveTo>
                  <a:pt x="467567" y="771635"/>
                </a:moveTo>
                <a:lnTo>
                  <a:pt x="280422" y="772835"/>
                </a:lnTo>
                <a:lnTo>
                  <a:pt x="130467" y="982772"/>
                </a:lnTo>
                <a:lnTo>
                  <a:pt x="383592" y="1030758"/>
                </a:lnTo>
                <a:lnTo>
                  <a:pt x="384792" y="1031958"/>
                </a:lnTo>
                <a:lnTo>
                  <a:pt x="520351" y="903596"/>
                </a:lnTo>
                <a:lnTo>
                  <a:pt x="477164" y="856810"/>
                </a:lnTo>
                <a:cubicBezTo>
                  <a:pt x="472365" y="850811"/>
                  <a:pt x="468767" y="842414"/>
                  <a:pt x="468767" y="835217"/>
                </a:cubicBezTo>
                <a:close/>
                <a:moveTo>
                  <a:pt x="814265" y="541303"/>
                </a:moveTo>
                <a:lnTo>
                  <a:pt x="763880" y="542503"/>
                </a:lnTo>
                <a:lnTo>
                  <a:pt x="700298" y="543702"/>
                </a:lnTo>
                <a:lnTo>
                  <a:pt x="649913" y="544903"/>
                </a:lnTo>
                <a:lnTo>
                  <a:pt x="612724" y="579692"/>
                </a:lnTo>
                <a:lnTo>
                  <a:pt x="565938" y="622879"/>
                </a:lnTo>
                <a:lnTo>
                  <a:pt x="528749" y="657669"/>
                </a:lnTo>
                <a:lnTo>
                  <a:pt x="529948" y="708054"/>
                </a:lnTo>
                <a:lnTo>
                  <a:pt x="531148" y="771635"/>
                </a:lnTo>
                <a:lnTo>
                  <a:pt x="532347" y="822020"/>
                </a:lnTo>
                <a:lnTo>
                  <a:pt x="567138" y="859209"/>
                </a:lnTo>
                <a:lnTo>
                  <a:pt x="610325" y="905995"/>
                </a:lnTo>
                <a:lnTo>
                  <a:pt x="645114" y="943185"/>
                </a:lnTo>
                <a:lnTo>
                  <a:pt x="695499" y="941984"/>
                </a:lnTo>
                <a:lnTo>
                  <a:pt x="759081" y="940785"/>
                </a:lnTo>
                <a:lnTo>
                  <a:pt x="809466" y="939585"/>
                </a:lnTo>
                <a:lnTo>
                  <a:pt x="846654" y="904796"/>
                </a:lnTo>
                <a:lnTo>
                  <a:pt x="893441" y="861609"/>
                </a:lnTo>
                <a:lnTo>
                  <a:pt x="930629" y="826818"/>
                </a:lnTo>
                <a:lnTo>
                  <a:pt x="929430" y="776433"/>
                </a:lnTo>
                <a:lnTo>
                  <a:pt x="928230" y="712853"/>
                </a:lnTo>
                <a:lnTo>
                  <a:pt x="925831" y="662468"/>
                </a:lnTo>
                <a:lnTo>
                  <a:pt x="892241" y="625278"/>
                </a:lnTo>
                <a:lnTo>
                  <a:pt x="849054" y="578493"/>
                </a:lnTo>
                <a:close/>
                <a:moveTo>
                  <a:pt x="1074587" y="451330"/>
                </a:moveTo>
                <a:lnTo>
                  <a:pt x="939028" y="580892"/>
                </a:lnTo>
                <a:lnTo>
                  <a:pt x="982215" y="627677"/>
                </a:lnTo>
                <a:cubicBezTo>
                  <a:pt x="987013" y="632476"/>
                  <a:pt x="990612" y="640874"/>
                  <a:pt x="990612" y="649271"/>
                </a:cubicBezTo>
                <a:lnTo>
                  <a:pt x="991812" y="714052"/>
                </a:lnTo>
                <a:lnTo>
                  <a:pt x="1177756" y="712853"/>
                </a:lnTo>
                <a:lnTo>
                  <a:pt x="1178957" y="710454"/>
                </a:lnTo>
                <a:lnTo>
                  <a:pt x="1327712" y="500515"/>
                </a:lnTo>
                <a:close/>
                <a:moveTo>
                  <a:pt x="382393" y="429737"/>
                </a:moveTo>
                <a:lnTo>
                  <a:pt x="120870" y="483720"/>
                </a:lnTo>
                <a:lnTo>
                  <a:pt x="263627" y="709253"/>
                </a:lnTo>
                <a:lnTo>
                  <a:pt x="466368" y="708054"/>
                </a:lnTo>
                <a:lnTo>
                  <a:pt x="465167" y="643273"/>
                </a:lnTo>
                <a:cubicBezTo>
                  <a:pt x="465167" y="634875"/>
                  <a:pt x="468767" y="625278"/>
                  <a:pt x="475965" y="619280"/>
                </a:cubicBezTo>
                <a:lnTo>
                  <a:pt x="522750" y="576093"/>
                </a:lnTo>
                <a:close/>
                <a:moveTo>
                  <a:pt x="489160" y="145420"/>
                </a:moveTo>
                <a:lnTo>
                  <a:pt x="439975" y="398546"/>
                </a:lnTo>
                <a:lnTo>
                  <a:pt x="568337" y="535305"/>
                </a:lnTo>
                <a:lnTo>
                  <a:pt x="613923" y="492118"/>
                </a:lnTo>
                <a:cubicBezTo>
                  <a:pt x="617523" y="488519"/>
                  <a:pt x="619922" y="486119"/>
                  <a:pt x="623520" y="484920"/>
                </a:cubicBezTo>
                <a:cubicBezTo>
                  <a:pt x="627120" y="482521"/>
                  <a:pt x="631919" y="482521"/>
                  <a:pt x="635517" y="482521"/>
                </a:cubicBezTo>
                <a:lnTo>
                  <a:pt x="699099" y="481321"/>
                </a:lnTo>
                <a:lnTo>
                  <a:pt x="699099" y="292977"/>
                </a:lnTo>
                <a:close/>
                <a:moveTo>
                  <a:pt x="988212" y="134624"/>
                </a:moveTo>
                <a:lnTo>
                  <a:pt x="762679" y="276182"/>
                </a:lnTo>
                <a:lnTo>
                  <a:pt x="763880" y="478921"/>
                </a:lnTo>
                <a:lnTo>
                  <a:pt x="828660" y="477722"/>
                </a:lnTo>
                <a:cubicBezTo>
                  <a:pt x="837057" y="476522"/>
                  <a:pt x="846654" y="481321"/>
                  <a:pt x="852653" y="487320"/>
                </a:cubicBezTo>
                <a:lnTo>
                  <a:pt x="897039" y="535305"/>
                </a:lnTo>
                <a:lnTo>
                  <a:pt x="1043396" y="394946"/>
                </a:lnTo>
                <a:close/>
                <a:moveTo>
                  <a:pt x="0" y="0"/>
                </a:moveTo>
                <a:lnTo>
                  <a:pt x="96606" y="0"/>
                </a:lnTo>
                <a:lnTo>
                  <a:pt x="89679" y="32654"/>
                </a:lnTo>
                <a:lnTo>
                  <a:pt x="144863" y="87837"/>
                </a:lnTo>
                <a:lnTo>
                  <a:pt x="163248" y="0"/>
                </a:lnTo>
                <a:lnTo>
                  <a:pt x="228631" y="0"/>
                </a:lnTo>
                <a:lnTo>
                  <a:pt x="196447" y="145420"/>
                </a:lnTo>
                <a:lnTo>
                  <a:pt x="262428" y="213801"/>
                </a:lnTo>
                <a:lnTo>
                  <a:pt x="302016" y="31455"/>
                </a:lnTo>
                <a:cubicBezTo>
                  <a:pt x="304415" y="20657"/>
                  <a:pt x="311613" y="12260"/>
                  <a:pt x="321210" y="8661"/>
                </a:cubicBezTo>
                <a:cubicBezTo>
                  <a:pt x="327209" y="6262"/>
                  <a:pt x="334407" y="6262"/>
                  <a:pt x="340404" y="7462"/>
                </a:cubicBezTo>
                <a:cubicBezTo>
                  <a:pt x="357199" y="12260"/>
                  <a:pt x="367997" y="29055"/>
                  <a:pt x="364397" y="45850"/>
                </a:cubicBezTo>
                <a:lnTo>
                  <a:pt x="316411" y="271384"/>
                </a:lnTo>
                <a:lnTo>
                  <a:pt x="384792" y="342162"/>
                </a:lnTo>
                <a:lnTo>
                  <a:pt x="435177" y="84239"/>
                </a:lnTo>
                <a:cubicBezTo>
                  <a:pt x="437576" y="73442"/>
                  <a:pt x="444774" y="65045"/>
                  <a:pt x="454371" y="61445"/>
                </a:cubicBezTo>
                <a:cubicBezTo>
                  <a:pt x="463968" y="56647"/>
                  <a:pt x="474765" y="57847"/>
                  <a:pt x="484362" y="63844"/>
                </a:cubicBezTo>
                <a:lnTo>
                  <a:pt x="700298" y="215000"/>
                </a:lnTo>
                <a:lnTo>
                  <a:pt x="700298" y="115430"/>
                </a:lnTo>
                <a:lnTo>
                  <a:pt x="527694" y="0"/>
                </a:lnTo>
                <a:lnTo>
                  <a:pt x="641786" y="0"/>
                </a:lnTo>
                <a:lnTo>
                  <a:pt x="699099" y="38653"/>
                </a:lnTo>
                <a:lnTo>
                  <a:pt x="699099" y="0"/>
                </a:lnTo>
                <a:lnTo>
                  <a:pt x="763880" y="0"/>
                </a:lnTo>
                <a:lnTo>
                  <a:pt x="763880" y="29055"/>
                </a:lnTo>
                <a:lnTo>
                  <a:pt x="810903" y="0"/>
                </a:lnTo>
                <a:lnTo>
                  <a:pt x="933692" y="0"/>
                </a:lnTo>
                <a:lnTo>
                  <a:pt x="762679" y="104632"/>
                </a:lnTo>
                <a:lnTo>
                  <a:pt x="763880" y="199405"/>
                </a:lnTo>
                <a:lnTo>
                  <a:pt x="993011" y="54247"/>
                </a:lnTo>
                <a:cubicBezTo>
                  <a:pt x="1002608" y="49449"/>
                  <a:pt x="1013406" y="48250"/>
                  <a:pt x="1023003" y="51848"/>
                </a:cubicBezTo>
                <a:cubicBezTo>
                  <a:pt x="1032600" y="56647"/>
                  <a:pt x="1039798" y="65045"/>
                  <a:pt x="1042197" y="74642"/>
                </a:cubicBezTo>
                <a:lnTo>
                  <a:pt x="1097381" y="338564"/>
                </a:lnTo>
                <a:lnTo>
                  <a:pt x="1165760" y="272583"/>
                </a:lnTo>
                <a:lnTo>
                  <a:pt x="1120173" y="63844"/>
                </a:lnTo>
                <a:cubicBezTo>
                  <a:pt x="1116575" y="49449"/>
                  <a:pt x="1124972" y="33854"/>
                  <a:pt x="1139368" y="27855"/>
                </a:cubicBezTo>
                <a:cubicBezTo>
                  <a:pt x="1140568" y="27855"/>
                  <a:pt x="1142967" y="26656"/>
                  <a:pt x="1144166" y="26656"/>
                </a:cubicBezTo>
                <a:cubicBezTo>
                  <a:pt x="1162161" y="23057"/>
                  <a:pt x="1178957" y="33854"/>
                  <a:pt x="1182555" y="50649"/>
                </a:cubicBezTo>
                <a:lnTo>
                  <a:pt x="1219744" y="220999"/>
                </a:lnTo>
                <a:lnTo>
                  <a:pt x="1276127" y="167014"/>
                </a:lnTo>
                <a:lnTo>
                  <a:pt x="1240138" y="5063"/>
                </a:lnTo>
                <a:lnTo>
                  <a:pt x="1240806" y="0"/>
                </a:lnTo>
                <a:lnTo>
                  <a:pt x="1304318" y="0"/>
                </a:lnTo>
                <a:lnTo>
                  <a:pt x="1330112" y="116629"/>
                </a:lnTo>
                <a:lnTo>
                  <a:pt x="1387695" y="61445"/>
                </a:lnTo>
                <a:lnTo>
                  <a:pt x="1374637" y="0"/>
                </a:lnTo>
                <a:lnTo>
                  <a:pt x="1439624" y="0"/>
                </a:lnTo>
                <a:lnTo>
                  <a:pt x="1441678" y="9861"/>
                </a:lnTo>
                <a:lnTo>
                  <a:pt x="1452227" y="0"/>
                </a:lnTo>
                <a:lnTo>
                  <a:pt x="1542847" y="0"/>
                </a:lnTo>
                <a:lnTo>
                  <a:pt x="1541249" y="3862"/>
                </a:lnTo>
                <a:lnTo>
                  <a:pt x="1495663" y="47049"/>
                </a:lnTo>
                <a:lnTo>
                  <a:pt x="1532851" y="55448"/>
                </a:lnTo>
                <a:cubicBezTo>
                  <a:pt x="1549646" y="60246"/>
                  <a:pt x="1560443" y="77041"/>
                  <a:pt x="1556844" y="93836"/>
                </a:cubicBezTo>
                <a:cubicBezTo>
                  <a:pt x="1552045" y="110631"/>
                  <a:pt x="1535250" y="121427"/>
                  <a:pt x="1518455" y="117829"/>
                </a:cubicBezTo>
                <a:lnTo>
                  <a:pt x="1440479" y="101034"/>
                </a:lnTo>
                <a:lnTo>
                  <a:pt x="1382896" y="156218"/>
                </a:lnTo>
                <a:lnTo>
                  <a:pt x="1487265" y="179010"/>
                </a:lnTo>
                <a:cubicBezTo>
                  <a:pt x="1504060" y="183809"/>
                  <a:pt x="1514857" y="200604"/>
                  <a:pt x="1511257" y="217399"/>
                </a:cubicBezTo>
                <a:cubicBezTo>
                  <a:pt x="1506459" y="234194"/>
                  <a:pt x="1489664" y="244991"/>
                  <a:pt x="1472869" y="241392"/>
                </a:cubicBezTo>
                <a:lnTo>
                  <a:pt x="1325313" y="210201"/>
                </a:lnTo>
                <a:lnTo>
                  <a:pt x="1258133" y="276182"/>
                </a:lnTo>
                <a:lnTo>
                  <a:pt x="1442878" y="313371"/>
                </a:lnTo>
                <a:cubicBezTo>
                  <a:pt x="1459673" y="318169"/>
                  <a:pt x="1470469" y="334964"/>
                  <a:pt x="1466871" y="351759"/>
                </a:cubicBezTo>
                <a:cubicBezTo>
                  <a:pt x="1462073" y="368554"/>
                  <a:pt x="1445278" y="379352"/>
                  <a:pt x="1428483" y="375752"/>
                </a:cubicBezTo>
                <a:lnTo>
                  <a:pt x="1204148" y="327766"/>
                </a:lnTo>
                <a:lnTo>
                  <a:pt x="1132170" y="397346"/>
                </a:lnTo>
                <a:lnTo>
                  <a:pt x="1391293" y="446532"/>
                </a:lnTo>
                <a:cubicBezTo>
                  <a:pt x="1400890" y="447731"/>
                  <a:pt x="1409288" y="454929"/>
                  <a:pt x="1414087" y="465726"/>
                </a:cubicBezTo>
                <a:cubicBezTo>
                  <a:pt x="1418885" y="475323"/>
                  <a:pt x="1417685" y="486119"/>
                  <a:pt x="1411688" y="495716"/>
                </a:cubicBezTo>
                <a:lnTo>
                  <a:pt x="1259332" y="710454"/>
                </a:lnTo>
                <a:lnTo>
                  <a:pt x="1358903" y="711653"/>
                </a:lnTo>
                <a:lnTo>
                  <a:pt x="1487265" y="519709"/>
                </a:lnTo>
                <a:cubicBezTo>
                  <a:pt x="1490864" y="513712"/>
                  <a:pt x="1495663" y="510112"/>
                  <a:pt x="1501660" y="507713"/>
                </a:cubicBezTo>
                <a:cubicBezTo>
                  <a:pt x="1511257" y="504115"/>
                  <a:pt x="1522055" y="505314"/>
                  <a:pt x="1531652" y="511312"/>
                </a:cubicBezTo>
                <a:cubicBezTo>
                  <a:pt x="1546048" y="520910"/>
                  <a:pt x="1549646" y="541303"/>
                  <a:pt x="1540049" y="555699"/>
                </a:cubicBezTo>
                <a:lnTo>
                  <a:pt x="1435680" y="710454"/>
                </a:lnTo>
                <a:lnTo>
                  <a:pt x="1530452" y="710454"/>
                </a:lnTo>
                <a:lnTo>
                  <a:pt x="1614427" y="585690"/>
                </a:lnTo>
                <a:cubicBezTo>
                  <a:pt x="1618026" y="579692"/>
                  <a:pt x="1622825" y="576093"/>
                  <a:pt x="1628823" y="573694"/>
                </a:cubicBezTo>
                <a:cubicBezTo>
                  <a:pt x="1638420" y="570095"/>
                  <a:pt x="1649217" y="571295"/>
                  <a:pt x="1658814" y="577292"/>
                </a:cubicBezTo>
                <a:cubicBezTo>
                  <a:pt x="1673210" y="586889"/>
                  <a:pt x="1676808" y="607284"/>
                  <a:pt x="1667211" y="621680"/>
                </a:cubicBezTo>
                <a:lnTo>
                  <a:pt x="1607229" y="710454"/>
                </a:lnTo>
                <a:lnTo>
                  <a:pt x="1686405" y="710454"/>
                </a:lnTo>
                <a:lnTo>
                  <a:pt x="1730793" y="644472"/>
                </a:lnTo>
                <a:cubicBezTo>
                  <a:pt x="1734391" y="638475"/>
                  <a:pt x="1739190" y="634875"/>
                  <a:pt x="1745189" y="632476"/>
                </a:cubicBezTo>
                <a:cubicBezTo>
                  <a:pt x="1754786" y="628878"/>
                  <a:pt x="1765582" y="630077"/>
                  <a:pt x="1775179" y="636076"/>
                </a:cubicBezTo>
                <a:cubicBezTo>
                  <a:pt x="1789575" y="645673"/>
                  <a:pt x="1793175" y="666066"/>
                  <a:pt x="1783577" y="680462"/>
                </a:cubicBezTo>
                <a:lnTo>
                  <a:pt x="1763183" y="711653"/>
                </a:lnTo>
                <a:lnTo>
                  <a:pt x="1826765" y="710454"/>
                </a:lnTo>
                <a:cubicBezTo>
                  <a:pt x="1844759" y="710454"/>
                  <a:pt x="1859154" y="724849"/>
                  <a:pt x="1859154" y="742843"/>
                </a:cubicBezTo>
                <a:cubicBezTo>
                  <a:pt x="1859154" y="760839"/>
                  <a:pt x="1844759" y="775234"/>
                  <a:pt x="1827964" y="775234"/>
                </a:cubicBezTo>
                <a:lnTo>
                  <a:pt x="1752387" y="775234"/>
                </a:lnTo>
                <a:lnTo>
                  <a:pt x="1782377" y="824419"/>
                </a:lnTo>
                <a:cubicBezTo>
                  <a:pt x="1790775" y="840015"/>
                  <a:pt x="1785977" y="859209"/>
                  <a:pt x="1771581" y="868807"/>
                </a:cubicBezTo>
                <a:cubicBezTo>
                  <a:pt x="1757185" y="877203"/>
                  <a:pt x="1736791" y="872405"/>
                  <a:pt x="1727193" y="858009"/>
                </a:cubicBezTo>
                <a:lnTo>
                  <a:pt x="1675609" y="775234"/>
                </a:lnTo>
                <a:lnTo>
                  <a:pt x="1596433" y="775234"/>
                </a:lnTo>
                <a:lnTo>
                  <a:pt x="1662413" y="883202"/>
                </a:lnTo>
                <a:cubicBezTo>
                  <a:pt x="1670811" y="898797"/>
                  <a:pt x="1666012" y="917991"/>
                  <a:pt x="1651616" y="927589"/>
                </a:cubicBezTo>
                <a:cubicBezTo>
                  <a:pt x="1637221" y="935987"/>
                  <a:pt x="1616826" y="931188"/>
                  <a:pt x="1607229" y="916792"/>
                </a:cubicBezTo>
                <a:lnTo>
                  <a:pt x="1520855" y="776433"/>
                </a:lnTo>
                <a:lnTo>
                  <a:pt x="1519656" y="776433"/>
                </a:lnTo>
                <a:lnTo>
                  <a:pt x="1441678" y="776433"/>
                </a:lnTo>
                <a:lnTo>
                  <a:pt x="1532851" y="923990"/>
                </a:lnTo>
                <a:cubicBezTo>
                  <a:pt x="1541249" y="939585"/>
                  <a:pt x="1536451" y="958779"/>
                  <a:pt x="1522055" y="968378"/>
                </a:cubicBezTo>
                <a:cubicBezTo>
                  <a:pt x="1507659" y="976775"/>
                  <a:pt x="1487265" y="971976"/>
                  <a:pt x="1477667" y="957580"/>
                </a:cubicBezTo>
                <a:lnTo>
                  <a:pt x="1366101" y="776433"/>
                </a:lnTo>
                <a:lnTo>
                  <a:pt x="1271329" y="776433"/>
                </a:lnTo>
                <a:lnTo>
                  <a:pt x="1416486" y="1006765"/>
                </a:lnTo>
                <a:cubicBezTo>
                  <a:pt x="1421285" y="1015163"/>
                  <a:pt x="1421285" y="1025959"/>
                  <a:pt x="1418885" y="1035557"/>
                </a:cubicBezTo>
                <a:cubicBezTo>
                  <a:pt x="1414087" y="1046354"/>
                  <a:pt x="1406889" y="1053552"/>
                  <a:pt x="1396092" y="1054751"/>
                </a:cubicBezTo>
                <a:lnTo>
                  <a:pt x="1128571" y="1109934"/>
                </a:lnTo>
                <a:lnTo>
                  <a:pt x="1194551" y="1178315"/>
                </a:lnTo>
                <a:lnTo>
                  <a:pt x="1403289" y="1132728"/>
                </a:lnTo>
                <a:cubicBezTo>
                  <a:pt x="1421285" y="1129129"/>
                  <a:pt x="1438080" y="1139926"/>
                  <a:pt x="1441678" y="1156721"/>
                </a:cubicBezTo>
                <a:cubicBezTo>
                  <a:pt x="1445278" y="1174715"/>
                  <a:pt x="1434480" y="1191510"/>
                  <a:pt x="1417685" y="1195110"/>
                </a:cubicBezTo>
                <a:lnTo>
                  <a:pt x="1247336" y="1232299"/>
                </a:lnTo>
                <a:lnTo>
                  <a:pt x="1301320" y="1288682"/>
                </a:lnTo>
                <a:lnTo>
                  <a:pt x="1463272" y="1253893"/>
                </a:lnTo>
                <a:cubicBezTo>
                  <a:pt x="1481267" y="1250294"/>
                  <a:pt x="1498062" y="1261090"/>
                  <a:pt x="1501660" y="1277886"/>
                </a:cubicBezTo>
                <a:cubicBezTo>
                  <a:pt x="1505260" y="1295880"/>
                  <a:pt x="1494462" y="1312675"/>
                  <a:pt x="1477667" y="1316275"/>
                </a:cubicBezTo>
                <a:lnTo>
                  <a:pt x="1354105" y="1342665"/>
                </a:lnTo>
                <a:lnTo>
                  <a:pt x="1408088" y="1405047"/>
                </a:lnTo>
                <a:lnTo>
                  <a:pt x="1504060" y="1384654"/>
                </a:lnTo>
                <a:cubicBezTo>
                  <a:pt x="1522055" y="1381054"/>
                  <a:pt x="1538850" y="1391852"/>
                  <a:pt x="1542448" y="1408647"/>
                </a:cubicBezTo>
                <a:cubicBezTo>
                  <a:pt x="1546048" y="1426641"/>
                  <a:pt x="1535250" y="1443436"/>
                  <a:pt x="1518455" y="1447035"/>
                </a:cubicBezTo>
                <a:lnTo>
                  <a:pt x="1460872" y="1459032"/>
                </a:lnTo>
                <a:lnTo>
                  <a:pt x="1462073" y="1460232"/>
                </a:lnTo>
                <a:lnTo>
                  <a:pt x="1513657" y="1513015"/>
                </a:lnTo>
                <a:cubicBezTo>
                  <a:pt x="1525653" y="1526212"/>
                  <a:pt x="1525653" y="1546605"/>
                  <a:pt x="1512458" y="1558601"/>
                </a:cubicBezTo>
                <a:cubicBezTo>
                  <a:pt x="1500461" y="1570598"/>
                  <a:pt x="1480067" y="1570598"/>
                  <a:pt x="1468070" y="1557402"/>
                </a:cubicBezTo>
                <a:lnTo>
                  <a:pt x="1423684" y="1511816"/>
                </a:lnTo>
                <a:lnTo>
                  <a:pt x="1416486" y="1547805"/>
                </a:lnTo>
                <a:cubicBezTo>
                  <a:pt x="1411688" y="1564600"/>
                  <a:pt x="1394893" y="1575397"/>
                  <a:pt x="1378097" y="1571798"/>
                </a:cubicBezTo>
                <a:cubicBezTo>
                  <a:pt x="1361302" y="1568200"/>
                  <a:pt x="1350505" y="1550205"/>
                  <a:pt x="1354105" y="1533410"/>
                </a:cubicBezTo>
                <a:lnTo>
                  <a:pt x="1370900" y="1454233"/>
                </a:lnTo>
                <a:lnTo>
                  <a:pt x="1316915" y="1397850"/>
                </a:lnTo>
                <a:lnTo>
                  <a:pt x="1316915" y="1396650"/>
                </a:lnTo>
                <a:lnTo>
                  <a:pt x="1294122" y="1502219"/>
                </a:lnTo>
                <a:cubicBezTo>
                  <a:pt x="1289324" y="1519014"/>
                  <a:pt x="1272529" y="1529811"/>
                  <a:pt x="1255734" y="1526212"/>
                </a:cubicBezTo>
                <a:cubicBezTo>
                  <a:pt x="1238939" y="1521413"/>
                  <a:pt x="1228141" y="1504618"/>
                  <a:pt x="1231741" y="1487823"/>
                </a:cubicBezTo>
                <a:lnTo>
                  <a:pt x="1262932" y="1340267"/>
                </a:lnTo>
                <a:lnTo>
                  <a:pt x="1196951" y="1273086"/>
                </a:lnTo>
                <a:lnTo>
                  <a:pt x="1157363" y="1455432"/>
                </a:lnTo>
                <a:cubicBezTo>
                  <a:pt x="1152564" y="1472228"/>
                  <a:pt x="1135769" y="1483025"/>
                  <a:pt x="1118974" y="1479425"/>
                </a:cubicBezTo>
                <a:cubicBezTo>
                  <a:pt x="1102179" y="1475827"/>
                  <a:pt x="1091382" y="1459032"/>
                  <a:pt x="1094981" y="1442237"/>
                </a:cubicBezTo>
                <a:lnTo>
                  <a:pt x="1144166" y="1216703"/>
                </a:lnTo>
                <a:lnTo>
                  <a:pt x="1075787" y="1145924"/>
                </a:lnTo>
                <a:lnTo>
                  <a:pt x="1025402" y="1403848"/>
                </a:lnTo>
                <a:cubicBezTo>
                  <a:pt x="1021802" y="1425442"/>
                  <a:pt x="993011" y="1436239"/>
                  <a:pt x="976216" y="1424243"/>
                </a:cubicBezTo>
                <a:lnTo>
                  <a:pt x="761480" y="1273086"/>
                </a:lnTo>
                <a:lnTo>
                  <a:pt x="761480" y="1372657"/>
                </a:lnTo>
                <a:lnTo>
                  <a:pt x="953423" y="1501019"/>
                </a:lnTo>
                <a:cubicBezTo>
                  <a:pt x="967819" y="1510616"/>
                  <a:pt x="971417" y="1531010"/>
                  <a:pt x="961820" y="1545406"/>
                </a:cubicBezTo>
                <a:cubicBezTo>
                  <a:pt x="952223" y="1559802"/>
                  <a:pt x="931830" y="1563400"/>
                  <a:pt x="917434" y="1553804"/>
                </a:cubicBezTo>
                <a:lnTo>
                  <a:pt x="762679" y="1449434"/>
                </a:lnTo>
                <a:lnTo>
                  <a:pt x="761480" y="1543007"/>
                </a:lnTo>
                <a:lnTo>
                  <a:pt x="886243" y="1626982"/>
                </a:lnTo>
                <a:cubicBezTo>
                  <a:pt x="900639" y="1636579"/>
                  <a:pt x="904237" y="1656972"/>
                  <a:pt x="894640" y="1671368"/>
                </a:cubicBezTo>
                <a:cubicBezTo>
                  <a:pt x="885043" y="1685765"/>
                  <a:pt x="864650" y="1689363"/>
                  <a:pt x="850254" y="1679766"/>
                </a:cubicBezTo>
                <a:lnTo>
                  <a:pt x="760280" y="1619784"/>
                </a:lnTo>
                <a:lnTo>
                  <a:pt x="760280" y="1620983"/>
                </a:lnTo>
                <a:lnTo>
                  <a:pt x="760280" y="1698961"/>
                </a:lnTo>
                <a:lnTo>
                  <a:pt x="827460" y="1744547"/>
                </a:lnTo>
                <a:cubicBezTo>
                  <a:pt x="841856" y="1754144"/>
                  <a:pt x="845455" y="1774538"/>
                  <a:pt x="835858" y="1788933"/>
                </a:cubicBezTo>
                <a:cubicBezTo>
                  <a:pt x="826261" y="1803329"/>
                  <a:pt x="805866" y="1806929"/>
                  <a:pt x="791471" y="1797331"/>
                </a:cubicBezTo>
                <a:lnTo>
                  <a:pt x="761480" y="1776937"/>
                </a:lnTo>
                <a:lnTo>
                  <a:pt x="760280" y="1840519"/>
                </a:lnTo>
                <a:cubicBezTo>
                  <a:pt x="760280" y="1858513"/>
                  <a:pt x="745884" y="1872908"/>
                  <a:pt x="729089" y="1872908"/>
                </a:cubicBezTo>
                <a:cubicBezTo>
                  <a:pt x="711095" y="1872908"/>
                  <a:pt x="696699" y="1858513"/>
                  <a:pt x="696699" y="1840519"/>
                </a:cubicBezTo>
                <a:lnTo>
                  <a:pt x="696699" y="1766141"/>
                </a:lnTo>
                <a:lnTo>
                  <a:pt x="696699" y="1764940"/>
                </a:lnTo>
                <a:lnTo>
                  <a:pt x="646314" y="1796132"/>
                </a:lnTo>
                <a:cubicBezTo>
                  <a:pt x="630718" y="1804529"/>
                  <a:pt x="611524" y="1799731"/>
                  <a:pt x="601927" y="1785335"/>
                </a:cubicBezTo>
                <a:cubicBezTo>
                  <a:pt x="593530" y="1769740"/>
                  <a:pt x="597128" y="1750545"/>
                  <a:pt x="612724" y="1740948"/>
                </a:cubicBezTo>
                <a:lnTo>
                  <a:pt x="696699" y="1689363"/>
                </a:lnTo>
                <a:lnTo>
                  <a:pt x="696699" y="1610187"/>
                </a:lnTo>
                <a:lnTo>
                  <a:pt x="696699" y="1608987"/>
                </a:lnTo>
                <a:lnTo>
                  <a:pt x="588731" y="1676168"/>
                </a:lnTo>
                <a:cubicBezTo>
                  <a:pt x="573135" y="1684565"/>
                  <a:pt x="553941" y="1680965"/>
                  <a:pt x="544344" y="1665370"/>
                </a:cubicBezTo>
                <a:cubicBezTo>
                  <a:pt x="535947" y="1649776"/>
                  <a:pt x="540746" y="1630580"/>
                  <a:pt x="555141" y="1620983"/>
                </a:cubicBezTo>
                <a:lnTo>
                  <a:pt x="696699" y="1533410"/>
                </a:lnTo>
                <a:lnTo>
                  <a:pt x="696699" y="1455432"/>
                </a:lnTo>
                <a:lnTo>
                  <a:pt x="547944" y="1546605"/>
                </a:lnTo>
                <a:cubicBezTo>
                  <a:pt x="532347" y="1555003"/>
                  <a:pt x="513153" y="1550205"/>
                  <a:pt x="503556" y="1535809"/>
                </a:cubicBezTo>
                <a:cubicBezTo>
                  <a:pt x="495159" y="1520214"/>
                  <a:pt x="499958" y="1501019"/>
                  <a:pt x="514353" y="1491421"/>
                </a:cubicBezTo>
                <a:lnTo>
                  <a:pt x="695499" y="1376257"/>
                </a:lnTo>
                <a:lnTo>
                  <a:pt x="695499" y="1281484"/>
                </a:lnTo>
                <a:lnTo>
                  <a:pt x="463968" y="1426641"/>
                </a:lnTo>
                <a:cubicBezTo>
                  <a:pt x="454371" y="1432639"/>
                  <a:pt x="443574" y="1432639"/>
                  <a:pt x="433977" y="1429040"/>
                </a:cubicBezTo>
                <a:cubicBezTo>
                  <a:pt x="424379" y="1424243"/>
                  <a:pt x="417182" y="1415844"/>
                  <a:pt x="414782" y="1406247"/>
                </a:cubicBezTo>
                <a:lnTo>
                  <a:pt x="359599" y="1139926"/>
                </a:lnTo>
                <a:lnTo>
                  <a:pt x="292419" y="1205907"/>
                </a:lnTo>
                <a:lnTo>
                  <a:pt x="338005" y="1414644"/>
                </a:lnTo>
                <a:cubicBezTo>
                  <a:pt x="341605" y="1432639"/>
                  <a:pt x="330807" y="1449434"/>
                  <a:pt x="314012" y="1453033"/>
                </a:cubicBezTo>
                <a:cubicBezTo>
                  <a:pt x="296018" y="1456632"/>
                  <a:pt x="279223" y="1445836"/>
                  <a:pt x="275624" y="1429040"/>
                </a:cubicBezTo>
                <a:lnTo>
                  <a:pt x="238435" y="1259891"/>
                </a:lnTo>
                <a:lnTo>
                  <a:pt x="182051" y="1313875"/>
                </a:lnTo>
                <a:lnTo>
                  <a:pt x="180852" y="1313875"/>
                </a:lnTo>
                <a:lnTo>
                  <a:pt x="215641" y="1475827"/>
                </a:lnTo>
                <a:cubicBezTo>
                  <a:pt x="219241" y="1493822"/>
                  <a:pt x="208444" y="1510616"/>
                  <a:pt x="191649" y="1514215"/>
                </a:cubicBezTo>
                <a:cubicBezTo>
                  <a:pt x="173654" y="1517815"/>
                  <a:pt x="156859" y="1507017"/>
                  <a:pt x="153260" y="1490222"/>
                </a:cubicBezTo>
                <a:lnTo>
                  <a:pt x="126868" y="1366658"/>
                </a:lnTo>
                <a:lnTo>
                  <a:pt x="69285" y="1421843"/>
                </a:lnTo>
                <a:lnTo>
                  <a:pt x="89679" y="1516615"/>
                </a:lnTo>
                <a:cubicBezTo>
                  <a:pt x="93278" y="1534609"/>
                  <a:pt x="82481" y="1551404"/>
                  <a:pt x="65686" y="1555003"/>
                </a:cubicBezTo>
                <a:cubicBezTo>
                  <a:pt x="47691" y="1558601"/>
                  <a:pt x="30896" y="1547805"/>
                  <a:pt x="27298" y="1531010"/>
                </a:cubicBezTo>
                <a:lnTo>
                  <a:pt x="15301" y="1474626"/>
                </a:lnTo>
                <a:lnTo>
                  <a:pt x="0" y="1489588"/>
                </a:lnTo>
                <a:lnTo>
                  <a:pt x="0" y="1379383"/>
                </a:lnTo>
                <a:lnTo>
                  <a:pt x="18900" y="1383453"/>
                </a:lnTo>
                <a:lnTo>
                  <a:pt x="76483" y="1328271"/>
                </a:lnTo>
                <a:lnTo>
                  <a:pt x="0" y="1311567"/>
                </a:lnTo>
                <a:lnTo>
                  <a:pt x="0" y="1246167"/>
                </a:lnTo>
                <a:lnTo>
                  <a:pt x="134066" y="1276686"/>
                </a:lnTo>
                <a:lnTo>
                  <a:pt x="202446" y="1210705"/>
                </a:lnTo>
                <a:lnTo>
                  <a:pt x="20100" y="1171117"/>
                </a:lnTo>
                <a:cubicBezTo>
                  <a:pt x="11702" y="1169317"/>
                  <a:pt x="4804" y="1163919"/>
                  <a:pt x="456" y="1156871"/>
                </a:cubicBezTo>
                <a:lnTo>
                  <a:pt x="0" y="1154342"/>
                </a:lnTo>
                <a:lnTo>
                  <a:pt x="0" y="1128105"/>
                </a:lnTo>
                <a:lnTo>
                  <a:pt x="15301" y="1109934"/>
                </a:lnTo>
                <a:cubicBezTo>
                  <a:pt x="20100" y="1107535"/>
                  <a:pt x="27298" y="1107535"/>
                  <a:pt x="33295" y="1108735"/>
                </a:cubicBezTo>
                <a:lnTo>
                  <a:pt x="258828" y="1157922"/>
                </a:lnTo>
                <a:lnTo>
                  <a:pt x="329608" y="1088342"/>
                </a:lnTo>
                <a:lnTo>
                  <a:pt x="70485" y="1040356"/>
                </a:lnTo>
                <a:cubicBezTo>
                  <a:pt x="59688" y="1037956"/>
                  <a:pt x="51291" y="1030758"/>
                  <a:pt x="47691" y="1021161"/>
                </a:cubicBezTo>
                <a:cubicBezTo>
                  <a:pt x="42893" y="1010365"/>
                  <a:pt x="44093" y="999567"/>
                  <a:pt x="50090" y="991170"/>
                </a:cubicBezTo>
                <a:lnTo>
                  <a:pt x="202446" y="775234"/>
                </a:lnTo>
                <a:lnTo>
                  <a:pt x="102875" y="775234"/>
                </a:lnTo>
                <a:lnTo>
                  <a:pt x="0" y="928105"/>
                </a:lnTo>
                <a:lnTo>
                  <a:pt x="0" y="812582"/>
                </a:lnTo>
                <a:lnTo>
                  <a:pt x="24899" y="775234"/>
                </a:lnTo>
                <a:lnTo>
                  <a:pt x="0" y="774915"/>
                </a:lnTo>
                <a:lnTo>
                  <a:pt x="0" y="709253"/>
                </a:lnTo>
                <a:lnTo>
                  <a:pt x="16500" y="709253"/>
                </a:lnTo>
                <a:lnTo>
                  <a:pt x="0" y="682332"/>
                </a:lnTo>
                <a:lnTo>
                  <a:pt x="0" y="558760"/>
                </a:lnTo>
                <a:lnTo>
                  <a:pt x="92079" y="709253"/>
                </a:lnTo>
                <a:lnTo>
                  <a:pt x="188050" y="709253"/>
                </a:lnTo>
                <a:lnTo>
                  <a:pt x="41694" y="478921"/>
                </a:lnTo>
                <a:cubicBezTo>
                  <a:pt x="36895" y="470525"/>
                  <a:pt x="36895" y="459727"/>
                  <a:pt x="39294" y="450130"/>
                </a:cubicBezTo>
                <a:cubicBezTo>
                  <a:pt x="44093" y="439334"/>
                  <a:pt x="52490" y="433335"/>
                  <a:pt x="62087" y="430936"/>
                </a:cubicBezTo>
                <a:lnTo>
                  <a:pt x="330807" y="372154"/>
                </a:lnTo>
                <a:lnTo>
                  <a:pt x="266026" y="303773"/>
                </a:lnTo>
                <a:lnTo>
                  <a:pt x="57288" y="349360"/>
                </a:lnTo>
                <a:cubicBezTo>
                  <a:pt x="39294" y="352959"/>
                  <a:pt x="22499" y="342162"/>
                  <a:pt x="18900" y="325367"/>
                </a:cubicBezTo>
                <a:cubicBezTo>
                  <a:pt x="15301" y="307373"/>
                  <a:pt x="26098" y="290578"/>
                  <a:pt x="42893" y="286978"/>
                </a:cubicBezTo>
                <a:lnTo>
                  <a:pt x="213242" y="249790"/>
                </a:lnTo>
                <a:lnTo>
                  <a:pt x="159259" y="192207"/>
                </a:lnTo>
                <a:lnTo>
                  <a:pt x="0" y="227598"/>
                </a:lnTo>
                <a:lnTo>
                  <a:pt x="0" y="162165"/>
                </a:lnTo>
                <a:lnTo>
                  <a:pt x="106474" y="139423"/>
                </a:lnTo>
                <a:lnTo>
                  <a:pt x="52490" y="81840"/>
                </a:lnTo>
                <a:lnTo>
                  <a:pt x="0" y="93135"/>
                </a:lnTo>
                <a:lnTo>
                  <a:pt x="0" y="28044"/>
                </a:lnTo>
                <a:lnTo>
                  <a:pt x="906" y="27855"/>
                </a:lnTo>
                <a:lnTo>
                  <a:pt x="0" y="26929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;p11"/>
          <p:cNvSpPr/>
          <p:nvPr/>
        </p:nvSpPr>
        <p:spPr>
          <a:xfrm rot="1218983">
            <a:off x="1725743" y="244371"/>
            <a:ext cx="513088" cy="513088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rgbClr val="86D2FB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>
            <p:ph idx="2" type="pic"/>
          </p:nvPr>
        </p:nvSpPr>
        <p:spPr>
          <a:xfrm>
            <a:off x="5036150" y="0"/>
            <a:ext cx="71558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/>
          <p:nvPr/>
        </p:nvSpPr>
        <p:spPr>
          <a:xfrm>
            <a:off x="559560" y="6075466"/>
            <a:ext cx="2978884" cy="413563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28"/>
          <p:cNvSpPr txBox="1"/>
          <p:nvPr/>
        </p:nvSpPr>
        <p:spPr>
          <a:xfrm>
            <a:off x="559560" y="1104608"/>
            <a:ext cx="516967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Christmas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Templates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8"/>
          <p:cNvSpPr txBox="1"/>
          <p:nvPr/>
        </p:nvSpPr>
        <p:spPr>
          <a:xfrm>
            <a:off x="559560" y="3689931"/>
            <a:ext cx="51696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 Title of Your Presentation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28"/>
          <p:cNvSpPr txBox="1"/>
          <p:nvPr/>
        </p:nvSpPr>
        <p:spPr>
          <a:xfrm>
            <a:off x="897605" y="6075199"/>
            <a:ext cx="26408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GoogleSlides.org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3212984" y="1850643"/>
            <a:ext cx="1368153" cy="1368153"/>
          </a:xfrm>
          <a:prstGeom prst="ellipse">
            <a:avLst/>
          </a:prstGeom>
          <a:solidFill>
            <a:schemeClr val="lt1"/>
          </a:solidFill>
          <a:ln cap="flat" cmpd="sng" w="1270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5399772" y="1850643"/>
            <a:ext cx="1368153" cy="1368153"/>
          </a:xfrm>
          <a:prstGeom prst="ellipse">
            <a:avLst/>
          </a:prstGeom>
          <a:solidFill>
            <a:schemeClr val="lt1"/>
          </a:solidFill>
          <a:ln cap="flat" cmpd="sng" w="1270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7586560" y="1850643"/>
            <a:ext cx="1368153" cy="1368153"/>
          </a:xfrm>
          <a:prstGeom prst="ellipse">
            <a:avLst/>
          </a:prstGeom>
          <a:solidFill>
            <a:schemeClr val="lt1"/>
          </a:solidFill>
          <a:ln cap="flat" cmpd="sng" w="1270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9773351" y="1850643"/>
            <a:ext cx="1368153" cy="1368153"/>
          </a:xfrm>
          <a:prstGeom prst="ellipse">
            <a:avLst/>
          </a:prstGeom>
          <a:solidFill>
            <a:schemeClr val="lt1"/>
          </a:solidFill>
          <a:ln cap="flat" cmpd="sng" w="1270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99" name="Google Shape;399;p37"/>
          <p:cNvGrpSpPr/>
          <p:nvPr/>
        </p:nvGrpSpPr>
        <p:grpSpPr>
          <a:xfrm>
            <a:off x="3053013" y="4029935"/>
            <a:ext cx="1987649" cy="2059831"/>
            <a:chOff x="424111" y="3645025"/>
            <a:chExt cx="1987649" cy="2059831"/>
          </a:xfrm>
        </p:grpSpPr>
        <p:sp>
          <p:nvSpPr>
            <p:cNvPr id="400" name="Google Shape;400;p37"/>
            <p:cNvSpPr/>
            <p:nvPr/>
          </p:nvSpPr>
          <p:spPr>
            <a:xfrm>
              <a:off x="424111" y="3645025"/>
              <a:ext cx="1987649" cy="2059831"/>
            </a:xfrm>
            <a:custGeom>
              <a:rect b="b" l="l" r="r" t="t"/>
              <a:pathLst>
                <a:path extrusionOk="0" h="1656184" w="198022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2" name="Google Shape;402;p37"/>
          <p:cNvGrpSpPr/>
          <p:nvPr/>
        </p:nvGrpSpPr>
        <p:grpSpPr>
          <a:xfrm>
            <a:off x="5234632" y="4029935"/>
            <a:ext cx="1987649" cy="2059831"/>
            <a:chOff x="424111" y="3645025"/>
            <a:chExt cx="1987649" cy="2059831"/>
          </a:xfrm>
        </p:grpSpPr>
        <p:sp>
          <p:nvSpPr>
            <p:cNvPr id="403" name="Google Shape;403;p37"/>
            <p:cNvSpPr/>
            <p:nvPr/>
          </p:nvSpPr>
          <p:spPr>
            <a:xfrm>
              <a:off x="424111" y="3645025"/>
              <a:ext cx="1987649" cy="2059831"/>
            </a:xfrm>
            <a:custGeom>
              <a:rect b="b" l="l" r="r" t="t"/>
              <a:pathLst>
                <a:path extrusionOk="0" h="1656184" w="198022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5" name="Google Shape;405;p37"/>
          <p:cNvGrpSpPr/>
          <p:nvPr/>
        </p:nvGrpSpPr>
        <p:grpSpPr>
          <a:xfrm>
            <a:off x="7416251" y="4029935"/>
            <a:ext cx="1987649" cy="2059831"/>
            <a:chOff x="424111" y="3645025"/>
            <a:chExt cx="1987649" cy="2059831"/>
          </a:xfrm>
        </p:grpSpPr>
        <p:sp>
          <p:nvSpPr>
            <p:cNvPr id="406" name="Google Shape;406;p37"/>
            <p:cNvSpPr/>
            <p:nvPr/>
          </p:nvSpPr>
          <p:spPr>
            <a:xfrm>
              <a:off x="424111" y="3645025"/>
              <a:ext cx="1987649" cy="2059831"/>
            </a:xfrm>
            <a:custGeom>
              <a:rect b="b" l="l" r="r" t="t"/>
              <a:pathLst>
                <a:path extrusionOk="0" h="1656184" w="198022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8" name="Google Shape;408;p37"/>
          <p:cNvGrpSpPr/>
          <p:nvPr/>
        </p:nvGrpSpPr>
        <p:grpSpPr>
          <a:xfrm>
            <a:off x="9597869" y="4029935"/>
            <a:ext cx="1719112" cy="2059831"/>
            <a:chOff x="6961100" y="3645025"/>
            <a:chExt cx="1719112" cy="2059831"/>
          </a:xfrm>
        </p:grpSpPr>
        <p:sp>
          <p:nvSpPr>
            <p:cNvPr id="409" name="Google Shape;409;p37"/>
            <p:cNvSpPr/>
            <p:nvPr/>
          </p:nvSpPr>
          <p:spPr>
            <a:xfrm>
              <a:off x="6961100" y="3645025"/>
              <a:ext cx="1719112" cy="205983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6964975" y="3645025"/>
              <a:ext cx="115441" cy="2059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1" name="Google Shape;411;p37"/>
          <p:cNvSpPr txBox="1"/>
          <p:nvPr/>
        </p:nvSpPr>
        <p:spPr>
          <a:xfrm>
            <a:off x="3056886" y="3496608"/>
            <a:ext cx="16803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5243675" y="3496608"/>
            <a:ext cx="16803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7430464" y="3496608"/>
            <a:ext cx="16803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9617253" y="3496608"/>
            <a:ext cx="16803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5" name="Google Shape;415;p37"/>
          <p:cNvGrpSpPr/>
          <p:nvPr/>
        </p:nvGrpSpPr>
        <p:grpSpPr>
          <a:xfrm>
            <a:off x="3240462" y="4308439"/>
            <a:ext cx="1488581" cy="276999"/>
            <a:chOff x="605046" y="3751515"/>
            <a:chExt cx="1488582" cy="276999"/>
          </a:xfrm>
        </p:grpSpPr>
        <p:grpSp>
          <p:nvGrpSpPr>
            <p:cNvPr id="416" name="Google Shape;41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17" name="Google Shape;41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19" name="Google Shape;419;p37"/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0" name="Google Shape;420;p37"/>
          <p:cNvGrpSpPr/>
          <p:nvPr/>
        </p:nvGrpSpPr>
        <p:grpSpPr>
          <a:xfrm>
            <a:off x="3240462" y="4670821"/>
            <a:ext cx="1488581" cy="461665"/>
            <a:chOff x="605046" y="3750007"/>
            <a:chExt cx="1488582" cy="461665"/>
          </a:xfrm>
        </p:grpSpPr>
        <p:grpSp>
          <p:nvGrpSpPr>
            <p:cNvPr id="421" name="Google Shape;42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22" name="Google Shape;42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24" name="Google Shape;424;p37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25" name="Google Shape;425;p37"/>
          <p:cNvGrpSpPr/>
          <p:nvPr/>
        </p:nvGrpSpPr>
        <p:grpSpPr>
          <a:xfrm>
            <a:off x="3240462" y="5174281"/>
            <a:ext cx="1488581" cy="646331"/>
            <a:chOff x="605046" y="3657674"/>
            <a:chExt cx="1488582" cy="646331"/>
          </a:xfrm>
        </p:grpSpPr>
        <p:grpSp>
          <p:nvGrpSpPr>
            <p:cNvPr id="426" name="Google Shape;42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29" name="Google Shape;429;p37"/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0" name="Google Shape;430;p37"/>
          <p:cNvGrpSpPr/>
          <p:nvPr/>
        </p:nvGrpSpPr>
        <p:grpSpPr>
          <a:xfrm>
            <a:off x="5424289" y="4317963"/>
            <a:ext cx="1488581" cy="276999"/>
            <a:chOff x="605046" y="3751515"/>
            <a:chExt cx="1488582" cy="276999"/>
          </a:xfrm>
        </p:grpSpPr>
        <p:grpSp>
          <p:nvGrpSpPr>
            <p:cNvPr id="431" name="Google Shape;43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32" name="Google Shape;43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34" name="Google Shape;434;p37"/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35" name="Google Shape;435;p37"/>
          <p:cNvGrpSpPr/>
          <p:nvPr/>
        </p:nvGrpSpPr>
        <p:grpSpPr>
          <a:xfrm>
            <a:off x="5424289" y="4680346"/>
            <a:ext cx="1488581" cy="461665"/>
            <a:chOff x="605046" y="3750007"/>
            <a:chExt cx="1488582" cy="461665"/>
          </a:xfrm>
        </p:grpSpPr>
        <p:grpSp>
          <p:nvGrpSpPr>
            <p:cNvPr id="436" name="Google Shape;43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37" name="Google Shape;43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39" name="Google Shape;439;p37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0" name="Google Shape;440;p37"/>
          <p:cNvGrpSpPr/>
          <p:nvPr/>
        </p:nvGrpSpPr>
        <p:grpSpPr>
          <a:xfrm>
            <a:off x="5424289" y="5183806"/>
            <a:ext cx="1488581" cy="646331"/>
            <a:chOff x="605046" y="3657674"/>
            <a:chExt cx="1488582" cy="646331"/>
          </a:xfrm>
        </p:grpSpPr>
        <p:grpSp>
          <p:nvGrpSpPr>
            <p:cNvPr id="441" name="Google Shape;44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42" name="Google Shape;44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44" name="Google Shape;444;p37"/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5" name="Google Shape;445;p37"/>
          <p:cNvGrpSpPr/>
          <p:nvPr/>
        </p:nvGrpSpPr>
        <p:grpSpPr>
          <a:xfrm>
            <a:off x="7608116" y="4327489"/>
            <a:ext cx="1488581" cy="276999"/>
            <a:chOff x="605046" y="3751515"/>
            <a:chExt cx="1488582" cy="276999"/>
          </a:xfrm>
        </p:grpSpPr>
        <p:grpSp>
          <p:nvGrpSpPr>
            <p:cNvPr id="446" name="Google Shape;44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47" name="Google Shape;44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49" name="Google Shape;449;p37"/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0" name="Google Shape;450;p37"/>
          <p:cNvGrpSpPr/>
          <p:nvPr/>
        </p:nvGrpSpPr>
        <p:grpSpPr>
          <a:xfrm>
            <a:off x="7608116" y="4689871"/>
            <a:ext cx="1488581" cy="461665"/>
            <a:chOff x="605046" y="3750007"/>
            <a:chExt cx="1488582" cy="461665"/>
          </a:xfrm>
        </p:grpSpPr>
        <p:grpSp>
          <p:nvGrpSpPr>
            <p:cNvPr id="451" name="Google Shape;45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52" name="Google Shape;45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54" name="Google Shape;454;p37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55" name="Google Shape;455;p37"/>
          <p:cNvGrpSpPr/>
          <p:nvPr/>
        </p:nvGrpSpPr>
        <p:grpSpPr>
          <a:xfrm>
            <a:off x="7608116" y="5193331"/>
            <a:ext cx="1488581" cy="646331"/>
            <a:chOff x="605046" y="3657674"/>
            <a:chExt cx="1488582" cy="646331"/>
          </a:xfrm>
        </p:grpSpPr>
        <p:grpSp>
          <p:nvGrpSpPr>
            <p:cNvPr id="456" name="Google Shape;45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57" name="Google Shape;45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59" name="Google Shape;459;p37"/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0" name="Google Shape;460;p37"/>
          <p:cNvGrpSpPr/>
          <p:nvPr/>
        </p:nvGrpSpPr>
        <p:grpSpPr>
          <a:xfrm>
            <a:off x="9791943" y="4337013"/>
            <a:ext cx="1488581" cy="276999"/>
            <a:chOff x="605046" y="3751515"/>
            <a:chExt cx="1488582" cy="276999"/>
          </a:xfrm>
        </p:grpSpPr>
        <p:grpSp>
          <p:nvGrpSpPr>
            <p:cNvPr id="461" name="Google Shape;46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2" name="Google Shape;46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64" name="Google Shape;464;p37"/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5" name="Google Shape;465;p37"/>
          <p:cNvGrpSpPr/>
          <p:nvPr/>
        </p:nvGrpSpPr>
        <p:grpSpPr>
          <a:xfrm>
            <a:off x="9791943" y="4699396"/>
            <a:ext cx="1488581" cy="461665"/>
            <a:chOff x="605046" y="3750007"/>
            <a:chExt cx="1488582" cy="461665"/>
          </a:xfrm>
        </p:grpSpPr>
        <p:grpSp>
          <p:nvGrpSpPr>
            <p:cNvPr id="466" name="Google Shape;466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67" name="Google Shape;467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69" name="Google Shape;469;p37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70" name="Google Shape;470;p37"/>
          <p:cNvGrpSpPr/>
          <p:nvPr/>
        </p:nvGrpSpPr>
        <p:grpSpPr>
          <a:xfrm>
            <a:off x="9791943" y="5202856"/>
            <a:ext cx="1488581" cy="646331"/>
            <a:chOff x="605046" y="3657674"/>
            <a:chExt cx="1488582" cy="646331"/>
          </a:xfrm>
        </p:grpSpPr>
        <p:grpSp>
          <p:nvGrpSpPr>
            <p:cNvPr id="471" name="Google Shape;471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72" name="Google Shape;472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73" name="Google Shape;473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74" name="Google Shape;474;p37"/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5" name="Google Shape;475;p37"/>
          <p:cNvSpPr/>
          <p:nvPr/>
        </p:nvSpPr>
        <p:spPr>
          <a:xfrm>
            <a:off x="4899285" y="2320691"/>
            <a:ext cx="182339" cy="428055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37"/>
          <p:cNvSpPr/>
          <p:nvPr/>
        </p:nvSpPr>
        <p:spPr>
          <a:xfrm>
            <a:off x="7086073" y="2320690"/>
            <a:ext cx="182339" cy="428055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37"/>
          <p:cNvSpPr/>
          <p:nvPr/>
        </p:nvSpPr>
        <p:spPr>
          <a:xfrm>
            <a:off x="9272862" y="2320689"/>
            <a:ext cx="182339" cy="428055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37"/>
          <p:cNvSpPr/>
          <p:nvPr/>
        </p:nvSpPr>
        <p:spPr>
          <a:xfrm>
            <a:off x="1112760" y="1850643"/>
            <a:ext cx="1368153" cy="1368153"/>
          </a:xfrm>
          <a:prstGeom prst="ellipse">
            <a:avLst/>
          </a:prstGeom>
          <a:solidFill>
            <a:schemeClr val="lt1"/>
          </a:solidFill>
          <a:ln cap="flat" cmpd="sng" w="1270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79" name="Google Shape;479;p37"/>
          <p:cNvGrpSpPr/>
          <p:nvPr/>
        </p:nvGrpSpPr>
        <p:grpSpPr>
          <a:xfrm>
            <a:off x="952789" y="4029935"/>
            <a:ext cx="1987649" cy="2059831"/>
            <a:chOff x="424111" y="3645025"/>
            <a:chExt cx="1987649" cy="2059831"/>
          </a:xfrm>
        </p:grpSpPr>
        <p:sp>
          <p:nvSpPr>
            <p:cNvPr id="480" name="Google Shape;480;p37"/>
            <p:cNvSpPr/>
            <p:nvPr/>
          </p:nvSpPr>
          <p:spPr>
            <a:xfrm>
              <a:off x="424111" y="3645025"/>
              <a:ext cx="1987649" cy="2059831"/>
            </a:xfrm>
            <a:custGeom>
              <a:rect b="b" l="l" r="r" t="t"/>
              <a:pathLst>
                <a:path extrusionOk="0" h="1656184" w="1980220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424111" y="3645025"/>
              <a:ext cx="115441" cy="205983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2" name="Google Shape;482;p37"/>
          <p:cNvSpPr txBox="1"/>
          <p:nvPr/>
        </p:nvSpPr>
        <p:spPr>
          <a:xfrm>
            <a:off x="956662" y="3496608"/>
            <a:ext cx="16803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 Here</a:t>
            </a:r>
            <a:endParaRPr b="1" sz="1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3" name="Google Shape;483;p37"/>
          <p:cNvGrpSpPr/>
          <p:nvPr/>
        </p:nvGrpSpPr>
        <p:grpSpPr>
          <a:xfrm>
            <a:off x="1140238" y="4308439"/>
            <a:ext cx="1488581" cy="276999"/>
            <a:chOff x="605046" y="3751515"/>
            <a:chExt cx="1488582" cy="276999"/>
          </a:xfrm>
        </p:grpSpPr>
        <p:grpSp>
          <p:nvGrpSpPr>
            <p:cNvPr id="484" name="Google Shape;484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85" name="Google Shape;485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86" name="Google Shape;486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87" name="Google Shape;487;p37"/>
            <p:cNvSpPr txBox="1"/>
            <p:nvPr/>
          </p:nvSpPr>
          <p:spPr>
            <a:xfrm>
              <a:off x="832000" y="3751515"/>
              <a:ext cx="12616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88" name="Google Shape;488;p37"/>
          <p:cNvGrpSpPr/>
          <p:nvPr/>
        </p:nvGrpSpPr>
        <p:grpSpPr>
          <a:xfrm>
            <a:off x="1140238" y="4670821"/>
            <a:ext cx="1488581" cy="461665"/>
            <a:chOff x="605046" y="3750007"/>
            <a:chExt cx="1488582" cy="461665"/>
          </a:xfrm>
        </p:grpSpPr>
        <p:grpSp>
          <p:nvGrpSpPr>
            <p:cNvPr id="489" name="Google Shape;489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90" name="Google Shape;490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1" name="Google Shape;491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92" name="Google Shape;492;p37"/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3" name="Google Shape;493;p37"/>
          <p:cNvGrpSpPr/>
          <p:nvPr/>
        </p:nvGrpSpPr>
        <p:grpSpPr>
          <a:xfrm>
            <a:off x="1140238" y="5174281"/>
            <a:ext cx="1488581" cy="646331"/>
            <a:chOff x="605046" y="3657674"/>
            <a:chExt cx="1488582" cy="646331"/>
          </a:xfrm>
        </p:grpSpPr>
        <p:grpSp>
          <p:nvGrpSpPr>
            <p:cNvPr id="494" name="Google Shape;494;p37"/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95" name="Google Shape;495;p37"/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96" name="Google Shape;496;p37"/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97" name="Google Shape;497;p37"/>
            <p:cNvSpPr txBox="1"/>
            <p:nvPr/>
          </p:nvSpPr>
          <p:spPr>
            <a:xfrm>
              <a:off x="832000" y="3657674"/>
              <a:ext cx="12616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8" name="Google Shape;498;p37"/>
          <p:cNvSpPr/>
          <p:nvPr/>
        </p:nvSpPr>
        <p:spPr>
          <a:xfrm>
            <a:off x="2799061" y="2320691"/>
            <a:ext cx="182339" cy="428055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37"/>
          <p:cNvSpPr/>
          <p:nvPr/>
        </p:nvSpPr>
        <p:spPr>
          <a:xfrm>
            <a:off x="3576568" y="2215234"/>
            <a:ext cx="640980" cy="63896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37"/>
          <p:cNvSpPr/>
          <p:nvPr/>
        </p:nvSpPr>
        <p:spPr>
          <a:xfrm>
            <a:off x="5836668" y="2155531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01" name="Google Shape;501;p37"/>
          <p:cNvGrpSpPr/>
          <p:nvPr/>
        </p:nvGrpSpPr>
        <p:grpSpPr>
          <a:xfrm>
            <a:off x="1463973" y="2197436"/>
            <a:ext cx="644177" cy="656762"/>
            <a:chOff x="219471" y="88843"/>
            <a:chExt cx="644177" cy="656762"/>
          </a:xfrm>
        </p:grpSpPr>
        <p:sp>
          <p:nvSpPr>
            <p:cNvPr id="502" name="Google Shape;502;p37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10152358" y="2123514"/>
            <a:ext cx="610134" cy="724750"/>
            <a:chOff x="10117893" y="2005712"/>
            <a:chExt cx="808269" cy="960106"/>
          </a:xfrm>
        </p:grpSpPr>
        <p:sp>
          <p:nvSpPr>
            <p:cNvPr id="509" name="Google Shape;509;p37"/>
            <p:cNvSpPr/>
            <p:nvPr/>
          </p:nvSpPr>
          <p:spPr>
            <a:xfrm>
              <a:off x="10117893" y="2005712"/>
              <a:ext cx="808269" cy="960106"/>
            </a:xfrm>
            <a:custGeom>
              <a:rect b="b" l="l" r="r" t="t"/>
              <a:pathLst>
                <a:path extrusionOk="0" h="960106" w="808269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rgbClr val="73120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11" name="Google Shape;511;p37"/>
          <p:cNvGrpSpPr/>
          <p:nvPr/>
        </p:nvGrpSpPr>
        <p:grpSpPr>
          <a:xfrm>
            <a:off x="8010231" y="2218453"/>
            <a:ext cx="517543" cy="629811"/>
            <a:chOff x="2667896" y="5503354"/>
            <a:chExt cx="834169" cy="1015121"/>
          </a:xfrm>
        </p:grpSpPr>
        <p:grpSp>
          <p:nvGrpSpPr>
            <p:cNvPr id="512" name="Google Shape;512;p37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513" name="Google Shape;513;p37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15" name="Google Shape;515;p37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"/>
          <p:cNvSpPr txBox="1"/>
          <p:nvPr/>
        </p:nvSpPr>
        <p:spPr>
          <a:xfrm>
            <a:off x="7929825" y="3448878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AWESOME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</a:t>
            </a:r>
            <a:endParaRPr b="1" sz="4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38"/>
          <p:cNvSpPr txBox="1"/>
          <p:nvPr/>
        </p:nvSpPr>
        <p:spPr>
          <a:xfrm>
            <a:off x="8489987" y="5896682"/>
            <a:ext cx="3008278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USU AGAM INTEGRE IMPEDIT.</a:t>
            </a:r>
            <a:endParaRPr sz="1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38"/>
          <p:cNvSpPr txBox="1"/>
          <p:nvPr/>
        </p:nvSpPr>
        <p:spPr>
          <a:xfrm>
            <a:off x="8489986" y="5135860"/>
            <a:ext cx="30082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DOLOR SIT AMET, 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38"/>
          <p:cNvSpPr/>
          <p:nvPr/>
        </p:nvSpPr>
        <p:spPr>
          <a:xfrm>
            <a:off x="4432298" y="530431"/>
            <a:ext cx="2980452" cy="1317256"/>
          </a:xfrm>
          <a:custGeom>
            <a:rect b="b" l="l" r="r" t="t"/>
            <a:pathLst>
              <a:path extrusionOk="0" h="1317256" w="2980452">
                <a:moveTo>
                  <a:pt x="2607594" y="1051320"/>
                </a:moveTo>
                <a:cubicBezTo>
                  <a:pt x="2522096" y="1061611"/>
                  <a:pt x="2443726" y="1082192"/>
                  <a:pt x="2368520" y="1115441"/>
                </a:cubicBezTo>
                <a:cubicBezTo>
                  <a:pt x="2337646" y="1129691"/>
                  <a:pt x="2312314" y="1152648"/>
                  <a:pt x="2291731" y="1180356"/>
                </a:cubicBezTo>
                <a:cubicBezTo>
                  <a:pt x="2270357" y="1208855"/>
                  <a:pt x="2252942" y="1241312"/>
                  <a:pt x="2273525" y="1273768"/>
                </a:cubicBezTo>
                <a:cubicBezTo>
                  <a:pt x="2295690" y="1308601"/>
                  <a:pt x="2333687" y="1300684"/>
                  <a:pt x="2365353" y="1288018"/>
                </a:cubicBezTo>
                <a:cubicBezTo>
                  <a:pt x="2476974" y="1242104"/>
                  <a:pt x="2544263" y="1149482"/>
                  <a:pt x="2607594" y="1051320"/>
                </a:cubicBezTo>
                <a:close/>
                <a:moveTo>
                  <a:pt x="1818334" y="565849"/>
                </a:moveTo>
                <a:cubicBezTo>
                  <a:pt x="1811803" y="567828"/>
                  <a:pt x="1805668" y="571984"/>
                  <a:pt x="1800127" y="576338"/>
                </a:cubicBezTo>
                <a:cubicBezTo>
                  <a:pt x="1751045" y="615919"/>
                  <a:pt x="1713838" y="665792"/>
                  <a:pt x="1682965" y="719623"/>
                </a:cubicBezTo>
                <a:cubicBezTo>
                  <a:pt x="1676632" y="729915"/>
                  <a:pt x="1670298" y="743373"/>
                  <a:pt x="1693257" y="745749"/>
                </a:cubicBezTo>
                <a:cubicBezTo>
                  <a:pt x="1747878" y="748915"/>
                  <a:pt x="1845249" y="660251"/>
                  <a:pt x="1848416" y="602462"/>
                </a:cubicBezTo>
                <a:cubicBezTo>
                  <a:pt x="1849208" y="589796"/>
                  <a:pt x="1850792" y="576338"/>
                  <a:pt x="1838916" y="568421"/>
                </a:cubicBezTo>
                <a:cubicBezTo>
                  <a:pt x="1831792" y="564067"/>
                  <a:pt x="1824865" y="563870"/>
                  <a:pt x="1818334" y="565849"/>
                </a:cubicBezTo>
                <a:close/>
                <a:moveTo>
                  <a:pt x="2330422" y="429886"/>
                </a:moveTo>
                <a:cubicBezTo>
                  <a:pt x="2336657" y="432459"/>
                  <a:pt x="2342000" y="437407"/>
                  <a:pt x="2346355" y="444136"/>
                </a:cubicBezTo>
                <a:cubicBezTo>
                  <a:pt x="2363771" y="471050"/>
                  <a:pt x="2358228" y="498758"/>
                  <a:pt x="2343188" y="524881"/>
                </a:cubicBezTo>
                <a:cubicBezTo>
                  <a:pt x="2334479" y="539923"/>
                  <a:pt x="2324188" y="554173"/>
                  <a:pt x="2312314" y="571589"/>
                </a:cubicBezTo>
                <a:cubicBezTo>
                  <a:pt x="2341604" y="583463"/>
                  <a:pt x="2367728" y="577922"/>
                  <a:pt x="2393853" y="577922"/>
                </a:cubicBezTo>
                <a:cubicBezTo>
                  <a:pt x="2457184" y="578712"/>
                  <a:pt x="2463516" y="587421"/>
                  <a:pt x="2436601" y="646793"/>
                </a:cubicBezTo>
                <a:cubicBezTo>
                  <a:pt x="2412060" y="702209"/>
                  <a:pt x="2383562" y="756040"/>
                  <a:pt x="2361395" y="812246"/>
                </a:cubicBezTo>
                <a:cubicBezTo>
                  <a:pt x="2349521" y="843120"/>
                  <a:pt x="2319439" y="889034"/>
                  <a:pt x="2357436" y="908033"/>
                </a:cubicBezTo>
                <a:cubicBezTo>
                  <a:pt x="2397810" y="928616"/>
                  <a:pt x="2419977" y="877951"/>
                  <a:pt x="2437393" y="847077"/>
                </a:cubicBezTo>
                <a:cubicBezTo>
                  <a:pt x="2482515" y="767914"/>
                  <a:pt x="2526055" y="687959"/>
                  <a:pt x="2564846" y="605628"/>
                </a:cubicBezTo>
                <a:cubicBezTo>
                  <a:pt x="2589386" y="553381"/>
                  <a:pt x="2624218" y="539131"/>
                  <a:pt x="2684382" y="552589"/>
                </a:cubicBezTo>
                <a:cubicBezTo>
                  <a:pt x="2630551" y="625419"/>
                  <a:pt x="2598885" y="702999"/>
                  <a:pt x="2561678" y="777413"/>
                </a:cubicBezTo>
                <a:cubicBezTo>
                  <a:pt x="2549804" y="801162"/>
                  <a:pt x="2540305" y="826496"/>
                  <a:pt x="2531596" y="851827"/>
                </a:cubicBezTo>
                <a:cubicBezTo>
                  <a:pt x="2523681" y="874784"/>
                  <a:pt x="2520514" y="900908"/>
                  <a:pt x="2544263" y="915158"/>
                </a:cubicBezTo>
                <a:cubicBezTo>
                  <a:pt x="2568803" y="930990"/>
                  <a:pt x="2588593" y="911199"/>
                  <a:pt x="2604427" y="894575"/>
                </a:cubicBezTo>
                <a:cubicBezTo>
                  <a:pt x="2684382" y="807495"/>
                  <a:pt x="2738213" y="705375"/>
                  <a:pt x="2790461" y="600879"/>
                </a:cubicBezTo>
                <a:cubicBezTo>
                  <a:pt x="2812627" y="554963"/>
                  <a:pt x="2844292" y="539131"/>
                  <a:pt x="2896541" y="554173"/>
                </a:cubicBezTo>
                <a:cubicBezTo>
                  <a:pt x="2822919" y="666584"/>
                  <a:pt x="2795211" y="794829"/>
                  <a:pt x="2750087" y="915950"/>
                </a:cubicBezTo>
                <a:cubicBezTo>
                  <a:pt x="2744546" y="928616"/>
                  <a:pt x="2734255" y="944448"/>
                  <a:pt x="2747713" y="955531"/>
                </a:cubicBezTo>
                <a:cubicBezTo>
                  <a:pt x="2761170" y="966615"/>
                  <a:pt x="2774628" y="954739"/>
                  <a:pt x="2787294" y="948406"/>
                </a:cubicBezTo>
                <a:cubicBezTo>
                  <a:pt x="2850625" y="916742"/>
                  <a:pt x="2895749" y="867659"/>
                  <a:pt x="2928205" y="805913"/>
                </a:cubicBezTo>
                <a:cubicBezTo>
                  <a:pt x="2942455" y="778205"/>
                  <a:pt x="2958287" y="751290"/>
                  <a:pt x="2980452" y="725166"/>
                </a:cubicBezTo>
                <a:cubicBezTo>
                  <a:pt x="2951954" y="820953"/>
                  <a:pt x="2909998" y="912783"/>
                  <a:pt x="2815794" y="957906"/>
                </a:cubicBezTo>
                <a:cubicBezTo>
                  <a:pt x="2739796" y="994322"/>
                  <a:pt x="2684382" y="1042611"/>
                  <a:pt x="2642425" y="1114651"/>
                </a:cubicBezTo>
                <a:cubicBezTo>
                  <a:pt x="2601261" y="1185896"/>
                  <a:pt x="2545846" y="1247645"/>
                  <a:pt x="2470641" y="1287226"/>
                </a:cubicBezTo>
                <a:cubicBezTo>
                  <a:pt x="2423143" y="1311767"/>
                  <a:pt x="2373270" y="1321267"/>
                  <a:pt x="2320231" y="1315726"/>
                </a:cubicBezTo>
                <a:cubicBezTo>
                  <a:pt x="2245817" y="1307809"/>
                  <a:pt x="2215735" y="1254770"/>
                  <a:pt x="2246607" y="1185896"/>
                </a:cubicBezTo>
                <a:cubicBezTo>
                  <a:pt x="2268774" y="1136816"/>
                  <a:pt x="2308356" y="1104359"/>
                  <a:pt x="2356646" y="1081402"/>
                </a:cubicBezTo>
                <a:cubicBezTo>
                  <a:pt x="2427892" y="1047362"/>
                  <a:pt x="2504680" y="1028361"/>
                  <a:pt x="2581470" y="1013321"/>
                </a:cubicBezTo>
                <a:cubicBezTo>
                  <a:pt x="2632925" y="1002238"/>
                  <a:pt x="2663007" y="976114"/>
                  <a:pt x="2678840" y="927033"/>
                </a:cubicBezTo>
                <a:cubicBezTo>
                  <a:pt x="2693089" y="883493"/>
                  <a:pt x="2710506" y="841536"/>
                  <a:pt x="2726338" y="798788"/>
                </a:cubicBezTo>
                <a:cubicBezTo>
                  <a:pt x="2722379" y="796414"/>
                  <a:pt x="2718423" y="794829"/>
                  <a:pt x="2714464" y="792455"/>
                </a:cubicBezTo>
                <a:cubicBezTo>
                  <a:pt x="2703381" y="809079"/>
                  <a:pt x="2691507" y="825704"/>
                  <a:pt x="2679632" y="842328"/>
                </a:cubicBezTo>
                <a:cubicBezTo>
                  <a:pt x="2659049" y="871618"/>
                  <a:pt x="2637676" y="900118"/>
                  <a:pt x="2608386" y="921491"/>
                </a:cubicBezTo>
                <a:cubicBezTo>
                  <a:pt x="2537138" y="972155"/>
                  <a:pt x="2477766" y="947614"/>
                  <a:pt x="2457974" y="856578"/>
                </a:cubicBezTo>
                <a:cubicBezTo>
                  <a:pt x="2437393" y="877951"/>
                  <a:pt x="2419185" y="899326"/>
                  <a:pt x="2398602" y="918324"/>
                </a:cubicBezTo>
                <a:cubicBezTo>
                  <a:pt x="2372478" y="942073"/>
                  <a:pt x="2342396" y="961864"/>
                  <a:pt x="2306772" y="939699"/>
                </a:cubicBezTo>
                <a:cubicBezTo>
                  <a:pt x="2272733" y="919116"/>
                  <a:pt x="2264024" y="884284"/>
                  <a:pt x="2271149" y="846286"/>
                </a:cubicBezTo>
                <a:cubicBezTo>
                  <a:pt x="2282232" y="786913"/>
                  <a:pt x="2316273" y="737832"/>
                  <a:pt x="2343979" y="686375"/>
                </a:cubicBezTo>
                <a:cubicBezTo>
                  <a:pt x="2352688" y="669751"/>
                  <a:pt x="2367728" y="652334"/>
                  <a:pt x="2352688" y="632544"/>
                </a:cubicBezTo>
                <a:cubicBezTo>
                  <a:pt x="2338438" y="614337"/>
                  <a:pt x="2316273" y="611963"/>
                  <a:pt x="2294898" y="610379"/>
                </a:cubicBezTo>
                <a:cubicBezTo>
                  <a:pt x="2269566" y="608794"/>
                  <a:pt x="2263232" y="627795"/>
                  <a:pt x="2254524" y="646001"/>
                </a:cubicBezTo>
                <a:cubicBezTo>
                  <a:pt x="2227609" y="704583"/>
                  <a:pt x="2202277" y="763955"/>
                  <a:pt x="2172986" y="820953"/>
                </a:cubicBezTo>
                <a:cubicBezTo>
                  <a:pt x="2151612" y="862911"/>
                  <a:pt x="2122322" y="899326"/>
                  <a:pt x="2085115" y="927824"/>
                </a:cubicBezTo>
                <a:cubicBezTo>
                  <a:pt x="2062158" y="946032"/>
                  <a:pt x="2036033" y="957906"/>
                  <a:pt x="2005951" y="942865"/>
                </a:cubicBezTo>
                <a:cubicBezTo>
                  <a:pt x="1974287" y="927033"/>
                  <a:pt x="1965578" y="899326"/>
                  <a:pt x="1965578" y="866869"/>
                </a:cubicBezTo>
                <a:cubicBezTo>
                  <a:pt x="1964787" y="826496"/>
                  <a:pt x="1982994" y="790871"/>
                  <a:pt x="2000410" y="756040"/>
                </a:cubicBezTo>
                <a:cubicBezTo>
                  <a:pt x="2010702" y="737040"/>
                  <a:pt x="2022575" y="718833"/>
                  <a:pt x="2032076" y="699833"/>
                </a:cubicBezTo>
                <a:cubicBezTo>
                  <a:pt x="2045532" y="672127"/>
                  <a:pt x="2071658" y="641253"/>
                  <a:pt x="2025742" y="619086"/>
                </a:cubicBezTo>
                <a:cubicBezTo>
                  <a:pt x="1983786" y="599295"/>
                  <a:pt x="1959245" y="614337"/>
                  <a:pt x="1944204" y="657085"/>
                </a:cubicBezTo>
                <a:cubicBezTo>
                  <a:pt x="1922038" y="718041"/>
                  <a:pt x="1895122" y="776621"/>
                  <a:pt x="1862666" y="832036"/>
                </a:cubicBezTo>
                <a:cubicBezTo>
                  <a:pt x="1838916" y="873202"/>
                  <a:pt x="1810418" y="909617"/>
                  <a:pt x="1768461" y="932574"/>
                </a:cubicBezTo>
                <a:cubicBezTo>
                  <a:pt x="1718588" y="959490"/>
                  <a:pt x="1665549" y="966615"/>
                  <a:pt x="1617259" y="930200"/>
                </a:cubicBezTo>
                <a:cubicBezTo>
                  <a:pt x="1571344" y="896159"/>
                  <a:pt x="1565804" y="847077"/>
                  <a:pt x="1578469" y="794829"/>
                </a:cubicBezTo>
                <a:cubicBezTo>
                  <a:pt x="1599052" y="706958"/>
                  <a:pt x="1642592" y="632544"/>
                  <a:pt x="1713838" y="576338"/>
                </a:cubicBezTo>
                <a:cubicBezTo>
                  <a:pt x="1723339" y="569213"/>
                  <a:pt x="1733630" y="562088"/>
                  <a:pt x="1744712" y="555755"/>
                </a:cubicBezTo>
                <a:cubicBezTo>
                  <a:pt x="1796169" y="527257"/>
                  <a:pt x="1853166" y="525673"/>
                  <a:pt x="1872957" y="558131"/>
                </a:cubicBezTo>
                <a:cubicBezTo>
                  <a:pt x="1901455" y="604838"/>
                  <a:pt x="1872957" y="643627"/>
                  <a:pt x="1844457" y="678460"/>
                </a:cubicBezTo>
                <a:cubicBezTo>
                  <a:pt x="1808834" y="723582"/>
                  <a:pt x="1758962" y="746539"/>
                  <a:pt x="1704338" y="761581"/>
                </a:cubicBezTo>
                <a:cubicBezTo>
                  <a:pt x="1648133" y="777413"/>
                  <a:pt x="1621217" y="852619"/>
                  <a:pt x="1654466" y="902492"/>
                </a:cubicBezTo>
                <a:cubicBezTo>
                  <a:pt x="1673464" y="930990"/>
                  <a:pt x="1700382" y="934156"/>
                  <a:pt x="1730464" y="923867"/>
                </a:cubicBezTo>
                <a:cubicBezTo>
                  <a:pt x="1782711" y="905658"/>
                  <a:pt x="1815167" y="866077"/>
                  <a:pt x="1842083" y="820953"/>
                </a:cubicBezTo>
                <a:cubicBezTo>
                  <a:pt x="1905413" y="715667"/>
                  <a:pt x="1946579" y="602462"/>
                  <a:pt x="1973495" y="482925"/>
                </a:cubicBezTo>
                <a:cubicBezTo>
                  <a:pt x="1979827" y="456010"/>
                  <a:pt x="1982202" y="417220"/>
                  <a:pt x="2023367" y="432260"/>
                </a:cubicBezTo>
                <a:cubicBezTo>
                  <a:pt x="2058992" y="444926"/>
                  <a:pt x="2050283" y="478967"/>
                  <a:pt x="2046324" y="510633"/>
                </a:cubicBezTo>
                <a:cubicBezTo>
                  <a:pt x="2043950" y="535172"/>
                  <a:pt x="1995660" y="548630"/>
                  <a:pt x="2024159" y="573964"/>
                </a:cubicBezTo>
                <a:cubicBezTo>
                  <a:pt x="2038409" y="586629"/>
                  <a:pt x="2072448" y="577130"/>
                  <a:pt x="2096989" y="577922"/>
                </a:cubicBezTo>
                <a:cubicBezTo>
                  <a:pt x="2148446" y="578712"/>
                  <a:pt x="2157153" y="590588"/>
                  <a:pt x="2134988" y="640461"/>
                </a:cubicBezTo>
                <a:cubicBezTo>
                  <a:pt x="2108073" y="700625"/>
                  <a:pt x="2077199" y="759207"/>
                  <a:pt x="2051867" y="820161"/>
                </a:cubicBezTo>
                <a:cubicBezTo>
                  <a:pt x="2039992" y="848661"/>
                  <a:pt x="2020201" y="889826"/>
                  <a:pt x="2054241" y="907242"/>
                </a:cubicBezTo>
                <a:cubicBezTo>
                  <a:pt x="2089864" y="925449"/>
                  <a:pt x="2107281" y="880327"/>
                  <a:pt x="2123905" y="855786"/>
                </a:cubicBezTo>
                <a:cubicBezTo>
                  <a:pt x="2198319" y="744957"/>
                  <a:pt x="2245025" y="622252"/>
                  <a:pt x="2275107" y="492425"/>
                </a:cubicBezTo>
                <a:cubicBezTo>
                  <a:pt x="2280648" y="468675"/>
                  <a:pt x="2280648" y="440968"/>
                  <a:pt x="2309148" y="429886"/>
                </a:cubicBezTo>
                <a:cubicBezTo>
                  <a:pt x="2317064" y="427115"/>
                  <a:pt x="2324188" y="427313"/>
                  <a:pt x="2330422" y="429886"/>
                </a:cubicBezTo>
                <a:close/>
                <a:moveTo>
                  <a:pt x="596051" y="27"/>
                </a:moveTo>
                <a:cubicBezTo>
                  <a:pt x="723504" y="-1556"/>
                  <a:pt x="793960" y="67316"/>
                  <a:pt x="798709" y="196353"/>
                </a:cubicBezTo>
                <a:cubicBezTo>
                  <a:pt x="801875" y="291348"/>
                  <a:pt x="776543" y="380012"/>
                  <a:pt x="746461" y="467883"/>
                </a:cubicBezTo>
                <a:cubicBezTo>
                  <a:pt x="741711" y="480549"/>
                  <a:pt x="731420" y="493215"/>
                  <a:pt x="742503" y="513006"/>
                </a:cubicBezTo>
                <a:cubicBezTo>
                  <a:pt x="778126" y="457592"/>
                  <a:pt x="810584" y="402177"/>
                  <a:pt x="846999" y="350722"/>
                </a:cubicBezTo>
                <a:cubicBezTo>
                  <a:pt x="879456" y="304015"/>
                  <a:pt x="914288" y="258891"/>
                  <a:pt x="950703" y="214560"/>
                </a:cubicBezTo>
                <a:cubicBezTo>
                  <a:pt x="983160" y="174978"/>
                  <a:pt x="1025907" y="148855"/>
                  <a:pt x="1074990" y="134605"/>
                </a:cubicBezTo>
                <a:cubicBezTo>
                  <a:pt x="1154153" y="111648"/>
                  <a:pt x="1204817" y="148063"/>
                  <a:pt x="1207192" y="231184"/>
                </a:cubicBezTo>
                <a:cubicBezTo>
                  <a:pt x="1210358" y="333305"/>
                  <a:pt x="1179484" y="428300"/>
                  <a:pt x="1151778" y="524881"/>
                </a:cubicBezTo>
                <a:cubicBezTo>
                  <a:pt x="1139903" y="567629"/>
                  <a:pt x="1124863" y="609585"/>
                  <a:pt x="1119320" y="657875"/>
                </a:cubicBezTo>
                <a:cubicBezTo>
                  <a:pt x="1129611" y="643625"/>
                  <a:pt x="1140695" y="629377"/>
                  <a:pt x="1150986" y="615127"/>
                </a:cubicBezTo>
                <a:cubicBezTo>
                  <a:pt x="1225400" y="508257"/>
                  <a:pt x="1303771" y="403761"/>
                  <a:pt x="1390060" y="306390"/>
                </a:cubicBezTo>
                <a:cubicBezTo>
                  <a:pt x="1440725" y="250184"/>
                  <a:pt x="1496139" y="200310"/>
                  <a:pt x="1567386" y="171812"/>
                </a:cubicBezTo>
                <a:cubicBezTo>
                  <a:pt x="1598259" y="159146"/>
                  <a:pt x="1630717" y="150437"/>
                  <a:pt x="1658425" y="173394"/>
                </a:cubicBezTo>
                <a:cubicBezTo>
                  <a:pt x="1686131" y="196353"/>
                  <a:pt x="1686923" y="228809"/>
                  <a:pt x="1682172" y="262058"/>
                </a:cubicBezTo>
                <a:cubicBezTo>
                  <a:pt x="1673465" y="317473"/>
                  <a:pt x="1649716" y="367346"/>
                  <a:pt x="1625174" y="417219"/>
                </a:cubicBezTo>
                <a:cubicBezTo>
                  <a:pt x="1562636" y="542297"/>
                  <a:pt x="1508013" y="669751"/>
                  <a:pt x="1473974" y="805911"/>
                </a:cubicBezTo>
                <a:cubicBezTo>
                  <a:pt x="1462890" y="849451"/>
                  <a:pt x="1458140" y="893783"/>
                  <a:pt x="1460516" y="938905"/>
                </a:cubicBezTo>
                <a:cubicBezTo>
                  <a:pt x="1465265" y="1023610"/>
                  <a:pt x="1492180" y="1053693"/>
                  <a:pt x="1574511" y="1066358"/>
                </a:cubicBezTo>
                <a:cubicBezTo>
                  <a:pt x="1582427" y="1067942"/>
                  <a:pt x="1592718" y="1064776"/>
                  <a:pt x="1598259" y="1074275"/>
                </a:cubicBezTo>
                <a:cubicBezTo>
                  <a:pt x="1522262" y="1105149"/>
                  <a:pt x="1416976" y="1045777"/>
                  <a:pt x="1393227" y="958696"/>
                </a:cubicBezTo>
                <a:cubicBezTo>
                  <a:pt x="1375811" y="893783"/>
                  <a:pt x="1388476" y="831243"/>
                  <a:pt x="1405893" y="768704"/>
                </a:cubicBezTo>
                <a:cubicBezTo>
                  <a:pt x="1443100" y="635710"/>
                  <a:pt x="1507222" y="513006"/>
                  <a:pt x="1561844" y="387137"/>
                </a:cubicBezTo>
                <a:cubicBezTo>
                  <a:pt x="1577678" y="350722"/>
                  <a:pt x="1594302" y="315097"/>
                  <a:pt x="1599051" y="275516"/>
                </a:cubicBezTo>
                <a:cubicBezTo>
                  <a:pt x="1601427" y="256517"/>
                  <a:pt x="1603801" y="235142"/>
                  <a:pt x="1583219" y="222476"/>
                </a:cubicBezTo>
                <a:cubicBezTo>
                  <a:pt x="1565010" y="212185"/>
                  <a:pt x="1548386" y="219310"/>
                  <a:pt x="1532554" y="228017"/>
                </a:cubicBezTo>
                <a:cubicBezTo>
                  <a:pt x="1483473" y="254933"/>
                  <a:pt x="1443100" y="292932"/>
                  <a:pt x="1405893" y="334097"/>
                </a:cubicBezTo>
                <a:cubicBezTo>
                  <a:pt x="1245983" y="509839"/>
                  <a:pt x="1124863" y="711706"/>
                  <a:pt x="1013242" y="919906"/>
                </a:cubicBezTo>
                <a:cubicBezTo>
                  <a:pt x="1004534" y="935739"/>
                  <a:pt x="997409" y="952363"/>
                  <a:pt x="986326" y="965821"/>
                </a:cubicBezTo>
                <a:cubicBezTo>
                  <a:pt x="968119" y="989570"/>
                  <a:pt x="942786" y="1000653"/>
                  <a:pt x="915870" y="983237"/>
                </a:cubicBezTo>
                <a:cubicBezTo>
                  <a:pt x="887372" y="965030"/>
                  <a:pt x="906371" y="942072"/>
                  <a:pt x="917455" y="922281"/>
                </a:cubicBezTo>
                <a:cubicBezTo>
                  <a:pt x="1029074" y="721998"/>
                  <a:pt x="1106654" y="510631"/>
                  <a:pt x="1132778" y="281849"/>
                </a:cubicBezTo>
                <a:cubicBezTo>
                  <a:pt x="1137528" y="239893"/>
                  <a:pt x="1153361" y="190018"/>
                  <a:pt x="1105072" y="166271"/>
                </a:cubicBezTo>
                <a:cubicBezTo>
                  <a:pt x="1056782" y="142522"/>
                  <a:pt x="1019575" y="177353"/>
                  <a:pt x="989492" y="211393"/>
                </a:cubicBezTo>
                <a:cubicBezTo>
                  <a:pt x="867582" y="350722"/>
                  <a:pt x="768627" y="505090"/>
                  <a:pt x="687088" y="670541"/>
                </a:cubicBezTo>
                <a:cubicBezTo>
                  <a:pt x="641965" y="761579"/>
                  <a:pt x="601592" y="855784"/>
                  <a:pt x="559634" y="948406"/>
                </a:cubicBezTo>
                <a:cubicBezTo>
                  <a:pt x="546177" y="977696"/>
                  <a:pt x="535095" y="1007778"/>
                  <a:pt x="505013" y="1025985"/>
                </a:cubicBezTo>
                <a:cubicBezTo>
                  <a:pt x="470972" y="1029151"/>
                  <a:pt x="435349" y="1029943"/>
                  <a:pt x="454348" y="975320"/>
                </a:cubicBezTo>
                <a:cubicBezTo>
                  <a:pt x="584176" y="747329"/>
                  <a:pt x="680755" y="505881"/>
                  <a:pt x="729045" y="247018"/>
                </a:cubicBezTo>
                <a:cubicBezTo>
                  <a:pt x="742503" y="175770"/>
                  <a:pt x="745669" y="95023"/>
                  <a:pt x="675214" y="45941"/>
                </a:cubicBezTo>
                <a:cubicBezTo>
                  <a:pt x="606342" y="-2348"/>
                  <a:pt x="533511" y="25360"/>
                  <a:pt x="466222" y="57816"/>
                </a:cubicBezTo>
                <a:cubicBezTo>
                  <a:pt x="285729" y="144896"/>
                  <a:pt x="146402" y="271557"/>
                  <a:pt x="82280" y="467883"/>
                </a:cubicBezTo>
                <a:cubicBezTo>
                  <a:pt x="67238" y="514590"/>
                  <a:pt x="64071" y="562879"/>
                  <a:pt x="68030" y="611169"/>
                </a:cubicBezTo>
                <a:cubicBezTo>
                  <a:pt x="74363" y="685583"/>
                  <a:pt x="102862" y="745747"/>
                  <a:pt x="176484" y="775829"/>
                </a:cubicBezTo>
                <a:cubicBezTo>
                  <a:pt x="249314" y="805119"/>
                  <a:pt x="314229" y="785328"/>
                  <a:pt x="371227" y="738622"/>
                </a:cubicBezTo>
                <a:cubicBezTo>
                  <a:pt x="426640" y="693498"/>
                  <a:pt x="461473" y="632544"/>
                  <a:pt x="478889" y="563671"/>
                </a:cubicBezTo>
                <a:cubicBezTo>
                  <a:pt x="495513" y="494799"/>
                  <a:pt x="468598" y="459175"/>
                  <a:pt x="397350" y="452050"/>
                </a:cubicBezTo>
                <a:cubicBezTo>
                  <a:pt x="388641" y="451259"/>
                  <a:pt x="379142" y="452050"/>
                  <a:pt x="373601" y="443342"/>
                </a:cubicBezTo>
                <a:cubicBezTo>
                  <a:pt x="440890" y="406135"/>
                  <a:pt x="508179" y="437009"/>
                  <a:pt x="518471" y="511423"/>
                </a:cubicBezTo>
                <a:cubicBezTo>
                  <a:pt x="531928" y="603252"/>
                  <a:pt x="482056" y="667375"/>
                  <a:pt x="423474" y="727539"/>
                </a:cubicBezTo>
                <a:cubicBezTo>
                  <a:pt x="416349" y="735456"/>
                  <a:pt x="406850" y="740996"/>
                  <a:pt x="398142" y="747329"/>
                </a:cubicBezTo>
                <a:cubicBezTo>
                  <a:pt x="289688" y="825702"/>
                  <a:pt x="196275" y="836785"/>
                  <a:pt x="110778" y="781370"/>
                </a:cubicBezTo>
                <a:cubicBezTo>
                  <a:pt x="19741" y="722790"/>
                  <a:pt x="-16676" y="623043"/>
                  <a:pt x="7074" y="497966"/>
                </a:cubicBezTo>
                <a:cubicBezTo>
                  <a:pt x="51406" y="259683"/>
                  <a:pt x="354602" y="3193"/>
                  <a:pt x="596051" y="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38"/>
          <p:cNvSpPr/>
          <p:nvPr/>
        </p:nvSpPr>
        <p:spPr>
          <a:xfrm>
            <a:off x="5624266" y="1702398"/>
            <a:ext cx="3576967" cy="1050879"/>
          </a:xfrm>
          <a:custGeom>
            <a:rect b="b" l="l" r="r" t="t"/>
            <a:pathLst>
              <a:path extrusionOk="0" h="1050879" w="3576967">
                <a:moveTo>
                  <a:pt x="1713459" y="851799"/>
                </a:moveTo>
                <a:cubicBezTo>
                  <a:pt x="1706334" y="850217"/>
                  <a:pt x="1702376" y="864465"/>
                  <a:pt x="1703958" y="873174"/>
                </a:cubicBezTo>
                <a:cubicBezTo>
                  <a:pt x="1707917" y="898505"/>
                  <a:pt x="1720584" y="913547"/>
                  <a:pt x="1759374" y="908005"/>
                </a:cubicBezTo>
                <a:cubicBezTo>
                  <a:pt x="1737208" y="887424"/>
                  <a:pt x="1741957" y="858132"/>
                  <a:pt x="1713459" y="851799"/>
                </a:cubicBezTo>
                <a:close/>
                <a:moveTo>
                  <a:pt x="3253979" y="839925"/>
                </a:moveTo>
                <a:cubicBezTo>
                  <a:pt x="3238147" y="882673"/>
                  <a:pt x="3246064" y="905630"/>
                  <a:pt x="3297519" y="915922"/>
                </a:cubicBezTo>
                <a:cubicBezTo>
                  <a:pt x="3282479" y="884255"/>
                  <a:pt x="3275354" y="861298"/>
                  <a:pt x="3253979" y="839925"/>
                </a:cubicBezTo>
                <a:close/>
                <a:moveTo>
                  <a:pt x="3356101" y="589768"/>
                </a:moveTo>
                <a:cubicBezTo>
                  <a:pt x="3324435" y="668140"/>
                  <a:pt x="3243688" y="730679"/>
                  <a:pt x="3284853" y="831216"/>
                </a:cubicBezTo>
                <a:cubicBezTo>
                  <a:pt x="3295145" y="855757"/>
                  <a:pt x="3295145" y="890590"/>
                  <a:pt x="3327601" y="890590"/>
                </a:cubicBezTo>
                <a:cubicBezTo>
                  <a:pt x="3358475" y="890590"/>
                  <a:pt x="3366391" y="857340"/>
                  <a:pt x="3372725" y="832008"/>
                </a:cubicBezTo>
                <a:cubicBezTo>
                  <a:pt x="3392516" y="750469"/>
                  <a:pt x="3371141" y="671307"/>
                  <a:pt x="3356101" y="589768"/>
                </a:cubicBezTo>
                <a:close/>
                <a:moveTo>
                  <a:pt x="1812413" y="588185"/>
                </a:moveTo>
                <a:cubicBezTo>
                  <a:pt x="1794997" y="620642"/>
                  <a:pt x="1781540" y="657057"/>
                  <a:pt x="1760166" y="686347"/>
                </a:cubicBezTo>
                <a:cubicBezTo>
                  <a:pt x="1721375" y="739388"/>
                  <a:pt x="1732458" y="793219"/>
                  <a:pt x="1748290" y="847841"/>
                </a:cubicBezTo>
                <a:cubicBezTo>
                  <a:pt x="1754625" y="868423"/>
                  <a:pt x="1763332" y="892172"/>
                  <a:pt x="1788664" y="892172"/>
                </a:cubicBezTo>
                <a:cubicBezTo>
                  <a:pt x="1811622" y="892172"/>
                  <a:pt x="1819538" y="870007"/>
                  <a:pt x="1826663" y="851799"/>
                </a:cubicBezTo>
                <a:cubicBezTo>
                  <a:pt x="1832204" y="837549"/>
                  <a:pt x="1836954" y="821717"/>
                  <a:pt x="1838536" y="805885"/>
                </a:cubicBezTo>
                <a:cubicBezTo>
                  <a:pt x="1846453" y="733055"/>
                  <a:pt x="1829037" y="661807"/>
                  <a:pt x="1812413" y="588185"/>
                </a:cubicBezTo>
                <a:close/>
                <a:moveTo>
                  <a:pt x="2173300" y="519214"/>
                </a:moveTo>
                <a:cubicBezTo>
                  <a:pt x="2167264" y="522281"/>
                  <a:pt x="2162316" y="528021"/>
                  <a:pt x="2159149" y="535146"/>
                </a:cubicBezTo>
                <a:cubicBezTo>
                  <a:pt x="2144900" y="565228"/>
                  <a:pt x="2128275" y="593726"/>
                  <a:pt x="2122734" y="638058"/>
                </a:cubicBezTo>
                <a:cubicBezTo>
                  <a:pt x="2157565" y="609558"/>
                  <a:pt x="2175774" y="581852"/>
                  <a:pt x="2193980" y="554145"/>
                </a:cubicBezTo>
                <a:cubicBezTo>
                  <a:pt x="2201105" y="543061"/>
                  <a:pt x="2215355" y="528812"/>
                  <a:pt x="2193980" y="519312"/>
                </a:cubicBezTo>
                <a:cubicBezTo>
                  <a:pt x="2186460" y="515750"/>
                  <a:pt x="2179336" y="516146"/>
                  <a:pt x="2173300" y="519214"/>
                </a:cubicBezTo>
                <a:close/>
                <a:moveTo>
                  <a:pt x="1661211" y="397399"/>
                </a:moveTo>
                <a:cubicBezTo>
                  <a:pt x="1685752" y="395817"/>
                  <a:pt x="1703958" y="407691"/>
                  <a:pt x="1703168" y="433814"/>
                </a:cubicBezTo>
                <a:cubicBezTo>
                  <a:pt x="1703958" y="467063"/>
                  <a:pt x="1681793" y="482897"/>
                  <a:pt x="1654878" y="489230"/>
                </a:cubicBezTo>
                <a:cubicBezTo>
                  <a:pt x="1624796" y="487646"/>
                  <a:pt x="1608963" y="473398"/>
                  <a:pt x="1610546" y="448856"/>
                </a:cubicBezTo>
                <a:cubicBezTo>
                  <a:pt x="1612130" y="419566"/>
                  <a:pt x="1630337" y="399775"/>
                  <a:pt x="1661211" y="397399"/>
                </a:cubicBezTo>
                <a:close/>
                <a:moveTo>
                  <a:pt x="2300852" y="283406"/>
                </a:moveTo>
                <a:cubicBezTo>
                  <a:pt x="2285811" y="278655"/>
                  <a:pt x="2279478" y="293696"/>
                  <a:pt x="2272353" y="303197"/>
                </a:cubicBezTo>
                <a:cubicBezTo>
                  <a:pt x="2240688" y="345152"/>
                  <a:pt x="2221688" y="392651"/>
                  <a:pt x="2200313" y="440149"/>
                </a:cubicBezTo>
                <a:cubicBezTo>
                  <a:pt x="2193980" y="453607"/>
                  <a:pt x="2179732" y="471023"/>
                  <a:pt x="2202689" y="481315"/>
                </a:cubicBezTo>
                <a:cubicBezTo>
                  <a:pt x="2219314" y="489230"/>
                  <a:pt x="2235146" y="482105"/>
                  <a:pt x="2244645" y="467065"/>
                </a:cubicBezTo>
                <a:cubicBezTo>
                  <a:pt x="2274727" y="420359"/>
                  <a:pt x="2298476" y="370486"/>
                  <a:pt x="2311142" y="316654"/>
                </a:cubicBezTo>
                <a:cubicBezTo>
                  <a:pt x="2310352" y="303987"/>
                  <a:pt x="2316685" y="288155"/>
                  <a:pt x="2300852" y="283406"/>
                </a:cubicBezTo>
                <a:close/>
                <a:moveTo>
                  <a:pt x="647919" y="67289"/>
                </a:moveTo>
                <a:cubicBezTo>
                  <a:pt x="453969" y="56998"/>
                  <a:pt x="324139" y="164660"/>
                  <a:pt x="216479" y="310322"/>
                </a:cubicBezTo>
                <a:cubicBezTo>
                  <a:pt x="198270" y="334069"/>
                  <a:pt x="210936" y="353861"/>
                  <a:pt x="222020" y="374442"/>
                </a:cubicBezTo>
                <a:cubicBezTo>
                  <a:pt x="290891" y="497147"/>
                  <a:pt x="401720" y="539895"/>
                  <a:pt x="556089" y="540687"/>
                </a:cubicBezTo>
                <a:cubicBezTo>
                  <a:pt x="646335" y="542269"/>
                  <a:pt x="723915" y="516938"/>
                  <a:pt x="788038" y="457566"/>
                </a:cubicBezTo>
                <a:cubicBezTo>
                  <a:pt x="865618" y="385526"/>
                  <a:pt x="896491" y="284988"/>
                  <a:pt x="861660" y="201075"/>
                </a:cubicBezTo>
                <a:cubicBezTo>
                  <a:pt x="822869" y="107662"/>
                  <a:pt x="742124" y="72039"/>
                  <a:pt x="647919" y="67289"/>
                </a:cubicBezTo>
                <a:close/>
                <a:moveTo>
                  <a:pt x="144439" y="0"/>
                </a:moveTo>
                <a:cubicBezTo>
                  <a:pt x="167396" y="11083"/>
                  <a:pt x="158689" y="26915"/>
                  <a:pt x="158689" y="39581"/>
                </a:cubicBezTo>
                <a:cubicBezTo>
                  <a:pt x="160271" y="72830"/>
                  <a:pt x="157897" y="106870"/>
                  <a:pt x="160271" y="140911"/>
                </a:cubicBezTo>
                <a:cubicBezTo>
                  <a:pt x="161855" y="164660"/>
                  <a:pt x="155522" y="199493"/>
                  <a:pt x="178480" y="208992"/>
                </a:cubicBezTo>
                <a:cubicBezTo>
                  <a:pt x="199854" y="217699"/>
                  <a:pt x="213311" y="184451"/>
                  <a:pt x="229144" y="169411"/>
                </a:cubicBezTo>
                <a:cubicBezTo>
                  <a:pt x="370055" y="36415"/>
                  <a:pt x="536298" y="-7917"/>
                  <a:pt x="723915" y="32456"/>
                </a:cubicBezTo>
                <a:cubicBezTo>
                  <a:pt x="823661" y="53039"/>
                  <a:pt x="900449" y="106078"/>
                  <a:pt x="924198" y="210574"/>
                </a:cubicBezTo>
                <a:cubicBezTo>
                  <a:pt x="947948" y="319029"/>
                  <a:pt x="904408" y="407693"/>
                  <a:pt x="824453" y="478148"/>
                </a:cubicBezTo>
                <a:cubicBezTo>
                  <a:pt x="662959" y="622226"/>
                  <a:pt x="318599" y="600851"/>
                  <a:pt x="202229" y="410067"/>
                </a:cubicBezTo>
                <a:cubicBezTo>
                  <a:pt x="182438" y="376819"/>
                  <a:pt x="166604" y="378401"/>
                  <a:pt x="152356" y="413234"/>
                </a:cubicBezTo>
                <a:cubicBezTo>
                  <a:pt x="104066" y="530396"/>
                  <a:pt x="71609" y="649932"/>
                  <a:pt x="83483" y="778177"/>
                </a:cubicBezTo>
                <a:cubicBezTo>
                  <a:pt x="96149" y="913547"/>
                  <a:pt x="187979" y="999835"/>
                  <a:pt x="336015" y="1006168"/>
                </a:cubicBezTo>
                <a:cubicBezTo>
                  <a:pt x="550548" y="1015667"/>
                  <a:pt x="718375" y="940463"/>
                  <a:pt x="815746" y="736221"/>
                </a:cubicBezTo>
                <a:cubicBezTo>
                  <a:pt x="886201" y="588185"/>
                  <a:pt x="962990" y="443316"/>
                  <a:pt x="1038194" y="296864"/>
                </a:cubicBezTo>
                <a:cubicBezTo>
                  <a:pt x="1053236" y="269156"/>
                  <a:pt x="1067486" y="239074"/>
                  <a:pt x="1099150" y="224824"/>
                </a:cubicBezTo>
                <a:cubicBezTo>
                  <a:pt x="1115774" y="217699"/>
                  <a:pt x="1136357" y="214533"/>
                  <a:pt x="1149815" y="227991"/>
                </a:cubicBezTo>
                <a:cubicBezTo>
                  <a:pt x="1165647" y="243823"/>
                  <a:pt x="1147440" y="258073"/>
                  <a:pt x="1139524" y="269948"/>
                </a:cubicBezTo>
                <a:cubicBezTo>
                  <a:pt x="1061943" y="390276"/>
                  <a:pt x="998612" y="518520"/>
                  <a:pt x="931323" y="644391"/>
                </a:cubicBezTo>
                <a:cubicBezTo>
                  <a:pt x="921824" y="662599"/>
                  <a:pt x="913117" y="682390"/>
                  <a:pt x="911533" y="707722"/>
                </a:cubicBezTo>
                <a:cubicBezTo>
                  <a:pt x="931323" y="689515"/>
                  <a:pt x="950324" y="670515"/>
                  <a:pt x="970905" y="653098"/>
                </a:cubicBezTo>
                <a:cubicBezTo>
                  <a:pt x="1019987" y="610350"/>
                  <a:pt x="1074609" y="576310"/>
                  <a:pt x="1135565" y="554145"/>
                </a:cubicBezTo>
                <a:cubicBezTo>
                  <a:pt x="1146648" y="550186"/>
                  <a:pt x="1160898" y="543061"/>
                  <a:pt x="1170398" y="554145"/>
                </a:cubicBezTo>
                <a:cubicBezTo>
                  <a:pt x="1180689" y="566019"/>
                  <a:pt x="1168814" y="577894"/>
                  <a:pt x="1163273" y="588185"/>
                </a:cubicBezTo>
                <a:cubicBezTo>
                  <a:pt x="1135565" y="644391"/>
                  <a:pt x="1105483" y="699805"/>
                  <a:pt x="1079359" y="756012"/>
                </a:cubicBezTo>
                <a:cubicBezTo>
                  <a:pt x="1065902" y="784510"/>
                  <a:pt x="1056402" y="815384"/>
                  <a:pt x="1046903" y="846258"/>
                </a:cubicBezTo>
                <a:cubicBezTo>
                  <a:pt x="1040570" y="866841"/>
                  <a:pt x="1035027" y="892172"/>
                  <a:pt x="1059569" y="903256"/>
                </a:cubicBezTo>
                <a:cubicBezTo>
                  <a:pt x="1082526" y="914339"/>
                  <a:pt x="1099942" y="895339"/>
                  <a:pt x="1113400" y="878715"/>
                </a:cubicBezTo>
                <a:cubicBezTo>
                  <a:pt x="1128440" y="861298"/>
                  <a:pt x="1141898" y="842300"/>
                  <a:pt x="1154565" y="822509"/>
                </a:cubicBezTo>
                <a:cubicBezTo>
                  <a:pt x="1223437" y="714054"/>
                  <a:pt x="1271727" y="597685"/>
                  <a:pt x="1299433" y="472606"/>
                </a:cubicBezTo>
                <a:cubicBezTo>
                  <a:pt x="1304976" y="449649"/>
                  <a:pt x="1301809" y="419567"/>
                  <a:pt x="1332682" y="410859"/>
                </a:cubicBezTo>
                <a:cubicBezTo>
                  <a:pt x="1347724" y="406901"/>
                  <a:pt x="1361181" y="414026"/>
                  <a:pt x="1369097" y="427484"/>
                </a:cubicBezTo>
                <a:cubicBezTo>
                  <a:pt x="1386513" y="455190"/>
                  <a:pt x="1380972" y="482105"/>
                  <a:pt x="1365932" y="508230"/>
                </a:cubicBezTo>
                <a:cubicBezTo>
                  <a:pt x="1358015" y="521688"/>
                  <a:pt x="1348516" y="534354"/>
                  <a:pt x="1336640" y="551770"/>
                </a:cubicBezTo>
                <a:cubicBezTo>
                  <a:pt x="1368306" y="565228"/>
                  <a:pt x="1398388" y="560478"/>
                  <a:pt x="1427678" y="558894"/>
                </a:cubicBezTo>
                <a:cubicBezTo>
                  <a:pt x="1472010" y="556519"/>
                  <a:pt x="1483094" y="576310"/>
                  <a:pt x="1465677" y="614309"/>
                </a:cubicBezTo>
                <a:cubicBezTo>
                  <a:pt x="1437970" y="676057"/>
                  <a:pt x="1406304" y="736221"/>
                  <a:pt x="1380972" y="798760"/>
                </a:cubicBezTo>
                <a:cubicBezTo>
                  <a:pt x="1369097" y="828050"/>
                  <a:pt x="1341391" y="870799"/>
                  <a:pt x="1379388" y="889798"/>
                </a:cubicBezTo>
                <a:cubicBezTo>
                  <a:pt x="1416595" y="908797"/>
                  <a:pt x="1435595" y="862090"/>
                  <a:pt x="1453802" y="835967"/>
                </a:cubicBezTo>
                <a:cubicBezTo>
                  <a:pt x="1509217" y="754428"/>
                  <a:pt x="1550383" y="664974"/>
                  <a:pt x="1570964" y="568395"/>
                </a:cubicBezTo>
                <a:cubicBezTo>
                  <a:pt x="1579673" y="524063"/>
                  <a:pt x="1608171" y="536729"/>
                  <a:pt x="1631128" y="539895"/>
                </a:cubicBezTo>
                <a:cubicBezTo>
                  <a:pt x="1661210" y="543853"/>
                  <a:pt x="1654086" y="566019"/>
                  <a:pt x="1646170" y="585019"/>
                </a:cubicBezTo>
                <a:cubicBezTo>
                  <a:pt x="1618463" y="650724"/>
                  <a:pt x="1590755" y="716431"/>
                  <a:pt x="1563049" y="782136"/>
                </a:cubicBezTo>
                <a:cubicBezTo>
                  <a:pt x="1558298" y="793219"/>
                  <a:pt x="1552757" y="805093"/>
                  <a:pt x="1549591" y="816968"/>
                </a:cubicBezTo>
                <a:cubicBezTo>
                  <a:pt x="1542466" y="845466"/>
                  <a:pt x="1521883" y="881089"/>
                  <a:pt x="1560672" y="896923"/>
                </a:cubicBezTo>
                <a:cubicBezTo>
                  <a:pt x="1598671" y="912755"/>
                  <a:pt x="1624795" y="882673"/>
                  <a:pt x="1641420" y="851799"/>
                </a:cubicBezTo>
                <a:cubicBezTo>
                  <a:pt x="1698417" y="748095"/>
                  <a:pt x="1763332" y="648349"/>
                  <a:pt x="1813205" y="539895"/>
                </a:cubicBezTo>
                <a:cubicBezTo>
                  <a:pt x="1845661" y="470231"/>
                  <a:pt x="1889993" y="455982"/>
                  <a:pt x="1948575" y="487648"/>
                </a:cubicBezTo>
                <a:cubicBezTo>
                  <a:pt x="1916117" y="495563"/>
                  <a:pt x="1881286" y="490022"/>
                  <a:pt x="1868620" y="524855"/>
                </a:cubicBezTo>
                <a:cubicBezTo>
                  <a:pt x="1854370" y="563644"/>
                  <a:pt x="1856745" y="601643"/>
                  <a:pt x="1872577" y="639640"/>
                </a:cubicBezTo>
                <a:cubicBezTo>
                  <a:pt x="1882076" y="663390"/>
                  <a:pt x="1891577" y="686347"/>
                  <a:pt x="1901077" y="709306"/>
                </a:cubicBezTo>
                <a:cubicBezTo>
                  <a:pt x="1932741" y="784510"/>
                  <a:pt x="1898702" y="843884"/>
                  <a:pt x="1845661" y="903256"/>
                </a:cubicBezTo>
                <a:cubicBezTo>
                  <a:pt x="1884452" y="913547"/>
                  <a:pt x="1905825" y="895339"/>
                  <a:pt x="1924034" y="875548"/>
                </a:cubicBezTo>
                <a:cubicBezTo>
                  <a:pt x="1969156" y="828050"/>
                  <a:pt x="1999240" y="771844"/>
                  <a:pt x="2021405" y="710888"/>
                </a:cubicBezTo>
                <a:cubicBezTo>
                  <a:pt x="2037237" y="668932"/>
                  <a:pt x="2050695" y="626183"/>
                  <a:pt x="2064945" y="584227"/>
                </a:cubicBezTo>
                <a:cubicBezTo>
                  <a:pt x="2076819" y="548604"/>
                  <a:pt x="2108485" y="506646"/>
                  <a:pt x="2033279" y="509813"/>
                </a:cubicBezTo>
                <a:cubicBezTo>
                  <a:pt x="2036445" y="499522"/>
                  <a:pt x="2037237" y="493189"/>
                  <a:pt x="2038029" y="493189"/>
                </a:cubicBezTo>
                <a:cubicBezTo>
                  <a:pt x="2105318" y="494773"/>
                  <a:pt x="2125109" y="444108"/>
                  <a:pt x="2148858" y="395817"/>
                </a:cubicBezTo>
                <a:cubicBezTo>
                  <a:pt x="2172607" y="347527"/>
                  <a:pt x="2197939" y="299238"/>
                  <a:pt x="2235938" y="261239"/>
                </a:cubicBezTo>
                <a:cubicBezTo>
                  <a:pt x="2257313" y="240656"/>
                  <a:pt x="2283436" y="216117"/>
                  <a:pt x="2315893" y="234324"/>
                </a:cubicBezTo>
                <a:cubicBezTo>
                  <a:pt x="2350725" y="254114"/>
                  <a:pt x="2346767" y="288947"/>
                  <a:pt x="2335683" y="320611"/>
                </a:cubicBezTo>
                <a:cubicBezTo>
                  <a:pt x="2323018" y="355444"/>
                  <a:pt x="2308768" y="390276"/>
                  <a:pt x="2292935" y="424317"/>
                </a:cubicBezTo>
                <a:cubicBezTo>
                  <a:pt x="2277103" y="455982"/>
                  <a:pt x="2260479" y="485272"/>
                  <a:pt x="2315101" y="491606"/>
                </a:cubicBezTo>
                <a:cubicBezTo>
                  <a:pt x="2312726" y="499522"/>
                  <a:pt x="2311934" y="505854"/>
                  <a:pt x="2311142" y="505854"/>
                </a:cubicBezTo>
                <a:cubicBezTo>
                  <a:pt x="2251770" y="507438"/>
                  <a:pt x="2221688" y="547020"/>
                  <a:pt x="2193980" y="592144"/>
                </a:cubicBezTo>
                <a:cubicBezTo>
                  <a:pt x="2179732" y="615101"/>
                  <a:pt x="2163108" y="637266"/>
                  <a:pt x="2142525" y="653890"/>
                </a:cubicBezTo>
                <a:cubicBezTo>
                  <a:pt x="2083151" y="701389"/>
                  <a:pt x="2077611" y="769470"/>
                  <a:pt x="2065737" y="835967"/>
                </a:cubicBezTo>
                <a:cubicBezTo>
                  <a:pt x="2062570" y="857340"/>
                  <a:pt x="2063361" y="879507"/>
                  <a:pt x="2086320" y="892172"/>
                </a:cubicBezTo>
                <a:cubicBezTo>
                  <a:pt x="2108485" y="904048"/>
                  <a:pt x="2128275" y="892172"/>
                  <a:pt x="2144900" y="878715"/>
                </a:cubicBezTo>
                <a:cubicBezTo>
                  <a:pt x="2197148" y="835967"/>
                  <a:pt x="2226438" y="775803"/>
                  <a:pt x="2258103" y="718013"/>
                </a:cubicBezTo>
                <a:cubicBezTo>
                  <a:pt x="2282644" y="673681"/>
                  <a:pt x="2304809" y="629349"/>
                  <a:pt x="2329350" y="585809"/>
                </a:cubicBezTo>
                <a:cubicBezTo>
                  <a:pt x="2338850" y="568395"/>
                  <a:pt x="2350725" y="551770"/>
                  <a:pt x="2369724" y="543853"/>
                </a:cubicBezTo>
                <a:cubicBezTo>
                  <a:pt x="2386348" y="536729"/>
                  <a:pt x="2406931" y="531978"/>
                  <a:pt x="2420389" y="544645"/>
                </a:cubicBezTo>
                <a:cubicBezTo>
                  <a:pt x="2437805" y="562062"/>
                  <a:pt x="2414848" y="573143"/>
                  <a:pt x="2406931" y="584227"/>
                </a:cubicBezTo>
                <a:cubicBezTo>
                  <a:pt x="2382390" y="622226"/>
                  <a:pt x="2357058" y="660223"/>
                  <a:pt x="2345975" y="706930"/>
                </a:cubicBezTo>
                <a:cubicBezTo>
                  <a:pt x="2383182" y="674473"/>
                  <a:pt x="2419597" y="641225"/>
                  <a:pt x="2456804" y="608768"/>
                </a:cubicBezTo>
                <a:cubicBezTo>
                  <a:pt x="2466303" y="600851"/>
                  <a:pt x="2475012" y="591352"/>
                  <a:pt x="2485302" y="584227"/>
                </a:cubicBezTo>
                <a:cubicBezTo>
                  <a:pt x="2514593" y="564436"/>
                  <a:pt x="2544675" y="530396"/>
                  <a:pt x="2580298" y="556519"/>
                </a:cubicBezTo>
                <a:cubicBezTo>
                  <a:pt x="2619089" y="585809"/>
                  <a:pt x="2578714" y="616683"/>
                  <a:pt x="2569217" y="646765"/>
                </a:cubicBezTo>
                <a:cubicBezTo>
                  <a:pt x="2562882" y="666556"/>
                  <a:pt x="2545467" y="681598"/>
                  <a:pt x="2544675" y="711680"/>
                </a:cubicBezTo>
                <a:cubicBezTo>
                  <a:pt x="2572381" y="687139"/>
                  <a:pt x="2595340" y="664974"/>
                  <a:pt x="2619089" y="645183"/>
                </a:cubicBezTo>
                <a:cubicBezTo>
                  <a:pt x="2661837" y="609558"/>
                  <a:pt x="2708544" y="579476"/>
                  <a:pt x="2759999" y="558103"/>
                </a:cubicBezTo>
                <a:cubicBezTo>
                  <a:pt x="2773458" y="552561"/>
                  <a:pt x="2788498" y="543853"/>
                  <a:pt x="2800372" y="554145"/>
                </a:cubicBezTo>
                <a:cubicBezTo>
                  <a:pt x="2816998" y="569185"/>
                  <a:pt x="2800372" y="584227"/>
                  <a:pt x="2793249" y="596893"/>
                </a:cubicBezTo>
                <a:cubicBezTo>
                  <a:pt x="2752874" y="672889"/>
                  <a:pt x="2711710" y="748095"/>
                  <a:pt x="2687169" y="830426"/>
                </a:cubicBezTo>
                <a:cubicBezTo>
                  <a:pt x="2680044" y="852591"/>
                  <a:pt x="2665794" y="882673"/>
                  <a:pt x="2695086" y="897715"/>
                </a:cubicBezTo>
                <a:cubicBezTo>
                  <a:pt x="2722001" y="911171"/>
                  <a:pt x="2741000" y="886632"/>
                  <a:pt x="2758416" y="869215"/>
                </a:cubicBezTo>
                <a:cubicBezTo>
                  <a:pt x="2799582" y="828050"/>
                  <a:pt x="2820955" y="775011"/>
                  <a:pt x="2844704" y="722763"/>
                </a:cubicBezTo>
                <a:cubicBezTo>
                  <a:pt x="2886661" y="630141"/>
                  <a:pt x="2943659" y="552561"/>
                  <a:pt x="3047363" y="522479"/>
                </a:cubicBezTo>
                <a:cubicBezTo>
                  <a:pt x="3086153" y="511397"/>
                  <a:pt x="3125734" y="509813"/>
                  <a:pt x="3162149" y="529604"/>
                </a:cubicBezTo>
                <a:cubicBezTo>
                  <a:pt x="3179565" y="539103"/>
                  <a:pt x="3197773" y="550978"/>
                  <a:pt x="3195399" y="579476"/>
                </a:cubicBezTo>
                <a:cubicBezTo>
                  <a:pt x="3109110" y="532770"/>
                  <a:pt x="3079820" y="538313"/>
                  <a:pt x="3010156" y="611935"/>
                </a:cubicBezTo>
                <a:cubicBezTo>
                  <a:pt x="2953951" y="671307"/>
                  <a:pt x="2908035" y="737012"/>
                  <a:pt x="2882703" y="814592"/>
                </a:cubicBezTo>
                <a:cubicBezTo>
                  <a:pt x="2873996" y="840716"/>
                  <a:pt x="2862120" y="874756"/>
                  <a:pt x="2894577" y="892172"/>
                </a:cubicBezTo>
                <a:cubicBezTo>
                  <a:pt x="2922285" y="907214"/>
                  <a:pt x="2945241" y="883465"/>
                  <a:pt x="2964240" y="865257"/>
                </a:cubicBezTo>
                <a:cubicBezTo>
                  <a:pt x="3021239" y="811426"/>
                  <a:pt x="3054488" y="741762"/>
                  <a:pt x="3091695" y="674473"/>
                </a:cubicBezTo>
                <a:cubicBezTo>
                  <a:pt x="3106735" y="645973"/>
                  <a:pt x="3121777" y="615891"/>
                  <a:pt x="3159775" y="612725"/>
                </a:cubicBezTo>
                <a:cubicBezTo>
                  <a:pt x="3172440" y="611142"/>
                  <a:pt x="3186690" y="609558"/>
                  <a:pt x="3195399" y="619850"/>
                </a:cubicBezTo>
                <a:cubicBezTo>
                  <a:pt x="3206481" y="632517"/>
                  <a:pt x="3194607" y="643599"/>
                  <a:pt x="3189065" y="653890"/>
                </a:cubicBezTo>
                <a:cubicBezTo>
                  <a:pt x="3160567" y="705347"/>
                  <a:pt x="3129693" y="756012"/>
                  <a:pt x="3114652" y="813800"/>
                </a:cubicBezTo>
                <a:cubicBezTo>
                  <a:pt x="3109902" y="832008"/>
                  <a:pt x="3106735" y="852591"/>
                  <a:pt x="3106735" y="871590"/>
                </a:cubicBezTo>
                <a:cubicBezTo>
                  <a:pt x="3106735" y="896131"/>
                  <a:pt x="3121777" y="904048"/>
                  <a:pt x="3142358" y="891380"/>
                </a:cubicBezTo>
                <a:cubicBezTo>
                  <a:pt x="3155026" y="882673"/>
                  <a:pt x="3169274" y="871590"/>
                  <a:pt x="3176399" y="858132"/>
                </a:cubicBezTo>
                <a:cubicBezTo>
                  <a:pt x="3223105" y="766303"/>
                  <a:pt x="3291186" y="687139"/>
                  <a:pt x="3327601" y="589768"/>
                </a:cubicBezTo>
                <a:cubicBezTo>
                  <a:pt x="3340267" y="554937"/>
                  <a:pt x="3359267" y="521688"/>
                  <a:pt x="3386973" y="495563"/>
                </a:cubicBezTo>
                <a:cubicBezTo>
                  <a:pt x="3415473" y="469439"/>
                  <a:pt x="3445555" y="459940"/>
                  <a:pt x="3487513" y="483689"/>
                </a:cubicBezTo>
                <a:cubicBezTo>
                  <a:pt x="3405973" y="502688"/>
                  <a:pt x="3381433" y="548604"/>
                  <a:pt x="3406765" y="623016"/>
                </a:cubicBezTo>
                <a:cubicBezTo>
                  <a:pt x="3412307" y="639640"/>
                  <a:pt x="3420223" y="655474"/>
                  <a:pt x="3427347" y="672099"/>
                </a:cubicBezTo>
                <a:cubicBezTo>
                  <a:pt x="3469304" y="771052"/>
                  <a:pt x="3466928" y="785302"/>
                  <a:pt x="3388557" y="909589"/>
                </a:cubicBezTo>
                <a:cubicBezTo>
                  <a:pt x="3447137" y="907214"/>
                  <a:pt x="3477219" y="871590"/>
                  <a:pt x="3502553" y="829634"/>
                </a:cubicBezTo>
                <a:cubicBezTo>
                  <a:pt x="3527094" y="790052"/>
                  <a:pt x="3549259" y="748887"/>
                  <a:pt x="3576967" y="708514"/>
                </a:cubicBezTo>
                <a:cubicBezTo>
                  <a:pt x="3572216" y="765511"/>
                  <a:pt x="3537385" y="809051"/>
                  <a:pt x="3511260" y="856550"/>
                </a:cubicBezTo>
                <a:cubicBezTo>
                  <a:pt x="3481178" y="890590"/>
                  <a:pt x="3448721" y="919880"/>
                  <a:pt x="3402015" y="929379"/>
                </a:cubicBezTo>
                <a:cubicBezTo>
                  <a:pt x="3375099" y="949962"/>
                  <a:pt x="3346600" y="952337"/>
                  <a:pt x="3317310" y="934130"/>
                </a:cubicBezTo>
                <a:cubicBezTo>
                  <a:pt x="3295937" y="933338"/>
                  <a:pt x="3275354" y="933338"/>
                  <a:pt x="3253979" y="932546"/>
                </a:cubicBezTo>
                <a:cubicBezTo>
                  <a:pt x="3217564" y="941255"/>
                  <a:pt x="3195399" y="892964"/>
                  <a:pt x="3157400" y="909589"/>
                </a:cubicBezTo>
                <a:cubicBezTo>
                  <a:pt x="3137609" y="922255"/>
                  <a:pt x="3117027" y="931754"/>
                  <a:pt x="3093277" y="934130"/>
                </a:cubicBezTo>
                <a:cubicBezTo>
                  <a:pt x="3041030" y="915922"/>
                  <a:pt x="3037862" y="870007"/>
                  <a:pt x="3037072" y="809051"/>
                </a:cubicBezTo>
                <a:cubicBezTo>
                  <a:pt x="3012531" y="838341"/>
                  <a:pt x="2995906" y="858132"/>
                  <a:pt x="2979282" y="877132"/>
                </a:cubicBezTo>
                <a:cubicBezTo>
                  <a:pt x="2908827" y="955503"/>
                  <a:pt x="2856580" y="948378"/>
                  <a:pt x="2809873" y="848633"/>
                </a:cubicBezTo>
                <a:cubicBezTo>
                  <a:pt x="2788498" y="867631"/>
                  <a:pt x="2769500" y="887424"/>
                  <a:pt x="2748125" y="904838"/>
                </a:cubicBezTo>
                <a:cubicBezTo>
                  <a:pt x="2715669" y="930963"/>
                  <a:pt x="2678462" y="945212"/>
                  <a:pt x="2639670" y="920672"/>
                </a:cubicBezTo>
                <a:cubicBezTo>
                  <a:pt x="2602463" y="896923"/>
                  <a:pt x="2603256" y="858924"/>
                  <a:pt x="2611964" y="820135"/>
                </a:cubicBezTo>
                <a:cubicBezTo>
                  <a:pt x="2623838" y="768678"/>
                  <a:pt x="2651546" y="725138"/>
                  <a:pt x="2678462" y="680806"/>
                </a:cubicBezTo>
                <a:cubicBezTo>
                  <a:pt x="2686378" y="668932"/>
                  <a:pt x="2695878" y="653890"/>
                  <a:pt x="2684794" y="641225"/>
                </a:cubicBezTo>
                <a:cubicBezTo>
                  <a:pt x="2669753" y="624600"/>
                  <a:pt x="2653920" y="638850"/>
                  <a:pt x="2642047" y="647557"/>
                </a:cubicBezTo>
                <a:cubicBezTo>
                  <a:pt x="2560508" y="711680"/>
                  <a:pt x="2501928" y="794009"/>
                  <a:pt x="2452845" y="884255"/>
                </a:cubicBezTo>
                <a:cubicBezTo>
                  <a:pt x="2445720" y="898505"/>
                  <a:pt x="2444930" y="925421"/>
                  <a:pt x="2421181" y="919880"/>
                </a:cubicBezTo>
                <a:cubicBezTo>
                  <a:pt x="2395847" y="913547"/>
                  <a:pt x="2395847" y="887424"/>
                  <a:pt x="2399014" y="866049"/>
                </a:cubicBezTo>
                <a:cubicBezTo>
                  <a:pt x="2406931" y="810634"/>
                  <a:pt x="2435429" y="762345"/>
                  <a:pt x="2456012" y="710888"/>
                </a:cubicBezTo>
                <a:cubicBezTo>
                  <a:pt x="2461552" y="695848"/>
                  <a:pt x="2469469" y="680806"/>
                  <a:pt x="2473428" y="665766"/>
                </a:cubicBezTo>
                <a:cubicBezTo>
                  <a:pt x="2475802" y="658641"/>
                  <a:pt x="2475802" y="645973"/>
                  <a:pt x="2471053" y="641225"/>
                </a:cubicBezTo>
                <a:cubicBezTo>
                  <a:pt x="2462345" y="631725"/>
                  <a:pt x="2450471" y="638850"/>
                  <a:pt x="2442554" y="645183"/>
                </a:cubicBezTo>
                <a:cubicBezTo>
                  <a:pt x="2406139" y="672099"/>
                  <a:pt x="2375265" y="703763"/>
                  <a:pt x="2347559" y="739388"/>
                </a:cubicBezTo>
                <a:cubicBezTo>
                  <a:pt x="2310352" y="786886"/>
                  <a:pt x="2277103" y="838341"/>
                  <a:pt x="2247812" y="891380"/>
                </a:cubicBezTo>
                <a:cubicBezTo>
                  <a:pt x="2223272" y="936504"/>
                  <a:pt x="2211397" y="938087"/>
                  <a:pt x="2164690" y="910381"/>
                </a:cubicBezTo>
                <a:cubicBezTo>
                  <a:pt x="2159941" y="907214"/>
                  <a:pt x="2157565" y="907214"/>
                  <a:pt x="2152024" y="908005"/>
                </a:cubicBezTo>
                <a:cubicBezTo>
                  <a:pt x="2034071" y="926213"/>
                  <a:pt x="2034071" y="926213"/>
                  <a:pt x="1987364" y="832800"/>
                </a:cubicBezTo>
                <a:cubicBezTo>
                  <a:pt x="1939074" y="921462"/>
                  <a:pt x="1855953" y="930171"/>
                  <a:pt x="1770457" y="932546"/>
                </a:cubicBezTo>
                <a:cubicBezTo>
                  <a:pt x="1734832" y="934130"/>
                  <a:pt x="1700001" y="932546"/>
                  <a:pt x="1675460" y="905630"/>
                </a:cubicBezTo>
                <a:cubicBezTo>
                  <a:pt x="1654878" y="883465"/>
                  <a:pt x="1641420" y="891380"/>
                  <a:pt x="1621629" y="904838"/>
                </a:cubicBezTo>
                <a:cubicBezTo>
                  <a:pt x="1558298" y="946796"/>
                  <a:pt x="1525842" y="939671"/>
                  <a:pt x="1486259" y="876340"/>
                </a:cubicBezTo>
                <a:cubicBezTo>
                  <a:pt x="1474385" y="857340"/>
                  <a:pt x="1465677" y="853383"/>
                  <a:pt x="1450636" y="870007"/>
                </a:cubicBezTo>
                <a:cubicBezTo>
                  <a:pt x="1441928" y="879507"/>
                  <a:pt x="1433221" y="888214"/>
                  <a:pt x="1424512" y="896923"/>
                </a:cubicBezTo>
                <a:cubicBezTo>
                  <a:pt x="1396804" y="923047"/>
                  <a:pt x="1366722" y="943629"/>
                  <a:pt x="1328725" y="922255"/>
                </a:cubicBezTo>
                <a:cubicBezTo>
                  <a:pt x="1291518" y="901672"/>
                  <a:pt x="1289142" y="864465"/>
                  <a:pt x="1293892" y="828050"/>
                </a:cubicBezTo>
                <a:cubicBezTo>
                  <a:pt x="1301017" y="773428"/>
                  <a:pt x="1334266" y="729096"/>
                  <a:pt x="1358015" y="681598"/>
                </a:cubicBezTo>
                <a:cubicBezTo>
                  <a:pt x="1371473" y="654682"/>
                  <a:pt x="1399971" y="624600"/>
                  <a:pt x="1354056" y="600059"/>
                </a:cubicBezTo>
                <a:cubicBezTo>
                  <a:pt x="1315267" y="579476"/>
                  <a:pt x="1289934" y="591352"/>
                  <a:pt x="1270143" y="642017"/>
                </a:cubicBezTo>
                <a:cubicBezTo>
                  <a:pt x="1238477" y="720387"/>
                  <a:pt x="1205229" y="797176"/>
                  <a:pt x="1152981" y="864465"/>
                </a:cubicBezTo>
                <a:cubicBezTo>
                  <a:pt x="1103901" y="927005"/>
                  <a:pt x="1051652" y="948378"/>
                  <a:pt x="1008112" y="923839"/>
                </a:cubicBezTo>
                <a:cubicBezTo>
                  <a:pt x="965364" y="900089"/>
                  <a:pt x="959823" y="847050"/>
                  <a:pt x="994654" y="769470"/>
                </a:cubicBezTo>
                <a:cubicBezTo>
                  <a:pt x="1007320" y="741762"/>
                  <a:pt x="1023946" y="716431"/>
                  <a:pt x="1038194" y="689515"/>
                </a:cubicBezTo>
                <a:cubicBezTo>
                  <a:pt x="1046111" y="674473"/>
                  <a:pt x="1065110" y="657057"/>
                  <a:pt x="1047695" y="642017"/>
                </a:cubicBezTo>
                <a:cubicBezTo>
                  <a:pt x="1028695" y="625392"/>
                  <a:pt x="1011278" y="645183"/>
                  <a:pt x="996238" y="656265"/>
                </a:cubicBezTo>
                <a:cubicBezTo>
                  <a:pt x="944781" y="693472"/>
                  <a:pt x="905992" y="742554"/>
                  <a:pt x="871159" y="794801"/>
                </a:cubicBezTo>
                <a:cubicBezTo>
                  <a:pt x="852951" y="823301"/>
                  <a:pt x="834744" y="852591"/>
                  <a:pt x="819704" y="882673"/>
                </a:cubicBezTo>
                <a:cubicBezTo>
                  <a:pt x="799913" y="923047"/>
                  <a:pt x="771414" y="943629"/>
                  <a:pt x="725499" y="927797"/>
                </a:cubicBezTo>
                <a:cubicBezTo>
                  <a:pt x="698584" y="918296"/>
                  <a:pt x="686708" y="940463"/>
                  <a:pt x="670084" y="951545"/>
                </a:cubicBezTo>
                <a:cubicBezTo>
                  <a:pt x="528381" y="1048916"/>
                  <a:pt x="377180" y="1081374"/>
                  <a:pt x="213311" y="1018834"/>
                </a:cubicBezTo>
                <a:cubicBezTo>
                  <a:pt x="70817" y="965002"/>
                  <a:pt x="-5971" y="836759"/>
                  <a:pt x="362" y="675265"/>
                </a:cubicBezTo>
                <a:cubicBezTo>
                  <a:pt x="5902" y="545436"/>
                  <a:pt x="41527" y="425108"/>
                  <a:pt x="114357" y="317445"/>
                </a:cubicBezTo>
                <a:cubicBezTo>
                  <a:pt x="135732" y="286572"/>
                  <a:pt x="139689" y="257281"/>
                  <a:pt x="133356" y="221658"/>
                </a:cubicBezTo>
                <a:cubicBezTo>
                  <a:pt x="120690" y="148036"/>
                  <a:pt x="117523" y="74414"/>
                  <a:pt x="1444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38"/>
          <p:cNvSpPr/>
          <p:nvPr/>
        </p:nvSpPr>
        <p:spPr>
          <a:xfrm rot="1218983">
            <a:off x="2800573" y="2815451"/>
            <a:ext cx="2030998" cy="2030998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38"/>
          <p:cNvSpPr/>
          <p:nvPr/>
        </p:nvSpPr>
        <p:spPr>
          <a:xfrm rot="1218983">
            <a:off x="7059163" y="314981"/>
            <a:ext cx="1252366" cy="1252366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38"/>
          <p:cNvSpPr/>
          <p:nvPr/>
        </p:nvSpPr>
        <p:spPr>
          <a:xfrm rot="1218983">
            <a:off x="8081837" y="3736122"/>
            <a:ext cx="1840129" cy="1840129"/>
          </a:xfrm>
          <a:custGeom>
            <a:rect b="b" l="l" r="r" t="t"/>
            <a:pathLst>
              <a:path extrusionOk="0" h="1800225" w="1800225">
                <a:moveTo>
                  <a:pt x="1546384" y="280885"/>
                </a:moveTo>
                <a:cubicBezTo>
                  <a:pt x="1536859" y="270407"/>
                  <a:pt x="1520666" y="270407"/>
                  <a:pt x="1511141" y="279932"/>
                </a:cubicBezTo>
                <a:lnTo>
                  <a:pt x="1467326" y="320890"/>
                </a:lnTo>
                <a:lnTo>
                  <a:pt x="1457801" y="275170"/>
                </a:lnTo>
                <a:cubicBezTo>
                  <a:pt x="1454944" y="261835"/>
                  <a:pt x="1441609" y="253262"/>
                  <a:pt x="1427321" y="256120"/>
                </a:cubicBezTo>
                <a:cubicBezTo>
                  <a:pt x="1426369" y="256120"/>
                  <a:pt x="1424464" y="257072"/>
                  <a:pt x="1423511" y="257072"/>
                </a:cubicBezTo>
                <a:cubicBezTo>
                  <a:pt x="1412081" y="261835"/>
                  <a:pt x="1405414" y="273265"/>
                  <a:pt x="1408271" y="285647"/>
                </a:cubicBezTo>
                <a:lnTo>
                  <a:pt x="1424464" y="361847"/>
                </a:lnTo>
                <a:lnTo>
                  <a:pt x="1424464" y="361847"/>
                </a:lnTo>
                <a:lnTo>
                  <a:pt x="1378744" y="405662"/>
                </a:lnTo>
                <a:lnTo>
                  <a:pt x="1378744" y="405662"/>
                </a:lnTo>
                <a:lnTo>
                  <a:pt x="1356836" y="306602"/>
                </a:lnTo>
                <a:cubicBezTo>
                  <a:pt x="1353979" y="293267"/>
                  <a:pt x="1340644" y="284695"/>
                  <a:pt x="1326356" y="287552"/>
                </a:cubicBezTo>
                <a:cubicBezTo>
                  <a:pt x="1324451" y="287552"/>
                  <a:pt x="1323499" y="288505"/>
                  <a:pt x="1322546" y="288505"/>
                </a:cubicBezTo>
                <a:cubicBezTo>
                  <a:pt x="1311116" y="293267"/>
                  <a:pt x="1304449" y="304697"/>
                  <a:pt x="1307306" y="317080"/>
                </a:cubicBezTo>
                <a:lnTo>
                  <a:pt x="1335881" y="445667"/>
                </a:lnTo>
                <a:lnTo>
                  <a:pt x="1335881" y="445667"/>
                </a:lnTo>
                <a:lnTo>
                  <a:pt x="1291114" y="488530"/>
                </a:lnTo>
                <a:lnTo>
                  <a:pt x="1291114" y="488530"/>
                </a:lnTo>
                <a:lnTo>
                  <a:pt x="1261586" y="353275"/>
                </a:lnTo>
                <a:cubicBezTo>
                  <a:pt x="1258729" y="339940"/>
                  <a:pt x="1245394" y="331367"/>
                  <a:pt x="1231106" y="334225"/>
                </a:cubicBezTo>
                <a:cubicBezTo>
                  <a:pt x="1230154" y="334225"/>
                  <a:pt x="1228249" y="335177"/>
                  <a:pt x="1227296" y="335177"/>
                </a:cubicBezTo>
                <a:cubicBezTo>
                  <a:pt x="1215866" y="339940"/>
                  <a:pt x="1209199" y="352322"/>
                  <a:pt x="1212056" y="363752"/>
                </a:cubicBezTo>
                <a:lnTo>
                  <a:pt x="1248251" y="529487"/>
                </a:lnTo>
                <a:lnTo>
                  <a:pt x="1193959" y="581875"/>
                </a:lnTo>
                <a:lnTo>
                  <a:pt x="1150144" y="372325"/>
                </a:lnTo>
                <a:cubicBezTo>
                  <a:pt x="1148239" y="364705"/>
                  <a:pt x="1142524" y="358037"/>
                  <a:pt x="1134904" y="354227"/>
                </a:cubicBezTo>
                <a:cubicBezTo>
                  <a:pt x="1127284" y="351370"/>
                  <a:pt x="1118711" y="352322"/>
                  <a:pt x="1111091" y="356132"/>
                </a:cubicBezTo>
                <a:lnTo>
                  <a:pt x="929164" y="471385"/>
                </a:lnTo>
                <a:lnTo>
                  <a:pt x="928211" y="396137"/>
                </a:lnTo>
                <a:lnTo>
                  <a:pt x="1072991" y="307555"/>
                </a:lnTo>
                <a:cubicBezTo>
                  <a:pt x="1084421" y="299935"/>
                  <a:pt x="1088231" y="284695"/>
                  <a:pt x="1081564" y="272312"/>
                </a:cubicBezTo>
                <a:cubicBezTo>
                  <a:pt x="1073944" y="259930"/>
                  <a:pt x="1058704" y="256120"/>
                  <a:pt x="1046321" y="263740"/>
                </a:cubicBezTo>
                <a:lnTo>
                  <a:pt x="929164" y="336130"/>
                </a:lnTo>
                <a:lnTo>
                  <a:pt x="929164" y="273265"/>
                </a:lnTo>
                <a:lnTo>
                  <a:pt x="1041559" y="203732"/>
                </a:lnTo>
                <a:cubicBezTo>
                  <a:pt x="1053941" y="196112"/>
                  <a:pt x="1056799" y="180872"/>
                  <a:pt x="1050131" y="168490"/>
                </a:cubicBezTo>
                <a:cubicBezTo>
                  <a:pt x="1042511" y="156107"/>
                  <a:pt x="1027271" y="152297"/>
                  <a:pt x="1014889" y="159917"/>
                </a:cubicBezTo>
                <a:lnTo>
                  <a:pt x="929164" y="212305"/>
                </a:lnTo>
                <a:lnTo>
                  <a:pt x="929164" y="149440"/>
                </a:lnTo>
                <a:lnTo>
                  <a:pt x="929164" y="148487"/>
                </a:lnTo>
                <a:lnTo>
                  <a:pt x="994886" y="107530"/>
                </a:lnTo>
                <a:cubicBezTo>
                  <a:pt x="1006316" y="99910"/>
                  <a:pt x="1010126" y="84670"/>
                  <a:pt x="1003459" y="72287"/>
                </a:cubicBezTo>
                <a:cubicBezTo>
                  <a:pt x="995839" y="59905"/>
                  <a:pt x="980599" y="56095"/>
                  <a:pt x="968216" y="63715"/>
                </a:cubicBezTo>
                <a:lnTo>
                  <a:pt x="929164" y="88480"/>
                </a:lnTo>
                <a:lnTo>
                  <a:pt x="929164" y="88480"/>
                </a:lnTo>
                <a:lnTo>
                  <a:pt x="929164" y="28472"/>
                </a:lnTo>
                <a:cubicBezTo>
                  <a:pt x="927259" y="17995"/>
                  <a:pt x="915829" y="7517"/>
                  <a:pt x="902494" y="7517"/>
                </a:cubicBezTo>
                <a:cubicBezTo>
                  <a:pt x="898684" y="6565"/>
                  <a:pt x="895826" y="7517"/>
                  <a:pt x="892969" y="9422"/>
                </a:cubicBezTo>
                <a:cubicBezTo>
                  <a:pt x="883444" y="13232"/>
                  <a:pt x="877729" y="21805"/>
                  <a:pt x="876776" y="32282"/>
                </a:cubicBezTo>
                <a:lnTo>
                  <a:pt x="876776" y="82765"/>
                </a:lnTo>
                <a:lnTo>
                  <a:pt x="852011" y="66572"/>
                </a:lnTo>
                <a:cubicBezTo>
                  <a:pt x="845344" y="61810"/>
                  <a:pt x="836771" y="60857"/>
                  <a:pt x="829151" y="64667"/>
                </a:cubicBezTo>
                <a:cubicBezTo>
                  <a:pt x="824389" y="66572"/>
                  <a:pt x="820579" y="69430"/>
                  <a:pt x="817721" y="74192"/>
                </a:cubicBezTo>
                <a:cubicBezTo>
                  <a:pt x="810101" y="85622"/>
                  <a:pt x="812959" y="101815"/>
                  <a:pt x="824389" y="109435"/>
                </a:cubicBezTo>
                <a:lnTo>
                  <a:pt x="877729" y="144677"/>
                </a:lnTo>
                <a:lnTo>
                  <a:pt x="876776" y="206590"/>
                </a:lnTo>
                <a:lnTo>
                  <a:pt x="807244" y="159917"/>
                </a:lnTo>
                <a:cubicBezTo>
                  <a:pt x="799624" y="155155"/>
                  <a:pt x="791051" y="154202"/>
                  <a:pt x="783431" y="157060"/>
                </a:cubicBezTo>
                <a:cubicBezTo>
                  <a:pt x="778669" y="158965"/>
                  <a:pt x="774859" y="161822"/>
                  <a:pt x="772001" y="166585"/>
                </a:cubicBezTo>
                <a:cubicBezTo>
                  <a:pt x="764381" y="178015"/>
                  <a:pt x="767239" y="194207"/>
                  <a:pt x="778669" y="201827"/>
                </a:cubicBezTo>
                <a:lnTo>
                  <a:pt x="877729" y="268502"/>
                </a:lnTo>
                <a:lnTo>
                  <a:pt x="877729" y="268502"/>
                </a:lnTo>
                <a:lnTo>
                  <a:pt x="877729" y="343750"/>
                </a:lnTo>
                <a:lnTo>
                  <a:pt x="754856" y="260882"/>
                </a:lnTo>
                <a:cubicBezTo>
                  <a:pt x="747236" y="256120"/>
                  <a:pt x="738664" y="255167"/>
                  <a:pt x="731044" y="258025"/>
                </a:cubicBezTo>
                <a:cubicBezTo>
                  <a:pt x="726281" y="259930"/>
                  <a:pt x="722471" y="262787"/>
                  <a:pt x="719614" y="267550"/>
                </a:cubicBezTo>
                <a:cubicBezTo>
                  <a:pt x="711994" y="278980"/>
                  <a:pt x="714851" y="295172"/>
                  <a:pt x="726281" y="302792"/>
                </a:cubicBezTo>
                <a:lnTo>
                  <a:pt x="878681" y="404710"/>
                </a:lnTo>
                <a:lnTo>
                  <a:pt x="878681" y="483767"/>
                </a:lnTo>
                <a:lnTo>
                  <a:pt x="707231" y="363752"/>
                </a:lnTo>
                <a:cubicBezTo>
                  <a:pt x="699611" y="358990"/>
                  <a:pt x="691039" y="358037"/>
                  <a:pt x="683419" y="361847"/>
                </a:cubicBezTo>
                <a:cubicBezTo>
                  <a:pt x="675799" y="364705"/>
                  <a:pt x="670084" y="371372"/>
                  <a:pt x="668179" y="379945"/>
                </a:cubicBezTo>
                <a:lnTo>
                  <a:pt x="628174" y="584732"/>
                </a:lnTo>
                <a:lnTo>
                  <a:pt x="573881" y="528535"/>
                </a:lnTo>
                <a:lnTo>
                  <a:pt x="611981" y="349465"/>
                </a:lnTo>
                <a:cubicBezTo>
                  <a:pt x="614839" y="336130"/>
                  <a:pt x="606266" y="322795"/>
                  <a:pt x="592931" y="318985"/>
                </a:cubicBezTo>
                <a:cubicBezTo>
                  <a:pt x="588169" y="318032"/>
                  <a:pt x="582454" y="318032"/>
                  <a:pt x="577691" y="319937"/>
                </a:cubicBezTo>
                <a:cubicBezTo>
                  <a:pt x="570071" y="322795"/>
                  <a:pt x="564356" y="329462"/>
                  <a:pt x="562451" y="338035"/>
                </a:cubicBezTo>
                <a:lnTo>
                  <a:pt x="531019" y="482815"/>
                </a:lnTo>
                <a:lnTo>
                  <a:pt x="478631" y="428522"/>
                </a:lnTo>
                <a:lnTo>
                  <a:pt x="478631" y="428522"/>
                </a:lnTo>
                <a:lnTo>
                  <a:pt x="504349" y="312317"/>
                </a:lnTo>
                <a:cubicBezTo>
                  <a:pt x="507206" y="298982"/>
                  <a:pt x="498634" y="285647"/>
                  <a:pt x="485299" y="281837"/>
                </a:cubicBezTo>
                <a:cubicBezTo>
                  <a:pt x="480536" y="280885"/>
                  <a:pt x="474821" y="280885"/>
                  <a:pt x="470059" y="282790"/>
                </a:cubicBezTo>
                <a:cubicBezTo>
                  <a:pt x="462439" y="285647"/>
                  <a:pt x="456724" y="292315"/>
                  <a:pt x="454819" y="300887"/>
                </a:cubicBezTo>
                <a:lnTo>
                  <a:pt x="437674" y="382802"/>
                </a:lnTo>
                <a:lnTo>
                  <a:pt x="393859" y="338987"/>
                </a:lnTo>
                <a:lnTo>
                  <a:pt x="407194" y="276122"/>
                </a:lnTo>
                <a:cubicBezTo>
                  <a:pt x="410051" y="262787"/>
                  <a:pt x="401479" y="249452"/>
                  <a:pt x="388144" y="245642"/>
                </a:cubicBezTo>
                <a:cubicBezTo>
                  <a:pt x="383381" y="244690"/>
                  <a:pt x="377666" y="244690"/>
                  <a:pt x="373856" y="246595"/>
                </a:cubicBezTo>
                <a:cubicBezTo>
                  <a:pt x="366236" y="249452"/>
                  <a:pt x="360521" y="256120"/>
                  <a:pt x="358616" y="264692"/>
                </a:cubicBezTo>
                <a:lnTo>
                  <a:pt x="352901" y="293267"/>
                </a:lnTo>
                <a:lnTo>
                  <a:pt x="317659" y="257072"/>
                </a:lnTo>
                <a:cubicBezTo>
                  <a:pt x="310039" y="250405"/>
                  <a:pt x="299561" y="247547"/>
                  <a:pt x="290036" y="251357"/>
                </a:cubicBezTo>
                <a:cubicBezTo>
                  <a:pt x="287179" y="252310"/>
                  <a:pt x="284321" y="253262"/>
                  <a:pt x="282416" y="257072"/>
                </a:cubicBezTo>
                <a:cubicBezTo>
                  <a:pt x="271939" y="266597"/>
                  <a:pt x="271939" y="281837"/>
                  <a:pt x="281464" y="292315"/>
                </a:cubicBezTo>
                <a:lnTo>
                  <a:pt x="323374" y="335177"/>
                </a:lnTo>
                <a:lnTo>
                  <a:pt x="323374" y="335177"/>
                </a:lnTo>
                <a:lnTo>
                  <a:pt x="277654" y="344702"/>
                </a:lnTo>
                <a:cubicBezTo>
                  <a:pt x="264319" y="347560"/>
                  <a:pt x="255746" y="360895"/>
                  <a:pt x="258604" y="375182"/>
                </a:cubicBezTo>
                <a:cubicBezTo>
                  <a:pt x="261461" y="388517"/>
                  <a:pt x="274796" y="397090"/>
                  <a:pt x="289084" y="394232"/>
                </a:cubicBezTo>
                <a:lnTo>
                  <a:pt x="364331" y="378040"/>
                </a:lnTo>
                <a:lnTo>
                  <a:pt x="364331" y="378040"/>
                </a:lnTo>
                <a:lnTo>
                  <a:pt x="407194" y="423760"/>
                </a:lnTo>
                <a:lnTo>
                  <a:pt x="309086" y="444715"/>
                </a:lnTo>
                <a:cubicBezTo>
                  <a:pt x="295751" y="447572"/>
                  <a:pt x="287179" y="460907"/>
                  <a:pt x="290036" y="475195"/>
                </a:cubicBezTo>
                <a:cubicBezTo>
                  <a:pt x="292894" y="488530"/>
                  <a:pt x="306229" y="497102"/>
                  <a:pt x="320516" y="494245"/>
                </a:cubicBezTo>
                <a:lnTo>
                  <a:pt x="449104" y="465670"/>
                </a:lnTo>
                <a:lnTo>
                  <a:pt x="491966" y="511390"/>
                </a:lnTo>
                <a:lnTo>
                  <a:pt x="356711" y="540917"/>
                </a:lnTo>
                <a:cubicBezTo>
                  <a:pt x="343376" y="543775"/>
                  <a:pt x="334804" y="557110"/>
                  <a:pt x="337661" y="571397"/>
                </a:cubicBezTo>
                <a:cubicBezTo>
                  <a:pt x="340519" y="584732"/>
                  <a:pt x="353854" y="593305"/>
                  <a:pt x="368141" y="590447"/>
                </a:cubicBezTo>
                <a:lnTo>
                  <a:pt x="533876" y="554252"/>
                </a:lnTo>
                <a:lnTo>
                  <a:pt x="585311" y="608545"/>
                </a:lnTo>
                <a:lnTo>
                  <a:pt x="371951" y="655217"/>
                </a:lnTo>
                <a:cubicBezTo>
                  <a:pt x="364331" y="657122"/>
                  <a:pt x="357664" y="661885"/>
                  <a:pt x="353854" y="670457"/>
                </a:cubicBezTo>
                <a:cubicBezTo>
                  <a:pt x="351949" y="678077"/>
                  <a:pt x="351949" y="686650"/>
                  <a:pt x="355759" y="693317"/>
                </a:cubicBezTo>
                <a:lnTo>
                  <a:pt x="471964" y="876197"/>
                </a:lnTo>
                <a:lnTo>
                  <a:pt x="395764" y="876197"/>
                </a:lnTo>
                <a:lnTo>
                  <a:pt x="307181" y="731417"/>
                </a:lnTo>
                <a:cubicBezTo>
                  <a:pt x="300514" y="720940"/>
                  <a:pt x="287179" y="717130"/>
                  <a:pt x="275749" y="720940"/>
                </a:cubicBezTo>
                <a:cubicBezTo>
                  <a:pt x="274796" y="721892"/>
                  <a:pt x="272891" y="721892"/>
                  <a:pt x="271939" y="722845"/>
                </a:cubicBezTo>
                <a:cubicBezTo>
                  <a:pt x="260509" y="730465"/>
                  <a:pt x="256699" y="745705"/>
                  <a:pt x="263366" y="758087"/>
                </a:cubicBezTo>
                <a:lnTo>
                  <a:pt x="335756" y="876197"/>
                </a:lnTo>
                <a:lnTo>
                  <a:pt x="335756" y="876197"/>
                </a:lnTo>
                <a:lnTo>
                  <a:pt x="273844" y="876197"/>
                </a:lnTo>
                <a:lnTo>
                  <a:pt x="272891" y="876197"/>
                </a:lnTo>
                <a:lnTo>
                  <a:pt x="203359" y="763802"/>
                </a:lnTo>
                <a:cubicBezTo>
                  <a:pt x="196691" y="753325"/>
                  <a:pt x="183356" y="749515"/>
                  <a:pt x="171926" y="753325"/>
                </a:cubicBezTo>
                <a:cubicBezTo>
                  <a:pt x="170974" y="754277"/>
                  <a:pt x="169069" y="754277"/>
                  <a:pt x="168116" y="755230"/>
                </a:cubicBezTo>
                <a:cubicBezTo>
                  <a:pt x="155734" y="762850"/>
                  <a:pt x="152876" y="778090"/>
                  <a:pt x="159544" y="790472"/>
                </a:cubicBezTo>
                <a:lnTo>
                  <a:pt x="212884" y="876197"/>
                </a:lnTo>
                <a:lnTo>
                  <a:pt x="212884" y="876197"/>
                </a:lnTo>
                <a:lnTo>
                  <a:pt x="150019" y="876197"/>
                </a:lnTo>
                <a:lnTo>
                  <a:pt x="150019" y="876197"/>
                </a:lnTo>
                <a:lnTo>
                  <a:pt x="109061" y="809522"/>
                </a:lnTo>
                <a:cubicBezTo>
                  <a:pt x="102394" y="799045"/>
                  <a:pt x="89059" y="794282"/>
                  <a:pt x="77629" y="799045"/>
                </a:cubicBezTo>
                <a:cubicBezTo>
                  <a:pt x="76676" y="799997"/>
                  <a:pt x="74771" y="799997"/>
                  <a:pt x="73819" y="800950"/>
                </a:cubicBezTo>
                <a:cubicBezTo>
                  <a:pt x="62389" y="808570"/>
                  <a:pt x="58579" y="823810"/>
                  <a:pt x="65246" y="836192"/>
                </a:cubicBezTo>
                <a:lnTo>
                  <a:pt x="90011" y="876197"/>
                </a:lnTo>
                <a:lnTo>
                  <a:pt x="30004" y="877150"/>
                </a:lnTo>
                <a:cubicBezTo>
                  <a:pt x="18574" y="876197"/>
                  <a:pt x="7144" y="888580"/>
                  <a:pt x="7144" y="902867"/>
                </a:cubicBezTo>
                <a:cubicBezTo>
                  <a:pt x="7144" y="916202"/>
                  <a:pt x="18574" y="927632"/>
                  <a:pt x="32861" y="927632"/>
                </a:cubicBezTo>
                <a:lnTo>
                  <a:pt x="82391" y="926680"/>
                </a:lnTo>
                <a:lnTo>
                  <a:pt x="83344" y="926680"/>
                </a:lnTo>
                <a:lnTo>
                  <a:pt x="67151" y="951445"/>
                </a:lnTo>
                <a:cubicBezTo>
                  <a:pt x="59531" y="962875"/>
                  <a:pt x="62389" y="979067"/>
                  <a:pt x="73819" y="986687"/>
                </a:cubicBezTo>
                <a:cubicBezTo>
                  <a:pt x="85249" y="994307"/>
                  <a:pt x="101441" y="991450"/>
                  <a:pt x="109061" y="980020"/>
                </a:cubicBezTo>
                <a:lnTo>
                  <a:pt x="144304" y="927632"/>
                </a:lnTo>
                <a:lnTo>
                  <a:pt x="207169" y="927632"/>
                </a:lnTo>
                <a:lnTo>
                  <a:pt x="207169" y="927632"/>
                </a:lnTo>
                <a:lnTo>
                  <a:pt x="159544" y="998117"/>
                </a:lnTo>
                <a:cubicBezTo>
                  <a:pt x="151924" y="1009547"/>
                  <a:pt x="154781" y="1025740"/>
                  <a:pt x="166211" y="1033360"/>
                </a:cubicBezTo>
                <a:cubicBezTo>
                  <a:pt x="177641" y="1040980"/>
                  <a:pt x="193834" y="1038122"/>
                  <a:pt x="201454" y="1026692"/>
                </a:cubicBezTo>
                <a:lnTo>
                  <a:pt x="268129" y="927632"/>
                </a:lnTo>
                <a:lnTo>
                  <a:pt x="342424" y="928585"/>
                </a:lnTo>
                <a:lnTo>
                  <a:pt x="260509" y="1051457"/>
                </a:lnTo>
                <a:cubicBezTo>
                  <a:pt x="252889" y="1062888"/>
                  <a:pt x="255746" y="1079080"/>
                  <a:pt x="267176" y="1086700"/>
                </a:cubicBezTo>
                <a:cubicBezTo>
                  <a:pt x="278606" y="1094320"/>
                  <a:pt x="294799" y="1091463"/>
                  <a:pt x="302419" y="1080032"/>
                </a:cubicBezTo>
                <a:lnTo>
                  <a:pt x="404336" y="928585"/>
                </a:lnTo>
                <a:lnTo>
                  <a:pt x="483394" y="928585"/>
                </a:lnTo>
                <a:lnTo>
                  <a:pt x="362426" y="1100035"/>
                </a:lnTo>
                <a:cubicBezTo>
                  <a:pt x="357664" y="1106702"/>
                  <a:pt x="356711" y="1115275"/>
                  <a:pt x="360521" y="1123847"/>
                </a:cubicBezTo>
                <a:cubicBezTo>
                  <a:pt x="363379" y="1131467"/>
                  <a:pt x="370046" y="1137182"/>
                  <a:pt x="378619" y="1139088"/>
                </a:cubicBezTo>
                <a:lnTo>
                  <a:pt x="584359" y="1177188"/>
                </a:lnTo>
                <a:lnTo>
                  <a:pt x="528161" y="1232433"/>
                </a:lnTo>
                <a:lnTo>
                  <a:pt x="349091" y="1193380"/>
                </a:lnTo>
                <a:cubicBezTo>
                  <a:pt x="344329" y="1192427"/>
                  <a:pt x="338614" y="1192427"/>
                  <a:pt x="334804" y="1194332"/>
                </a:cubicBezTo>
                <a:cubicBezTo>
                  <a:pt x="327184" y="1197190"/>
                  <a:pt x="321469" y="1203857"/>
                  <a:pt x="319564" y="1212430"/>
                </a:cubicBezTo>
                <a:cubicBezTo>
                  <a:pt x="316706" y="1225765"/>
                  <a:pt x="325279" y="1240052"/>
                  <a:pt x="338614" y="1242910"/>
                </a:cubicBezTo>
                <a:lnTo>
                  <a:pt x="483394" y="1274342"/>
                </a:lnTo>
                <a:lnTo>
                  <a:pt x="483394" y="1274342"/>
                </a:lnTo>
                <a:lnTo>
                  <a:pt x="429101" y="1326730"/>
                </a:lnTo>
                <a:lnTo>
                  <a:pt x="311944" y="1300060"/>
                </a:lnTo>
                <a:cubicBezTo>
                  <a:pt x="307181" y="1299108"/>
                  <a:pt x="301466" y="1299108"/>
                  <a:pt x="296704" y="1301013"/>
                </a:cubicBezTo>
                <a:cubicBezTo>
                  <a:pt x="289084" y="1303870"/>
                  <a:pt x="283369" y="1310538"/>
                  <a:pt x="281464" y="1319110"/>
                </a:cubicBezTo>
                <a:cubicBezTo>
                  <a:pt x="278606" y="1332445"/>
                  <a:pt x="287179" y="1345780"/>
                  <a:pt x="300514" y="1349590"/>
                </a:cubicBezTo>
                <a:lnTo>
                  <a:pt x="383381" y="1367688"/>
                </a:lnTo>
                <a:lnTo>
                  <a:pt x="337661" y="1411502"/>
                </a:lnTo>
                <a:lnTo>
                  <a:pt x="337661" y="1411502"/>
                </a:lnTo>
                <a:lnTo>
                  <a:pt x="275749" y="1398167"/>
                </a:lnTo>
                <a:cubicBezTo>
                  <a:pt x="270986" y="1397215"/>
                  <a:pt x="265271" y="1397215"/>
                  <a:pt x="261461" y="1399120"/>
                </a:cubicBezTo>
                <a:cubicBezTo>
                  <a:pt x="253841" y="1401977"/>
                  <a:pt x="248126" y="1408645"/>
                  <a:pt x="246221" y="1417217"/>
                </a:cubicBezTo>
                <a:cubicBezTo>
                  <a:pt x="243364" y="1430552"/>
                  <a:pt x="251936" y="1443888"/>
                  <a:pt x="265271" y="1447697"/>
                </a:cubicBezTo>
                <a:lnTo>
                  <a:pt x="293846" y="1454365"/>
                </a:lnTo>
                <a:lnTo>
                  <a:pt x="293846" y="1454365"/>
                </a:lnTo>
                <a:lnTo>
                  <a:pt x="257651" y="1488655"/>
                </a:lnTo>
                <a:cubicBezTo>
                  <a:pt x="247174" y="1498180"/>
                  <a:pt x="247174" y="1514372"/>
                  <a:pt x="256699" y="1524850"/>
                </a:cubicBezTo>
                <a:cubicBezTo>
                  <a:pt x="266224" y="1535327"/>
                  <a:pt x="282416" y="1535327"/>
                  <a:pt x="291941" y="1525802"/>
                </a:cubicBezTo>
                <a:lnTo>
                  <a:pt x="334804" y="1483892"/>
                </a:lnTo>
                <a:lnTo>
                  <a:pt x="334804" y="1483892"/>
                </a:lnTo>
                <a:lnTo>
                  <a:pt x="344329" y="1528660"/>
                </a:lnTo>
                <a:cubicBezTo>
                  <a:pt x="347186" y="1541995"/>
                  <a:pt x="360521" y="1550567"/>
                  <a:pt x="374809" y="1547710"/>
                </a:cubicBezTo>
                <a:cubicBezTo>
                  <a:pt x="388144" y="1544852"/>
                  <a:pt x="396716" y="1531517"/>
                  <a:pt x="393859" y="1517230"/>
                </a:cubicBezTo>
                <a:lnTo>
                  <a:pt x="377666" y="1441983"/>
                </a:lnTo>
                <a:lnTo>
                  <a:pt x="377666" y="1441983"/>
                </a:lnTo>
                <a:lnTo>
                  <a:pt x="423386" y="1398167"/>
                </a:lnTo>
                <a:lnTo>
                  <a:pt x="444341" y="1496275"/>
                </a:lnTo>
                <a:cubicBezTo>
                  <a:pt x="447199" y="1509610"/>
                  <a:pt x="460534" y="1518183"/>
                  <a:pt x="474821" y="1515325"/>
                </a:cubicBezTo>
                <a:cubicBezTo>
                  <a:pt x="488156" y="1512467"/>
                  <a:pt x="496729" y="1499133"/>
                  <a:pt x="493871" y="1484845"/>
                </a:cubicBezTo>
                <a:lnTo>
                  <a:pt x="466249" y="1356258"/>
                </a:lnTo>
                <a:lnTo>
                  <a:pt x="467201" y="1356258"/>
                </a:lnTo>
                <a:lnTo>
                  <a:pt x="511969" y="1313395"/>
                </a:lnTo>
                <a:lnTo>
                  <a:pt x="541496" y="1447697"/>
                </a:lnTo>
                <a:cubicBezTo>
                  <a:pt x="544354" y="1461033"/>
                  <a:pt x="557689" y="1469605"/>
                  <a:pt x="571976" y="1466747"/>
                </a:cubicBezTo>
                <a:cubicBezTo>
                  <a:pt x="585311" y="1463890"/>
                  <a:pt x="593884" y="1450555"/>
                  <a:pt x="591026" y="1436267"/>
                </a:cubicBezTo>
                <a:lnTo>
                  <a:pt x="554831" y="1270533"/>
                </a:lnTo>
                <a:lnTo>
                  <a:pt x="608171" y="1218145"/>
                </a:lnTo>
                <a:lnTo>
                  <a:pt x="651986" y="1429600"/>
                </a:lnTo>
                <a:cubicBezTo>
                  <a:pt x="653891" y="1437220"/>
                  <a:pt x="659606" y="1443888"/>
                  <a:pt x="667226" y="1447697"/>
                </a:cubicBezTo>
                <a:cubicBezTo>
                  <a:pt x="674846" y="1450555"/>
                  <a:pt x="683419" y="1450555"/>
                  <a:pt x="691039" y="1445792"/>
                </a:cubicBezTo>
                <a:lnTo>
                  <a:pt x="874871" y="1330540"/>
                </a:lnTo>
                <a:lnTo>
                  <a:pt x="874871" y="1405788"/>
                </a:lnTo>
                <a:lnTo>
                  <a:pt x="874871" y="1405788"/>
                </a:lnTo>
                <a:lnTo>
                  <a:pt x="731044" y="1497227"/>
                </a:lnTo>
                <a:cubicBezTo>
                  <a:pt x="719614" y="1504847"/>
                  <a:pt x="715804" y="1520088"/>
                  <a:pt x="722471" y="1532470"/>
                </a:cubicBezTo>
                <a:cubicBezTo>
                  <a:pt x="730091" y="1543900"/>
                  <a:pt x="745331" y="1547710"/>
                  <a:pt x="757714" y="1541042"/>
                </a:cubicBezTo>
                <a:lnTo>
                  <a:pt x="875824" y="1468652"/>
                </a:lnTo>
                <a:lnTo>
                  <a:pt x="875824" y="1468652"/>
                </a:lnTo>
                <a:lnTo>
                  <a:pt x="875824" y="1530565"/>
                </a:lnTo>
                <a:lnTo>
                  <a:pt x="875824" y="1530565"/>
                </a:lnTo>
                <a:lnTo>
                  <a:pt x="763429" y="1600097"/>
                </a:lnTo>
                <a:cubicBezTo>
                  <a:pt x="751999" y="1607717"/>
                  <a:pt x="748189" y="1622958"/>
                  <a:pt x="754856" y="1635340"/>
                </a:cubicBezTo>
                <a:cubicBezTo>
                  <a:pt x="762476" y="1647722"/>
                  <a:pt x="777716" y="1650580"/>
                  <a:pt x="790099" y="1643913"/>
                </a:cubicBezTo>
                <a:lnTo>
                  <a:pt x="875824" y="1590572"/>
                </a:lnTo>
                <a:lnTo>
                  <a:pt x="875824" y="1591525"/>
                </a:lnTo>
                <a:lnTo>
                  <a:pt x="875824" y="1654390"/>
                </a:lnTo>
                <a:lnTo>
                  <a:pt x="809149" y="1695347"/>
                </a:lnTo>
                <a:cubicBezTo>
                  <a:pt x="796766" y="1702967"/>
                  <a:pt x="793909" y="1718208"/>
                  <a:pt x="800576" y="1730590"/>
                </a:cubicBezTo>
                <a:cubicBezTo>
                  <a:pt x="808196" y="1742020"/>
                  <a:pt x="823436" y="1745830"/>
                  <a:pt x="835819" y="1739163"/>
                </a:cubicBezTo>
                <a:lnTo>
                  <a:pt x="875824" y="1714397"/>
                </a:lnTo>
                <a:lnTo>
                  <a:pt x="875824" y="1715350"/>
                </a:lnTo>
                <a:lnTo>
                  <a:pt x="875824" y="1774405"/>
                </a:lnTo>
                <a:cubicBezTo>
                  <a:pt x="875824" y="1788692"/>
                  <a:pt x="887254" y="1800122"/>
                  <a:pt x="901541" y="1800122"/>
                </a:cubicBezTo>
                <a:cubicBezTo>
                  <a:pt x="914876" y="1800122"/>
                  <a:pt x="926306" y="1788692"/>
                  <a:pt x="926306" y="1774405"/>
                </a:cubicBezTo>
                <a:lnTo>
                  <a:pt x="927259" y="1723922"/>
                </a:lnTo>
                <a:lnTo>
                  <a:pt x="927259" y="1723922"/>
                </a:lnTo>
                <a:lnTo>
                  <a:pt x="951071" y="1740115"/>
                </a:lnTo>
                <a:cubicBezTo>
                  <a:pt x="962501" y="1747735"/>
                  <a:pt x="978694" y="1744877"/>
                  <a:pt x="986314" y="1733447"/>
                </a:cubicBezTo>
                <a:cubicBezTo>
                  <a:pt x="993934" y="1722017"/>
                  <a:pt x="991076" y="1705825"/>
                  <a:pt x="979646" y="1698205"/>
                </a:cubicBezTo>
                <a:lnTo>
                  <a:pt x="926306" y="1662010"/>
                </a:lnTo>
                <a:lnTo>
                  <a:pt x="926306" y="1662010"/>
                </a:lnTo>
                <a:lnTo>
                  <a:pt x="926306" y="1600097"/>
                </a:lnTo>
                <a:lnTo>
                  <a:pt x="926306" y="1599145"/>
                </a:lnTo>
                <a:lnTo>
                  <a:pt x="926306" y="1599145"/>
                </a:lnTo>
                <a:lnTo>
                  <a:pt x="997744" y="1646770"/>
                </a:lnTo>
                <a:cubicBezTo>
                  <a:pt x="1009174" y="1654390"/>
                  <a:pt x="1025366" y="1651533"/>
                  <a:pt x="1032986" y="1640102"/>
                </a:cubicBezTo>
                <a:cubicBezTo>
                  <a:pt x="1040606" y="1628672"/>
                  <a:pt x="1037749" y="1612480"/>
                  <a:pt x="1026319" y="1604860"/>
                </a:cubicBezTo>
                <a:lnTo>
                  <a:pt x="927259" y="1538185"/>
                </a:lnTo>
                <a:lnTo>
                  <a:pt x="927259" y="1538185"/>
                </a:lnTo>
                <a:lnTo>
                  <a:pt x="928211" y="1463890"/>
                </a:lnTo>
                <a:lnTo>
                  <a:pt x="928211" y="1463890"/>
                </a:lnTo>
                <a:lnTo>
                  <a:pt x="1051084" y="1546758"/>
                </a:lnTo>
                <a:cubicBezTo>
                  <a:pt x="1062514" y="1554377"/>
                  <a:pt x="1078706" y="1551520"/>
                  <a:pt x="1086326" y="1540090"/>
                </a:cubicBezTo>
                <a:cubicBezTo>
                  <a:pt x="1093946" y="1528660"/>
                  <a:pt x="1091089" y="1512467"/>
                  <a:pt x="1079659" y="1504847"/>
                </a:cubicBezTo>
                <a:lnTo>
                  <a:pt x="927259" y="1402930"/>
                </a:lnTo>
                <a:lnTo>
                  <a:pt x="927259" y="1402930"/>
                </a:lnTo>
                <a:lnTo>
                  <a:pt x="927259" y="1323872"/>
                </a:lnTo>
                <a:lnTo>
                  <a:pt x="1097756" y="1443888"/>
                </a:lnTo>
                <a:cubicBezTo>
                  <a:pt x="1111091" y="1453413"/>
                  <a:pt x="1133951" y="1444840"/>
                  <a:pt x="1136809" y="1427695"/>
                </a:cubicBezTo>
                <a:lnTo>
                  <a:pt x="1176814" y="1222907"/>
                </a:lnTo>
                <a:lnTo>
                  <a:pt x="1231106" y="1279105"/>
                </a:lnTo>
                <a:lnTo>
                  <a:pt x="1231106" y="1279105"/>
                </a:lnTo>
                <a:lnTo>
                  <a:pt x="1192054" y="1458175"/>
                </a:lnTo>
                <a:cubicBezTo>
                  <a:pt x="1189196" y="1471510"/>
                  <a:pt x="1197769" y="1484845"/>
                  <a:pt x="1211104" y="1487702"/>
                </a:cubicBezTo>
                <a:cubicBezTo>
                  <a:pt x="1224439" y="1490560"/>
                  <a:pt x="1237774" y="1481988"/>
                  <a:pt x="1241584" y="1468652"/>
                </a:cubicBezTo>
                <a:lnTo>
                  <a:pt x="1273016" y="1323872"/>
                </a:lnTo>
                <a:lnTo>
                  <a:pt x="1273016" y="1323872"/>
                </a:lnTo>
                <a:lnTo>
                  <a:pt x="1325404" y="1377213"/>
                </a:lnTo>
                <a:lnTo>
                  <a:pt x="1325404" y="1377213"/>
                </a:lnTo>
                <a:lnTo>
                  <a:pt x="1300639" y="1494370"/>
                </a:lnTo>
                <a:cubicBezTo>
                  <a:pt x="1297781" y="1507705"/>
                  <a:pt x="1306354" y="1521040"/>
                  <a:pt x="1319689" y="1524850"/>
                </a:cubicBezTo>
                <a:cubicBezTo>
                  <a:pt x="1333024" y="1527708"/>
                  <a:pt x="1346359" y="1519135"/>
                  <a:pt x="1350169" y="1505800"/>
                </a:cubicBezTo>
                <a:lnTo>
                  <a:pt x="1368266" y="1421980"/>
                </a:lnTo>
                <a:lnTo>
                  <a:pt x="1368266" y="1421980"/>
                </a:lnTo>
                <a:lnTo>
                  <a:pt x="1368266" y="1422933"/>
                </a:lnTo>
                <a:lnTo>
                  <a:pt x="1411129" y="1467700"/>
                </a:lnTo>
                <a:lnTo>
                  <a:pt x="1411129" y="1467700"/>
                </a:lnTo>
                <a:lnTo>
                  <a:pt x="1397794" y="1530565"/>
                </a:lnTo>
                <a:cubicBezTo>
                  <a:pt x="1394936" y="1543900"/>
                  <a:pt x="1403509" y="1558188"/>
                  <a:pt x="1416844" y="1561045"/>
                </a:cubicBezTo>
                <a:cubicBezTo>
                  <a:pt x="1430179" y="1563902"/>
                  <a:pt x="1443514" y="1555330"/>
                  <a:pt x="1447324" y="1541995"/>
                </a:cubicBezTo>
                <a:lnTo>
                  <a:pt x="1453039" y="1513420"/>
                </a:lnTo>
                <a:lnTo>
                  <a:pt x="1453039" y="1513420"/>
                </a:lnTo>
                <a:lnTo>
                  <a:pt x="1488281" y="1549615"/>
                </a:lnTo>
                <a:cubicBezTo>
                  <a:pt x="1497806" y="1560092"/>
                  <a:pt x="1513999" y="1560092"/>
                  <a:pt x="1523524" y="1550567"/>
                </a:cubicBezTo>
                <a:cubicBezTo>
                  <a:pt x="1534001" y="1541042"/>
                  <a:pt x="1534001" y="1524850"/>
                  <a:pt x="1524476" y="1514372"/>
                </a:cubicBezTo>
                <a:lnTo>
                  <a:pt x="1483519" y="1472463"/>
                </a:lnTo>
                <a:lnTo>
                  <a:pt x="1482566" y="1471510"/>
                </a:lnTo>
                <a:lnTo>
                  <a:pt x="1528286" y="1461985"/>
                </a:lnTo>
                <a:cubicBezTo>
                  <a:pt x="1541621" y="1459127"/>
                  <a:pt x="1550194" y="1445792"/>
                  <a:pt x="1547336" y="1431505"/>
                </a:cubicBezTo>
                <a:cubicBezTo>
                  <a:pt x="1544479" y="1418170"/>
                  <a:pt x="1531144" y="1409597"/>
                  <a:pt x="1516856" y="1412455"/>
                </a:cubicBezTo>
                <a:lnTo>
                  <a:pt x="1440656" y="1428647"/>
                </a:lnTo>
                <a:lnTo>
                  <a:pt x="1397794" y="1379117"/>
                </a:lnTo>
                <a:lnTo>
                  <a:pt x="1397794" y="1379117"/>
                </a:lnTo>
                <a:lnTo>
                  <a:pt x="1495901" y="1358163"/>
                </a:lnTo>
                <a:cubicBezTo>
                  <a:pt x="1509236" y="1355305"/>
                  <a:pt x="1517809" y="1341970"/>
                  <a:pt x="1514951" y="1327683"/>
                </a:cubicBezTo>
                <a:cubicBezTo>
                  <a:pt x="1512094" y="1314347"/>
                  <a:pt x="1498759" y="1305775"/>
                  <a:pt x="1484471" y="1308633"/>
                </a:cubicBezTo>
                <a:lnTo>
                  <a:pt x="1355884" y="1336255"/>
                </a:lnTo>
                <a:lnTo>
                  <a:pt x="1355884" y="1336255"/>
                </a:lnTo>
                <a:lnTo>
                  <a:pt x="1313021" y="1291488"/>
                </a:lnTo>
                <a:lnTo>
                  <a:pt x="1313021" y="1291488"/>
                </a:lnTo>
                <a:lnTo>
                  <a:pt x="1448276" y="1261960"/>
                </a:lnTo>
                <a:cubicBezTo>
                  <a:pt x="1461611" y="1259102"/>
                  <a:pt x="1470184" y="1245767"/>
                  <a:pt x="1467326" y="1231480"/>
                </a:cubicBezTo>
                <a:cubicBezTo>
                  <a:pt x="1464469" y="1218145"/>
                  <a:pt x="1451134" y="1209572"/>
                  <a:pt x="1436846" y="1212430"/>
                </a:cubicBezTo>
                <a:lnTo>
                  <a:pt x="1271111" y="1248625"/>
                </a:lnTo>
                <a:lnTo>
                  <a:pt x="1271111" y="1248625"/>
                </a:lnTo>
                <a:lnTo>
                  <a:pt x="1218724" y="1194332"/>
                </a:lnTo>
                <a:lnTo>
                  <a:pt x="1431131" y="1150517"/>
                </a:lnTo>
                <a:cubicBezTo>
                  <a:pt x="1439704" y="1149565"/>
                  <a:pt x="1445419" y="1143850"/>
                  <a:pt x="1449229" y="1135277"/>
                </a:cubicBezTo>
                <a:cubicBezTo>
                  <a:pt x="1451134" y="1127657"/>
                  <a:pt x="1451134" y="1119085"/>
                  <a:pt x="1447324" y="1112417"/>
                </a:cubicBezTo>
                <a:lnTo>
                  <a:pt x="1332071" y="929537"/>
                </a:lnTo>
                <a:lnTo>
                  <a:pt x="1407319" y="929537"/>
                </a:lnTo>
                <a:lnTo>
                  <a:pt x="1495901" y="1073365"/>
                </a:lnTo>
                <a:cubicBezTo>
                  <a:pt x="1503521" y="1084795"/>
                  <a:pt x="1519714" y="1088605"/>
                  <a:pt x="1531144" y="1081938"/>
                </a:cubicBezTo>
                <a:cubicBezTo>
                  <a:pt x="1542574" y="1074317"/>
                  <a:pt x="1546384" y="1059077"/>
                  <a:pt x="1539716" y="1046695"/>
                </a:cubicBezTo>
                <a:lnTo>
                  <a:pt x="1467326" y="929537"/>
                </a:lnTo>
                <a:lnTo>
                  <a:pt x="1529239" y="929537"/>
                </a:lnTo>
                <a:lnTo>
                  <a:pt x="1530191" y="929537"/>
                </a:lnTo>
                <a:lnTo>
                  <a:pt x="1598771" y="1040980"/>
                </a:lnTo>
                <a:cubicBezTo>
                  <a:pt x="1606391" y="1052410"/>
                  <a:pt x="1622584" y="1056220"/>
                  <a:pt x="1634014" y="1049552"/>
                </a:cubicBezTo>
                <a:cubicBezTo>
                  <a:pt x="1645444" y="1041932"/>
                  <a:pt x="1649254" y="1026692"/>
                  <a:pt x="1642586" y="1014310"/>
                </a:cubicBezTo>
                <a:lnTo>
                  <a:pt x="1590199" y="928585"/>
                </a:lnTo>
                <a:lnTo>
                  <a:pt x="1653064" y="928585"/>
                </a:lnTo>
                <a:lnTo>
                  <a:pt x="1653064" y="928585"/>
                </a:lnTo>
                <a:lnTo>
                  <a:pt x="1694021" y="994307"/>
                </a:lnTo>
                <a:cubicBezTo>
                  <a:pt x="1701641" y="1005737"/>
                  <a:pt x="1717834" y="1009547"/>
                  <a:pt x="1729264" y="1002880"/>
                </a:cubicBezTo>
                <a:cubicBezTo>
                  <a:pt x="1740694" y="995260"/>
                  <a:pt x="1744504" y="980020"/>
                  <a:pt x="1737836" y="967637"/>
                </a:cubicBezTo>
                <a:lnTo>
                  <a:pt x="1714024" y="928585"/>
                </a:lnTo>
                <a:lnTo>
                  <a:pt x="1714024" y="928585"/>
                </a:lnTo>
                <a:lnTo>
                  <a:pt x="1774031" y="928585"/>
                </a:lnTo>
                <a:cubicBezTo>
                  <a:pt x="1787366" y="928585"/>
                  <a:pt x="1798796" y="917155"/>
                  <a:pt x="1798796" y="902867"/>
                </a:cubicBezTo>
                <a:cubicBezTo>
                  <a:pt x="1798796" y="888580"/>
                  <a:pt x="1787366" y="877150"/>
                  <a:pt x="1773079" y="877150"/>
                </a:cubicBezTo>
                <a:lnTo>
                  <a:pt x="1722596" y="878102"/>
                </a:lnTo>
                <a:lnTo>
                  <a:pt x="1722596" y="878102"/>
                </a:lnTo>
                <a:lnTo>
                  <a:pt x="1738789" y="853337"/>
                </a:lnTo>
                <a:cubicBezTo>
                  <a:pt x="1746409" y="841907"/>
                  <a:pt x="1743551" y="825715"/>
                  <a:pt x="1732121" y="818095"/>
                </a:cubicBezTo>
                <a:cubicBezTo>
                  <a:pt x="1724501" y="813332"/>
                  <a:pt x="1715929" y="812380"/>
                  <a:pt x="1708309" y="815237"/>
                </a:cubicBezTo>
                <a:cubicBezTo>
                  <a:pt x="1703546" y="817142"/>
                  <a:pt x="1699736" y="820000"/>
                  <a:pt x="1696879" y="824762"/>
                </a:cubicBezTo>
                <a:lnTo>
                  <a:pt x="1661636" y="877150"/>
                </a:lnTo>
                <a:lnTo>
                  <a:pt x="1661636" y="877150"/>
                </a:lnTo>
                <a:lnTo>
                  <a:pt x="1598771" y="877150"/>
                </a:lnTo>
                <a:lnTo>
                  <a:pt x="1646396" y="806665"/>
                </a:lnTo>
                <a:cubicBezTo>
                  <a:pt x="1654016" y="795235"/>
                  <a:pt x="1651159" y="779042"/>
                  <a:pt x="1639729" y="771422"/>
                </a:cubicBezTo>
                <a:cubicBezTo>
                  <a:pt x="1632109" y="766660"/>
                  <a:pt x="1623536" y="765707"/>
                  <a:pt x="1615916" y="768565"/>
                </a:cubicBezTo>
                <a:cubicBezTo>
                  <a:pt x="1611154" y="770470"/>
                  <a:pt x="1607344" y="773327"/>
                  <a:pt x="1604486" y="778090"/>
                </a:cubicBezTo>
                <a:lnTo>
                  <a:pt x="1537811" y="877150"/>
                </a:lnTo>
                <a:lnTo>
                  <a:pt x="1462564" y="877150"/>
                </a:lnTo>
                <a:lnTo>
                  <a:pt x="1462564" y="877150"/>
                </a:lnTo>
                <a:lnTo>
                  <a:pt x="1545431" y="754277"/>
                </a:lnTo>
                <a:cubicBezTo>
                  <a:pt x="1553051" y="742847"/>
                  <a:pt x="1550194" y="726655"/>
                  <a:pt x="1538764" y="719035"/>
                </a:cubicBezTo>
                <a:cubicBezTo>
                  <a:pt x="1531144" y="714272"/>
                  <a:pt x="1522571" y="713320"/>
                  <a:pt x="1514951" y="716177"/>
                </a:cubicBezTo>
                <a:cubicBezTo>
                  <a:pt x="1510189" y="718082"/>
                  <a:pt x="1506379" y="720940"/>
                  <a:pt x="1503521" y="725702"/>
                </a:cubicBezTo>
                <a:lnTo>
                  <a:pt x="1401604" y="878102"/>
                </a:lnTo>
                <a:lnTo>
                  <a:pt x="1322546" y="877150"/>
                </a:lnTo>
                <a:lnTo>
                  <a:pt x="1443514" y="706652"/>
                </a:lnTo>
                <a:cubicBezTo>
                  <a:pt x="1448276" y="699032"/>
                  <a:pt x="1449229" y="690460"/>
                  <a:pt x="1445419" y="682840"/>
                </a:cubicBezTo>
                <a:cubicBezTo>
                  <a:pt x="1441609" y="674267"/>
                  <a:pt x="1434941" y="668552"/>
                  <a:pt x="1427321" y="667600"/>
                </a:cubicBezTo>
                <a:lnTo>
                  <a:pt x="1221581" y="628547"/>
                </a:lnTo>
                <a:lnTo>
                  <a:pt x="1278731" y="573302"/>
                </a:lnTo>
                <a:lnTo>
                  <a:pt x="1456849" y="611402"/>
                </a:lnTo>
                <a:cubicBezTo>
                  <a:pt x="1470184" y="614260"/>
                  <a:pt x="1483519" y="605687"/>
                  <a:pt x="1487329" y="592352"/>
                </a:cubicBezTo>
                <a:cubicBezTo>
                  <a:pt x="1490186" y="579017"/>
                  <a:pt x="1481614" y="565682"/>
                  <a:pt x="1468279" y="561872"/>
                </a:cubicBezTo>
                <a:lnTo>
                  <a:pt x="1321594" y="532345"/>
                </a:lnTo>
                <a:lnTo>
                  <a:pt x="1374934" y="479957"/>
                </a:lnTo>
                <a:lnTo>
                  <a:pt x="1492091" y="504722"/>
                </a:lnTo>
                <a:cubicBezTo>
                  <a:pt x="1505426" y="507580"/>
                  <a:pt x="1518761" y="499007"/>
                  <a:pt x="1522571" y="485672"/>
                </a:cubicBezTo>
                <a:cubicBezTo>
                  <a:pt x="1525429" y="472337"/>
                  <a:pt x="1516856" y="459002"/>
                  <a:pt x="1503521" y="455192"/>
                </a:cubicBezTo>
                <a:lnTo>
                  <a:pt x="1420654" y="437095"/>
                </a:lnTo>
                <a:lnTo>
                  <a:pt x="1420654" y="437095"/>
                </a:lnTo>
                <a:lnTo>
                  <a:pt x="1466374" y="393280"/>
                </a:lnTo>
                <a:lnTo>
                  <a:pt x="1528286" y="406615"/>
                </a:lnTo>
                <a:cubicBezTo>
                  <a:pt x="1541621" y="409472"/>
                  <a:pt x="1554956" y="400900"/>
                  <a:pt x="1558766" y="387565"/>
                </a:cubicBezTo>
                <a:cubicBezTo>
                  <a:pt x="1561624" y="374230"/>
                  <a:pt x="1553051" y="360895"/>
                  <a:pt x="1539716" y="357085"/>
                </a:cubicBezTo>
                <a:lnTo>
                  <a:pt x="1510189" y="350417"/>
                </a:lnTo>
                <a:lnTo>
                  <a:pt x="1510189" y="350417"/>
                </a:lnTo>
                <a:lnTo>
                  <a:pt x="1546384" y="316127"/>
                </a:lnTo>
                <a:cubicBezTo>
                  <a:pt x="1555909" y="307555"/>
                  <a:pt x="1555909" y="290410"/>
                  <a:pt x="1546384" y="280885"/>
                </a:cubicBezTo>
                <a:close/>
                <a:moveTo>
                  <a:pt x="1257776" y="879055"/>
                </a:moveTo>
                <a:lnTo>
                  <a:pt x="1110139" y="880007"/>
                </a:lnTo>
                <a:lnTo>
                  <a:pt x="1109186" y="828572"/>
                </a:lnTo>
                <a:cubicBezTo>
                  <a:pt x="1109186" y="821905"/>
                  <a:pt x="1106329" y="815237"/>
                  <a:pt x="1102519" y="811427"/>
                </a:cubicBezTo>
                <a:lnTo>
                  <a:pt x="1068229" y="774280"/>
                </a:lnTo>
                <a:lnTo>
                  <a:pt x="1175861" y="671410"/>
                </a:lnTo>
                <a:lnTo>
                  <a:pt x="1376839" y="710462"/>
                </a:lnTo>
                <a:lnTo>
                  <a:pt x="1258729" y="877150"/>
                </a:lnTo>
                <a:lnTo>
                  <a:pt x="1257776" y="879055"/>
                </a:lnTo>
                <a:close/>
                <a:moveTo>
                  <a:pt x="1059656" y="879055"/>
                </a:moveTo>
                <a:lnTo>
                  <a:pt x="1060609" y="929537"/>
                </a:lnTo>
                <a:lnTo>
                  <a:pt x="1061561" y="969542"/>
                </a:lnTo>
                <a:lnTo>
                  <a:pt x="1032034" y="997165"/>
                </a:lnTo>
                <a:lnTo>
                  <a:pt x="994886" y="1031455"/>
                </a:lnTo>
                <a:lnTo>
                  <a:pt x="965359" y="1059077"/>
                </a:lnTo>
                <a:lnTo>
                  <a:pt x="925354" y="1060030"/>
                </a:lnTo>
                <a:lnTo>
                  <a:pt x="874871" y="1060982"/>
                </a:lnTo>
                <a:lnTo>
                  <a:pt x="834866" y="1061935"/>
                </a:lnTo>
                <a:lnTo>
                  <a:pt x="807244" y="1032407"/>
                </a:lnTo>
                <a:lnTo>
                  <a:pt x="772954" y="995260"/>
                </a:lnTo>
                <a:lnTo>
                  <a:pt x="745331" y="965732"/>
                </a:lnTo>
                <a:lnTo>
                  <a:pt x="744379" y="925727"/>
                </a:lnTo>
                <a:lnTo>
                  <a:pt x="743426" y="875245"/>
                </a:lnTo>
                <a:lnTo>
                  <a:pt x="742474" y="835240"/>
                </a:lnTo>
                <a:lnTo>
                  <a:pt x="772001" y="807617"/>
                </a:lnTo>
                <a:lnTo>
                  <a:pt x="809149" y="773327"/>
                </a:lnTo>
                <a:lnTo>
                  <a:pt x="838676" y="745705"/>
                </a:lnTo>
                <a:lnTo>
                  <a:pt x="878681" y="744752"/>
                </a:lnTo>
                <a:lnTo>
                  <a:pt x="929164" y="743800"/>
                </a:lnTo>
                <a:lnTo>
                  <a:pt x="969169" y="742847"/>
                </a:lnTo>
                <a:lnTo>
                  <a:pt x="996791" y="772375"/>
                </a:lnTo>
                <a:lnTo>
                  <a:pt x="1031081" y="809522"/>
                </a:lnTo>
                <a:lnTo>
                  <a:pt x="1057751" y="839050"/>
                </a:lnTo>
                <a:lnTo>
                  <a:pt x="1059656" y="879055"/>
                </a:lnTo>
                <a:close/>
                <a:moveTo>
                  <a:pt x="1178719" y="1150517"/>
                </a:moveTo>
                <a:lnTo>
                  <a:pt x="1066324" y="1033360"/>
                </a:lnTo>
                <a:lnTo>
                  <a:pt x="1103471" y="999070"/>
                </a:lnTo>
                <a:cubicBezTo>
                  <a:pt x="1109186" y="994307"/>
                  <a:pt x="1112044" y="987640"/>
                  <a:pt x="1112044" y="980020"/>
                </a:cubicBezTo>
                <a:lnTo>
                  <a:pt x="1111091" y="929537"/>
                </a:lnTo>
                <a:lnTo>
                  <a:pt x="1272064" y="928585"/>
                </a:lnTo>
                <a:lnTo>
                  <a:pt x="1384459" y="1107655"/>
                </a:lnTo>
                <a:lnTo>
                  <a:pt x="1178719" y="1150517"/>
                </a:lnTo>
                <a:close/>
                <a:moveTo>
                  <a:pt x="926306" y="1260055"/>
                </a:moveTo>
                <a:lnTo>
                  <a:pt x="925354" y="1111465"/>
                </a:lnTo>
                <a:lnTo>
                  <a:pt x="975836" y="1110513"/>
                </a:lnTo>
                <a:cubicBezTo>
                  <a:pt x="982504" y="1110513"/>
                  <a:pt x="988219" y="1107655"/>
                  <a:pt x="992981" y="1103845"/>
                </a:cubicBezTo>
                <a:lnTo>
                  <a:pt x="1030129" y="1069555"/>
                </a:lnTo>
                <a:lnTo>
                  <a:pt x="1132999" y="1177188"/>
                </a:lnTo>
                <a:lnTo>
                  <a:pt x="1093946" y="1378165"/>
                </a:lnTo>
                <a:lnTo>
                  <a:pt x="926306" y="1260055"/>
                </a:lnTo>
                <a:close/>
                <a:moveTo>
                  <a:pt x="652939" y="1179092"/>
                </a:moveTo>
                <a:lnTo>
                  <a:pt x="769144" y="1067650"/>
                </a:lnTo>
                <a:lnTo>
                  <a:pt x="803434" y="1104797"/>
                </a:lnTo>
                <a:cubicBezTo>
                  <a:pt x="809149" y="1110513"/>
                  <a:pt x="815816" y="1113370"/>
                  <a:pt x="822484" y="1112417"/>
                </a:cubicBezTo>
                <a:lnTo>
                  <a:pt x="872966" y="1111465"/>
                </a:lnTo>
                <a:lnTo>
                  <a:pt x="872966" y="1274342"/>
                </a:lnTo>
                <a:lnTo>
                  <a:pt x="694849" y="1386738"/>
                </a:lnTo>
                <a:lnTo>
                  <a:pt x="652939" y="1179092"/>
                </a:lnTo>
                <a:close/>
                <a:moveTo>
                  <a:pt x="545306" y="926680"/>
                </a:moveTo>
                <a:lnTo>
                  <a:pt x="693896" y="925727"/>
                </a:lnTo>
                <a:lnTo>
                  <a:pt x="694849" y="976210"/>
                </a:lnTo>
                <a:cubicBezTo>
                  <a:pt x="694849" y="981925"/>
                  <a:pt x="697706" y="988592"/>
                  <a:pt x="701516" y="993355"/>
                </a:cubicBezTo>
                <a:lnTo>
                  <a:pt x="735806" y="1030502"/>
                </a:lnTo>
                <a:lnTo>
                  <a:pt x="628174" y="1132420"/>
                </a:lnTo>
                <a:lnTo>
                  <a:pt x="627221" y="1131467"/>
                </a:lnTo>
                <a:lnTo>
                  <a:pt x="426244" y="1093367"/>
                </a:lnTo>
                <a:lnTo>
                  <a:pt x="545306" y="926680"/>
                </a:lnTo>
                <a:close/>
                <a:moveTo>
                  <a:pt x="626269" y="654265"/>
                </a:moveTo>
                <a:lnTo>
                  <a:pt x="737711" y="770470"/>
                </a:lnTo>
                <a:lnTo>
                  <a:pt x="700564" y="804760"/>
                </a:lnTo>
                <a:cubicBezTo>
                  <a:pt x="694849" y="809522"/>
                  <a:pt x="691991" y="817142"/>
                  <a:pt x="691991" y="823810"/>
                </a:cubicBezTo>
                <a:lnTo>
                  <a:pt x="692944" y="875245"/>
                </a:lnTo>
                <a:lnTo>
                  <a:pt x="531971" y="876197"/>
                </a:lnTo>
                <a:lnTo>
                  <a:pt x="418624" y="697127"/>
                </a:lnTo>
                <a:lnTo>
                  <a:pt x="626269" y="654265"/>
                </a:lnTo>
                <a:close/>
                <a:moveTo>
                  <a:pt x="877729" y="545680"/>
                </a:moveTo>
                <a:lnTo>
                  <a:pt x="877729" y="695222"/>
                </a:lnTo>
                <a:lnTo>
                  <a:pt x="827246" y="696175"/>
                </a:lnTo>
                <a:cubicBezTo>
                  <a:pt x="824389" y="696175"/>
                  <a:pt x="820579" y="696175"/>
                  <a:pt x="817721" y="698080"/>
                </a:cubicBezTo>
                <a:cubicBezTo>
                  <a:pt x="814864" y="699032"/>
                  <a:pt x="812959" y="700937"/>
                  <a:pt x="810101" y="703795"/>
                </a:cubicBezTo>
                <a:lnTo>
                  <a:pt x="773906" y="738085"/>
                </a:lnTo>
                <a:lnTo>
                  <a:pt x="671989" y="629500"/>
                </a:lnTo>
                <a:lnTo>
                  <a:pt x="711041" y="428522"/>
                </a:lnTo>
                <a:lnTo>
                  <a:pt x="877729" y="545680"/>
                </a:lnTo>
                <a:close/>
                <a:moveTo>
                  <a:pt x="1151096" y="626642"/>
                </a:moveTo>
                <a:lnTo>
                  <a:pt x="1034891" y="738085"/>
                </a:lnTo>
                <a:lnTo>
                  <a:pt x="999649" y="699985"/>
                </a:lnTo>
                <a:cubicBezTo>
                  <a:pt x="994886" y="695222"/>
                  <a:pt x="987266" y="691412"/>
                  <a:pt x="980599" y="692365"/>
                </a:cubicBezTo>
                <a:lnTo>
                  <a:pt x="929164" y="693317"/>
                </a:lnTo>
                <a:lnTo>
                  <a:pt x="928211" y="532345"/>
                </a:lnTo>
                <a:lnTo>
                  <a:pt x="1107281" y="419950"/>
                </a:lnTo>
                <a:lnTo>
                  <a:pt x="1151096" y="626642"/>
                </a:lnTo>
                <a:close/>
              </a:path>
            </a:pathLst>
          </a:custGeom>
          <a:solidFill>
            <a:srgbClr val="FFECCB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33" name="Google Shape;533;p39"/>
          <p:cNvSpPr/>
          <p:nvPr/>
        </p:nvSpPr>
        <p:spPr>
          <a:xfrm rot="-2700000">
            <a:off x="4523118" y="2331631"/>
            <a:ext cx="3145764" cy="3145764"/>
          </a:xfrm>
          <a:prstGeom prst="roundRect">
            <a:avLst>
              <a:gd fmla="val 724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34" name="Google Shape;534;p39"/>
          <p:cNvGrpSpPr/>
          <p:nvPr/>
        </p:nvGrpSpPr>
        <p:grpSpPr>
          <a:xfrm>
            <a:off x="4523118" y="2331631"/>
            <a:ext cx="3145764" cy="3145764"/>
            <a:chOff x="3059832" y="2492896"/>
            <a:chExt cx="2886936" cy="2886936"/>
          </a:xfrm>
        </p:grpSpPr>
        <p:sp>
          <p:nvSpPr>
            <p:cNvPr id="535" name="Google Shape;535;p39"/>
            <p:cNvSpPr/>
            <p:nvPr/>
          </p:nvSpPr>
          <p:spPr>
            <a:xfrm>
              <a:off x="4572000" y="2492896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4572000" y="4005064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3059832" y="2492896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3059832" y="4005064"/>
              <a:ext cx="1374768" cy="1374768"/>
            </a:xfrm>
            <a:prstGeom prst="roundRect">
              <a:avLst>
                <a:gd fmla="val 784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39" name="Google Shape;539;p39"/>
          <p:cNvGrpSpPr/>
          <p:nvPr/>
        </p:nvGrpSpPr>
        <p:grpSpPr>
          <a:xfrm>
            <a:off x="8297284" y="2164423"/>
            <a:ext cx="2980057" cy="1315889"/>
            <a:chOff x="539552" y="2708920"/>
            <a:chExt cx="1872208" cy="1315889"/>
          </a:xfrm>
        </p:grpSpPr>
        <p:sp>
          <p:nvSpPr>
            <p:cNvPr id="540" name="Google Shape;540;p3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3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3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Title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3" name="Google Shape;543;p39"/>
          <p:cNvGrpSpPr/>
          <p:nvPr/>
        </p:nvGrpSpPr>
        <p:grpSpPr>
          <a:xfrm>
            <a:off x="8297284" y="4229803"/>
            <a:ext cx="2980057" cy="1315889"/>
            <a:chOff x="539552" y="2708920"/>
            <a:chExt cx="1872208" cy="1315889"/>
          </a:xfrm>
        </p:grpSpPr>
        <p:sp>
          <p:nvSpPr>
            <p:cNvPr id="544" name="Google Shape;544;p3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5" name="Google Shape;545;p3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6" name="Google Shape;546;p3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Title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891551" y="2161316"/>
            <a:ext cx="2980057" cy="1315889"/>
            <a:chOff x="539552" y="2708920"/>
            <a:chExt cx="1872208" cy="1315889"/>
          </a:xfrm>
        </p:grpSpPr>
        <p:sp>
          <p:nvSpPr>
            <p:cNvPr id="548" name="Google Shape;548;p3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9" name="Google Shape;549;p3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0" name="Google Shape;550;p3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Title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51" name="Google Shape;551;p39"/>
          <p:cNvGrpSpPr/>
          <p:nvPr/>
        </p:nvGrpSpPr>
        <p:grpSpPr>
          <a:xfrm>
            <a:off x="891551" y="4226696"/>
            <a:ext cx="2980057" cy="1315889"/>
            <a:chOff x="539552" y="2708920"/>
            <a:chExt cx="1872208" cy="1315889"/>
          </a:xfrm>
        </p:grpSpPr>
        <p:sp>
          <p:nvSpPr>
            <p:cNvPr id="552" name="Google Shape;552;p39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3" name="Google Shape;553;p39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39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Title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55" name="Google Shape;555;p39"/>
          <p:cNvSpPr/>
          <p:nvPr/>
        </p:nvSpPr>
        <p:spPr>
          <a:xfrm>
            <a:off x="4931789" y="2761160"/>
            <a:ext cx="640980" cy="63896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39"/>
          <p:cNvSpPr/>
          <p:nvPr/>
        </p:nvSpPr>
        <p:spPr>
          <a:xfrm>
            <a:off x="6672651" y="4357091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57" name="Google Shape;557;p39"/>
          <p:cNvGrpSpPr/>
          <p:nvPr/>
        </p:nvGrpSpPr>
        <p:grpSpPr>
          <a:xfrm>
            <a:off x="4988402" y="4349213"/>
            <a:ext cx="610134" cy="724750"/>
            <a:chOff x="10117893" y="2005712"/>
            <a:chExt cx="808269" cy="960106"/>
          </a:xfrm>
        </p:grpSpPr>
        <p:sp>
          <p:nvSpPr>
            <p:cNvPr id="558" name="Google Shape;558;p39"/>
            <p:cNvSpPr/>
            <p:nvPr/>
          </p:nvSpPr>
          <p:spPr>
            <a:xfrm>
              <a:off x="10117893" y="2005712"/>
              <a:ext cx="808269" cy="960106"/>
            </a:xfrm>
            <a:custGeom>
              <a:rect b="b" l="l" r="r" t="t"/>
              <a:pathLst>
                <a:path extrusionOk="0" h="960106" w="808269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rgbClr val="73120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680062" y="2746800"/>
            <a:ext cx="517543" cy="629811"/>
            <a:chOff x="2667896" y="5503354"/>
            <a:chExt cx="834169" cy="1015121"/>
          </a:xfrm>
        </p:grpSpPr>
        <p:grpSp>
          <p:nvGrpSpPr>
            <p:cNvPr id="561" name="Google Shape;561;p39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562" name="Google Shape;562;p39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64" name="Google Shape;564;p39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0"/>
          <p:cNvSpPr txBox="1"/>
          <p:nvPr/>
        </p:nvSpPr>
        <p:spPr>
          <a:xfrm>
            <a:off x="747104" y="379512"/>
            <a:ext cx="6191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Infographic Style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40"/>
          <p:cNvSpPr txBox="1"/>
          <p:nvPr/>
        </p:nvSpPr>
        <p:spPr>
          <a:xfrm>
            <a:off x="741308" y="1259556"/>
            <a:ext cx="61636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40"/>
          <p:cNvSpPr txBox="1"/>
          <p:nvPr/>
        </p:nvSpPr>
        <p:spPr>
          <a:xfrm>
            <a:off x="775430" y="1920657"/>
            <a:ext cx="131272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</a:t>
            </a:r>
            <a:r>
              <a:rPr b="1"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40"/>
          <p:cNvSpPr txBox="1"/>
          <p:nvPr/>
        </p:nvSpPr>
        <p:spPr>
          <a:xfrm>
            <a:off x="2067541" y="2156339"/>
            <a:ext cx="52369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Get a modern PowerPoint  Presentation that is beautifully designed. </a:t>
            </a:r>
            <a:endParaRPr/>
          </a:p>
        </p:txBody>
      </p:sp>
      <p:grpSp>
        <p:nvGrpSpPr>
          <p:cNvPr id="573" name="Google Shape;573;p40"/>
          <p:cNvGrpSpPr/>
          <p:nvPr/>
        </p:nvGrpSpPr>
        <p:grpSpPr>
          <a:xfrm>
            <a:off x="799968" y="3894475"/>
            <a:ext cx="1869058" cy="2421214"/>
            <a:chOff x="-475010" y="1042170"/>
            <a:chExt cx="3859356" cy="2421214"/>
          </a:xfrm>
        </p:grpSpPr>
        <p:sp>
          <p:nvSpPr>
            <p:cNvPr id="574" name="Google Shape;574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5" name="Google Shape;575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576" name="Google Shape;576;p40"/>
          <p:cNvGrpSpPr/>
          <p:nvPr/>
        </p:nvGrpSpPr>
        <p:grpSpPr>
          <a:xfrm>
            <a:off x="3098600" y="3894475"/>
            <a:ext cx="1869058" cy="2421214"/>
            <a:chOff x="-475010" y="1042170"/>
            <a:chExt cx="3859356" cy="2421214"/>
          </a:xfrm>
        </p:grpSpPr>
        <p:sp>
          <p:nvSpPr>
            <p:cNvPr id="577" name="Google Shape;577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grpSp>
        <p:nvGrpSpPr>
          <p:cNvPr id="579" name="Google Shape;579;p40"/>
          <p:cNvGrpSpPr/>
          <p:nvPr/>
        </p:nvGrpSpPr>
        <p:grpSpPr>
          <a:xfrm>
            <a:off x="5397231" y="3894475"/>
            <a:ext cx="1869058" cy="2421214"/>
            <a:chOff x="-475010" y="1042170"/>
            <a:chExt cx="3859356" cy="2421214"/>
          </a:xfrm>
        </p:grpSpPr>
        <p:sp>
          <p:nvSpPr>
            <p:cNvPr id="580" name="Google Shape;580;p40"/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1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40"/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  <a:endParaRPr/>
            </a:p>
          </p:txBody>
        </p:sp>
      </p:grpSp>
      <p:sp>
        <p:nvSpPr>
          <p:cNvPr id="582" name="Google Shape;582;p40"/>
          <p:cNvSpPr txBox="1"/>
          <p:nvPr/>
        </p:nvSpPr>
        <p:spPr>
          <a:xfrm>
            <a:off x="805467" y="2761396"/>
            <a:ext cx="649906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Easy to change colors, photos and Text. </a:t>
            </a: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/>
          </a:p>
        </p:txBody>
      </p:sp>
      <p:grpSp>
        <p:nvGrpSpPr>
          <p:cNvPr id="583" name="Google Shape;583;p40"/>
          <p:cNvGrpSpPr/>
          <p:nvPr/>
        </p:nvGrpSpPr>
        <p:grpSpPr>
          <a:xfrm flipH="1">
            <a:off x="7260590" y="192674"/>
            <a:ext cx="4857730" cy="6473266"/>
            <a:chOff x="122808" y="132205"/>
            <a:chExt cx="4857730" cy="6473266"/>
          </a:xfrm>
        </p:grpSpPr>
        <p:sp>
          <p:nvSpPr>
            <p:cNvPr id="584" name="Google Shape;584;p40"/>
            <p:cNvSpPr/>
            <p:nvPr/>
          </p:nvSpPr>
          <p:spPr>
            <a:xfrm>
              <a:off x="411027" y="132205"/>
              <a:ext cx="3492693" cy="6099294"/>
            </a:xfrm>
            <a:custGeom>
              <a:rect b="b" l="l" r="r" t="t"/>
              <a:pathLst>
                <a:path extrusionOk="0" h="4100757" w="2063611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rgbClr val="03514C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85" name="Google Shape;585;p40"/>
            <p:cNvGrpSpPr/>
            <p:nvPr/>
          </p:nvGrpSpPr>
          <p:grpSpPr>
            <a:xfrm>
              <a:off x="122808" y="3879099"/>
              <a:ext cx="4857730" cy="2726372"/>
              <a:chOff x="-12977" y="3669492"/>
              <a:chExt cx="4857730" cy="2726372"/>
            </a:xfrm>
          </p:grpSpPr>
          <p:grpSp>
            <p:nvGrpSpPr>
              <p:cNvPr id="586" name="Google Shape;586;p40"/>
              <p:cNvGrpSpPr/>
              <p:nvPr/>
            </p:nvGrpSpPr>
            <p:grpSpPr>
              <a:xfrm flipH="1">
                <a:off x="3190492" y="4750295"/>
                <a:ext cx="1654260" cy="1473959"/>
                <a:chOff x="7629339" y="1705288"/>
                <a:chExt cx="1814945" cy="1617131"/>
              </a:xfrm>
            </p:grpSpPr>
            <p:sp>
              <p:nvSpPr>
                <p:cNvPr id="587" name="Google Shape;587;p40"/>
                <p:cNvSpPr/>
                <p:nvPr/>
              </p:nvSpPr>
              <p:spPr>
                <a:xfrm rot="-4721">
                  <a:off x="7736984" y="1937200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8" name="Google Shape;588;p40"/>
                <p:cNvSpPr/>
                <p:nvPr/>
              </p:nvSpPr>
              <p:spPr>
                <a:xfrm rot="-4721">
                  <a:off x="8525289" y="1936656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9" name="Google Shape;589;p40"/>
                <p:cNvSpPr/>
                <p:nvPr/>
              </p:nvSpPr>
              <p:spPr>
                <a:xfrm rot="-4721">
                  <a:off x="7737827" y="2092408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0" name="Google Shape;590;p40"/>
                <p:cNvSpPr/>
                <p:nvPr/>
              </p:nvSpPr>
              <p:spPr>
                <a:xfrm rot="-4721">
                  <a:off x="8717965" y="2069989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1" name="Google Shape;591;p40"/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2" name="Google Shape;592;p40"/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93" name="Google Shape;593;p40"/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594" name="Google Shape;594;p40"/>
              <p:cNvGrpSpPr/>
              <p:nvPr/>
            </p:nvGrpSpPr>
            <p:grpSpPr>
              <a:xfrm flipH="1">
                <a:off x="1709431" y="3789940"/>
                <a:ext cx="1737819" cy="2068277"/>
                <a:chOff x="3790950" y="1734785"/>
                <a:chExt cx="2447925" cy="2913414"/>
              </a:xfrm>
            </p:grpSpPr>
            <p:grpSp>
              <p:nvGrpSpPr>
                <p:cNvPr id="595" name="Google Shape;595;p40"/>
                <p:cNvGrpSpPr/>
                <p:nvPr/>
              </p:nvGrpSpPr>
              <p:grpSpPr>
                <a:xfrm>
                  <a:off x="4290412" y="1734785"/>
                  <a:ext cx="1466820" cy="1164358"/>
                  <a:chOff x="5165276" y="2687479"/>
                  <a:chExt cx="1859888" cy="1476375"/>
                </a:xfrm>
              </p:grpSpPr>
              <p:sp>
                <p:nvSpPr>
                  <p:cNvPr id="596" name="Google Shape;596;p40"/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597" name="Google Shape;597;p40"/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598" name="Google Shape;598;p40"/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rect b="b" l="l" r="r" t="t"/>
                    <a:pathLst>
                      <a:path extrusionOk="0" h="1476375" w="933450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599" name="Google Shape;599;p40"/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rect b="b" l="l" r="r" t="t"/>
                    <a:pathLst>
                      <a:path extrusionOk="0" h="1257300" w="62865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sp>
              <p:nvSpPr>
                <p:cNvPr id="600" name="Google Shape;600;p40"/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1" name="Google Shape;601;p40"/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2" name="Google Shape;602;p40"/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rgbClr val="731200">
                    <a:alpha val="45882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03" name="Google Shape;603;p40"/>
              <p:cNvGrpSpPr/>
              <p:nvPr/>
            </p:nvGrpSpPr>
            <p:grpSpPr>
              <a:xfrm flipH="1" rot="-343188">
                <a:off x="97839" y="3785082"/>
                <a:ext cx="2436786" cy="2345537"/>
                <a:chOff x="6696699" y="3575020"/>
                <a:chExt cx="2457592" cy="2365564"/>
              </a:xfrm>
            </p:grpSpPr>
            <p:grpSp>
              <p:nvGrpSpPr>
                <p:cNvPr id="604" name="Google Shape;604;p40"/>
                <p:cNvGrpSpPr/>
                <p:nvPr/>
              </p:nvGrpSpPr>
              <p:grpSpPr>
                <a:xfrm>
                  <a:off x="7082277" y="4395153"/>
                  <a:ext cx="1797319" cy="1545431"/>
                  <a:chOff x="6761680" y="2821622"/>
                  <a:chExt cx="1797319" cy="1545431"/>
                </a:xfrm>
              </p:grpSpPr>
              <p:sp>
                <p:nvSpPr>
                  <p:cNvPr id="605" name="Google Shape;605;p40"/>
                  <p:cNvSpPr/>
                  <p:nvPr/>
                </p:nvSpPr>
                <p:spPr>
                  <a:xfrm rot="-347909">
                    <a:off x="6773186" y="2905185"/>
                    <a:ext cx="1664332" cy="312062"/>
                  </a:xfrm>
                  <a:custGeom>
                    <a:rect b="b" l="l" r="r" t="t"/>
                    <a:pathLst>
                      <a:path extrusionOk="0" h="314325" w="1676400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06" name="Google Shape;606;p40"/>
                  <p:cNvSpPr/>
                  <p:nvPr/>
                </p:nvSpPr>
                <p:spPr>
                  <a:xfrm rot="-347909">
                    <a:off x="7601877" y="2863072"/>
                    <a:ext cx="879448" cy="1163141"/>
                  </a:xfrm>
                  <a:custGeom>
                    <a:rect b="b" l="l" r="r" t="t"/>
                    <a:pathLst>
                      <a:path extrusionOk="0" h="1171575" w="88582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07" name="Google Shape;607;p40"/>
                  <p:cNvSpPr/>
                  <p:nvPr/>
                </p:nvSpPr>
                <p:spPr>
                  <a:xfrm rot="-347909">
                    <a:off x="6836898" y="3091182"/>
                    <a:ext cx="983469" cy="1229336"/>
                  </a:xfrm>
                  <a:custGeom>
                    <a:rect b="b" l="l" r="r" t="t"/>
                    <a:pathLst>
                      <a:path extrusionOk="0" h="1238250" w="99060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08" name="Google Shape;608;p40"/>
                  <p:cNvSpPr/>
                  <p:nvPr/>
                </p:nvSpPr>
                <p:spPr>
                  <a:xfrm rot="-347909">
                    <a:off x="7811385" y="2985951"/>
                    <a:ext cx="686537" cy="1243864"/>
                  </a:xfrm>
                  <a:custGeom>
                    <a:rect b="b" l="l" r="r" t="t"/>
                    <a:pathLst>
                      <a:path extrusionOk="0" h="1252883" w="691515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09" name="Google Shape;609;p40"/>
                  <p:cNvSpPr/>
                  <p:nvPr/>
                </p:nvSpPr>
                <p:spPr>
                  <a:xfrm rot="-347909">
                    <a:off x="8060864" y="3018272"/>
                    <a:ext cx="264780" cy="1106402"/>
                  </a:xfrm>
                  <a:custGeom>
                    <a:rect b="b" l="l" r="r" t="t"/>
                    <a:pathLst>
                      <a:path extrusionOk="0" h="1114425" w="266700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0" name="Google Shape;610;p40"/>
                  <p:cNvSpPr/>
                  <p:nvPr/>
                </p:nvSpPr>
                <p:spPr>
                  <a:xfrm rot="-347909">
                    <a:off x="7106820" y="3136002"/>
                    <a:ext cx="340432" cy="1096946"/>
                  </a:xfrm>
                  <a:custGeom>
                    <a:rect b="b" l="l" r="r" t="t"/>
                    <a:pathLst>
                      <a:path extrusionOk="0" h="1104900" w="342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grpSp>
              <p:nvGrpSpPr>
                <p:cNvPr id="611" name="Google Shape;611;p40"/>
                <p:cNvGrpSpPr/>
                <p:nvPr/>
              </p:nvGrpSpPr>
              <p:grpSpPr>
                <a:xfrm rot="458881">
                  <a:off x="6776563" y="3721907"/>
                  <a:ext cx="2297863" cy="1353775"/>
                  <a:chOff x="6401217" y="1327234"/>
                  <a:chExt cx="2297863" cy="1353775"/>
                </a:xfrm>
              </p:grpSpPr>
              <p:sp>
                <p:nvSpPr>
                  <p:cNvPr id="612" name="Google Shape;612;p40"/>
                  <p:cNvSpPr/>
                  <p:nvPr/>
                </p:nvSpPr>
                <p:spPr>
                  <a:xfrm rot="-347909">
                    <a:off x="7778737" y="1974371"/>
                    <a:ext cx="652494" cy="482278"/>
                  </a:xfrm>
                  <a:custGeom>
                    <a:rect b="b" l="l" r="r" t="t"/>
                    <a:pathLst>
                      <a:path extrusionOk="0" h="485775" w="65722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rgbClr val="7312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3" name="Google Shape;613;p40"/>
                  <p:cNvSpPr/>
                  <p:nvPr/>
                </p:nvSpPr>
                <p:spPr>
                  <a:xfrm rot="-347909">
                    <a:off x="6658666" y="1971617"/>
                    <a:ext cx="1758896" cy="312062"/>
                  </a:xfrm>
                  <a:custGeom>
                    <a:rect b="b" l="l" r="r" t="t"/>
                    <a:pathLst>
                      <a:path extrusionOk="0" h="314325" w="1771650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4" name="Google Shape;614;p40"/>
                  <p:cNvSpPr/>
                  <p:nvPr/>
                </p:nvSpPr>
                <p:spPr>
                  <a:xfrm rot="-347909">
                    <a:off x="6685389" y="2269488"/>
                    <a:ext cx="1134772" cy="274237"/>
                  </a:xfrm>
                  <a:custGeom>
                    <a:rect b="b" l="l" r="r" t="t"/>
                    <a:pathLst>
                      <a:path extrusionOk="0" h="276225" w="1143000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5" name="Google Shape;615;p40"/>
                  <p:cNvSpPr/>
                  <p:nvPr/>
                </p:nvSpPr>
                <p:spPr>
                  <a:xfrm rot="-347909">
                    <a:off x="6950881" y="2294199"/>
                    <a:ext cx="283693" cy="236411"/>
                  </a:xfrm>
                  <a:custGeom>
                    <a:rect b="b" l="l" r="r" t="t"/>
                    <a:pathLst>
                      <a:path extrusionOk="0" h="238125" w="285750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6" name="Google Shape;616;p40"/>
                  <p:cNvSpPr/>
                  <p:nvPr/>
                </p:nvSpPr>
                <p:spPr>
                  <a:xfrm rot="-347909">
                    <a:off x="6924943" y="1996692"/>
                    <a:ext cx="1011838" cy="283693"/>
                  </a:xfrm>
                  <a:custGeom>
                    <a:rect b="b" l="l" r="r" t="t"/>
                    <a:pathLst>
                      <a:path extrusionOk="0" h="285750" w="1019175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7" name="Google Shape;617;p40"/>
                  <p:cNvSpPr/>
                  <p:nvPr/>
                </p:nvSpPr>
                <p:spPr>
                  <a:xfrm rot="-347909">
                    <a:off x="8078664" y="2039683"/>
                    <a:ext cx="160759" cy="293149"/>
                  </a:xfrm>
                  <a:custGeom>
                    <a:rect b="b" l="l" r="r" t="t"/>
                    <a:pathLst>
                      <a:path extrusionOk="0" h="295275" w="16192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8" name="Google Shape;618;p40"/>
                  <p:cNvSpPr/>
                  <p:nvPr/>
                </p:nvSpPr>
                <p:spPr>
                  <a:xfrm rot="-347909">
                    <a:off x="6726327" y="1895624"/>
                    <a:ext cx="765971" cy="293149"/>
                  </a:xfrm>
                  <a:custGeom>
                    <a:rect b="b" l="l" r="r" t="t"/>
                    <a:pathLst>
                      <a:path extrusionOk="0" h="295275" w="77152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19" name="Google Shape;619;p40"/>
                  <p:cNvSpPr/>
                  <p:nvPr/>
                </p:nvSpPr>
                <p:spPr>
                  <a:xfrm rot="-347909">
                    <a:off x="7071865" y="2045891"/>
                    <a:ext cx="1163141" cy="113477"/>
                  </a:xfrm>
                  <a:custGeom>
                    <a:rect b="b" l="l" r="r" t="t"/>
                    <a:pathLst>
                      <a:path extrusionOk="0" h="114300" w="1171575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0" name="Google Shape;620;p40"/>
                  <p:cNvSpPr/>
                  <p:nvPr/>
                </p:nvSpPr>
                <p:spPr>
                  <a:xfrm rot="-347909">
                    <a:off x="6872348" y="1509246"/>
                    <a:ext cx="661950" cy="633581"/>
                  </a:xfrm>
                  <a:custGeom>
                    <a:rect b="b" l="l" r="r" t="t"/>
                    <a:pathLst>
                      <a:path extrusionOk="0" h="638175" w="666750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1" name="Google Shape;621;p40"/>
                  <p:cNvSpPr/>
                  <p:nvPr/>
                </p:nvSpPr>
                <p:spPr>
                  <a:xfrm rot="-347909">
                    <a:off x="6868046" y="1432826"/>
                    <a:ext cx="699776" cy="699776"/>
                  </a:xfrm>
                  <a:custGeom>
                    <a:rect b="b" l="l" r="r" t="t"/>
                    <a:pathLst>
                      <a:path extrusionOk="0" h="704850" w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2" name="Google Shape;622;p40"/>
                  <p:cNvSpPr/>
                  <p:nvPr/>
                </p:nvSpPr>
                <p:spPr>
                  <a:xfrm rot="-347909">
                    <a:off x="7592942" y="1804861"/>
                    <a:ext cx="729815" cy="279312"/>
                  </a:xfrm>
                  <a:custGeom>
                    <a:rect b="b" l="l" r="r" t="t"/>
                    <a:pathLst>
                      <a:path extrusionOk="0" h="295275" w="77152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3" name="Google Shape;623;p40"/>
                  <p:cNvSpPr/>
                  <p:nvPr/>
                </p:nvSpPr>
                <p:spPr>
                  <a:xfrm rot="-347909">
                    <a:off x="7522601" y="1390100"/>
                    <a:ext cx="595755" cy="671407"/>
                  </a:xfrm>
                  <a:custGeom>
                    <a:rect b="b" l="l" r="r" t="t"/>
                    <a:pathLst>
                      <a:path extrusionOk="0" h="676275" w="6000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4" name="Google Shape;624;p40"/>
                  <p:cNvSpPr/>
                  <p:nvPr/>
                </p:nvSpPr>
                <p:spPr>
                  <a:xfrm rot="-347909">
                    <a:off x="7483280" y="1357425"/>
                    <a:ext cx="633581" cy="709232"/>
                  </a:xfrm>
                  <a:custGeom>
                    <a:rect b="b" l="l" r="r" t="t"/>
                    <a:pathLst>
                      <a:path extrusionOk="0" h="714375" w="6381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5" name="Google Shape;625;p40"/>
                  <p:cNvSpPr/>
                  <p:nvPr/>
                </p:nvSpPr>
                <p:spPr>
                  <a:xfrm rot="-347909">
                    <a:off x="8064027" y="1806790"/>
                    <a:ext cx="324362" cy="459513"/>
                  </a:xfrm>
                  <a:custGeom>
                    <a:rect b="b" l="l" r="r" t="t"/>
                    <a:pathLst>
                      <a:path extrusionOk="0" h="485775" w="342900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rgbClr val="BC79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6" name="Google Shape;626;p40"/>
                  <p:cNvSpPr/>
                  <p:nvPr/>
                </p:nvSpPr>
                <p:spPr>
                  <a:xfrm rot="-347909">
                    <a:off x="8086821" y="2064951"/>
                    <a:ext cx="594664" cy="378423"/>
                  </a:xfrm>
                  <a:custGeom>
                    <a:rect b="b" l="l" r="r" t="t"/>
                    <a:pathLst>
                      <a:path extrusionOk="0" h="400050" w="6286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7" name="Google Shape;627;p40"/>
                  <p:cNvSpPr/>
                  <p:nvPr/>
                </p:nvSpPr>
                <p:spPr>
                  <a:xfrm rot="-347909">
                    <a:off x="6680729" y="1952489"/>
                    <a:ext cx="340432" cy="482278"/>
                  </a:xfrm>
                  <a:custGeom>
                    <a:rect b="b" l="l" r="r" t="t"/>
                    <a:pathLst>
                      <a:path extrusionOk="0" h="485775" w="342900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rgbClr val="BC79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28" name="Google Shape;628;p40"/>
                  <p:cNvSpPr/>
                  <p:nvPr/>
                </p:nvSpPr>
                <p:spPr>
                  <a:xfrm rot="-347909">
                    <a:off x="6419683" y="2253328"/>
                    <a:ext cx="624124" cy="397170"/>
                  </a:xfrm>
                  <a:custGeom>
                    <a:rect b="b" l="l" r="r" t="t"/>
                    <a:pathLst>
                      <a:path extrusionOk="0" h="400050" w="6286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</p:grpSp>
          <p:grpSp>
            <p:nvGrpSpPr>
              <p:cNvPr id="629" name="Google Shape;629;p40"/>
              <p:cNvGrpSpPr/>
              <p:nvPr/>
            </p:nvGrpSpPr>
            <p:grpSpPr>
              <a:xfrm flipH="1">
                <a:off x="1273498" y="4921905"/>
                <a:ext cx="1654260" cy="1473959"/>
                <a:chOff x="7629339" y="1705288"/>
                <a:chExt cx="1814945" cy="1617131"/>
              </a:xfrm>
            </p:grpSpPr>
            <p:sp>
              <p:nvSpPr>
                <p:cNvPr id="630" name="Google Shape;630;p40"/>
                <p:cNvSpPr/>
                <p:nvPr/>
              </p:nvSpPr>
              <p:spPr>
                <a:xfrm rot="-4721">
                  <a:off x="7736984" y="1937200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1" name="Google Shape;631;p40"/>
                <p:cNvSpPr/>
                <p:nvPr/>
              </p:nvSpPr>
              <p:spPr>
                <a:xfrm rot="-4721">
                  <a:off x="8525289" y="1936656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2" name="Google Shape;632;p40"/>
                <p:cNvSpPr/>
                <p:nvPr/>
              </p:nvSpPr>
              <p:spPr>
                <a:xfrm rot="-4721">
                  <a:off x="7737827" y="2092408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3" name="Google Shape;633;p40"/>
                <p:cNvSpPr/>
                <p:nvPr/>
              </p:nvSpPr>
              <p:spPr>
                <a:xfrm rot="-4721">
                  <a:off x="8717965" y="2069989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4" name="Google Shape;634;p40"/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5" name="Google Shape;635;p40"/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36" name="Google Shape;636;p40"/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37" name="Google Shape;637;p40"/>
              <p:cNvGrpSpPr/>
              <p:nvPr/>
            </p:nvGrpSpPr>
            <p:grpSpPr>
              <a:xfrm flipH="1">
                <a:off x="2606707" y="4798966"/>
                <a:ext cx="1241109" cy="1477114"/>
                <a:chOff x="3790950" y="1734785"/>
                <a:chExt cx="2447925" cy="2913414"/>
              </a:xfrm>
            </p:grpSpPr>
            <p:grpSp>
              <p:nvGrpSpPr>
                <p:cNvPr id="638" name="Google Shape;638;p40"/>
                <p:cNvGrpSpPr/>
                <p:nvPr/>
              </p:nvGrpSpPr>
              <p:grpSpPr>
                <a:xfrm>
                  <a:off x="4290412" y="1734785"/>
                  <a:ext cx="1466820" cy="1164358"/>
                  <a:chOff x="5165276" y="2687479"/>
                  <a:chExt cx="1859888" cy="1476375"/>
                </a:xfrm>
              </p:grpSpPr>
              <p:sp>
                <p:nvSpPr>
                  <p:cNvPr id="639" name="Google Shape;639;p40"/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40" name="Google Shape;640;p40"/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41" name="Google Shape;641;p40"/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rect b="b" l="l" r="r" t="t"/>
                    <a:pathLst>
                      <a:path extrusionOk="0" h="1476375" w="933450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642" name="Google Shape;642;p40"/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rect b="b" l="l" r="r" t="t"/>
                    <a:pathLst>
                      <a:path extrusionOk="0" h="1257300" w="62865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sp>
              <p:nvSpPr>
                <p:cNvPr id="643" name="Google Shape;643;p40"/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4" name="Google Shape;644;p40"/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5" name="Google Shape;645;p40"/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rgbClr val="023F61">
                    <a:alpha val="45882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6" name="Google Shape;646;p40"/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</p:grpSpPr>
            <p:sp>
              <p:nvSpPr>
                <p:cNvPr id="647" name="Google Shape;647;p40"/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rect b="b" l="l" r="r" t="t"/>
                  <a:pathLst>
                    <a:path extrusionOk="0" h="342900" w="28575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8" name="Google Shape;648;p40"/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rect b="b" l="l" r="r" t="t"/>
                  <a:pathLst>
                    <a:path extrusionOk="0" h="1047750" w="1057275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C1C00"/>
                    </a:gs>
                    <a:gs pos="100000">
                      <a:srgbClr val="7312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9" name="Google Shape;649;p40"/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rect b="b" l="l" r="r" t="t"/>
                  <a:pathLst>
                    <a:path extrusionOk="0" h="371475" w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0" name="Google Shape;650;p40"/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rect b="b" l="l" r="r" t="t"/>
                  <a:pathLst>
                    <a:path extrusionOk="0" h="447675" w="31432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1" name="Google Shape;651;p40"/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rect b="b" l="l" r="r" t="t"/>
                  <a:pathLst>
                    <a:path extrusionOk="0" h="352425" w="533400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2" name="Google Shape;652;p40"/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rect b="b" l="l" r="r" t="t"/>
                  <a:pathLst>
                    <a:path extrusionOk="0" h="361950" w="409575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3" name="Google Shape;653;p40"/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rect b="b" l="l" r="r" t="t"/>
                  <a:pathLst>
                    <a:path extrusionOk="0" h="371475" w="476250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4" name="Google Shape;654;p40"/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rect b="b" l="l" r="r" t="t"/>
                  <a:pathLst>
                    <a:path extrusionOk="0" h="371475" w="323850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5" name="Google Shape;655;p40"/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rect b="b" l="l" r="r" t="t"/>
                  <a:pathLst>
                    <a:path extrusionOk="0" h="285750" w="200025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C1C00"/>
                    </a:gs>
                    <a:gs pos="100000">
                      <a:srgbClr val="7312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6" name="Google Shape;656;p40"/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rect b="b" l="l" r="r" t="t"/>
                  <a:pathLst>
                    <a:path extrusionOk="0" h="504825" w="285750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7" name="Google Shape;657;p40"/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rect b="b" l="l" r="r" t="t"/>
                  <a:pathLst>
                    <a:path extrusionOk="0" h="342900" w="36195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8" name="Google Shape;658;p40"/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9" name="Google Shape;659;p40"/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0" name="Google Shape;660;p40"/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rect b="b" l="l" r="r" t="t"/>
                  <a:pathLst>
                    <a:path extrusionOk="0" h="314325" w="419100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61" name="Google Shape;661;p40"/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</p:grpSpPr>
            <p:sp>
              <p:nvSpPr>
                <p:cNvPr id="662" name="Google Shape;662;p40"/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rect b="b" l="l" r="r" t="t"/>
                  <a:pathLst>
                    <a:path extrusionOk="0" h="342900" w="28575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3" name="Google Shape;663;p40"/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rect b="b" l="l" r="r" t="t"/>
                  <a:pathLst>
                    <a:path extrusionOk="0" h="1047750" w="1057275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4800"/>
                    </a:gs>
                    <a:gs pos="100000">
                      <a:srgbClr val="0C08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4" name="Google Shape;664;p40"/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rect b="b" l="l" r="r" t="t"/>
                  <a:pathLst>
                    <a:path extrusionOk="0" h="371475" w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5" name="Google Shape;665;p40"/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rect b="b" l="l" r="r" t="t"/>
                  <a:pathLst>
                    <a:path extrusionOk="0" h="447675" w="31432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6" name="Google Shape;666;p40"/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rect b="b" l="l" r="r" t="t"/>
                  <a:pathLst>
                    <a:path extrusionOk="0" h="352425" w="533400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7" name="Google Shape;667;p40"/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rect b="b" l="l" r="r" t="t"/>
                  <a:pathLst>
                    <a:path extrusionOk="0" h="361950" w="409575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8" name="Google Shape;668;p40"/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rect b="b" l="l" r="r" t="t"/>
                  <a:pathLst>
                    <a:path extrusionOk="0" h="371475" w="476250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69" name="Google Shape;669;p40"/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rect b="b" l="l" r="r" t="t"/>
                  <a:pathLst>
                    <a:path extrusionOk="0" h="371475" w="323850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0" name="Google Shape;670;p40"/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rect b="b" l="l" r="r" t="t"/>
                  <a:pathLst>
                    <a:path extrusionOk="0" h="285750" w="200025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4800"/>
                    </a:gs>
                    <a:gs pos="100000">
                      <a:srgbClr val="0C08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1" name="Google Shape;671;p40"/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rect b="b" l="l" r="r" t="t"/>
                  <a:pathLst>
                    <a:path extrusionOk="0" h="504825" w="285750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2" name="Google Shape;672;p40"/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rect b="b" l="l" r="r" t="t"/>
                  <a:pathLst>
                    <a:path extrusionOk="0" h="342900" w="36195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3" name="Google Shape;673;p40"/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4" name="Google Shape;674;p40"/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75" name="Google Shape;675;p40"/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rect b="b" l="l" r="r" t="t"/>
                  <a:pathLst>
                    <a:path extrusionOk="0" h="314325" w="419100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41"/>
          <p:cNvGrpSpPr/>
          <p:nvPr/>
        </p:nvGrpSpPr>
        <p:grpSpPr>
          <a:xfrm>
            <a:off x="654003" y="2129308"/>
            <a:ext cx="3524331" cy="1447711"/>
            <a:chOff x="6269938" y="2485345"/>
            <a:chExt cx="2597478" cy="1447711"/>
          </a:xfrm>
        </p:grpSpPr>
        <p:sp>
          <p:nvSpPr>
            <p:cNvPr id="681" name="Google Shape;681;p41"/>
            <p:cNvSpPr txBox="1"/>
            <p:nvPr/>
          </p:nvSpPr>
          <p:spPr>
            <a:xfrm>
              <a:off x="6269938" y="2917393"/>
              <a:ext cx="25974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  <a:endParaRPr/>
            </a:p>
          </p:txBody>
        </p:sp>
        <p:sp>
          <p:nvSpPr>
            <p:cNvPr id="682" name="Google Shape;682;p41"/>
            <p:cNvSpPr txBox="1"/>
            <p:nvPr/>
          </p:nvSpPr>
          <p:spPr>
            <a:xfrm>
              <a:off x="6269938" y="2485345"/>
              <a:ext cx="25974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Success Business</a:t>
              </a:r>
              <a:endParaRPr b="1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83" name="Google Shape;683;p41"/>
          <p:cNvGrpSpPr/>
          <p:nvPr/>
        </p:nvGrpSpPr>
        <p:grpSpPr>
          <a:xfrm>
            <a:off x="8390859" y="406383"/>
            <a:ext cx="2797892" cy="1078379"/>
            <a:chOff x="6269938" y="2485345"/>
            <a:chExt cx="2597478" cy="1078379"/>
          </a:xfrm>
        </p:grpSpPr>
        <p:sp>
          <p:nvSpPr>
            <p:cNvPr id="684" name="Google Shape;684;p41"/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 Text : Get a modern PowerPoint  Presentation that is beautifully designed.  </a:t>
              </a:r>
              <a:endParaRPr/>
            </a:p>
          </p:txBody>
        </p:sp>
        <p:sp>
          <p:nvSpPr>
            <p:cNvPr id="685" name="Google Shape;685;p41"/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 Presentation</a:t>
              </a:r>
              <a:endParaRPr b="1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86" name="Google Shape;686;p41"/>
          <p:cNvSpPr txBox="1"/>
          <p:nvPr/>
        </p:nvSpPr>
        <p:spPr>
          <a:xfrm>
            <a:off x="654003" y="445715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</a:t>
            </a:r>
            <a:endParaRPr b="1"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41"/>
          <p:cNvSpPr txBox="1"/>
          <p:nvPr/>
        </p:nvSpPr>
        <p:spPr>
          <a:xfrm>
            <a:off x="654003" y="5922408"/>
            <a:ext cx="3008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USU AGAM INTEGRE IMPEDIT.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41"/>
          <p:cNvSpPr txBox="1"/>
          <p:nvPr/>
        </p:nvSpPr>
        <p:spPr>
          <a:xfrm>
            <a:off x="654003" y="5097463"/>
            <a:ext cx="30082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DOLOR SIT AMET, </a:t>
            </a:r>
            <a:endParaRPr sz="2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89" name="Google Shape;689;p41"/>
          <p:cNvGrpSpPr/>
          <p:nvPr/>
        </p:nvGrpSpPr>
        <p:grpSpPr>
          <a:xfrm>
            <a:off x="4930896" y="5383218"/>
            <a:ext cx="2797892" cy="1078379"/>
            <a:chOff x="6269938" y="2485345"/>
            <a:chExt cx="2597478" cy="1078379"/>
          </a:xfrm>
        </p:grpSpPr>
        <p:sp>
          <p:nvSpPr>
            <p:cNvPr id="690" name="Google Shape;690;p41"/>
            <p:cNvSpPr txBox="1"/>
            <p:nvPr/>
          </p:nvSpPr>
          <p:spPr>
            <a:xfrm>
              <a:off x="6269938" y="2917393"/>
              <a:ext cx="25974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Example Text : Get a modern PowerPoint  Presentation that is beautifully designed.  </a:t>
              </a:r>
              <a:endParaRPr/>
            </a:p>
          </p:txBody>
        </p:sp>
        <p:sp>
          <p:nvSpPr>
            <p:cNvPr id="691" name="Google Shape;691;p41"/>
            <p:cNvSpPr txBox="1"/>
            <p:nvPr/>
          </p:nvSpPr>
          <p:spPr>
            <a:xfrm>
              <a:off x="6269938" y="2485345"/>
              <a:ext cx="25974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 Presentation</a:t>
              </a:r>
              <a:endParaRPr b="1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92" name="Google Shape;692;p41"/>
          <p:cNvSpPr/>
          <p:nvPr>
            <p:ph idx="3" type="pic"/>
          </p:nvPr>
        </p:nvSpPr>
        <p:spPr>
          <a:xfrm>
            <a:off x="4650651" y="0"/>
            <a:ext cx="3312000" cy="4870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3" name="Google Shape;693;p41"/>
          <p:cNvSpPr/>
          <p:nvPr>
            <p:ph idx="2" type="pic"/>
          </p:nvPr>
        </p:nvSpPr>
        <p:spPr>
          <a:xfrm>
            <a:off x="8133805" y="1987826"/>
            <a:ext cx="3312000" cy="48701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2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699" name="Google Shape;699;p42"/>
          <p:cNvGrpSpPr/>
          <p:nvPr/>
        </p:nvGrpSpPr>
        <p:grpSpPr>
          <a:xfrm>
            <a:off x="650971" y="1466850"/>
            <a:ext cx="4033638" cy="4529061"/>
            <a:chOff x="650971" y="1466850"/>
            <a:chExt cx="4033638" cy="4529061"/>
          </a:xfrm>
        </p:grpSpPr>
        <p:sp>
          <p:nvSpPr>
            <p:cNvPr id="700" name="Google Shape;700;p42"/>
            <p:cNvSpPr/>
            <p:nvPr/>
          </p:nvSpPr>
          <p:spPr>
            <a:xfrm>
              <a:off x="833398" y="3710405"/>
              <a:ext cx="750743" cy="1021010"/>
            </a:xfrm>
            <a:custGeom>
              <a:rect b="b" l="l" r="r" t="t"/>
              <a:pathLst>
                <a:path extrusionOk="0" h="885318" w="650969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50971" y="4561406"/>
              <a:ext cx="465460" cy="570564"/>
            </a:xfrm>
            <a:custGeom>
              <a:rect b="b" l="l" r="r" t="t"/>
              <a:pathLst>
                <a:path extrusionOk="0" h="494737" w="403601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746442" y="4486919"/>
              <a:ext cx="495490" cy="345341"/>
            </a:xfrm>
            <a:custGeom>
              <a:rect b="b" l="l" r="r" t="t"/>
              <a:pathLst>
                <a:path extrusionOk="0" h="299446" w="429640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1617883" y="5492913"/>
              <a:ext cx="555550" cy="502998"/>
            </a:xfrm>
            <a:custGeom>
              <a:rect b="b" l="l" r="r" t="t"/>
              <a:pathLst>
                <a:path extrusionOk="0" h="436149" w="481717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1698254" y="4331099"/>
              <a:ext cx="450446" cy="1133620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1639626" y="5377272"/>
              <a:ext cx="548042" cy="285283"/>
            </a:xfrm>
            <a:custGeom>
              <a:rect b="b" l="l" r="r" t="t"/>
              <a:pathLst>
                <a:path extrusionOk="0" h="247368" w="475207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2221037" y="5492913"/>
              <a:ext cx="555550" cy="502998"/>
            </a:xfrm>
            <a:custGeom>
              <a:rect b="b" l="l" r="r" t="t"/>
              <a:pathLst>
                <a:path extrusionOk="0" h="436149" w="481717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2246296" y="4331099"/>
              <a:ext cx="450446" cy="1133620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2205475" y="5377272"/>
              <a:ext cx="548042" cy="285283"/>
            </a:xfrm>
            <a:custGeom>
              <a:rect b="b" l="l" r="r" t="t"/>
              <a:pathLst>
                <a:path extrusionOk="0" h="247368" w="475207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2657774" y="3756030"/>
              <a:ext cx="1141128" cy="487982"/>
            </a:xfrm>
            <a:custGeom>
              <a:rect b="b" l="l" r="r" t="t"/>
              <a:pathLst>
                <a:path extrusionOk="0" h="423130" w="989474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3767199" y="3687739"/>
              <a:ext cx="465460" cy="442938"/>
            </a:xfrm>
            <a:custGeom>
              <a:rect b="b" l="l" r="r" t="t"/>
              <a:pathLst>
                <a:path extrusionOk="0" h="384072" w="403601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3676491" y="3692469"/>
              <a:ext cx="232731" cy="525520"/>
            </a:xfrm>
            <a:custGeom>
              <a:rect b="b" l="l" r="r" t="t"/>
              <a:pathLst>
                <a:path extrusionOk="0" h="455678" w="201800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1191033" y="3236048"/>
              <a:ext cx="2011989" cy="1996975"/>
            </a:xfrm>
            <a:custGeom>
              <a:rect b="b" l="l" r="r" t="t"/>
              <a:pathLst>
                <a:path extrusionOk="0" h="1731579" w="174459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1236829" y="4477775"/>
              <a:ext cx="1921901" cy="427923"/>
            </a:xfrm>
            <a:custGeom>
              <a:rect b="b" l="l" r="r" t="t"/>
              <a:pathLst>
                <a:path extrusionOk="0" h="371052" w="166648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995841" y="2483053"/>
              <a:ext cx="2402375" cy="1433917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1006350" y="2782599"/>
              <a:ext cx="938428" cy="870861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1356196" y="2373445"/>
              <a:ext cx="1681662" cy="1456439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1307868" y="3024808"/>
              <a:ext cx="998487" cy="870861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2084886" y="3024808"/>
              <a:ext cx="998487" cy="870861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1182024" y="3369680"/>
              <a:ext cx="938428" cy="945935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1021366" y="3266077"/>
              <a:ext cx="683176" cy="690683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2693268" y="3266077"/>
              <a:ext cx="683176" cy="690683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2293122" y="3370431"/>
              <a:ext cx="938428" cy="945935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522110" y="3949252"/>
              <a:ext cx="495490" cy="502998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2362942" y="3949252"/>
              <a:ext cx="495490" cy="502998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1726312" y="3650457"/>
              <a:ext cx="938428" cy="1021010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1966551" y="2856172"/>
              <a:ext cx="457953" cy="457953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315846" y="2615878"/>
              <a:ext cx="435431" cy="195193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1653589" y="2615878"/>
              <a:ext cx="435431" cy="195193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1975735" y="3324811"/>
              <a:ext cx="442938" cy="255253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1085797" y="1466850"/>
              <a:ext cx="1822838" cy="792950"/>
            </a:xfrm>
            <a:custGeom>
              <a:rect b="b" l="l" r="r" t="t"/>
              <a:pathLst>
                <a:path extrusionOk="0" h="687568" w="1580585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794213" y="1555110"/>
              <a:ext cx="548042" cy="548042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1350941" y="1918495"/>
              <a:ext cx="1689170" cy="1028517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2001084" y="4659455"/>
              <a:ext cx="390386" cy="315311"/>
            </a:xfrm>
            <a:custGeom>
              <a:rect b="b" l="l" r="r" t="t"/>
              <a:pathLst>
                <a:path extrusionOk="0" h="273407" w="338504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426409" y="3363768"/>
              <a:ext cx="1258200" cy="2414966"/>
            </a:xfrm>
            <a:custGeom>
              <a:rect b="b" l="l" r="r" t="t"/>
              <a:pathLst>
                <a:path extrusionOk="0" h="2414966" w="1258200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rgbClr val="7312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4034094" y="3787093"/>
              <a:ext cx="187685" cy="322819"/>
            </a:xfrm>
            <a:custGeom>
              <a:rect b="b" l="l" r="r" t="t"/>
              <a:pathLst>
                <a:path extrusionOk="0" h="279917" w="162742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897065" y="3689749"/>
              <a:ext cx="262759" cy="105104"/>
            </a:xfrm>
            <a:custGeom>
              <a:rect b="b" l="l" r="r" t="t"/>
              <a:pathLst>
                <a:path extrusionOk="0" h="91135" w="227839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1856191" y="2802869"/>
              <a:ext cx="90089" cy="90089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2479307" y="2792359"/>
              <a:ext cx="90089" cy="90089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2229310" y="4799844"/>
              <a:ext cx="90089" cy="37537"/>
            </a:xfrm>
            <a:custGeom>
              <a:rect b="b" l="l" r="r" t="t"/>
              <a:pathLst>
                <a:path extrusionOk="0" h="32548" w="78116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0" name="Google Shape;740;p42"/>
          <p:cNvGrpSpPr/>
          <p:nvPr/>
        </p:nvGrpSpPr>
        <p:grpSpPr>
          <a:xfrm>
            <a:off x="6229314" y="1730583"/>
            <a:ext cx="5121557" cy="699456"/>
            <a:chOff x="270023" y="1671304"/>
            <a:chExt cx="3384594" cy="706450"/>
          </a:xfrm>
        </p:grpSpPr>
        <p:sp>
          <p:nvSpPr>
            <p:cNvPr id="741" name="Google Shape;741;p42"/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2" name="Google Shape;742;p42"/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Contents Title</a:t>
              </a:r>
              <a:endParaRPr b="1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3" name="Google Shape;743;p42"/>
          <p:cNvGrpSpPr/>
          <p:nvPr/>
        </p:nvGrpSpPr>
        <p:grpSpPr>
          <a:xfrm>
            <a:off x="6229314" y="2541627"/>
            <a:ext cx="5121557" cy="699456"/>
            <a:chOff x="270023" y="1671304"/>
            <a:chExt cx="3384594" cy="706450"/>
          </a:xfrm>
        </p:grpSpPr>
        <p:sp>
          <p:nvSpPr>
            <p:cNvPr id="744" name="Google Shape;744;p42"/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5" name="Google Shape;745;p42"/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Contents Title</a:t>
              </a:r>
              <a:endParaRPr b="1" sz="1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6" name="Google Shape;746;p42"/>
          <p:cNvGrpSpPr/>
          <p:nvPr/>
        </p:nvGrpSpPr>
        <p:grpSpPr>
          <a:xfrm>
            <a:off x="6229314" y="3352671"/>
            <a:ext cx="5121557" cy="699456"/>
            <a:chOff x="270023" y="1671304"/>
            <a:chExt cx="3384594" cy="706450"/>
          </a:xfrm>
        </p:grpSpPr>
        <p:sp>
          <p:nvSpPr>
            <p:cNvPr id="747" name="Google Shape;747;p42"/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8" name="Google Shape;748;p42"/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Contents Title</a:t>
              </a:r>
              <a:endParaRPr b="1" sz="1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49" name="Google Shape;749;p42"/>
          <p:cNvGrpSpPr/>
          <p:nvPr/>
        </p:nvGrpSpPr>
        <p:grpSpPr>
          <a:xfrm>
            <a:off x="6229314" y="4163715"/>
            <a:ext cx="5121557" cy="699456"/>
            <a:chOff x="270023" y="1671304"/>
            <a:chExt cx="3384594" cy="706450"/>
          </a:xfrm>
        </p:grpSpPr>
        <p:sp>
          <p:nvSpPr>
            <p:cNvPr id="750" name="Google Shape;750;p42"/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1" name="Google Shape;751;p42"/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Contents Title</a:t>
              </a:r>
              <a:endParaRPr b="1" sz="14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52" name="Google Shape;752;p42"/>
          <p:cNvSpPr/>
          <p:nvPr/>
        </p:nvSpPr>
        <p:spPr>
          <a:xfrm>
            <a:off x="8344088" y="5617232"/>
            <a:ext cx="359908" cy="540699"/>
          </a:xfrm>
          <a:custGeom>
            <a:rect b="b" l="l" r="r" t="t"/>
            <a:pathLst>
              <a:path extrusionOk="0" h="540699" w="359908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42"/>
          <p:cNvSpPr/>
          <p:nvPr/>
        </p:nvSpPr>
        <p:spPr>
          <a:xfrm>
            <a:off x="7470291" y="5426411"/>
            <a:ext cx="486926" cy="731520"/>
          </a:xfrm>
          <a:custGeom>
            <a:rect b="b" l="l" r="r" t="t"/>
            <a:pathLst>
              <a:path extrusionOk="0" h="540699" w="359908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42"/>
          <p:cNvSpPr/>
          <p:nvPr/>
        </p:nvSpPr>
        <p:spPr>
          <a:xfrm>
            <a:off x="6474762" y="5243531"/>
            <a:ext cx="608658" cy="914400"/>
          </a:xfrm>
          <a:custGeom>
            <a:rect b="b" l="l" r="r" t="t"/>
            <a:pathLst>
              <a:path extrusionOk="0" h="540699" w="359908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42"/>
          <p:cNvSpPr/>
          <p:nvPr/>
        </p:nvSpPr>
        <p:spPr>
          <a:xfrm>
            <a:off x="5357501" y="5060651"/>
            <a:ext cx="730390" cy="1097280"/>
          </a:xfrm>
          <a:custGeom>
            <a:rect b="b" l="l" r="r" t="t"/>
            <a:pathLst>
              <a:path extrusionOk="0" h="540699" w="359908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3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61" name="Google Shape;761;p43"/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43"/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fmla="val 10800000" name="adj1"/>
              <a:gd fmla="val 21591085" name="adj2"/>
              <a:gd fmla="val 25572" name="adj3"/>
            </a:avLst>
          </a:prstGeom>
          <a:solidFill>
            <a:schemeClr val="accent3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43"/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fmla="val 5394577" name="adj1"/>
              <a:gd fmla="val 16208807" name="adj2"/>
              <a:gd fmla="val 25571" name="adj3"/>
            </a:avLst>
          </a:prstGeom>
          <a:solidFill>
            <a:schemeClr val="accen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64" name="Google Shape;764;p43"/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65" name="Google Shape;765;p43"/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fmla="val 2125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67" name="Google Shape;767;p43"/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768" name="Google Shape;768;p43"/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fmla="val 2125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70" name="Google Shape;770;p43"/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771" name="Google Shape;771;p43"/>
            <p:cNvSpPr/>
            <p:nvPr/>
          </p:nvSpPr>
          <p:spPr>
            <a:xfrm flipH="1" rot="10800000">
              <a:off x="808731" y="2870133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2" name="Google Shape;772;p43"/>
            <p:cNvSpPr/>
            <p:nvPr/>
          </p:nvSpPr>
          <p:spPr>
            <a:xfrm flipH="1" rot="10800000">
              <a:off x="727575" y="2812531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73" name="Google Shape;773;p43"/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774" name="Google Shape;774;p43"/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5" name="Google Shape;775;p43"/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fmla="val 2125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76" name="Google Shape;776;p43"/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777" name="Google Shape;777;p43"/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8" name="Google Shape;778;p43"/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fmla="val 2125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79" name="Google Shape;779;p43"/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780" name="Google Shape;780;p43"/>
            <p:cNvSpPr/>
            <p:nvPr/>
          </p:nvSpPr>
          <p:spPr>
            <a:xfrm flipH="1" rot="10800000">
              <a:off x="808731" y="1887748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1" name="Google Shape;781;p43"/>
            <p:cNvSpPr/>
            <p:nvPr/>
          </p:nvSpPr>
          <p:spPr>
            <a:xfrm flipH="1" rot="10800000">
              <a:off x="727575" y="1830146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82" name="Google Shape;782;p43"/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783" name="Google Shape;783;p43"/>
            <p:cNvSpPr/>
            <p:nvPr/>
          </p:nvSpPr>
          <p:spPr>
            <a:xfrm flipH="1" rot="10800000">
              <a:off x="808731" y="4834903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4" name="Google Shape;784;p43"/>
            <p:cNvSpPr/>
            <p:nvPr/>
          </p:nvSpPr>
          <p:spPr>
            <a:xfrm flipH="1" rot="10800000">
              <a:off x="727575" y="4777300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85" name="Google Shape;785;p43"/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786" name="Google Shape;786;p43"/>
            <p:cNvSpPr/>
            <p:nvPr/>
          </p:nvSpPr>
          <p:spPr>
            <a:xfrm flipH="1" rot="10800000">
              <a:off x="808731" y="3852518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7" name="Google Shape;787;p43"/>
            <p:cNvSpPr/>
            <p:nvPr/>
          </p:nvSpPr>
          <p:spPr>
            <a:xfrm flipH="1" rot="10800000">
              <a:off x="727575" y="3794916"/>
              <a:ext cx="2454538" cy="864053"/>
            </a:xfrm>
            <a:prstGeom prst="homePlate">
              <a:avLst>
                <a:gd fmla="val 2125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88" name="Google Shape;788;p43"/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789" name="Google Shape;789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0" name="Google Shape;790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791" name="Google Shape;791;p43"/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792" name="Google Shape;792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3" name="Google Shape;793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794" name="Google Shape;794;p43"/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795" name="Google Shape;795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6" name="Google Shape;796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797" name="Google Shape;797;p43"/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798" name="Google Shape;798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9" name="Google Shape;799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800" name="Google Shape;800;p43"/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801" name="Google Shape;801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2" name="Google Shape;802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803" name="Google Shape;803;p43"/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804" name="Google Shape;804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5" name="Google Shape;805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806" name="Google Shape;806;p43"/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807" name="Google Shape;807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8" name="Google Shape;808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809" name="Google Shape;809;p43"/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810" name="Google Shape;810;p43"/>
            <p:cNvSpPr txBox="1"/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1" name="Google Shape;811;p43"/>
            <p:cNvSpPr txBox="1"/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grpSp>
        <p:nvGrpSpPr>
          <p:cNvPr id="812" name="Google Shape;812;p43"/>
          <p:cNvGrpSpPr/>
          <p:nvPr/>
        </p:nvGrpSpPr>
        <p:grpSpPr>
          <a:xfrm>
            <a:off x="3088813" y="2816917"/>
            <a:ext cx="6014371" cy="2300362"/>
            <a:chOff x="1547664" y="1318936"/>
            <a:chExt cx="6014371" cy="2300362"/>
          </a:xfrm>
        </p:grpSpPr>
        <p:sp>
          <p:nvSpPr>
            <p:cNvPr id="813" name="Google Shape;813;p43"/>
            <p:cNvSpPr/>
            <p:nvPr/>
          </p:nvSpPr>
          <p:spPr>
            <a:xfrm rot="-5400000">
              <a:off x="4539647" y="596908"/>
              <a:ext cx="2300361" cy="37444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Contents Here</a:t>
              </a:r>
            </a:p>
          </p:txBody>
        </p:sp>
        <p:sp>
          <p:nvSpPr>
            <p:cNvPr id="814" name="Google Shape;814;p43"/>
            <p:cNvSpPr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lt1"/>
                  </a:solidFill>
                  <a:latin typeface="Century Gothic"/>
                </a:rPr>
                <a:t>Contents Here</a:t>
              </a:r>
            </a:p>
          </p:txBody>
        </p:sp>
      </p:grpSp>
      <p:sp>
        <p:nvSpPr>
          <p:cNvPr id="815" name="Google Shape;815;p43"/>
          <p:cNvSpPr/>
          <p:nvPr/>
        </p:nvSpPr>
        <p:spPr>
          <a:xfrm>
            <a:off x="5825021" y="3595975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44"/>
          <p:cNvGrpSpPr/>
          <p:nvPr/>
        </p:nvGrpSpPr>
        <p:grpSpPr>
          <a:xfrm>
            <a:off x="9295450" y="909293"/>
            <a:ext cx="2236571" cy="5039415"/>
            <a:chOff x="3944163" y="940693"/>
            <a:chExt cx="2236571" cy="5039415"/>
          </a:xfrm>
        </p:grpSpPr>
        <p:sp>
          <p:nvSpPr>
            <p:cNvPr id="821" name="Google Shape;821;p44"/>
            <p:cNvSpPr txBox="1"/>
            <p:nvPr/>
          </p:nvSpPr>
          <p:spPr>
            <a:xfrm>
              <a:off x="3944164" y="1271127"/>
              <a:ext cx="2236570" cy="4708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I hope and I believe that this Template will your Time, Money and Reputation. Easy to change colors, photos and Text. I hope and I believe that this Template will your Time, Money and Reputation. Easy to change colors, photos and Text. </a:t>
              </a:r>
              <a:endParaRPr/>
            </a:p>
          </p:txBody>
        </p:sp>
        <p:sp>
          <p:nvSpPr>
            <p:cNvPr id="822" name="Google Shape;822;p44"/>
            <p:cNvSpPr txBox="1"/>
            <p:nvPr/>
          </p:nvSpPr>
          <p:spPr>
            <a:xfrm>
              <a:off x="3944163" y="940693"/>
              <a:ext cx="22365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Simple PowerPoint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23" name="Google Shape;823;p44"/>
          <p:cNvSpPr txBox="1"/>
          <p:nvPr/>
        </p:nvSpPr>
        <p:spPr>
          <a:xfrm>
            <a:off x="898518" y="2905204"/>
            <a:ext cx="2891365" cy="1757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Graphic Infographic Designed</a:t>
            </a:r>
            <a:endParaRPr/>
          </a:p>
        </p:txBody>
      </p:sp>
      <p:sp>
        <p:nvSpPr>
          <p:cNvPr id="824" name="Google Shape;824;p44"/>
          <p:cNvSpPr txBox="1"/>
          <p:nvPr/>
        </p:nvSpPr>
        <p:spPr>
          <a:xfrm>
            <a:off x="898518" y="2583730"/>
            <a:ext cx="2891365" cy="2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PowerPoint Presentation</a:t>
            </a:r>
            <a:endParaRPr/>
          </a:p>
        </p:txBody>
      </p:sp>
      <p:sp>
        <p:nvSpPr>
          <p:cNvPr id="825" name="Google Shape;825;p44"/>
          <p:cNvSpPr txBox="1"/>
          <p:nvPr/>
        </p:nvSpPr>
        <p:spPr>
          <a:xfrm>
            <a:off x="909452" y="5259470"/>
            <a:ext cx="288043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45"/>
          <p:cNvGrpSpPr/>
          <p:nvPr/>
        </p:nvGrpSpPr>
        <p:grpSpPr>
          <a:xfrm>
            <a:off x="9645715" y="1639375"/>
            <a:ext cx="1527053" cy="4634206"/>
            <a:chOff x="738505" y="1064127"/>
            <a:chExt cx="1186264" cy="3600000"/>
          </a:xfrm>
        </p:grpSpPr>
        <p:sp>
          <p:nvSpPr>
            <p:cNvPr id="831" name="Google Shape;831;p45"/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fmla="val 2855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2" name="Google Shape;832;p45"/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fmla="val 28551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3" name="Google Shape;833;p45"/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fmla="val 28551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4" name="Google Shape;834;p45"/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fmla="val 28551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5" name="Google Shape;835;p45"/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Worldmap Presentation</a:t>
            </a:r>
            <a:endParaRPr b="1" sz="44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6" name="Google Shape;836;p45"/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endParaRPr/>
          </a:p>
        </p:txBody>
      </p:sp>
      <p:grpSp>
        <p:nvGrpSpPr>
          <p:cNvPr id="837" name="Google Shape;837;p45"/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</p:grpSpPr>
        <p:sp>
          <p:nvSpPr>
            <p:cNvPr id="838" name="Google Shape;838;p45"/>
            <p:cNvSpPr/>
            <p:nvPr/>
          </p:nvSpPr>
          <p:spPr>
            <a:xfrm>
              <a:off x="811213" y="3267075"/>
              <a:ext cx="7478713" cy="2654300"/>
            </a:xfrm>
            <a:custGeom>
              <a:rect b="b" l="l" r="r" t="t"/>
              <a:pathLst>
                <a:path extrusionOk="0" h="1672" w="4711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A18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9" name="Google Shape;839;p45"/>
            <p:cNvSpPr/>
            <p:nvPr/>
          </p:nvSpPr>
          <p:spPr>
            <a:xfrm>
              <a:off x="635000" y="2108200"/>
              <a:ext cx="7697788" cy="3846513"/>
            </a:xfrm>
            <a:custGeom>
              <a:rect b="b" l="l" r="r" t="t"/>
              <a:pathLst>
                <a:path extrusionOk="0" h="2423" w="4849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A18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0" name="Google Shape;840;p45"/>
            <p:cNvSpPr/>
            <p:nvPr/>
          </p:nvSpPr>
          <p:spPr>
            <a:xfrm>
              <a:off x="1595438" y="1790700"/>
              <a:ext cx="6908800" cy="3509963"/>
            </a:xfrm>
            <a:custGeom>
              <a:rect b="b" l="l" r="r" t="t"/>
              <a:pathLst>
                <a:path extrusionOk="0" h="2211" w="4352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A18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1" name="Google Shape;841;p45"/>
            <p:cNvSpPr/>
            <p:nvPr/>
          </p:nvSpPr>
          <p:spPr>
            <a:xfrm>
              <a:off x="2097088" y="1382713"/>
              <a:ext cx="4552950" cy="1549400"/>
            </a:xfrm>
            <a:custGeom>
              <a:rect b="b" l="l" r="r" t="t"/>
              <a:pathLst>
                <a:path extrusionOk="0" h="976" w="2868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ECC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A18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42" name="Google Shape;842;p45"/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45"/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4" name="Google Shape;844;p45"/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45"/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45"/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</a:t>
            </a:r>
            <a:r>
              <a:rPr b="1" lang="en-US" sz="1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16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45"/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r>
              <a:rPr b="1" lang="en-US" sz="1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16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45"/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b="1" lang="en-US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1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45"/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b="1" lang="en-US" sz="1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1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0" name="Google Shape;850;p45"/>
          <p:cNvGrpSpPr/>
          <p:nvPr/>
        </p:nvGrpSpPr>
        <p:grpSpPr>
          <a:xfrm>
            <a:off x="9339533" y="180456"/>
            <a:ext cx="1920899" cy="2365687"/>
            <a:chOff x="7446324" y="236030"/>
            <a:chExt cx="1920899" cy="2365687"/>
          </a:xfrm>
        </p:grpSpPr>
        <p:sp>
          <p:nvSpPr>
            <p:cNvPr id="851" name="Google Shape;851;p45"/>
            <p:cNvSpPr/>
            <p:nvPr/>
          </p:nvSpPr>
          <p:spPr>
            <a:xfrm>
              <a:off x="7595059" y="985654"/>
              <a:ext cx="1772164" cy="1057760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2" name="Google Shape;852;p45"/>
            <p:cNvSpPr/>
            <p:nvPr/>
          </p:nvSpPr>
          <p:spPr>
            <a:xfrm>
              <a:off x="7602812" y="1206621"/>
              <a:ext cx="692252" cy="642410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3" name="Google Shape;853;p45"/>
            <p:cNvSpPr/>
            <p:nvPr/>
          </p:nvSpPr>
          <p:spPr>
            <a:xfrm>
              <a:off x="7860884" y="904799"/>
              <a:ext cx="1240515" cy="1074374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4" name="Google Shape;854;p45"/>
            <p:cNvSpPr/>
            <p:nvPr/>
          </p:nvSpPr>
          <p:spPr>
            <a:xfrm>
              <a:off x="7616728" y="1389445"/>
              <a:ext cx="1735060" cy="1212272"/>
            </a:xfrm>
            <a:custGeom>
              <a:rect b="b" l="l" r="r" t="t"/>
              <a:pathLst>
                <a:path extrusionOk="0" h="1212272" w="1735060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45"/>
            <p:cNvSpPr/>
            <p:nvPr/>
          </p:nvSpPr>
          <p:spPr>
            <a:xfrm>
              <a:off x="8311125" y="1260893"/>
              <a:ext cx="337819" cy="337819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6" name="Google Shape;856;p45"/>
            <p:cNvSpPr/>
            <p:nvPr/>
          </p:nvSpPr>
          <p:spPr>
            <a:xfrm>
              <a:off x="8568790" y="1083635"/>
              <a:ext cx="321205" cy="143988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7" name="Google Shape;857;p45"/>
            <p:cNvSpPr/>
            <p:nvPr/>
          </p:nvSpPr>
          <p:spPr>
            <a:xfrm>
              <a:off x="8080262" y="1083635"/>
              <a:ext cx="321205" cy="143988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8" name="Google Shape;858;p45"/>
            <p:cNvSpPr/>
            <p:nvPr/>
          </p:nvSpPr>
          <p:spPr>
            <a:xfrm>
              <a:off x="8317900" y="1606595"/>
              <a:ext cx="326743" cy="188293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9" name="Google Shape;859;p45"/>
            <p:cNvSpPr/>
            <p:nvPr/>
          </p:nvSpPr>
          <p:spPr>
            <a:xfrm>
              <a:off x="7661417" y="236030"/>
              <a:ext cx="1344657" cy="584937"/>
            </a:xfrm>
            <a:custGeom>
              <a:rect b="b" l="l" r="r" t="t"/>
              <a:pathLst>
                <a:path extrusionOk="0" h="687568" w="1580585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0" name="Google Shape;860;p45"/>
            <p:cNvSpPr/>
            <p:nvPr/>
          </p:nvSpPr>
          <p:spPr>
            <a:xfrm>
              <a:off x="7446324" y="301137"/>
              <a:ext cx="404275" cy="404275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45"/>
            <p:cNvSpPr/>
            <p:nvPr/>
          </p:nvSpPr>
          <p:spPr>
            <a:xfrm>
              <a:off x="7800586" y="569196"/>
              <a:ext cx="1344657" cy="758708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8229715" y="1221573"/>
              <a:ext cx="66456" cy="6645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3" name="Google Shape;863;p45"/>
            <p:cNvSpPr/>
            <p:nvPr/>
          </p:nvSpPr>
          <p:spPr>
            <a:xfrm>
              <a:off x="8689371" y="1213820"/>
              <a:ext cx="66456" cy="6645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64" name="Google Shape;864;p45"/>
          <p:cNvGrpSpPr/>
          <p:nvPr/>
        </p:nvGrpSpPr>
        <p:grpSpPr>
          <a:xfrm>
            <a:off x="10179412" y="2653747"/>
            <a:ext cx="459656" cy="547063"/>
            <a:chOff x="3790950" y="1734785"/>
            <a:chExt cx="2447925" cy="2913414"/>
          </a:xfrm>
        </p:grpSpPr>
        <p:grpSp>
          <p:nvGrpSpPr>
            <p:cNvPr id="865" name="Google Shape;865;p45"/>
            <p:cNvGrpSpPr/>
            <p:nvPr/>
          </p:nvGrpSpPr>
          <p:grpSpPr>
            <a:xfrm>
              <a:off x="4290412" y="1734785"/>
              <a:ext cx="1466820" cy="1164358"/>
              <a:chOff x="5165276" y="2687479"/>
              <a:chExt cx="1859888" cy="1476375"/>
            </a:xfrm>
          </p:grpSpPr>
          <p:sp>
            <p:nvSpPr>
              <p:cNvPr id="866" name="Google Shape;866;p45"/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7" name="Google Shape;867;p45"/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8" name="Google Shape;868;p45"/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rect b="b" l="l" r="r" t="t"/>
                <a:pathLst>
                  <a:path extrusionOk="0" h="1476375" w="933450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9" name="Google Shape;869;p45"/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rect b="b" l="l" r="r" t="t"/>
                <a:pathLst>
                  <a:path extrusionOk="0" h="1257300" w="62865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70" name="Google Shape;870;p45"/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2" name="Google Shape;872;p45"/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rgbClr val="73120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73" name="Google Shape;87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3673" y="5258421"/>
            <a:ext cx="882967" cy="52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276" y="4290590"/>
            <a:ext cx="1060364" cy="62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4102" y="3242070"/>
            <a:ext cx="1332538" cy="79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66380" y="2146792"/>
            <a:ext cx="1490260" cy="88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6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82" name="Google Shape;882;p46"/>
          <p:cNvSpPr/>
          <p:nvPr/>
        </p:nvSpPr>
        <p:spPr>
          <a:xfrm>
            <a:off x="963460" y="1905077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46"/>
          <p:cNvSpPr/>
          <p:nvPr/>
        </p:nvSpPr>
        <p:spPr>
          <a:xfrm flipH="1">
            <a:off x="6491820" y="1905077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46"/>
          <p:cNvSpPr/>
          <p:nvPr/>
        </p:nvSpPr>
        <p:spPr>
          <a:xfrm flipH="1" rot="10800000">
            <a:off x="963460" y="4055818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46"/>
          <p:cNvSpPr/>
          <p:nvPr/>
        </p:nvSpPr>
        <p:spPr>
          <a:xfrm rot="10800000">
            <a:off x="6491820" y="4055818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46"/>
          <p:cNvSpPr/>
          <p:nvPr/>
        </p:nvSpPr>
        <p:spPr>
          <a:xfrm>
            <a:off x="4949146" y="3230979"/>
            <a:ext cx="2326658" cy="14068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87" name="Google Shape;887;p46"/>
          <p:cNvGrpSpPr/>
          <p:nvPr/>
        </p:nvGrpSpPr>
        <p:grpSpPr>
          <a:xfrm>
            <a:off x="5270253" y="3601361"/>
            <a:ext cx="1684444" cy="666054"/>
            <a:chOff x="3745865" y="3493571"/>
            <a:chExt cx="1684444" cy="666054"/>
          </a:xfrm>
        </p:grpSpPr>
        <p:sp>
          <p:nvSpPr>
            <p:cNvPr id="888" name="Google Shape;888;p46"/>
            <p:cNvSpPr txBox="1"/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9" name="Google Shape;889;p46"/>
            <p:cNvSpPr txBox="1"/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/>
            </a:p>
          </p:txBody>
        </p:sp>
      </p:grpSp>
      <p:sp>
        <p:nvSpPr>
          <p:cNvPr id="890" name="Google Shape;890;p46"/>
          <p:cNvSpPr txBox="1"/>
          <p:nvPr/>
        </p:nvSpPr>
        <p:spPr>
          <a:xfrm>
            <a:off x="5132323" y="1645985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6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1" name="Google Shape;891;p46"/>
          <p:cNvSpPr txBox="1"/>
          <p:nvPr/>
        </p:nvSpPr>
        <p:spPr>
          <a:xfrm>
            <a:off x="6106551" y="1655452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endParaRPr b="1" sz="6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2" name="Google Shape;892;p46"/>
          <p:cNvSpPr txBox="1"/>
          <p:nvPr/>
        </p:nvSpPr>
        <p:spPr>
          <a:xfrm>
            <a:off x="5122896" y="5191595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b="1" sz="6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46"/>
          <p:cNvSpPr txBox="1"/>
          <p:nvPr/>
        </p:nvSpPr>
        <p:spPr>
          <a:xfrm>
            <a:off x="6097124" y="5191595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endParaRPr b="1" sz="6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94" name="Google Shape;894;p46"/>
          <p:cNvGrpSpPr/>
          <p:nvPr/>
        </p:nvGrpSpPr>
        <p:grpSpPr>
          <a:xfrm>
            <a:off x="1406128" y="2151711"/>
            <a:ext cx="2936722" cy="1470776"/>
            <a:chOff x="270023" y="1638319"/>
            <a:chExt cx="2605242" cy="1485485"/>
          </a:xfrm>
        </p:grpSpPr>
        <p:sp>
          <p:nvSpPr>
            <p:cNvPr id="895" name="Google Shape;895;p46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6" name="Google Shape;896;p46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Title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97" name="Google Shape;897;p46"/>
          <p:cNvGrpSpPr/>
          <p:nvPr/>
        </p:nvGrpSpPr>
        <p:grpSpPr>
          <a:xfrm>
            <a:off x="1406128" y="4259839"/>
            <a:ext cx="2936722" cy="1470776"/>
            <a:chOff x="270023" y="1638319"/>
            <a:chExt cx="2605242" cy="1485485"/>
          </a:xfrm>
        </p:grpSpPr>
        <p:sp>
          <p:nvSpPr>
            <p:cNvPr id="898" name="Google Shape;898;p46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9" name="Google Shape;899;p46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Title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00" name="Google Shape;900;p46"/>
          <p:cNvGrpSpPr/>
          <p:nvPr/>
        </p:nvGrpSpPr>
        <p:grpSpPr>
          <a:xfrm>
            <a:off x="7874002" y="2151711"/>
            <a:ext cx="2936722" cy="1470776"/>
            <a:chOff x="270023" y="1638319"/>
            <a:chExt cx="2605242" cy="1485485"/>
          </a:xfrm>
        </p:grpSpPr>
        <p:sp>
          <p:nvSpPr>
            <p:cNvPr id="901" name="Google Shape;901;p46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2" name="Google Shape;902;p46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Title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03" name="Google Shape;903;p46"/>
          <p:cNvGrpSpPr/>
          <p:nvPr/>
        </p:nvGrpSpPr>
        <p:grpSpPr>
          <a:xfrm>
            <a:off x="7878194" y="4259839"/>
            <a:ext cx="2936722" cy="1470776"/>
            <a:chOff x="270023" y="1638319"/>
            <a:chExt cx="2605242" cy="1485485"/>
          </a:xfrm>
        </p:grpSpPr>
        <p:sp>
          <p:nvSpPr>
            <p:cNvPr id="904" name="Google Shape;904;p46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5" name="Google Shape;905;p46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Title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06" name="Google Shape;906;p46"/>
          <p:cNvSpPr/>
          <p:nvPr/>
        </p:nvSpPr>
        <p:spPr>
          <a:xfrm>
            <a:off x="4541656" y="4883925"/>
            <a:ext cx="420559" cy="393681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7" name="Google Shape;907;p46"/>
          <p:cNvSpPr/>
          <p:nvPr/>
        </p:nvSpPr>
        <p:spPr>
          <a:xfrm>
            <a:off x="7094900" y="2564523"/>
            <a:ext cx="466329" cy="38981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8" name="Google Shape;908;p46"/>
          <p:cNvSpPr/>
          <p:nvPr/>
        </p:nvSpPr>
        <p:spPr>
          <a:xfrm>
            <a:off x="4497098" y="2564522"/>
            <a:ext cx="452743" cy="45652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9" name="Google Shape;909;p46"/>
          <p:cNvSpPr/>
          <p:nvPr/>
        </p:nvSpPr>
        <p:spPr>
          <a:xfrm rot="2700000">
            <a:off x="7246544" y="4771056"/>
            <a:ext cx="339446" cy="608564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/>
          <p:nvPr/>
        </p:nvSpPr>
        <p:spPr>
          <a:xfrm>
            <a:off x="5615709" y="2590801"/>
            <a:ext cx="6576291" cy="1676400"/>
          </a:xfrm>
          <a:prstGeom prst="rect">
            <a:avLst/>
          </a:prstGeom>
          <a:gradFill>
            <a:gsLst>
              <a:gs pos="0">
                <a:srgbClr val="FEF1F0">
                  <a:alpha val="0"/>
                </a:srgbClr>
              </a:gs>
              <a:gs pos="15000">
                <a:srgbClr val="E62601">
                  <a:alpha val="29803"/>
                </a:srgbClr>
              </a:gs>
              <a:gs pos="100000">
                <a:srgbClr val="E62601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9"/>
          <p:cNvSpPr/>
          <p:nvPr/>
        </p:nvSpPr>
        <p:spPr>
          <a:xfrm>
            <a:off x="5615708" y="2690092"/>
            <a:ext cx="6576291" cy="1477818"/>
          </a:xfrm>
          <a:prstGeom prst="rect">
            <a:avLst/>
          </a:prstGeom>
          <a:gradFill>
            <a:gsLst>
              <a:gs pos="0">
                <a:srgbClr val="FEF1F0">
                  <a:alpha val="0"/>
                </a:srgbClr>
              </a:gs>
              <a:gs pos="15000">
                <a:srgbClr val="E62601">
                  <a:alpha val="29803"/>
                </a:srgbClr>
              </a:gs>
              <a:gs pos="100000">
                <a:srgbClr val="E62601">
                  <a:alpha val="6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5" name="Google Shape;95;p29"/>
          <p:cNvGrpSpPr/>
          <p:nvPr/>
        </p:nvGrpSpPr>
        <p:grpSpPr>
          <a:xfrm>
            <a:off x="6660267" y="2837128"/>
            <a:ext cx="4797245" cy="1183744"/>
            <a:chOff x="6660267" y="2811464"/>
            <a:chExt cx="4797245" cy="1183744"/>
          </a:xfrm>
        </p:grpSpPr>
        <p:sp>
          <p:nvSpPr>
            <p:cNvPr id="96" name="Google Shape;96;p29"/>
            <p:cNvSpPr txBox="1"/>
            <p:nvPr/>
          </p:nvSpPr>
          <p:spPr>
            <a:xfrm>
              <a:off x="6660267" y="2811464"/>
              <a:ext cx="47771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Section Break</a:t>
              </a:r>
              <a:endParaRPr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" name="Google Shape;97;p29"/>
            <p:cNvSpPr txBox="1"/>
            <p:nvPr/>
          </p:nvSpPr>
          <p:spPr>
            <a:xfrm>
              <a:off x="6680416" y="3625876"/>
              <a:ext cx="4777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Insert the SubTitle of Your Presentation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47"/>
          <p:cNvSpPr/>
          <p:nvPr>
            <p:ph idx="2" type="pic"/>
          </p:nvPr>
        </p:nvSpPr>
        <p:spPr>
          <a:xfrm>
            <a:off x="4641133" y="0"/>
            <a:ext cx="755086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5" name="Google Shape;915;p47"/>
          <p:cNvSpPr/>
          <p:nvPr/>
        </p:nvSpPr>
        <p:spPr>
          <a:xfrm rot="10800000">
            <a:off x="8966200" y="0"/>
            <a:ext cx="2768600" cy="1206499"/>
          </a:xfrm>
          <a:prstGeom prst="triangle">
            <a:avLst>
              <a:gd fmla="val 75926" name="adj"/>
            </a:avLst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6" name="Google Shape;916;p47"/>
          <p:cNvSpPr/>
          <p:nvPr/>
        </p:nvSpPr>
        <p:spPr>
          <a:xfrm>
            <a:off x="5499100" y="5181078"/>
            <a:ext cx="3848100" cy="1676923"/>
          </a:xfrm>
          <a:prstGeom prst="triangle">
            <a:avLst>
              <a:gd fmla="val 77246" name="adj"/>
            </a:avLst>
          </a:prstGeom>
          <a:solidFill>
            <a:schemeClr val="accen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7" name="Google Shape;917;p47"/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 Presentation</a:t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8" name="Google Shape;918;p47"/>
          <p:cNvSpPr txBox="1"/>
          <p:nvPr/>
        </p:nvSpPr>
        <p:spPr>
          <a:xfrm>
            <a:off x="776996" y="5686616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USU AGAM INTEGRE IMPEDIT.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47"/>
          <p:cNvSpPr txBox="1"/>
          <p:nvPr/>
        </p:nvSpPr>
        <p:spPr>
          <a:xfrm>
            <a:off x="776996" y="4925794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DOLOR SIT AMET, </a:t>
            </a:r>
            <a:endParaRPr sz="24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47"/>
          <p:cNvSpPr txBox="1"/>
          <p:nvPr/>
        </p:nvSpPr>
        <p:spPr>
          <a:xfrm>
            <a:off x="764296" y="2091327"/>
            <a:ext cx="4287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 PowerPoint Presentation </a:t>
            </a:r>
            <a:endParaRPr b="1" sz="1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47"/>
          <p:cNvSpPr/>
          <p:nvPr/>
        </p:nvSpPr>
        <p:spPr>
          <a:xfrm>
            <a:off x="764296" y="2482300"/>
            <a:ext cx="432338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2008 ~ 2015 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Text : Get a modern PowerPoint  Presentation that is beautifully designed.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 ~ 2020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 Text : Get a modern PowerPoint  Presentation that is beautifully designed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48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27" name="Google Shape;927;p48"/>
          <p:cNvSpPr/>
          <p:nvPr/>
        </p:nvSpPr>
        <p:spPr>
          <a:xfrm>
            <a:off x="931986" y="5171467"/>
            <a:ext cx="10307472" cy="10344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48"/>
          <p:cNvSpPr/>
          <p:nvPr/>
        </p:nvSpPr>
        <p:spPr>
          <a:xfrm>
            <a:off x="931986" y="4057760"/>
            <a:ext cx="10307472" cy="10344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9" name="Google Shape;929;p48"/>
          <p:cNvSpPr/>
          <p:nvPr/>
        </p:nvSpPr>
        <p:spPr>
          <a:xfrm>
            <a:off x="931986" y="2944053"/>
            <a:ext cx="10307472" cy="10344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0" name="Google Shape;930;p48"/>
          <p:cNvSpPr/>
          <p:nvPr/>
        </p:nvSpPr>
        <p:spPr>
          <a:xfrm rot="-5400000">
            <a:off x="2387742" y="3515446"/>
            <a:ext cx="1257158" cy="4068189"/>
          </a:xfrm>
          <a:custGeom>
            <a:rect b="b" l="l" r="r" t="t"/>
            <a:pathLst>
              <a:path extrusionOk="0" h="4068189" w="1257158">
                <a:moveTo>
                  <a:pt x="1257158" y="3564513"/>
                </a:moveTo>
                <a:lnTo>
                  <a:pt x="774716" y="4068189"/>
                </a:lnTo>
                <a:lnTo>
                  <a:pt x="1" y="4068189"/>
                </a:lnTo>
                <a:lnTo>
                  <a:pt x="1" y="3206528"/>
                </a:lnTo>
                <a:lnTo>
                  <a:pt x="0" y="3206528"/>
                </a:lnTo>
                <a:lnTo>
                  <a:pt x="0" y="1459267"/>
                </a:lnTo>
                <a:lnTo>
                  <a:pt x="0" y="1267031"/>
                </a:lnTo>
                <a:lnTo>
                  <a:pt x="0" y="0"/>
                </a:lnTo>
                <a:lnTo>
                  <a:pt x="447337" y="0"/>
                </a:lnTo>
                <a:lnTo>
                  <a:pt x="447337" y="1267031"/>
                </a:lnTo>
                <a:lnTo>
                  <a:pt x="448271" y="1267031"/>
                </a:lnTo>
                <a:lnTo>
                  <a:pt x="448270" y="3060836"/>
                </a:lnTo>
                <a:lnTo>
                  <a:pt x="774716" y="3060836"/>
                </a:ln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1" name="Google Shape;931;p48"/>
          <p:cNvSpPr/>
          <p:nvPr/>
        </p:nvSpPr>
        <p:spPr>
          <a:xfrm>
            <a:off x="954480" y="1830345"/>
            <a:ext cx="10281804" cy="1034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2" name="Google Shape;932;p48"/>
          <p:cNvSpPr/>
          <p:nvPr/>
        </p:nvSpPr>
        <p:spPr>
          <a:xfrm rot="-5400000">
            <a:off x="8535672" y="175964"/>
            <a:ext cx="1257158" cy="4062966"/>
          </a:xfrm>
          <a:custGeom>
            <a:rect b="b" l="l" r="r" t="t"/>
            <a:pathLst>
              <a:path extrusionOk="0" h="4062966" w="1257158">
                <a:moveTo>
                  <a:pt x="1257158" y="503677"/>
                </a:moveTo>
                <a:lnTo>
                  <a:pt x="774716" y="1007353"/>
                </a:lnTo>
                <a:lnTo>
                  <a:pt x="448271" y="1007353"/>
                </a:lnTo>
                <a:lnTo>
                  <a:pt x="448271" y="2798928"/>
                </a:lnTo>
                <a:lnTo>
                  <a:pt x="447337" y="2798928"/>
                </a:lnTo>
                <a:lnTo>
                  <a:pt x="447337" y="4062966"/>
                </a:lnTo>
                <a:lnTo>
                  <a:pt x="0" y="4062966"/>
                </a:lnTo>
                <a:lnTo>
                  <a:pt x="0" y="2798928"/>
                </a:lnTo>
                <a:lnTo>
                  <a:pt x="0" y="2603699"/>
                </a:lnTo>
                <a:lnTo>
                  <a:pt x="0" y="998928"/>
                </a:lnTo>
                <a:lnTo>
                  <a:pt x="1" y="998928"/>
                </a:lnTo>
                <a:lnTo>
                  <a:pt x="1" y="0"/>
                </a:lnTo>
                <a:lnTo>
                  <a:pt x="774716" y="0"/>
                </a:ln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48"/>
          <p:cNvSpPr/>
          <p:nvPr/>
        </p:nvSpPr>
        <p:spPr>
          <a:xfrm flipH="1" rot="5400000">
            <a:off x="3433118" y="232258"/>
            <a:ext cx="1257158" cy="6158941"/>
          </a:xfrm>
          <a:custGeom>
            <a:rect b="b" l="l" r="r" t="t"/>
            <a:pathLst>
              <a:path extrusionOk="0" h="6158941" w="1257158">
                <a:moveTo>
                  <a:pt x="1257158" y="503677"/>
                </a:moveTo>
                <a:lnTo>
                  <a:pt x="774717" y="0"/>
                </a:lnTo>
                <a:lnTo>
                  <a:pt x="1" y="0"/>
                </a:lnTo>
                <a:lnTo>
                  <a:pt x="1" y="829407"/>
                </a:lnTo>
                <a:lnTo>
                  <a:pt x="0" y="829407"/>
                </a:lnTo>
                <a:lnTo>
                  <a:pt x="0" y="4699675"/>
                </a:lnTo>
                <a:lnTo>
                  <a:pt x="0" y="4699675"/>
                </a:lnTo>
                <a:lnTo>
                  <a:pt x="0" y="6158941"/>
                </a:lnTo>
                <a:lnTo>
                  <a:pt x="447337" y="6158941"/>
                </a:lnTo>
                <a:lnTo>
                  <a:pt x="447337" y="4891911"/>
                </a:lnTo>
                <a:lnTo>
                  <a:pt x="448271" y="4891911"/>
                </a:lnTo>
                <a:lnTo>
                  <a:pt x="448271" y="1007353"/>
                </a:lnTo>
                <a:lnTo>
                  <a:pt x="774717" y="1007353"/>
                </a:ln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48"/>
          <p:cNvSpPr txBox="1"/>
          <p:nvPr/>
        </p:nvSpPr>
        <p:spPr>
          <a:xfrm>
            <a:off x="4171408" y="5133378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3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48"/>
          <p:cNvSpPr txBox="1"/>
          <p:nvPr/>
        </p:nvSpPr>
        <p:spPr>
          <a:xfrm>
            <a:off x="6231356" y="2885298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36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48"/>
          <p:cNvSpPr txBox="1"/>
          <p:nvPr/>
        </p:nvSpPr>
        <p:spPr>
          <a:xfrm>
            <a:off x="7261331" y="1761258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36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7" name="Google Shape;937;p48"/>
          <p:cNvGrpSpPr/>
          <p:nvPr/>
        </p:nvGrpSpPr>
        <p:grpSpPr>
          <a:xfrm>
            <a:off x="1195114" y="1972290"/>
            <a:ext cx="5594232" cy="726986"/>
            <a:chOff x="2551704" y="4283314"/>
            <a:chExt cx="3719799" cy="758983"/>
          </a:xfrm>
        </p:grpSpPr>
        <p:sp>
          <p:nvSpPr>
            <p:cNvPr id="938" name="Google Shape;938;p48"/>
            <p:cNvSpPr txBox="1"/>
            <p:nvPr/>
          </p:nvSpPr>
          <p:spPr>
            <a:xfrm>
              <a:off x="2551706" y="4560313"/>
              <a:ext cx="3719797" cy="481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9" name="Google Shape;939;p48"/>
            <p:cNvSpPr txBox="1"/>
            <p:nvPr/>
          </p:nvSpPr>
          <p:spPr>
            <a:xfrm>
              <a:off x="2551704" y="4283314"/>
              <a:ext cx="3719798" cy="289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0" name="Google Shape;940;p48"/>
          <p:cNvGrpSpPr/>
          <p:nvPr/>
        </p:nvGrpSpPr>
        <p:grpSpPr>
          <a:xfrm>
            <a:off x="5224112" y="5336933"/>
            <a:ext cx="5557766" cy="702865"/>
            <a:chOff x="2551704" y="4283314"/>
            <a:chExt cx="3719799" cy="807182"/>
          </a:xfrm>
        </p:grpSpPr>
        <p:sp>
          <p:nvSpPr>
            <p:cNvPr id="941" name="Google Shape;941;p48"/>
            <p:cNvSpPr txBox="1"/>
            <p:nvPr/>
          </p:nvSpPr>
          <p:spPr>
            <a:xfrm>
              <a:off x="2551706" y="4560313"/>
              <a:ext cx="3719797" cy="53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2" name="Google Shape;942;p48"/>
            <p:cNvSpPr txBox="1"/>
            <p:nvPr/>
          </p:nvSpPr>
          <p:spPr>
            <a:xfrm>
              <a:off x="2551704" y="4283314"/>
              <a:ext cx="3719798" cy="31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1195115" y="4209660"/>
            <a:ext cx="3741589" cy="702866"/>
            <a:chOff x="2551705" y="4283314"/>
            <a:chExt cx="2021395" cy="807182"/>
          </a:xfrm>
        </p:grpSpPr>
        <p:sp>
          <p:nvSpPr>
            <p:cNvPr id="944" name="Google Shape;944;p48"/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hope and I believe that this Template will your Time, Money and Reputation.  </a:t>
              </a:r>
              <a:endParaRPr/>
            </a:p>
          </p:txBody>
        </p:sp>
        <p:sp>
          <p:nvSpPr>
            <p:cNvPr id="945" name="Google Shape;945;p48"/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7320864" y="3110953"/>
            <a:ext cx="3776501" cy="702866"/>
            <a:chOff x="2551705" y="4283314"/>
            <a:chExt cx="2021395" cy="807182"/>
          </a:xfrm>
        </p:grpSpPr>
        <p:sp>
          <p:nvSpPr>
            <p:cNvPr id="947" name="Google Shape;947;p48"/>
            <p:cNvSpPr txBox="1"/>
            <p:nvPr/>
          </p:nvSpPr>
          <p:spPr>
            <a:xfrm>
              <a:off x="2551706" y="4560313"/>
              <a:ext cx="2021394" cy="530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 hope and I believe that this Template will your Time, Money and Reputation.  </a:t>
              </a:r>
              <a:endParaRPr/>
            </a:p>
          </p:txBody>
        </p:sp>
        <p:sp>
          <p:nvSpPr>
            <p:cNvPr id="948" name="Google Shape;948;p48"/>
            <p:cNvSpPr txBox="1"/>
            <p:nvPr/>
          </p:nvSpPr>
          <p:spPr>
            <a:xfrm>
              <a:off x="2551705" y="4283314"/>
              <a:ext cx="2021395" cy="318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49" name="Google Shape;949;p48"/>
          <p:cNvSpPr txBox="1"/>
          <p:nvPr/>
        </p:nvSpPr>
        <p:spPr>
          <a:xfrm>
            <a:off x="1195116" y="3095881"/>
            <a:ext cx="47655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</a:t>
            </a:r>
            <a:endParaRPr/>
          </a:p>
        </p:txBody>
      </p:sp>
      <p:sp>
        <p:nvSpPr>
          <p:cNvPr id="950" name="Google Shape;950;p48"/>
          <p:cNvSpPr txBox="1"/>
          <p:nvPr/>
        </p:nvSpPr>
        <p:spPr>
          <a:xfrm>
            <a:off x="6183938" y="4203128"/>
            <a:ext cx="49094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</a:t>
            </a:r>
            <a:endParaRPr/>
          </a:p>
        </p:txBody>
      </p:sp>
      <p:sp>
        <p:nvSpPr>
          <p:cNvPr id="951" name="Google Shape;951;p48"/>
          <p:cNvSpPr txBox="1"/>
          <p:nvPr/>
        </p:nvSpPr>
        <p:spPr>
          <a:xfrm>
            <a:off x="8113558" y="2484374"/>
            <a:ext cx="141182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48"/>
          <p:cNvSpPr txBox="1"/>
          <p:nvPr/>
        </p:nvSpPr>
        <p:spPr>
          <a:xfrm>
            <a:off x="4743593" y="3596541"/>
            <a:ext cx="1411827" cy="276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48"/>
          <p:cNvSpPr txBox="1"/>
          <p:nvPr/>
        </p:nvSpPr>
        <p:spPr>
          <a:xfrm>
            <a:off x="2668723" y="5825773"/>
            <a:ext cx="1411827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4" name="Google Shape;954;p48"/>
          <p:cNvSpPr/>
          <p:nvPr/>
        </p:nvSpPr>
        <p:spPr>
          <a:xfrm rot="-5400000">
            <a:off x="7489182" y="1347339"/>
            <a:ext cx="1257159" cy="6155949"/>
          </a:xfrm>
          <a:custGeom>
            <a:rect b="b" l="l" r="r" t="t"/>
            <a:pathLst>
              <a:path extrusionOk="0" h="6155949" w="1257159">
                <a:moveTo>
                  <a:pt x="1257159" y="503677"/>
                </a:moveTo>
                <a:lnTo>
                  <a:pt x="774718" y="1007353"/>
                </a:lnTo>
                <a:lnTo>
                  <a:pt x="448272" y="1007353"/>
                </a:lnTo>
                <a:lnTo>
                  <a:pt x="448271" y="4891911"/>
                </a:lnTo>
                <a:lnTo>
                  <a:pt x="447337" y="4891911"/>
                </a:lnTo>
                <a:lnTo>
                  <a:pt x="447337" y="6155949"/>
                </a:lnTo>
                <a:lnTo>
                  <a:pt x="0" y="6155949"/>
                </a:lnTo>
                <a:lnTo>
                  <a:pt x="0" y="4696682"/>
                </a:lnTo>
                <a:lnTo>
                  <a:pt x="1" y="4696682"/>
                </a:lnTo>
                <a:lnTo>
                  <a:pt x="1" y="829407"/>
                </a:lnTo>
                <a:lnTo>
                  <a:pt x="2" y="829407"/>
                </a:lnTo>
                <a:lnTo>
                  <a:pt x="2" y="0"/>
                </a:lnTo>
                <a:lnTo>
                  <a:pt x="774718" y="0"/>
                </a:ln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5" name="Google Shape;955;p48"/>
          <p:cNvSpPr txBox="1"/>
          <p:nvPr/>
        </p:nvSpPr>
        <p:spPr>
          <a:xfrm>
            <a:off x="5201382" y="4009337"/>
            <a:ext cx="7652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3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6" name="Google Shape;956;p48"/>
          <p:cNvSpPr txBox="1"/>
          <p:nvPr/>
        </p:nvSpPr>
        <p:spPr>
          <a:xfrm>
            <a:off x="6034902" y="4717780"/>
            <a:ext cx="1411827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7" name="Google Shape;957;p48"/>
          <p:cNvSpPr/>
          <p:nvPr/>
        </p:nvSpPr>
        <p:spPr>
          <a:xfrm>
            <a:off x="4389325" y="5775725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8" name="Google Shape;958;p48"/>
          <p:cNvSpPr/>
          <p:nvPr/>
        </p:nvSpPr>
        <p:spPr>
          <a:xfrm>
            <a:off x="5424814" y="4622360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9" name="Google Shape;959;p48"/>
          <p:cNvSpPr/>
          <p:nvPr/>
        </p:nvSpPr>
        <p:spPr>
          <a:xfrm flipH="1">
            <a:off x="6422002" y="3489530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0" name="Google Shape;960;p48"/>
          <p:cNvSpPr/>
          <p:nvPr/>
        </p:nvSpPr>
        <p:spPr>
          <a:xfrm>
            <a:off x="7466641" y="2374138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49"/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966" name="Google Shape;966;p49"/>
            <p:cNvSpPr/>
            <p:nvPr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784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666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61" name="Google Shape;1061;p49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62" name="Google Shape;1062;p49"/>
          <p:cNvSpPr/>
          <p:nvPr/>
        </p:nvSpPr>
        <p:spPr>
          <a:xfrm>
            <a:off x="4366" y="3799743"/>
            <a:ext cx="12183267" cy="3058257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3" name="Google Shape;1063;p49"/>
          <p:cNvGrpSpPr/>
          <p:nvPr/>
        </p:nvGrpSpPr>
        <p:grpSpPr>
          <a:xfrm>
            <a:off x="2961548" y="1767574"/>
            <a:ext cx="1997216" cy="1477328"/>
            <a:chOff x="3017859" y="4283314"/>
            <a:chExt cx="1890849" cy="1477328"/>
          </a:xfrm>
        </p:grpSpPr>
        <p:sp>
          <p:nvSpPr>
            <p:cNvPr id="1064" name="Google Shape;1064;p4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 . Easy to change colors, photos and Text.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5" name="Google Shape;1065;p4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5083457" y="1767574"/>
            <a:ext cx="1997216" cy="1477328"/>
            <a:chOff x="3017859" y="4283314"/>
            <a:chExt cx="1890849" cy="1477328"/>
          </a:xfrm>
        </p:grpSpPr>
        <p:sp>
          <p:nvSpPr>
            <p:cNvPr id="1067" name="Google Shape;1067;p4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 . Easy to change colors, photos and Text.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8" name="Google Shape;1068;p4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69" name="Google Shape;1069;p49"/>
          <p:cNvGrpSpPr/>
          <p:nvPr/>
        </p:nvGrpSpPr>
        <p:grpSpPr>
          <a:xfrm>
            <a:off x="7205366" y="1767574"/>
            <a:ext cx="1997216" cy="1477328"/>
            <a:chOff x="3017859" y="4283314"/>
            <a:chExt cx="1890849" cy="1477328"/>
          </a:xfrm>
        </p:grpSpPr>
        <p:sp>
          <p:nvSpPr>
            <p:cNvPr id="1070" name="Google Shape;1070;p4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 . Easy to change colors, photos and Text.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1" name="Google Shape;1071;p4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72" name="Google Shape;1072;p49"/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1073" name="Google Shape;1073;p4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 . Easy to change colors, photos and Text.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4" name="Google Shape;1074;p4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1076" name="Google Shape;1076;p49"/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 . Easy to change colors, photos and Text.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7" name="Google Shape;1077;p49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78" name="Google Shape;1078;p49"/>
          <p:cNvSpPr/>
          <p:nvPr/>
        </p:nvSpPr>
        <p:spPr>
          <a:xfrm>
            <a:off x="927088" y="3303649"/>
            <a:ext cx="1822866" cy="3505508"/>
          </a:xfrm>
          <a:custGeom>
            <a:rect b="b" l="l" r="r" t="t"/>
            <a:pathLst>
              <a:path extrusionOk="0" h="2894443" w="1505111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49"/>
          <p:cNvSpPr/>
          <p:nvPr/>
        </p:nvSpPr>
        <p:spPr>
          <a:xfrm>
            <a:off x="3057021" y="3303649"/>
            <a:ext cx="1822866" cy="3505508"/>
          </a:xfrm>
          <a:custGeom>
            <a:rect b="b" l="l" r="r" t="t"/>
            <a:pathLst>
              <a:path extrusionOk="0" h="2894443" w="1505111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49"/>
          <p:cNvSpPr/>
          <p:nvPr/>
        </p:nvSpPr>
        <p:spPr>
          <a:xfrm>
            <a:off x="5186954" y="3303649"/>
            <a:ext cx="1822866" cy="3505508"/>
          </a:xfrm>
          <a:custGeom>
            <a:rect b="b" l="l" r="r" t="t"/>
            <a:pathLst>
              <a:path extrusionOk="0" h="2894443" w="1505111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49"/>
          <p:cNvSpPr/>
          <p:nvPr/>
        </p:nvSpPr>
        <p:spPr>
          <a:xfrm>
            <a:off x="7316887" y="3303649"/>
            <a:ext cx="1822866" cy="3505508"/>
          </a:xfrm>
          <a:custGeom>
            <a:rect b="b" l="l" r="r" t="t"/>
            <a:pathLst>
              <a:path extrusionOk="0" h="2894443" w="1505111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2" name="Google Shape;1082;p49"/>
          <p:cNvSpPr/>
          <p:nvPr/>
        </p:nvSpPr>
        <p:spPr>
          <a:xfrm>
            <a:off x="9446820" y="3303649"/>
            <a:ext cx="1822866" cy="3505508"/>
          </a:xfrm>
          <a:custGeom>
            <a:rect b="b" l="l" r="r" t="t"/>
            <a:pathLst>
              <a:path extrusionOk="0" h="2894443" w="1505111">
                <a:moveTo>
                  <a:pt x="214610" y="1743731"/>
                </a:moveTo>
                <a:cubicBezTo>
                  <a:pt x="142360" y="1806950"/>
                  <a:pt x="357026" y="1772214"/>
                  <a:pt x="336880" y="1764573"/>
                </a:cubicBezTo>
                <a:cubicBezTo>
                  <a:pt x="294502" y="1748594"/>
                  <a:pt x="245177" y="1778467"/>
                  <a:pt x="214610" y="1743731"/>
                </a:cubicBezTo>
                <a:close/>
                <a:moveTo>
                  <a:pt x="491800" y="654421"/>
                </a:moveTo>
                <a:cubicBezTo>
                  <a:pt x="472348" y="699577"/>
                  <a:pt x="538346" y="689851"/>
                  <a:pt x="561967" y="684988"/>
                </a:cubicBezTo>
                <a:cubicBezTo>
                  <a:pt x="666174" y="648863"/>
                  <a:pt x="518894" y="686377"/>
                  <a:pt x="491800" y="654421"/>
                </a:cubicBezTo>
                <a:close/>
                <a:moveTo>
                  <a:pt x="748150" y="549518"/>
                </a:moveTo>
                <a:lnTo>
                  <a:pt x="744676" y="564108"/>
                </a:lnTo>
                <a:cubicBezTo>
                  <a:pt x="731477" y="633579"/>
                  <a:pt x="774549" y="588422"/>
                  <a:pt x="748150" y="549518"/>
                </a:cubicBezTo>
                <a:close/>
                <a:moveTo>
                  <a:pt x="730782" y="420997"/>
                </a:moveTo>
                <a:lnTo>
                  <a:pt x="745371" y="432112"/>
                </a:lnTo>
                <a:cubicBezTo>
                  <a:pt x="817621" y="450175"/>
                  <a:pt x="773854" y="425859"/>
                  <a:pt x="730782" y="420997"/>
                </a:cubicBezTo>
                <a:close/>
                <a:moveTo>
                  <a:pt x="809285" y="337631"/>
                </a:moveTo>
                <a:cubicBezTo>
                  <a:pt x="794695" y="344578"/>
                  <a:pt x="787748" y="361251"/>
                  <a:pt x="772465" y="367503"/>
                </a:cubicBezTo>
                <a:cubicBezTo>
                  <a:pt x="663395" y="390429"/>
                  <a:pt x="828042" y="388345"/>
                  <a:pt x="809285" y="337631"/>
                </a:cubicBezTo>
                <a:close/>
                <a:moveTo>
                  <a:pt x="624491" y="289696"/>
                </a:moveTo>
                <a:cubicBezTo>
                  <a:pt x="609207" y="291085"/>
                  <a:pt x="634911" y="313316"/>
                  <a:pt x="634217" y="312621"/>
                </a:cubicBezTo>
                <a:cubicBezTo>
                  <a:pt x="685626" y="362641"/>
                  <a:pt x="674510" y="291085"/>
                  <a:pt x="624491" y="289696"/>
                </a:cubicBezTo>
                <a:close/>
                <a:moveTo>
                  <a:pt x="641164" y="204246"/>
                </a:moveTo>
                <a:cubicBezTo>
                  <a:pt x="636301" y="217445"/>
                  <a:pt x="654363" y="223698"/>
                  <a:pt x="657142" y="233424"/>
                </a:cubicBezTo>
                <a:cubicBezTo>
                  <a:pt x="677983" y="308453"/>
                  <a:pt x="688405" y="209109"/>
                  <a:pt x="641164" y="204246"/>
                </a:cubicBezTo>
                <a:close/>
                <a:moveTo>
                  <a:pt x="687015" y="0"/>
                </a:moveTo>
                <a:cubicBezTo>
                  <a:pt x="737034" y="12505"/>
                  <a:pt x="685626" y="81282"/>
                  <a:pt x="721751" y="76419"/>
                </a:cubicBezTo>
                <a:cubicBezTo>
                  <a:pt x="809285" y="19452"/>
                  <a:pt x="730782" y="95176"/>
                  <a:pt x="718277" y="134775"/>
                </a:cubicBezTo>
                <a:cubicBezTo>
                  <a:pt x="701604" y="229950"/>
                  <a:pt x="746065" y="94481"/>
                  <a:pt x="771075" y="129911"/>
                </a:cubicBezTo>
                <a:cubicBezTo>
                  <a:pt x="807200" y="122270"/>
                  <a:pt x="863472" y="93786"/>
                  <a:pt x="806506" y="149363"/>
                </a:cubicBezTo>
                <a:cubicBezTo>
                  <a:pt x="885703" y="171594"/>
                  <a:pt x="790527" y="175068"/>
                  <a:pt x="762739" y="178541"/>
                </a:cubicBezTo>
                <a:cubicBezTo>
                  <a:pt x="816232" y="180626"/>
                  <a:pt x="835684" y="233424"/>
                  <a:pt x="766907" y="229950"/>
                </a:cubicBezTo>
                <a:cubicBezTo>
                  <a:pt x="702993" y="170900"/>
                  <a:pt x="695352" y="334157"/>
                  <a:pt x="750234" y="323737"/>
                </a:cubicBezTo>
                <a:cubicBezTo>
                  <a:pt x="797474" y="264686"/>
                  <a:pt x="833599" y="215362"/>
                  <a:pt x="907934" y="212583"/>
                </a:cubicBezTo>
                <a:cubicBezTo>
                  <a:pt x="867641" y="249402"/>
                  <a:pt x="959343" y="273022"/>
                  <a:pt x="890566" y="298032"/>
                </a:cubicBezTo>
                <a:cubicBezTo>
                  <a:pt x="984352" y="332073"/>
                  <a:pt x="847494" y="344578"/>
                  <a:pt x="855830" y="369588"/>
                </a:cubicBezTo>
                <a:cubicBezTo>
                  <a:pt x="923912" y="378619"/>
                  <a:pt x="891955" y="391124"/>
                  <a:pt x="851662" y="425165"/>
                </a:cubicBezTo>
                <a:cubicBezTo>
                  <a:pt x="859998" y="416828"/>
                  <a:pt x="969069" y="450175"/>
                  <a:pt x="1007973" y="481436"/>
                </a:cubicBezTo>
                <a:cubicBezTo>
                  <a:pt x="988521" y="540487"/>
                  <a:pt x="921828" y="483521"/>
                  <a:pt x="902376" y="525204"/>
                </a:cubicBezTo>
                <a:cubicBezTo>
                  <a:pt x="860693" y="461290"/>
                  <a:pt x="814842" y="562718"/>
                  <a:pt x="788443" y="486300"/>
                </a:cubicBezTo>
                <a:cubicBezTo>
                  <a:pt x="791222" y="543961"/>
                  <a:pt x="745371" y="504362"/>
                  <a:pt x="738424" y="473100"/>
                </a:cubicBezTo>
                <a:cubicBezTo>
                  <a:pt x="692573" y="489079"/>
                  <a:pt x="798864" y="534930"/>
                  <a:pt x="819705" y="546045"/>
                </a:cubicBezTo>
                <a:cubicBezTo>
                  <a:pt x="839852" y="614127"/>
                  <a:pt x="950311" y="493941"/>
                  <a:pt x="989215" y="577307"/>
                </a:cubicBezTo>
                <a:cubicBezTo>
                  <a:pt x="1021172" y="551603"/>
                  <a:pt x="1180262" y="589117"/>
                  <a:pt x="1074665" y="601622"/>
                </a:cubicBezTo>
                <a:cubicBezTo>
                  <a:pt x="1081612" y="630105"/>
                  <a:pt x="1024646" y="659978"/>
                  <a:pt x="980879" y="628021"/>
                </a:cubicBezTo>
                <a:cubicBezTo>
                  <a:pt x="1046877" y="662062"/>
                  <a:pt x="978100" y="671788"/>
                  <a:pt x="946143" y="639831"/>
                </a:cubicBezTo>
                <a:cubicBezTo>
                  <a:pt x="946838" y="700272"/>
                  <a:pt x="869724" y="650947"/>
                  <a:pt x="837073" y="653725"/>
                </a:cubicBezTo>
                <a:cubicBezTo>
                  <a:pt x="872503" y="717639"/>
                  <a:pt x="973931" y="732923"/>
                  <a:pt x="1031593" y="679430"/>
                </a:cubicBezTo>
                <a:cubicBezTo>
                  <a:pt x="1035761" y="730144"/>
                  <a:pt x="1087864" y="678041"/>
                  <a:pt x="1112180" y="701661"/>
                </a:cubicBezTo>
                <a:cubicBezTo>
                  <a:pt x="1196240" y="702355"/>
                  <a:pt x="1110095" y="719724"/>
                  <a:pt x="1094812" y="753764"/>
                </a:cubicBezTo>
                <a:cubicBezTo>
                  <a:pt x="1033677" y="712776"/>
                  <a:pt x="1073970" y="791279"/>
                  <a:pt x="1020478" y="793363"/>
                </a:cubicBezTo>
                <a:cubicBezTo>
                  <a:pt x="998247" y="845466"/>
                  <a:pt x="943364" y="781553"/>
                  <a:pt x="950311" y="803784"/>
                </a:cubicBezTo>
                <a:cubicBezTo>
                  <a:pt x="896819" y="791279"/>
                  <a:pt x="880840" y="813510"/>
                  <a:pt x="816926" y="793363"/>
                </a:cubicBezTo>
                <a:cubicBezTo>
                  <a:pt x="832905" y="826014"/>
                  <a:pt x="978100" y="887844"/>
                  <a:pt x="1045487" y="834351"/>
                </a:cubicBezTo>
                <a:cubicBezTo>
                  <a:pt x="1020478" y="917022"/>
                  <a:pt x="1133021" y="826014"/>
                  <a:pt x="1157336" y="876729"/>
                </a:cubicBezTo>
                <a:cubicBezTo>
                  <a:pt x="1268490" y="888539"/>
                  <a:pt x="1118432" y="910769"/>
                  <a:pt x="1138579" y="963568"/>
                </a:cubicBezTo>
                <a:cubicBezTo>
                  <a:pt x="1066329" y="985104"/>
                  <a:pt x="1008667" y="987188"/>
                  <a:pt x="930165" y="987188"/>
                </a:cubicBezTo>
                <a:cubicBezTo>
                  <a:pt x="897513" y="1010114"/>
                  <a:pt x="1067718" y="1074027"/>
                  <a:pt x="1103843" y="1007335"/>
                </a:cubicBezTo>
                <a:cubicBezTo>
                  <a:pt x="1117042" y="1030955"/>
                  <a:pt x="1164283" y="1011503"/>
                  <a:pt x="1117738" y="1042071"/>
                </a:cubicBezTo>
                <a:cubicBezTo>
                  <a:pt x="1154557" y="1049018"/>
                  <a:pt x="1198324" y="1020534"/>
                  <a:pt x="1233060" y="1059438"/>
                </a:cubicBezTo>
                <a:cubicBezTo>
                  <a:pt x="1249038" y="1093479"/>
                  <a:pt x="1150389" y="1146972"/>
                  <a:pt x="1103148" y="1130299"/>
                </a:cubicBezTo>
                <a:cubicBezTo>
                  <a:pt x="1170536" y="1167119"/>
                  <a:pt x="1081612" y="1184486"/>
                  <a:pt x="1043403" y="1171287"/>
                </a:cubicBezTo>
                <a:cubicBezTo>
                  <a:pt x="1009362" y="1210191"/>
                  <a:pt x="1155946" y="1207412"/>
                  <a:pt x="1196935" y="1199770"/>
                </a:cubicBezTo>
                <a:cubicBezTo>
                  <a:pt x="1251817" y="1164340"/>
                  <a:pt x="1230975" y="1237980"/>
                  <a:pt x="1190682" y="1229643"/>
                </a:cubicBezTo>
                <a:cubicBezTo>
                  <a:pt x="1227502" y="1260211"/>
                  <a:pt x="1178872" y="1271326"/>
                  <a:pt x="1155946" y="1256042"/>
                </a:cubicBezTo>
                <a:cubicBezTo>
                  <a:pt x="1189988" y="1317871"/>
                  <a:pt x="1271964" y="1269242"/>
                  <a:pt x="1324762" y="1262294"/>
                </a:cubicBezTo>
                <a:cubicBezTo>
                  <a:pt x="1321983" y="1360249"/>
                  <a:pt x="1238618" y="1372754"/>
                  <a:pt x="1162199" y="1358165"/>
                </a:cubicBezTo>
                <a:cubicBezTo>
                  <a:pt x="1165672" y="1426247"/>
                  <a:pt x="1310173" y="1374838"/>
                  <a:pt x="1362971" y="1406100"/>
                </a:cubicBezTo>
                <a:cubicBezTo>
                  <a:pt x="1467178" y="1367891"/>
                  <a:pt x="1384507" y="1449867"/>
                  <a:pt x="1334488" y="1454035"/>
                </a:cubicBezTo>
                <a:cubicBezTo>
                  <a:pt x="1391455" y="1465151"/>
                  <a:pt x="1340740" y="1477656"/>
                  <a:pt x="1313647" y="1473487"/>
                </a:cubicBezTo>
                <a:cubicBezTo>
                  <a:pt x="1361582" y="1523507"/>
                  <a:pt x="1250427" y="1461678"/>
                  <a:pt x="1234449" y="1498497"/>
                </a:cubicBezTo>
                <a:cubicBezTo>
                  <a:pt x="1297668" y="1533928"/>
                  <a:pt x="1387981" y="1542264"/>
                  <a:pt x="1463705" y="1544348"/>
                </a:cubicBezTo>
                <a:cubicBezTo>
                  <a:pt x="1542902" y="1534622"/>
                  <a:pt x="1491493" y="1546433"/>
                  <a:pt x="1449811" y="1569358"/>
                </a:cubicBezTo>
                <a:cubicBezTo>
                  <a:pt x="1529008" y="1643692"/>
                  <a:pt x="1342825" y="1608957"/>
                  <a:pt x="1324762" y="1665923"/>
                </a:cubicBezTo>
                <a:cubicBezTo>
                  <a:pt x="1243480" y="1665228"/>
                  <a:pt x="1215692" y="1680512"/>
                  <a:pt x="1128853" y="1659670"/>
                </a:cubicBezTo>
                <a:cubicBezTo>
                  <a:pt x="1060771" y="1640914"/>
                  <a:pt x="1053129" y="1678428"/>
                  <a:pt x="1124685" y="1693017"/>
                </a:cubicBezTo>
                <a:cubicBezTo>
                  <a:pt x="1238618" y="1732616"/>
                  <a:pt x="1337267" y="1725669"/>
                  <a:pt x="1448421" y="1736089"/>
                </a:cubicBezTo>
                <a:cubicBezTo>
                  <a:pt x="1510250" y="1727058"/>
                  <a:pt x="1413685" y="1762488"/>
                  <a:pt x="1453979" y="1757625"/>
                </a:cubicBezTo>
                <a:cubicBezTo>
                  <a:pt x="1574164" y="1781246"/>
                  <a:pt x="1392149" y="1772214"/>
                  <a:pt x="1408822" y="1781246"/>
                </a:cubicBezTo>
                <a:cubicBezTo>
                  <a:pt x="1551933" y="1836823"/>
                  <a:pt x="1237228" y="1765267"/>
                  <a:pt x="1325456" y="1866695"/>
                </a:cubicBezTo>
                <a:cubicBezTo>
                  <a:pt x="1260153" y="1797919"/>
                  <a:pt x="1221945" y="1901431"/>
                  <a:pt x="1155946" y="1843770"/>
                </a:cubicBezTo>
                <a:cubicBezTo>
                  <a:pt x="1176788" y="1897262"/>
                  <a:pt x="1109401" y="1842380"/>
                  <a:pt x="1087170" y="1846549"/>
                </a:cubicBezTo>
                <a:cubicBezTo>
                  <a:pt x="1089949" y="1869474"/>
                  <a:pt x="1237228" y="1933388"/>
                  <a:pt x="1302531" y="1928525"/>
                </a:cubicBezTo>
                <a:cubicBezTo>
                  <a:pt x="1340046" y="1950061"/>
                  <a:pt x="1460231" y="1865306"/>
                  <a:pt x="1412296" y="1924357"/>
                </a:cubicBezTo>
                <a:cubicBezTo>
                  <a:pt x="1440779" y="1923662"/>
                  <a:pt x="1549849" y="1906294"/>
                  <a:pt x="1459537" y="1942419"/>
                </a:cubicBezTo>
                <a:cubicBezTo>
                  <a:pt x="1369224" y="1945198"/>
                  <a:pt x="1433137" y="1968818"/>
                  <a:pt x="1480378" y="1972292"/>
                </a:cubicBezTo>
                <a:cubicBezTo>
                  <a:pt x="1455368" y="1981323"/>
                  <a:pt x="1414380" y="1980628"/>
                  <a:pt x="1476904" y="2006333"/>
                </a:cubicBezTo>
                <a:cubicBezTo>
                  <a:pt x="1424801" y="1989660"/>
                  <a:pt x="1426190" y="2025785"/>
                  <a:pt x="1387286" y="2029953"/>
                </a:cubicBezTo>
                <a:cubicBezTo>
                  <a:pt x="1449811" y="2029953"/>
                  <a:pt x="1401875" y="2066078"/>
                  <a:pt x="1368529" y="2050794"/>
                </a:cubicBezTo>
                <a:cubicBezTo>
                  <a:pt x="1417854" y="2075804"/>
                  <a:pt x="1351161" y="2063994"/>
                  <a:pt x="1339351" y="2075804"/>
                </a:cubicBezTo>
                <a:cubicBezTo>
                  <a:pt x="1283774" y="2090393"/>
                  <a:pt x="1368529" y="2115402"/>
                  <a:pt x="1415769" y="2119571"/>
                </a:cubicBezTo>
                <a:cubicBezTo>
                  <a:pt x="1480378" y="2109845"/>
                  <a:pt x="1511640" y="2146665"/>
                  <a:pt x="1427580" y="2144580"/>
                </a:cubicBezTo>
                <a:cubicBezTo>
                  <a:pt x="1476904" y="2182790"/>
                  <a:pt x="1384507" y="2141107"/>
                  <a:pt x="1372003" y="2142497"/>
                </a:cubicBezTo>
                <a:cubicBezTo>
                  <a:pt x="1413685" y="2171675"/>
                  <a:pt x="1372697" y="2153612"/>
                  <a:pt x="1376171" y="2189737"/>
                </a:cubicBezTo>
                <a:cubicBezTo>
                  <a:pt x="1359498" y="2178622"/>
                  <a:pt x="1300447" y="2197379"/>
                  <a:pt x="1269879" y="2180011"/>
                </a:cubicBezTo>
                <a:cubicBezTo>
                  <a:pt x="1227502" y="2114708"/>
                  <a:pt x="1260848" y="2234199"/>
                  <a:pt x="1219860" y="2205021"/>
                </a:cubicBezTo>
                <a:cubicBezTo>
                  <a:pt x="1203882" y="2213357"/>
                  <a:pt x="1157336" y="2211273"/>
                  <a:pt x="1133716" y="2184874"/>
                </a:cubicBezTo>
                <a:cubicBezTo>
                  <a:pt x="1110095" y="2190431"/>
                  <a:pt x="1057992" y="2155001"/>
                  <a:pt x="1065634" y="2202242"/>
                </a:cubicBezTo>
                <a:cubicBezTo>
                  <a:pt x="1010752" y="2212662"/>
                  <a:pt x="912797" y="2232114"/>
                  <a:pt x="864167" y="2180705"/>
                </a:cubicBezTo>
                <a:cubicBezTo>
                  <a:pt x="844715" y="2179316"/>
                  <a:pt x="794001" y="2125128"/>
                  <a:pt x="811368" y="2198074"/>
                </a:cubicBezTo>
                <a:lnTo>
                  <a:pt x="807015" y="2195838"/>
                </a:lnTo>
                <a:lnTo>
                  <a:pt x="850866" y="2894443"/>
                </a:lnTo>
                <a:lnTo>
                  <a:pt x="654245" y="2894443"/>
                </a:lnTo>
                <a:lnTo>
                  <a:pt x="691914" y="2127104"/>
                </a:lnTo>
                <a:lnTo>
                  <a:pt x="683020" y="2108118"/>
                </a:lnTo>
                <a:cubicBezTo>
                  <a:pt x="657794" y="2077790"/>
                  <a:pt x="624056" y="2179837"/>
                  <a:pt x="596702" y="2149444"/>
                </a:cubicBezTo>
                <a:cubicBezTo>
                  <a:pt x="552241" y="2191127"/>
                  <a:pt x="500137" y="2203631"/>
                  <a:pt x="434834" y="2225167"/>
                </a:cubicBezTo>
                <a:cubicBezTo>
                  <a:pt x="441781" y="2148749"/>
                  <a:pt x="360500" y="2259208"/>
                  <a:pt x="368141" y="2204326"/>
                </a:cubicBezTo>
                <a:cubicBezTo>
                  <a:pt x="363279" y="2195989"/>
                  <a:pt x="215304" y="2245314"/>
                  <a:pt x="258377" y="2168896"/>
                </a:cubicBezTo>
                <a:cubicBezTo>
                  <a:pt x="224336" y="2192516"/>
                  <a:pt x="147918" y="2188348"/>
                  <a:pt x="214610" y="2150833"/>
                </a:cubicBezTo>
                <a:cubicBezTo>
                  <a:pt x="117350" y="2168896"/>
                  <a:pt x="195158" y="2117487"/>
                  <a:pt x="245177" y="2120266"/>
                </a:cubicBezTo>
                <a:cubicBezTo>
                  <a:pt x="199326" y="2113319"/>
                  <a:pt x="147918" y="2127907"/>
                  <a:pt x="108318" y="2111929"/>
                </a:cubicBezTo>
                <a:cubicBezTo>
                  <a:pt x="63162" y="2141107"/>
                  <a:pt x="91645" y="2091782"/>
                  <a:pt x="59689" y="2106371"/>
                </a:cubicBezTo>
                <a:cubicBezTo>
                  <a:pt x="58994" y="2082751"/>
                  <a:pt x="82614" y="2061215"/>
                  <a:pt x="28427" y="2084835"/>
                </a:cubicBezTo>
                <a:cubicBezTo>
                  <a:pt x="-66055" y="2097340"/>
                  <a:pt x="112487" y="2037595"/>
                  <a:pt x="27732" y="2041763"/>
                </a:cubicBezTo>
                <a:cubicBezTo>
                  <a:pt x="63162" y="2017448"/>
                  <a:pt x="114571" y="1997996"/>
                  <a:pt x="180569" y="2007027"/>
                </a:cubicBezTo>
                <a:cubicBezTo>
                  <a:pt x="213221" y="2039679"/>
                  <a:pt x="338269" y="1960482"/>
                  <a:pt x="256293" y="1988270"/>
                </a:cubicBezTo>
                <a:cubicBezTo>
                  <a:pt x="277134" y="1928525"/>
                  <a:pt x="227115" y="1988270"/>
                  <a:pt x="186126" y="2004943"/>
                </a:cubicBezTo>
                <a:cubicBezTo>
                  <a:pt x="211831" y="1964650"/>
                  <a:pt x="175011" y="1963955"/>
                  <a:pt x="151391" y="1984102"/>
                </a:cubicBezTo>
                <a:cubicBezTo>
                  <a:pt x="138192" y="1972292"/>
                  <a:pt x="116655" y="1945198"/>
                  <a:pt x="75667" y="1959092"/>
                </a:cubicBezTo>
                <a:cubicBezTo>
                  <a:pt x="128466" y="1916714"/>
                  <a:pt x="68025" y="1927135"/>
                  <a:pt x="37458" y="1934777"/>
                </a:cubicBezTo>
                <a:cubicBezTo>
                  <a:pt x="-52855" y="1914631"/>
                  <a:pt x="125687" y="1911852"/>
                  <a:pt x="50658" y="1883368"/>
                </a:cubicBezTo>
                <a:cubicBezTo>
                  <a:pt x="72888" y="1871558"/>
                  <a:pt x="266713" y="1886147"/>
                  <a:pt x="214610" y="1861137"/>
                </a:cubicBezTo>
                <a:cubicBezTo>
                  <a:pt x="202105" y="1838907"/>
                  <a:pt x="163896" y="1866695"/>
                  <a:pt x="141665" y="1832654"/>
                </a:cubicBezTo>
                <a:cubicBezTo>
                  <a:pt x="66636" y="1852106"/>
                  <a:pt x="182653" y="1786108"/>
                  <a:pt x="120823" y="1802781"/>
                </a:cubicBezTo>
                <a:cubicBezTo>
                  <a:pt x="42321" y="1799308"/>
                  <a:pt x="102066" y="1774993"/>
                  <a:pt x="143054" y="1777772"/>
                </a:cubicBezTo>
                <a:cubicBezTo>
                  <a:pt x="229199" y="1736089"/>
                  <a:pt x="79141" y="1752068"/>
                  <a:pt x="56215" y="1711079"/>
                </a:cubicBezTo>
                <a:cubicBezTo>
                  <a:pt x="86088" y="1671481"/>
                  <a:pt x="77057" y="1665228"/>
                  <a:pt x="27732" y="1665228"/>
                </a:cubicBezTo>
                <a:cubicBezTo>
                  <a:pt x="-52855" y="1624935"/>
                  <a:pt x="145139" y="1669396"/>
                  <a:pt x="72193" y="1636050"/>
                </a:cubicBezTo>
                <a:cubicBezTo>
                  <a:pt x="99288" y="1621462"/>
                  <a:pt x="150696" y="1622851"/>
                  <a:pt x="191684" y="1620072"/>
                </a:cubicBezTo>
                <a:cubicBezTo>
                  <a:pt x="231283" y="1648555"/>
                  <a:pt x="414687" y="1593673"/>
                  <a:pt x="345216" y="1580473"/>
                </a:cubicBezTo>
                <a:cubicBezTo>
                  <a:pt x="279913" y="1595757"/>
                  <a:pt x="366058" y="1532538"/>
                  <a:pt x="301449" y="1563800"/>
                </a:cubicBezTo>
                <a:cubicBezTo>
                  <a:pt x="272966" y="1529064"/>
                  <a:pt x="199326" y="1561716"/>
                  <a:pt x="186126" y="1520728"/>
                </a:cubicBezTo>
                <a:cubicBezTo>
                  <a:pt x="100677" y="1503360"/>
                  <a:pt x="237535" y="1497803"/>
                  <a:pt x="167369" y="1489466"/>
                </a:cubicBezTo>
                <a:cubicBezTo>
                  <a:pt x="80530" y="1467235"/>
                  <a:pt x="147222" y="1454730"/>
                  <a:pt x="195852" y="1471403"/>
                </a:cubicBezTo>
                <a:cubicBezTo>
                  <a:pt x="270881" y="1469319"/>
                  <a:pt x="351468" y="1477656"/>
                  <a:pt x="434139" y="1456814"/>
                </a:cubicBezTo>
                <a:cubicBezTo>
                  <a:pt x="511947" y="1440141"/>
                  <a:pt x="443865" y="1412352"/>
                  <a:pt x="398709" y="1419300"/>
                </a:cubicBezTo>
                <a:cubicBezTo>
                  <a:pt x="390372" y="1376922"/>
                  <a:pt x="336880" y="1440836"/>
                  <a:pt x="339658" y="1392901"/>
                </a:cubicBezTo>
                <a:cubicBezTo>
                  <a:pt x="304923" y="1401932"/>
                  <a:pt x="284081" y="1383175"/>
                  <a:pt x="239620" y="1390817"/>
                </a:cubicBezTo>
                <a:cubicBezTo>
                  <a:pt x="258377" y="1351218"/>
                  <a:pt x="122908" y="1388038"/>
                  <a:pt x="151391" y="1353302"/>
                </a:cubicBezTo>
                <a:cubicBezTo>
                  <a:pt x="216694" y="1322735"/>
                  <a:pt x="99288" y="1328293"/>
                  <a:pt x="153475" y="1303977"/>
                </a:cubicBezTo>
                <a:cubicBezTo>
                  <a:pt x="245872" y="1283831"/>
                  <a:pt x="344521" y="1303977"/>
                  <a:pt x="435529" y="1278273"/>
                </a:cubicBezTo>
                <a:cubicBezTo>
                  <a:pt x="325069" y="1236590"/>
                  <a:pt x="498053" y="1242148"/>
                  <a:pt x="530704" y="1207412"/>
                </a:cubicBezTo>
                <a:cubicBezTo>
                  <a:pt x="500137" y="1171287"/>
                  <a:pt x="479295" y="1224780"/>
                  <a:pt x="452202" y="1210191"/>
                </a:cubicBezTo>
                <a:cubicBezTo>
                  <a:pt x="419550" y="1201160"/>
                  <a:pt x="434139" y="1212275"/>
                  <a:pt x="396625" y="1226169"/>
                </a:cubicBezTo>
                <a:cubicBezTo>
                  <a:pt x="324375" y="1215054"/>
                  <a:pt x="261155" y="1208802"/>
                  <a:pt x="203495" y="1153225"/>
                </a:cubicBezTo>
                <a:cubicBezTo>
                  <a:pt x="243093" y="1116405"/>
                  <a:pt x="375784" y="1111542"/>
                  <a:pt x="445255" y="1079585"/>
                </a:cubicBezTo>
                <a:cubicBezTo>
                  <a:pt x="417466" y="1037207"/>
                  <a:pt x="483464" y="1042765"/>
                  <a:pt x="459843" y="1025398"/>
                </a:cubicBezTo>
                <a:cubicBezTo>
                  <a:pt x="389678" y="1082364"/>
                  <a:pt x="329237" y="1030955"/>
                  <a:pt x="261850" y="990662"/>
                </a:cubicBezTo>
                <a:cubicBezTo>
                  <a:pt x="245872" y="946895"/>
                  <a:pt x="491800" y="998998"/>
                  <a:pt x="382036" y="950368"/>
                </a:cubicBezTo>
                <a:cubicBezTo>
                  <a:pt x="372310" y="946200"/>
                  <a:pt x="261850" y="897570"/>
                  <a:pt x="293112" y="873255"/>
                </a:cubicBezTo>
                <a:cubicBezTo>
                  <a:pt x="368836" y="842688"/>
                  <a:pt x="459149" y="894791"/>
                  <a:pt x="527231" y="837825"/>
                </a:cubicBezTo>
                <a:cubicBezTo>
                  <a:pt x="500832" y="862139"/>
                  <a:pt x="446644" y="771827"/>
                  <a:pt x="393846" y="773216"/>
                </a:cubicBezTo>
                <a:cubicBezTo>
                  <a:pt x="366752" y="766269"/>
                  <a:pt x="247956" y="715555"/>
                  <a:pt x="293807" y="704440"/>
                </a:cubicBezTo>
                <a:cubicBezTo>
                  <a:pt x="344521" y="729450"/>
                  <a:pt x="324375" y="673873"/>
                  <a:pt x="361194" y="694019"/>
                </a:cubicBezTo>
                <a:cubicBezTo>
                  <a:pt x="434139" y="740565"/>
                  <a:pt x="365362" y="659978"/>
                  <a:pt x="409824" y="660673"/>
                </a:cubicBezTo>
                <a:cubicBezTo>
                  <a:pt x="511947" y="676651"/>
                  <a:pt x="431361" y="625937"/>
                  <a:pt x="382036" y="612043"/>
                </a:cubicBezTo>
                <a:cubicBezTo>
                  <a:pt x="386204" y="605095"/>
                  <a:pt x="336184" y="570360"/>
                  <a:pt x="379952" y="569665"/>
                </a:cubicBezTo>
                <a:cubicBezTo>
                  <a:pt x="411214" y="534235"/>
                  <a:pt x="530704" y="593980"/>
                  <a:pt x="486938" y="548129"/>
                </a:cubicBezTo>
                <a:cubicBezTo>
                  <a:pt x="552241" y="567581"/>
                  <a:pt x="639775" y="566887"/>
                  <a:pt x="685626" y="497415"/>
                </a:cubicBezTo>
                <a:cubicBezTo>
                  <a:pt x="678679" y="475879"/>
                  <a:pt x="550851" y="567581"/>
                  <a:pt x="516116" y="525898"/>
                </a:cubicBezTo>
                <a:cubicBezTo>
                  <a:pt x="603650" y="448090"/>
                  <a:pt x="467486" y="563413"/>
                  <a:pt x="453591" y="496720"/>
                </a:cubicBezTo>
                <a:cubicBezTo>
                  <a:pt x="535568" y="443228"/>
                  <a:pt x="350079" y="532845"/>
                  <a:pt x="430666" y="468237"/>
                </a:cubicBezTo>
                <a:cubicBezTo>
                  <a:pt x="405656" y="473100"/>
                  <a:pt x="284081" y="441143"/>
                  <a:pt x="382036" y="433502"/>
                </a:cubicBezTo>
                <a:cubicBezTo>
                  <a:pt x="414687" y="377925"/>
                  <a:pt x="483464" y="448090"/>
                  <a:pt x="528620" y="446006"/>
                </a:cubicBezTo>
                <a:cubicBezTo>
                  <a:pt x="491106" y="384872"/>
                  <a:pt x="707857" y="514783"/>
                  <a:pt x="685626" y="416133"/>
                </a:cubicBezTo>
                <a:cubicBezTo>
                  <a:pt x="641858" y="444617"/>
                  <a:pt x="643943" y="409186"/>
                  <a:pt x="598786" y="413355"/>
                </a:cubicBezTo>
                <a:cubicBezTo>
                  <a:pt x="622406" y="372367"/>
                  <a:pt x="550156" y="400155"/>
                  <a:pt x="516116" y="388345"/>
                </a:cubicBezTo>
                <a:cubicBezTo>
                  <a:pt x="443865" y="363335"/>
                  <a:pt x="602954" y="357083"/>
                  <a:pt x="507779" y="323737"/>
                </a:cubicBezTo>
                <a:cubicBezTo>
                  <a:pt x="448728" y="294559"/>
                  <a:pt x="561967" y="302200"/>
                  <a:pt x="493885" y="273022"/>
                </a:cubicBezTo>
                <a:cubicBezTo>
                  <a:pt x="495274" y="248708"/>
                  <a:pt x="655753" y="329989"/>
                  <a:pt x="585587" y="234118"/>
                </a:cubicBezTo>
                <a:cubicBezTo>
                  <a:pt x="629354" y="254960"/>
                  <a:pt x="648111" y="214666"/>
                  <a:pt x="591145" y="214666"/>
                </a:cubicBezTo>
                <a:cubicBezTo>
                  <a:pt x="621017" y="202857"/>
                  <a:pt x="529315" y="107681"/>
                  <a:pt x="602954" y="136164"/>
                </a:cubicBezTo>
                <a:cubicBezTo>
                  <a:pt x="624491" y="122270"/>
                  <a:pt x="650195" y="120185"/>
                  <a:pt x="657837" y="168815"/>
                </a:cubicBezTo>
                <a:cubicBezTo>
                  <a:pt x="718972" y="224392"/>
                  <a:pt x="630049" y="71556"/>
                  <a:pt x="639080" y="71556"/>
                </a:cubicBezTo>
                <a:cubicBezTo>
                  <a:pt x="704383" y="141027"/>
                  <a:pt x="679373" y="40294"/>
                  <a:pt x="6870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3" name="Google Shape;1083;p49"/>
          <p:cNvSpPr/>
          <p:nvPr/>
        </p:nvSpPr>
        <p:spPr>
          <a:xfrm>
            <a:off x="1651620" y="4606292"/>
            <a:ext cx="405780" cy="404594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4" name="Google Shape;1084;p49"/>
          <p:cNvSpPr/>
          <p:nvPr/>
        </p:nvSpPr>
        <p:spPr>
          <a:xfrm>
            <a:off x="10077955" y="4587942"/>
            <a:ext cx="546787" cy="44129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5" name="Google Shape;1085;p49"/>
          <p:cNvSpPr/>
          <p:nvPr/>
        </p:nvSpPr>
        <p:spPr>
          <a:xfrm>
            <a:off x="8000949" y="4577514"/>
            <a:ext cx="462153" cy="462153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6" name="Google Shape;1086;p49"/>
          <p:cNvSpPr/>
          <p:nvPr/>
        </p:nvSpPr>
        <p:spPr>
          <a:xfrm>
            <a:off x="3718169" y="4642917"/>
            <a:ext cx="504164" cy="331344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7" name="Google Shape;1087;p49"/>
          <p:cNvSpPr/>
          <p:nvPr/>
        </p:nvSpPr>
        <p:spPr>
          <a:xfrm>
            <a:off x="5841105" y="4608339"/>
            <a:ext cx="506571" cy="400503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p49"/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5B31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50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94" name="Google Shape;1094;p50"/>
          <p:cNvSpPr txBox="1"/>
          <p:nvPr/>
        </p:nvSpPr>
        <p:spPr>
          <a:xfrm>
            <a:off x="712188" y="2078470"/>
            <a:ext cx="1773489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</a:t>
            </a:r>
            <a:endParaRPr/>
          </a:p>
        </p:txBody>
      </p:sp>
      <p:sp>
        <p:nvSpPr>
          <p:cNvPr id="1095" name="Google Shape;1095;p50"/>
          <p:cNvSpPr/>
          <p:nvPr/>
        </p:nvSpPr>
        <p:spPr>
          <a:xfrm>
            <a:off x="712188" y="2540359"/>
            <a:ext cx="2590708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PORTFOLIO</a:t>
            </a:r>
            <a:endParaRPr/>
          </a:p>
        </p:txBody>
      </p:sp>
      <p:sp>
        <p:nvSpPr>
          <p:cNvPr id="1096" name="Google Shape;1096;p50"/>
          <p:cNvSpPr/>
          <p:nvPr/>
        </p:nvSpPr>
        <p:spPr>
          <a:xfrm>
            <a:off x="712188" y="3002247"/>
            <a:ext cx="3244482" cy="470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</a:t>
            </a:r>
            <a:endParaRPr/>
          </a:p>
        </p:txBody>
      </p:sp>
      <p:sp>
        <p:nvSpPr>
          <p:cNvPr id="1097" name="Google Shape;1097;p50"/>
          <p:cNvSpPr txBox="1"/>
          <p:nvPr/>
        </p:nvSpPr>
        <p:spPr>
          <a:xfrm>
            <a:off x="712188" y="3695684"/>
            <a:ext cx="246282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  <a:endParaRPr/>
          </a:p>
        </p:txBody>
      </p:sp>
      <p:sp>
        <p:nvSpPr>
          <p:cNvPr id="1098" name="Google Shape;1098;p50"/>
          <p:cNvSpPr/>
          <p:nvPr>
            <p:ph idx="2" type="pic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99" name="Google Shape;1099;p50"/>
          <p:cNvSpPr/>
          <p:nvPr>
            <p:ph idx="3" type="pic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51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05" name="Google Shape;1105;p51"/>
          <p:cNvSpPr/>
          <p:nvPr/>
        </p:nvSpPr>
        <p:spPr>
          <a:xfrm>
            <a:off x="7318263" y="4089126"/>
            <a:ext cx="817483" cy="817483"/>
          </a:xfrm>
          <a:prstGeom prst="ellips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6" name="Google Shape;1106;p51"/>
          <p:cNvSpPr/>
          <p:nvPr/>
        </p:nvSpPr>
        <p:spPr>
          <a:xfrm>
            <a:off x="5683459" y="5276720"/>
            <a:ext cx="817483" cy="817483"/>
          </a:xfrm>
          <a:prstGeom prst="ellipse">
            <a:avLst/>
          </a:prstGeom>
          <a:solidFill>
            <a:srgbClr val="BC7900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7" name="Google Shape;1107;p51"/>
          <p:cNvSpPr/>
          <p:nvPr/>
        </p:nvSpPr>
        <p:spPr>
          <a:xfrm>
            <a:off x="4622139" y="2110423"/>
            <a:ext cx="817483" cy="817483"/>
          </a:xfrm>
          <a:prstGeom prst="ellipse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8" name="Google Shape;1108;p51"/>
          <p:cNvSpPr/>
          <p:nvPr/>
        </p:nvSpPr>
        <p:spPr>
          <a:xfrm>
            <a:off x="6696500" y="2110423"/>
            <a:ext cx="817483" cy="817483"/>
          </a:xfrm>
          <a:prstGeom prst="ellipse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9" name="Google Shape;1109;p51"/>
          <p:cNvSpPr/>
          <p:nvPr/>
        </p:nvSpPr>
        <p:spPr>
          <a:xfrm>
            <a:off x="3972802" y="4089126"/>
            <a:ext cx="817483" cy="817483"/>
          </a:xfrm>
          <a:prstGeom prst="ellipse">
            <a:avLst/>
          </a:prstGeom>
          <a:solidFill>
            <a:srgbClr val="057A72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0" name="Google Shape;1110;p51"/>
          <p:cNvSpPr txBox="1"/>
          <p:nvPr/>
        </p:nvSpPr>
        <p:spPr>
          <a:xfrm>
            <a:off x="7338381" y="4267035"/>
            <a:ext cx="777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1" name="Google Shape;1111;p51"/>
          <p:cNvSpPr txBox="1"/>
          <p:nvPr/>
        </p:nvSpPr>
        <p:spPr>
          <a:xfrm>
            <a:off x="5703577" y="5460025"/>
            <a:ext cx="777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2" name="Google Shape;1112;p51"/>
          <p:cNvSpPr txBox="1"/>
          <p:nvPr/>
        </p:nvSpPr>
        <p:spPr>
          <a:xfrm>
            <a:off x="3992921" y="4267035"/>
            <a:ext cx="777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3" name="Google Shape;1113;p51"/>
          <p:cNvSpPr txBox="1"/>
          <p:nvPr/>
        </p:nvSpPr>
        <p:spPr>
          <a:xfrm>
            <a:off x="4642256" y="2288332"/>
            <a:ext cx="777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4" name="Google Shape;1114;p51"/>
          <p:cNvSpPr txBox="1"/>
          <p:nvPr/>
        </p:nvSpPr>
        <p:spPr>
          <a:xfrm>
            <a:off x="6716618" y="2288332"/>
            <a:ext cx="777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05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15" name="Google Shape;1115;p51"/>
          <p:cNvGrpSpPr/>
          <p:nvPr/>
        </p:nvGrpSpPr>
        <p:grpSpPr>
          <a:xfrm>
            <a:off x="4300189" y="2054275"/>
            <a:ext cx="3531374" cy="3416016"/>
            <a:chOff x="4414489" y="1968550"/>
            <a:chExt cx="3531374" cy="3416016"/>
          </a:xfrm>
        </p:grpSpPr>
        <p:sp>
          <p:nvSpPr>
            <p:cNvPr id="1116" name="Google Shape;1116;p51"/>
            <p:cNvSpPr/>
            <p:nvPr/>
          </p:nvSpPr>
          <p:spPr>
            <a:xfrm rot="6467176">
              <a:off x="5876128" y="3521444"/>
              <a:ext cx="2296902" cy="1117610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7" name="Google Shape;1117;p51"/>
            <p:cNvSpPr/>
            <p:nvPr/>
          </p:nvSpPr>
          <p:spPr>
            <a:xfrm rot="-10799497">
              <a:off x="5054332" y="4144172"/>
              <a:ext cx="2296903" cy="1117609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BC7900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 rot="-6455488">
              <a:off x="4215057" y="3562130"/>
              <a:ext cx="2296902" cy="1117610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rgbClr val="057A72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9" name="Google Shape;1119;p51"/>
            <p:cNvSpPr/>
            <p:nvPr/>
          </p:nvSpPr>
          <p:spPr>
            <a:xfrm rot="-2215049">
              <a:off x="4519880" y="2567602"/>
              <a:ext cx="2296902" cy="1117610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0" name="Google Shape;1120;p51"/>
            <p:cNvSpPr/>
            <p:nvPr/>
          </p:nvSpPr>
          <p:spPr>
            <a:xfrm rot="2183320">
              <a:off x="5541379" y="2540919"/>
              <a:ext cx="2296903" cy="1117609"/>
            </a:xfrm>
            <a:custGeom>
              <a:rect b="b" l="l" r="r" t="t"/>
              <a:pathLst>
                <a:path extrusionOk="0" h="886002" w="1820905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 rot="6467176">
              <a:off x="7280527" y="3372781"/>
              <a:ext cx="161482" cy="161482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 rot="6467176">
              <a:off x="6843163" y="4736130"/>
              <a:ext cx="161482" cy="161482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3" name="Google Shape;1123;p51"/>
            <p:cNvSpPr/>
            <p:nvPr/>
          </p:nvSpPr>
          <p:spPr>
            <a:xfrm rot="6467176">
              <a:off x="5400944" y="4773839"/>
              <a:ext cx="161482" cy="161482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4" name="Google Shape;1124;p51"/>
            <p:cNvSpPr/>
            <p:nvPr/>
          </p:nvSpPr>
          <p:spPr>
            <a:xfrm rot="6467176">
              <a:off x="4973810" y="3396591"/>
              <a:ext cx="161482" cy="161482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 rot="6467176">
              <a:off x="6115355" y="2546875"/>
              <a:ext cx="161482" cy="161482"/>
            </a:xfrm>
            <a:prstGeom prst="flowChartConnector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 rot="6467176">
              <a:off x="5006026" y="2796973"/>
              <a:ext cx="2177677" cy="2057720"/>
            </a:xfrm>
            <a:custGeom>
              <a:rect b="b" l="l" r="r" t="t"/>
              <a:pathLst>
                <a:path extrusionOk="0" h="1631289" w="1726387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49803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27" name="Google Shape;1127;p51"/>
          <p:cNvGrpSpPr/>
          <p:nvPr/>
        </p:nvGrpSpPr>
        <p:grpSpPr>
          <a:xfrm>
            <a:off x="466725" y="4065786"/>
            <a:ext cx="3414073" cy="889046"/>
            <a:chOff x="680593" y="4644984"/>
            <a:chExt cx="1731166" cy="889046"/>
          </a:xfrm>
        </p:grpSpPr>
        <p:sp>
          <p:nvSpPr>
            <p:cNvPr id="1128" name="Google Shape;1128;p51"/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9" name="Google Shape;1129;p51"/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</p:grpSp>
      <p:grpSp>
        <p:nvGrpSpPr>
          <p:cNvPr id="1130" name="Google Shape;1130;p51"/>
          <p:cNvGrpSpPr/>
          <p:nvPr/>
        </p:nvGrpSpPr>
        <p:grpSpPr>
          <a:xfrm>
            <a:off x="1694041" y="1982308"/>
            <a:ext cx="2802280" cy="1073712"/>
            <a:chOff x="680593" y="4644984"/>
            <a:chExt cx="1731166" cy="1073712"/>
          </a:xfrm>
        </p:grpSpPr>
        <p:sp>
          <p:nvSpPr>
            <p:cNvPr id="1131" name="Google Shape;1131;p51"/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2" name="Google Shape;1132;p51"/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grpSp>
        <p:nvGrpSpPr>
          <p:cNvPr id="1133" name="Google Shape;1133;p51"/>
          <p:cNvGrpSpPr/>
          <p:nvPr/>
        </p:nvGrpSpPr>
        <p:grpSpPr>
          <a:xfrm>
            <a:off x="8211111" y="4065786"/>
            <a:ext cx="3418914" cy="889046"/>
            <a:chOff x="680593" y="4644984"/>
            <a:chExt cx="1731166" cy="889046"/>
          </a:xfrm>
        </p:grpSpPr>
        <p:sp>
          <p:nvSpPr>
            <p:cNvPr id="1134" name="Google Shape;1134;p51"/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5" name="Google Shape;1135;p51"/>
            <p:cNvSpPr txBox="1"/>
            <p:nvPr/>
          </p:nvSpPr>
          <p:spPr>
            <a:xfrm>
              <a:off x="680593" y="4887699"/>
              <a:ext cx="17281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</p:grpSp>
      <p:grpSp>
        <p:nvGrpSpPr>
          <p:cNvPr id="1136" name="Google Shape;1136;p51"/>
          <p:cNvGrpSpPr/>
          <p:nvPr/>
        </p:nvGrpSpPr>
        <p:grpSpPr>
          <a:xfrm>
            <a:off x="7636763" y="1982308"/>
            <a:ext cx="2802280" cy="1073712"/>
            <a:chOff x="680593" y="4644984"/>
            <a:chExt cx="1731166" cy="1073712"/>
          </a:xfrm>
        </p:grpSpPr>
        <p:sp>
          <p:nvSpPr>
            <p:cNvPr id="1137" name="Google Shape;1137;p51"/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8" name="Google Shape;1138;p51"/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grpSp>
        <p:nvGrpSpPr>
          <p:cNvPr id="1139" name="Google Shape;1139;p51"/>
          <p:cNvGrpSpPr/>
          <p:nvPr/>
        </p:nvGrpSpPr>
        <p:grpSpPr>
          <a:xfrm>
            <a:off x="7149895" y="5210727"/>
            <a:ext cx="2802280" cy="1073712"/>
            <a:chOff x="680593" y="4644984"/>
            <a:chExt cx="1731166" cy="1073712"/>
          </a:xfrm>
        </p:grpSpPr>
        <p:sp>
          <p:nvSpPr>
            <p:cNvPr id="1140" name="Google Shape;1140;p51"/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1" name="Google Shape;1141;p51"/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52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47" name="Google Shape;1147;p52"/>
          <p:cNvGrpSpPr/>
          <p:nvPr/>
        </p:nvGrpSpPr>
        <p:grpSpPr>
          <a:xfrm>
            <a:off x="3538668" y="1763925"/>
            <a:ext cx="2477786" cy="4392488"/>
            <a:chOff x="545790" y="1772816"/>
            <a:chExt cx="2477786" cy="4392488"/>
          </a:xfrm>
        </p:grpSpPr>
        <p:sp>
          <p:nvSpPr>
            <p:cNvPr id="1148" name="Google Shape;1148;p52"/>
            <p:cNvSpPr/>
            <p:nvPr/>
          </p:nvSpPr>
          <p:spPr>
            <a:xfrm>
              <a:off x="545790" y="2539386"/>
              <a:ext cx="223091" cy="331620"/>
            </a:xfrm>
            <a:custGeom>
              <a:rect b="b" l="l" r="r" t="t"/>
              <a:pathLst>
                <a:path extrusionOk="0" h="227565" w="153090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31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9" name="Google Shape;1149;p52"/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fmla="val 13624" name="adj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0" name="Google Shape;1150;p52"/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1" name="Google Shape;1151;p52"/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52" name="Google Shape;1152;p52"/>
          <p:cNvGrpSpPr/>
          <p:nvPr/>
        </p:nvGrpSpPr>
        <p:grpSpPr>
          <a:xfrm>
            <a:off x="6197008" y="1763925"/>
            <a:ext cx="2477786" cy="4392488"/>
            <a:chOff x="545790" y="1772816"/>
            <a:chExt cx="2477786" cy="4392488"/>
          </a:xfrm>
        </p:grpSpPr>
        <p:sp>
          <p:nvSpPr>
            <p:cNvPr id="1153" name="Google Shape;1153;p52"/>
            <p:cNvSpPr/>
            <p:nvPr/>
          </p:nvSpPr>
          <p:spPr>
            <a:xfrm>
              <a:off x="545790" y="2539386"/>
              <a:ext cx="223091" cy="331620"/>
            </a:xfrm>
            <a:custGeom>
              <a:rect b="b" l="l" r="r" t="t"/>
              <a:pathLst>
                <a:path extrusionOk="0" h="227565" w="153090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23F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4" name="Google Shape;1154;p52"/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fmla="val 13624" name="adj"/>
              </a:avLst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5" name="Google Shape;1155;p52"/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6" name="Google Shape;1156;p52"/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57" name="Google Shape;1157;p52"/>
          <p:cNvGrpSpPr/>
          <p:nvPr/>
        </p:nvGrpSpPr>
        <p:grpSpPr>
          <a:xfrm>
            <a:off x="8855348" y="1763925"/>
            <a:ext cx="2477786" cy="4392488"/>
            <a:chOff x="545790" y="1772816"/>
            <a:chExt cx="2477786" cy="4392488"/>
          </a:xfrm>
        </p:grpSpPr>
        <p:sp>
          <p:nvSpPr>
            <p:cNvPr id="1158" name="Google Shape;1158;p52"/>
            <p:cNvSpPr/>
            <p:nvPr/>
          </p:nvSpPr>
          <p:spPr>
            <a:xfrm>
              <a:off x="545790" y="2539386"/>
              <a:ext cx="223091" cy="331620"/>
            </a:xfrm>
            <a:custGeom>
              <a:rect b="b" l="l" r="r" t="t"/>
              <a:pathLst>
                <a:path extrusionOk="0" h="227565" w="153090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5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9" name="Google Shape;1159;p52"/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fmla="val 13624" name="adj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0" name="Google Shape;1160;p52"/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62" name="Google Shape;1162;p52"/>
          <p:cNvSpPr txBox="1"/>
          <p:nvPr/>
        </p:nvSpPr>
        <p:spPr>
          <a:xfrm>
            <a:off x="3602788" y="2110912"/>
            <a:ext cx="19398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3" name="Google Shape;1163;p52"/>
          <p:cNvSpPr txBox="1"/>
          <p:nvPr/>
        </p:nvSpPr>
        <p:spPr>
          <a:xfrm>
            <a:off x="6252833" y="2110912"/>
            <a:ext cx="19398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4" name="Google Shape;1164;p52"/>
          <p:cNvSpPr txBox="1"/>
          <p:nvPr/>
        </p:nvSpPr>
        <p:spPr>
          <a:xfrm>
            <a:off x="8861023" y="2110912"/>
            <a:ext cx="19398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5" name="Google Shape;1165;p52"/>
          <p:cNvSpPr txBox="1"/>
          <p:nvPr/>
        </p:nvSpPr>
        <p:spPr>
          <a:xfrm>
            <a:off x="3882918" y="2862115"/>
            <a:ext cx="19600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166" name="Google Shape;1166;p52"/>
          <p:cNvSpPr txBox="1"/>
          <p:nvPr/>
        </p:nvSpPr>
        <p:spPr>
          <a:xfrm>
            <a:off x="4189933" y="5728147"/>
            <a:ext cx="1385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Text Here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7" name="Google Shape;1167;p52"/>
          <p:cNvSpPr txBox="1"/>
          <p:nvPr/>
        </p:nvSpPr>
        <p:spPr>
          <a:xfrm>
            <a:off x="6848185" y="5728147"/>
            <a:ext cx="1385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Text Here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8" name="Google Shape;1168;p52"/>
          <p:cNvSpPr txBox="1"/>
          <p:nvPr/>
        </p:nvSpPr>
        <p:spPr>
          <a:xfrm>
            <a:off x="9506437" y="5728147"/>
            <a:ext cx="1385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Text Here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69" name="Google Shape;1169;p52"/>
          <p:cNvGrpSpPr/>
          <p:nvPr/>
        </p:nvGrpSpPr>
        <p:grpSpPr>
          <a:xfrm>
            <a:off x="4094494" y="4178507"/>
            <a:ext cx="1592685" cy="1051276"/>
            <a:chOff x="1101615" y="4148692"/>
            <a:chExt cx="1592685" cy="1051276"/>
          </a:xfrm>
        </p:grpSpPr>
        <p:sp>
          <p:nvSpPr>
            <p:cNvPr id="1170" name="Google Shape;1170;p52"/>
            <p:cNvSpPr/>
            <p:nvPr/>
          </p:nvSpPr>
          <p:spPr>
            <a:xfrm rot="-8100000">
              <a:off x="1119629" y="4255005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1" name="Google Shape;1171;p52"/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2" name="Google Shape;1172;p52"/>
            <p:cNvSpPr/>
            <p:nvPr/>
          </p:nvSpPr>
          <p:spPr>
            <a:xfrm rot="-8100000">
              <a:off x="1121231" y="4638168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3" name="Google Shape;1173;p52"/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4" name="Google Shape;1174;p52"/>
            <p:cNvSpPr/>
            <p:nvPr/>
          </p:nvSpPr>
          <p:spPr>
            <a:xfrm rot="-8100000">
              <a:off x="1122833" y="5029282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5" name="Google Shape;1175;p52"/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76" name="Google Shape;1176;p52"/>
          <p:cNvSpPr txBox="1"/>
          <p:nvPr/>
        </p:nvSpPr>
        <p:spPr>
          <a:xfrm>
            <a:off x="6528032" y="2862115"/>
            <a:ext cx="19600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grpSp>
        <p:nvGrpSpPr>
          <p:cNvPr id="1177" name="Google Shape;1177;p52"/>
          <p:cNvGrpSpPr/>
          <p:nvPr/>
        </p:nvGrpSpPr>
        <p:grpSpPr>
          <a:xfrm>
            <a:off x="6739609" y="4178507"/>
            <a:ext cx="1592685" cy="1051276"/>
            <a:chOff x="1101615" y="4148692"/>
            <a:chExt cx="1592685" cy="1051276"/>
          </a:xfrm>
        </p:grpSpPr>
        <p:sp>
          <p:nvSpPr>
            <p:cNvPr id="1178" name="Google Shape;1178;p52"/>
            <p:cNvSpPr/>
            <p:nvPr/>
          </p:nvSpPr>
          <p:spPr>
            <a:xfrm rot="-8100000">
              <a:off x="1119629" y="4255005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79" name="Google Shape;1179;p52"/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0" name="Google Shape;1180;p52"/>
            <p:cNvSpPr/>
            <p:nvPr/>
          </p:nvSpPr>
          <p:spPr>
            <a:xfrm rot="-8100000">
              <a:off x="1121231" y="4638168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1" name="Google Shape;1181;p52"/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2" name="Google Shape;1182;p52"/>
            <p:cNvSpPr/>
            <p:nvPr/>
          </p:nvSpPr>
          <p:spPr>
            <a:xfrm rot="-8100000">
              <a:off x="1122833" y="5029282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3" name="Google Shape;1183;p52"/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84" name="Google Shape;1184;p52"/>
          <p:cNvSpPr txBox="1"/>
          <p:nvPr/>
        </p:nvSpPr>
        <p:spPr>
          <a:xfrm>
            <a:off x="9199598" y="2862115"/>
            <a:ext cx="19600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grpSp>
        <p:nvGrpSpPr>
          <p:cNvPr id="1185" name="Google Shape;1185;p52"/>
          <p:cNvGrpSpPr/>
          <p:nvPr/>
        </p:nvGrpSpPr>
        <p:grpSpPr>
          <a:xfrm>
            <a:off x="9411174" y="4178507"/>
            <a:ext cx="1592685" cy="1051276"/>
            <a:chOff x="1101615" y="4148692"/>
            <a:chExt cx="1592685" cy="1051276"/>
          </a:xfrm>
        </p:grpSpPr>
        <p:sp>
          <p:nvSpPr>
            <p:cNvPr id="1186" name="Google Shape;1186;p52"/>
            <p:cNvSpPr/>
            <p:nvPr/>
          </p:nvSpPr>
          <p:spPr>
            <a:xfrm rot="-8100000">
              <a:off x="1119629" y="4255005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7" name="Google Shape;1187;p52"/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8" name="Google Shape;1188;p52"/>
            <p:cNvSpPr/>
            <p:nvPr/>
          </p:nvSpPr>
          <p:spPr>
            <a:xfrm rot="-8100000">
              <a:off x="1121231" y="4638168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89" name="Google Shape;1189;p52"/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0" name="Google Shape;1190;p52"/>
            <p:cNvSpPr/>
            <p:nvPr/>
          </p:nvSpPr>
          <p:spPr>
            <a:xfrm rot="-8100000">
              <a:off x="1122833" y="5029282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1" name="Google Shape;1191;p52"/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92" name="Google Shape;1192;p52"/>
          <p:cNvGrpSpPr/>
          <p:nvPr/>
        </p:nvGrpSpPr>
        <p:grpSpPr>
          <a:xfrm>
            <a:off x="840142" y="1763925"/>
            <a:ext cx="2477786" cy="4392488"/>
            <a:chOff x="545790" y="1772816"/>
            <a:chExt cx="2477786" cy="4392488"/>
          </a:xfrm>
        </p:grpSpPr>
        <p:sp>
          <p:nvSpPr>
            <p:cNvPr id="1193" name="Google Shape;1193;p52"/>
            <p:cNvSpPr/>
            <p:nvPr/>
          </p:nvSpPr>
          <p:spPr>
            <a:xfrm>
              <a:off x="545790" y="2539386"/>
              <a:ext cx="223091" cy="331620"/>
            </a:xfrm>
            <a:custGeom>
              <a:rect b="b" l="l" r="r" t="t"/>
              <a:pathLst>
                <a:path extrusionOk="0" h="227565" w="153090">
                  <a:moveTo>
                    <a:pt x="0" y="0"/>
                  </a:moveTo>
                  <a:lnTo>
                    <a:pt x="153090" y="4137"/>
                  </a:lnTo>
                  <a:cubicBezTo>
                    <a:pt x="151711" y="78613"/>
                    <a:pt x="150331" y="153089"/>
                    <a:pt x="148952" y="2275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4" name="Google Shape;1194;p52"/>
            <p:cNvSpPr/>
            <p:nvPr/>
          </p:nvSpPr>
          <p:spPr>
            <a:xfrm>
              <a:off x="755576" y="1917304"/>
              <a:ext cx="2267824" cy="4248000"/>
            </a:xfrm>
            <a:prstGeom prst="roundRect">
              <a:avLst>
                <a:gd fmla="val 13624" name="adj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5" name="Google Shape;1195;p52"/>
            <p:cNvSpPr/>
            <p:nvPr/>
          </p:nvSpPr>
          <p:spPr>
            <a:xfrm rot="10800000">
              <a:off x="755576" y="5616546"/>
              <a:ext cx="2268000" cy="548758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96" name="Google Shape;1196;p52"/>
            <p:cNvSpPr/>
            <p:nvPr/>
          </p:nvSpPr>
          <p:spPr>
            <a:xfrm>
              <a:off x="545790" y="1772816"/>
              <a:ext cx="2304256" cy="103252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7" name="Google Shape;1197;p52"/>
          <p:cNvSpPr txBox="1"/>
          <p:nvPr/>
        </p:nvSpPr>
        <p:spPr>
          <a:xfrm>
            <a:off x="904262" y="2110912"/>
            <a:ext cx="193984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 Here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8" name="Google Shape;1198;p52"/>
          <p:cNvSpPr txBox="1"/>
          <p:nvPr/>
        </p:nvSpPr>
        <p:spPr>
          <a:xfrm>
            <a:off x="1184392" y="2862115"/>
            <a:ext cx="196000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199" name="Google Shape;1199;p52"/>
          <p:cNvSpPr txBox="1"/>
          <p:nvPr/>
        </p:nvSpPr>
        <p:spPr>
          <a:xfrm>
            <a:off x="1491407" y="5728147"/>
            <a:ext cx="13850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Text Here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00" name="Google Shape;1200;p52"/>
          <p:cNvGrpSpPr/>
          <p:nvPr/>
        </p:nvGrpSpPr>
        <p:grpSpPr>
          <a:xfrm>
            <a:off x="1395968" y="4178507"/>
            <a:ext cx="1592685" cy="1051276"/>
            <a:chOff x="1101615" y="4148692"/>
            <a:chExt cx="1592685" cy="1051276"/>
          </a:xfrm>
        </p:grpSpPr>
        <p:sp>
          <p:nvSpPr>
            <p:cNvPr id="1201" name="Google Shape;1201;p52"/>
            <p:cNvSpPr/>
            <p:nvPr/>
          </p:nvSpPr>
          <p:spPr>
            <a:xfrm rot="-8100000">
              <a:off x="1119629" y="4255005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2" name="Google Shape;1202;p52"/>
            <p:cNvSpPr txBox="1"/>
            <p:nvPr/>
          </p:nvSpPr>
          <p:spPr>
            <a:xfrm>
              <a:off x="1197056" y="4148692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3" name="Google Shape;1203;p52"/>
            <p:cNvSpPr/>
            <p:nvPr/>
          </p:nvSpPr>
          <p:spPr>
            <a:xfrm rot="-8100000">
              <a:off x="1121231" y="4638168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4" name="Google Shape;1204;p52"/>
            <p:cNvSpPr txBox="1"/>
            <p:nvPr/>
          </p:nvSpPr>
          <p:spPr>
            <a:xfrm>
              <a:off x="1198658" y="4531855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5" name="Google Shape;1205;p52"/>
            <p:cNvSpPr/>
            <p:nvPr/>
          </p:nvSpPr>
          <p:spPr>
            <a:xfrm rot="-8100000">
              <a:off x="1122833" y="5029282"/>
              <a:ext cx="86980" cy="86980"/>
            </a:xfrm>
            <a:prstGeom prst="corner">
              <a:avLst>
                <a:gd fmla="val 34383" name="adj1"/>
                <a:gd fmla="val 31781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06" name="Google Shape;1206;p52"/>
            <p:cNvSpPr txBox="1"/>
            <p:nvPr/>
          </p:nvSpPr>
          <p:spPr>
            <a:xfrm>
              <a:off x="1200260" y="4922969"/>
              <a:ext cx="1494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_ Here</a:t>
              </a:r>
              <a:endPara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/>
          <p:nvPr>
            <p:ph idx="2" type="pic"/>
          </p:nvPr>
        </p:nvSpPr>
        <p:spPr>
          <a:xfrm>
            <a:off x="5754757" y="457202"/>
            <a:ext cx="5943598" cy="594359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1212" name="Google Shape;1212;p53"/>
          <p:cNvGrpSpPr/>
          <p:nvPr/>
        </p:nvGrpSpPr>
        <p:grpSpPr>
          <a:xfrm>
            <a:off x="7822334" y="1584173"/>
            <a:ext cx="1948058" cy="3129550"/>
            <a:chOff x="3961426" y="-675"/>
            <a:chExt cx="4270173" cy="6860025"/>
          </a:xfrm>
        </p:grpSpPr>
        <p:sp>
          <p:nvSpPr>
            <p:cNvPr id="1213" name="Google Shape;1213;p53"/>
            <p:cNvSpPr/>
            <p:nvPr/>
          </p:nvSpPr>
          <p:spPr>
            <a:xfrm>
              <a:off x="5635815" y="-675"/>
              <a:ext cx="1115760" cy="1126818"/>
            </a:xfrm>
            <a:custGeom>
              <a:rect b="b" l="l" r="r" t="t"/>
              <a:pathLst>
                <a:path extrusionOk="0" h="1126818" w="1115760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4821480" y="2170499"/>
              <a:ext cx="2409636" cy="512358"/>
            </a:xfrm>
            <a:custGeom>
              <a:rect b="b" l="l" r="r" t="t"/>
              <a:pathLst>
                <a:path extrusionOk="0" h="512358" w="2409636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5302824" y="1119457"/>
              <a:ext cx="1574919" cy="527162"/>
            </a:xfrm>
            <a:custGeom>
              <a:rect b="b" l="l" r="r" t="t"/>
              <a:pathLst>
                <a:path extrusionOk="0" h="527162" w="1574919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5335487" y="1640224"/>
              <a:ext cx="1641865" cy="451638"/>
            </a:xfrm>
            <a:custGeom>
              <a:rect b="b" l="l" r="r" t="t"/>
              <a:pathLst>
                <a:path extrusionOk="0" h="451638" w="1641865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3961426" y="5215865"/>
              <a:ext cx="4270173" cy="823024"/>
            </a:xfrm>
            <a:custGeom>
              <a:rect b="b" l="l" r="r" t="t"/>
              <a:pathLst>
                <a:path extrusionOk="0" h="823024" w="4270173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4004061" y="4758154"/>
              <a:ext cx="3791235" cy="929530"/>
            </a:xfrm>
            <a:custGeom>
              <a:rect b="b" l="l" r="r" t="t"/>
              <a:pathLst>
                <a:path extrusionOk="0" h="929530" w="3791235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4460890" y="2528400"/>
              <a:ext cx="3117424" cy="1012084"/>
            </a:xfrm>
            <a:custGeom>
              <a:rect b="b" l="l" r="r" t="t"/>
              <a:pathLst>
                <a:path extrusionOk="0" h="1012084" w="311742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4064950" y="3881736"/>
              <a:ext cx="3730241" cy="1017510"/>
            </a:xfrm>
            <a:custGeom>
              <a:rect b="b" l="l" r="r" t="t"/>
              <a:pathLst>
                <a:path extrusionOk="0" h="1017510" w="3730241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4139437" y="3333987"/>
              <a:ext cx="3336945" cy="936619"/>
            </a:xfrm>
            <a:custGeom>
              <a:rect b="b" l="l" r="r" t="t"/>
              <a:pathLst>
                <a:path extrusionOk="0" h="936619" w="3336945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5516150" y="6171972"/>
              <a:ext cx="1145918" cy="687378"/>
            </a:xfrm>
            <a:custGeom>
              <a:rect b="b" l="l" r="r" t="t"/>
              <a:pathLst>
                <a:path extrusionOk="0" h="687378" w="114591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23" name="Google Shape;1223;p53"/>
          <p:cNvSpPr txBox="1"/>
          <p:nvPr/>
        </p:nvSpPr>
        <p:spPr>
          <a:xfrm>
            <a:off x="846648" y="351598"/>
            <a:ext cx="57373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Infographic Style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4" name="Google Shape;1224;p53"/>
          <p:cNvSpPr txBox="1"/>
          <p:nvPr/>
        </p:nvSpPr>
        <p:spPr>
          <a:xfrm>
            <a:off x="840853" y="1231642"/>
            <a:ext cx="5711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I hope and I believe that this Template will your Time.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5" name="Google Shape;1225;p53"/>
          <p:cNvSpPr txBox="1"/>
          <p:nvPr/>
        </p:nvSpPr>
        <p:spPr>
          <a:xfrm>
            <a:off x="1058969" y="1979950"/>
            <a:ext cx="176838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</a:t>
            </a:r>
            <a:r>
              <a:rPr b="1"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26" name="Google Shape;1226;p53"/>
          <p:cNvGrpSpPr/>
          <p:nvPr/>
        </p:nvGrpSpPr>
        <p:grpSpPr>
          <a:xfrm>
            <a:off x="1080391" y="3310935"/>
            <a:ext cx="3312368" cy="1477328"/>
            <a:chOff x="5375474" y="2822446"/>
            <a:chExt cx="3312368" cy="1477328"/>
          </a:xfrm>
        </p:grpSpPr>
        <p:sp>
          <p:nvSpPr>
            <p:cNvPr id="1227" name="Google Shape;1227;p53"/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8" name="Google Shape;1228;p53"/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Content Here</a:t>
              </a:r>
              <a:endParaRPr b="1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29" name="Google Shape;1229;p53"/>
          <p:cNvSpPr txBox="1"/>
          <p:nvPr/>
        </p:nvSpPr>
        <p:spPr>
          <a:xfrm>
            <a:off x="2818782" y="2473247"/>
            <a:ext cx="133653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 b="1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0" name="Google Shape;1230;p53"/>
          <p:cNvSpPr txBox="1"/>
          <p:nvPr/>
        </p:nvSpPr>
        <p:spPr>
          <a:xfrm>
            <a:off x="1080391" y="5186158"/>
            <a:ext cx="42370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ALLPPT Layout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Clean Text Slide for your Presentation</a:t>
            </a:r>
            <a:endParaRPr sz="24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4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36" name="Google Shape;1236;p54"/>
          <p:cNvSpPr/>
          <p:nvPr/>
        </p:nvSpPr>
        <p:spPr>
          <a:xfrm>
            <a:off x="5489529" y="3352804"/>
            <a:ext cx="1196553" cy="1196553"/>
          </a:xfrm>
          <a:prstGeom prst="ellipse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37" name="Google Shape;1237;p54"/>
          <p:cNvGrpSpPr/>
          <p:nvPr/>
        </p:nvGrpSpPr>
        <p:grpSpPr>
          <a:xfrm>
            <a:off x="5358961" y="3222236"/>
            <a:ext cx="1457690" cy="1457690"/>
            <a:chOff x="3800749" y="2996969"/>
            <a:chExt cx="1525427" cy="1525427"/>
          </a:xfrm>
        </p:grpSpPr>
        <p:sp>
          <p:nvSpPr>
            <p:cNvPr id="1238" name="Google Shape;1238;p54"/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9" name="Google Shape;1239;p54"/>
            <p:cNvSpPr/>
            <p:nvPr/>
          </p:nvSpPr>
          <p:spPr>
            <a:xfrm rot="-2520000">
              <a:off x="4023402" y="3219622"/>
              <a:ext cx="1080120" cy="108012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0" name="Google Shape;1240;p54"/>
            <p:cNvSpPr/>
            <p:nvPr/>
          </p:nvSpPr>
          <p:spPr>
            <a:xfrm rot="-6900000">
              <a:off x="4023402" y="3219622"/>
              <a:ext cx="1080120" cy="108012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1" name="Google Shape;1241;p54"/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2" name="Google Shape;1242;p54"/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43" name="Google Shape;1243;p54"/>
          <p:cNvGrpSpPr/>
          <p:nvPr/>
        </p:nvGrpSpPr>
        <p:grpSpPr>
          <a:xfrm>
            <a:off x="3762866" y="1768379"/>
            <a:ext cx="4727540" cy="4558527"/>
            <a:chOff x="2054743" y="1474628"/>
            <a:chExt cx="5050992" cy="4870419"/>
          </a:xfrm>
        </p:grpSpPr>
        <p:grpSp>
          <p:nvGrpSpPr>
            <p:cNvPr id="1244" name="Google Shape;1244;p54"/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1245" name="Google Shape;1245;p54"/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6" name="Google Shape;1246;p54"/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247" name="Google Shape;1247;p54"/>
            <p:cNvGrpSpPr/>
            <p:nvPr/>
          </p:nvGrpSpPr>
          <p:grpSpPr>
            <a:xfrm rot="-9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1248" name="Google Shape;1248;p54"/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9" name="Google Shape;1249;p54"/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250" name="Google Shape;1250;p54"/>
            <p:cNvGrpSpPr/>
            <p:nvPr/>
          </p:nvGrpSpPr>
          <p:grpSpPr>
            <a:xfrm rot="-45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1251" name="Google Shape;1251;p54"/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2" name="Google Shape;1252;p54"/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253" name="Google Shape;1253;p54"/>
            <p:cNvGrpSpPr/>
            <p:nvPr/>
          </p:nvGrpSpPr>
          <p:grpSpPr>
            <a:xfrm rot="-90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254" name="Google Shape;1254;p54"/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5" name="Google Shape;1255;p54"/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256" name="Google Shape;1256;p54"/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257" name="Google Shape;1257;p54"/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8" name="Google Shape;1258;p54"/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259" name="Google Shape;1259;p54"/>
          <p:cNvGrpSpPr/>
          <p:nvPr/>
        </p:nvGrpSpPr>
        <p:grpSpPr>
          <a:xfrm>
            <a:off x="736737" y="3432478"/>
            <a:ext cx="3014929" cy="923331"/>
            <a:chOff x="819819" y="3646109"/>
            <a:chExt cx="1906666" cy="923331"/>
          </a:xfrm>
        </p:grpSpPr>
        <p:sp>
          <p:nvSpPr>
            <p:cNvPr id="1260" name="Google Shape;1260;p54"/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1" name="Google Shape;1261;p54"/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2" name="Google Shape;1262;p54"/>
          <p:cNvGrpSpPr/>
          <p:nvPr/>
        </p:nvGrpSpPr>
        <p:grpSpPr>
          <a:xfrm>
            <a:off x="1670800" y="1723816"/>
            <a:ext cx="3014929" cy="923331"/>
            <a:chOff x="819819" y="3646109"/>
            <a:chExt cx="1906666" cy="923331"/>
          </a:xfrm>
        </p:grpSpPr>
        <p:sp>
          <p:nvSpPr>
            <p:cNvPr id="1263" name="Google Shape;1263;p54"/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4" name="Google Shape;1264;p54"/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5" name="Google Shape;1265;p54"/>
          <p:cNvGrpSpPr/>
          <p:nvPr/>
        </p:nvGrpSpPr>
        <p:grpSpPr>
          <a:xfrm>
            <a:off x="1995855" y="5141140"/>
            <a:ext cx="3014929" cy="923331"/>
            <a:chOff x="819819" y="3646109"/>
            <a:chExt cx="1906666" cy="923331"/>
          </a:xfrm>
        </p:grpSpPr>
        <p:sp>
          <p:nvSpPr>
            <p:cNvPr id="1266" name="Google Shape;1266;p54"/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7" name="Google Shape;1267;p54"/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68" name="Google Shape;1268;p54"/>
          <p:cNvGrpSpPr/>
          <p:nvPr/>
        </p:nvGrpSpPr>
        <p:grpSpPr>
          <a:xfrm>
            <a:off x="8385611" y="4286809"/>
            <a:ext cx="3016800" cy="923331"/>
            <a:chOff x="819819" y="3646109"/>
            <a:chExt cx="1906666" cy="923331"/>
          </a:xfrm>
        </p:grpSpPr>
        <p:sp>
          <p:nvSpPr>
            <p:cNvPr id="1269" name="Google Shape;1269;p54"/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0" name="Google Shape;1270;p54"/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71" name="Google Shape;1271;p54"/>
          <p:cNvGrpSpPr/>
          <p:nvPr/>
        </p:nvGrpSpPr>
        <p:grpSpPr>
          <a:xfrm>
            <a:off x="7993070" y="2578147"/>
            <a:ext cx="3016800" cy="923331"/>
            <a:chOff x="819819" y="3646109"/>
            <a:chExt cx="1906666" cy="923331"/>
          </a:xfrm>
        </p:grpSpPr>
        <p:sp>
          <p:nvSpPr>
            <p:cNvPr id="1272" name="Google Shape;1272;p54"/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3" name="Google Shape;1273;p54"/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74" name="Google Shape;1274;p54"/>
          <p:cNvSpPr/>
          <p:nvPr/>
        </p:nvSpPr>
        <p:spPr>
          <a:xfrm>
            <a:off x="7546886" y="4459560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5" name="Google Shape;1275;p54"/>
          <p:cNvSpPr/>
          <p:nvPr/>
        </p:nvSpPr>
        <p:spPr>
          <a:xfrm rot="5400000">
            <a:off x="4289973" y="3790059"/>
            <a:ext cx="322469" cy="322041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6" name="Google Shape;1276;p54"/>
          <p:cNvSpPr/>
          <p:nvPr/>
        </p:nvSpPr>
        <p:spPr>
          <a:xfrm>
            <a:off x="7181410" y="2621209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7" name="Google Shape;1277;p54"/>
          <p:cNvSpPr/>
          <p:nvPr/>
        </p:nvSpPr>
        <p:spPr>
          <a:xfrm flipH="1">
            <a:off x="5481118" y="5375316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8" name="Google Shape;1278;p54"/>
          <p:cNvSpPr/>
          <p:nvPr/>
        </p:nvSpPr>
        <p:spPr>
          <a:xfrm>
            <a:off x="5168698" y="2284284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55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284" name="Google Shape;1284;p55"/>
          <p:cNvGrpSpPr/>
          <p:nvPr/>
        </p:nvGrpSpPr>
        <p:grpSpPr>
          <a:xfrm>
            <a:off x="923108" y="2034749"/>
            <a:ext cx="10345786" cy="3812360"/>
            <a:chOff x="923107" y="2034749"/>
            <a:chExt cx="10345786" cy="3812360"/>
          </a:xfrm>
        </p:grpSpPr>
        <p:sp>
          <p:nvSpPr>
            <p:cNvPr id="1285" name="Google Shape;1285;p55"/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6" name="Google Shape;1286;p55"/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7" name="Google Shape;1287;p55"/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8" name="Google Shape;1288;p55"/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9" name="Google Shape;1289;p55"/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0" name="Google Shape;1290;p55"/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1" name="Google Shape;1291;p55"/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  <a:effectLst>
              <a:reflection blurRad="0" dir="0" dist="0" endA="300" endPos="55000" kx="0" rotWithShape="0" algn="bl" stA="50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292" name="Google Shape;1292;p55"/>
          <p:cNvGrpSpPr/>
          <p:nvPr/>
        </p:nvGrpSpPr>
        <p:grpSpPr>
          <a:xfrm>
            <a:off x="3174158" y="1812690"/>
            <a:ext cx="8036926" cy="4263657"/>
            <a:chOff x="3174158" y="1812689"/>
            <a:chExt cx="8036926" cy="4263657"/>
          </a:xfrm>
        </p:grpSpPr>
        <p:sp>
          <p:nvSpPr>
            <p:cNvPr id="1293" name="Google Shape;1293;p55"/>
            <p:cNvSpPr/>
            <p:nvPr/>
          </p:nvSpPr>
          <p:spPr>
            <a:xfrm rot="-5400000">
              <a:off x="4376082" y="610768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4" name="Google Shape;1294;p55"/>
            <p:cNvSpPr/>
            <p:nvPr/>
          </p:nvSpPr>
          <p:spPr>
            <a:xfrm rot="-5400000">
              <a:off x="7082677" y="610768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5" name="Google Shape;1295;p55"/>
            <p:cNvSpPr/>
            <p:nvPr/>
          </p:nvSpPr>
          <p:spPr>
            <a:xfrm rot="-5400000">
              <a:off x="9789273" y="610765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F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6" name="Google Shape;1296;p55"/>
            <p:cNvSpPr/>
            <p:nvPr/>
          </p:nvSpPr>
          <p:spPr>
            <a:xfrm flipH="1" rot="-5400000">
              <a:off x="4376082" y="4647049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7" name="Google Shape;1297;p55"/>
            <p:cNvSpPr/>
            <p:nvPr/>
          </p:nvSpPr>
          <p:spPr>
            <a:xfrm flipH="1" rot="-5400000">
              <a:off x="7082679" y="4647050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8" name="Google Shape;1298;p55"/>
            <p:cNvSpPr/>
            <p:nvPr/>
          </p:nvSpPr>
          <p:spPr>
            <a:xfrm flipH="1" rot="-5400000">
              <a:off x="9789273" y="4647053"/>
              <a:ext cx="219887" cy="2623735"/>
            </a:xfrm>
            <a:custGeom>
              <a:rect b="b" l="l" r="r" t="t"/>
              <a:pathLst>
                <a:path extrusionOk="0" h="2020467" w="232581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5F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9" name="Google Shape;1299;p55"/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0" name="Google Shape;1300;p55"/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1" name="Google Shape;1301;p55"/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2" name="Google Shape;1302;p55"/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3" name="Google Shape;1303;p55"/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4" name="Google Shape;1304;p55"/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fmla="val 31154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1305" name="Google Shape;1305;p55"/>
          <p:cNvGraphicFramePr/>
          <p:nvPr/>
        </p:nvGraphicFramePr>
        <p:xfrm>
          <a:off x="888277" y="168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{7AD07886-DE46-4D7E-A132-A5BC3756A9B0}</a:tableStyleId>
              </a:tblPr>
              <a:tblGrid>
                <a:gridCol w="2244450"/>
                <a:gridCol w="2712050"/>
                <a:gridCol w="2712050"/>
                <a:gridCol w="2712050"/>
              </a:tblGrid>
              <a:tr h="7859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6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78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49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3F3F3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Text  Here</a:t>
                      </a:r>
                      <a:endParaRPr b="1"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  <a:tr h="71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F3F3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Content  Here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56"/>
          <p:cNvGrpSpPr/>
          <p:nvPr/>
        </p:nvGrpSpPr>
        <p:grpSpPr>
          <a:xfrm rot="584804">
            <a:off x="2762744" y="953467"/>
            <a:ext cx="4065872" cy="1091721"/>
            <a:chOff x="829775" y="3208066"/>
            <a:chExt cx="5530361" cy="1484948"/>
          </a:xfrm>
        </p:grpSpPr>
        <p:sp>
          <p:nvSpPr>
            <p:cNvPr id="1311" name="Google Shape;1311;p56"/>
            <p:cNvSpPr/>
            <p:nvPr/>
          </p:nvSpPr>
          <p:spPr>
            <a:xfrm>
              <a:off x="3514032" y="3259501"/>
              <a:ext cx="1504950" cy="1152525"/>
            </a:xfrm>
            <a:custGeom>
              <a:rect b="b" l="l" r="r" t="t"/>
              <a:pathLst>
                <a:path extrusionOk="0" h="1152525" w="1504950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2" name="Google Shape;1312;p56"/>
            <p:cNvSpPr/>
            <p:nvPr/>
          </p:nvSpPr>
          <p:spPr>
            <a:xfrm>
              <a:off x="2171914" y="3208066"/>
              <a:ext cx="1514475" cy="1066800"/>
            </a:xfrm>
            <a:custGeom>
              <a:rect b="b" l="l" r="r" t="t"/>
              <a:pathLst>
                <a:path extrusionOk="0" h="1066800" w="1514475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3" name="Google Shape;1313;p56"/>
            <p:cNvSpPr/>
            <p:nvPr/>
          </p:nvSpPr>
          <p:spPr>
            <a:xfrm>
              <a:off x="829775" y="3208066"/>
              <a:ext cx="1504950" cy="1114425"/>
            </a:xfrm>
            <a:custGeom>
              <a:rect b="b" l="l" r="r" t="t"/>
              <a:pathLst>
                <a:path extrusionOk="0" h="1114425" w="1504950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14" name="Google Shape;1314;p56"/>
            <p:cNvSpPr/>
            <p:nvPr/>
          </p:nvSpPr>
          <p:spPr>
            <a:xfrm>
              <a:off x="1178536" y="3854814"/>
              <a:ext cx="5181600" cy="838200"/>
            </a:xfrm>
            <a:custGeom>
              <a:rect b="b" l="l" r="r" t="t"/>
              <a:pathLst>
                <a:path extrusionOk="0" h="838200" w="51816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15" name="Google Shape;1315;p56"/>
          <p:cNvSpPr/>
          <p:nvPr/>
        </p:nvSpPr>
        <p:spPr>
          <a:xfrm>
            <a:off x="1429011" y="1333267"/>
            <a:ext cx="2974429" cy="873859"/>
          </a:xfrm>
          <a:custGeom>
            <a:rect b="b" l="l" r="r" t="t"/>
            <a:pathLst>
              <a:path extrusionOk="0" h="634222" w="2158756">
                <a:moveTo>
                  <a:pt x="1034100" y="514074"/>
                </a:moveTo>
                <a:cubicBezTo>
                  <a:pt x="1029800" y="513119"/>
                  <a:pt x="1027411" y="521718"/>
                  <a:pt x="1028366" y="526974"/>
                </a:cubicBezTo>
                <a:cubicBezTo>
                  <a:pt x="1030755" y="542262"/>
                  <a:pt x="1038400" y="551340"/>
                  <a:pt x="1061810" y="547995"/>
                </a:cubicBezTo>
                <a:cubicBezTo>
                  <a:pt x="1048433" y="535574"/>
                  <a:pt x="1051299" y="517896"/>
                  <a:pt x="1034100" y="514074"/>
                </a:cubicBezTo>
                <a:close/>
                <a:moveTo>
                  <a:pt x="1963828" y="506908"/>
                </a:moveTo>
                <a:cubicBezTo>
                  <a:pt x="1954273" y="532707"/>
                  <a:pt x="1959051" y="546562"/>
                  <a:pt x="1990105" y="552773"/>
                </a:cubicBezTo>
                <a:cubicBezTo>
                  <a:pt x="1981028" y="533662"/>
                  <a:pt x="1976728" y="519807"/>
                  <a:pt x="1963828" y="506908"/>
                </a:cubicBezTo>
                <a:close/>
                <a:moveTo>
                  <a:pt x="2025460" y="355934"/>
                </a:moveTo>
                <a:cubicBezTo>
                  <a:pt x="2006349" y="403233"/>
                  <a:pt x="1957617" y="440976"/>
                  <a:pt x="1982461" y="501652"/>
                </a:cubicBezTo>
                <a:cubicBezTo>
                  <a:pt x="1988672" y="516463"/>
                  <a:pt x="1988672" y="537485"/>
                  <a:pt x="2008260" y="537485"/>
                </a:cubicBezTo>
                <a:cubicBezTo>
                  <a:pt x="2026893" y="537485"/>
                  <a:pt x="2031670" y="517418"/>
                  <a:pt x="2035493" y="502130"/>
                </a:cubicBezTo>
                <a:cubicBezTo>
                  <a:pt x="2047437" y="452920"/>
                  <a:pt x="2034537" y="405144"/>
                  <a:pt x="2025460" y="355934"/>
                </a:cubicBezTo>
                <a:close/>
                <a:moveTo>
                  <a:pt x="1093820" y="354979"/>
                </a:moveTo>
                <a:cubicBezTo>
                  <a:pt x="1083309" y="374567"/>
                  <a:pt x="1075188" y="396544"/>
                  <a:pt x="1062288" y="414221"/>
                </a:cubicBezTo>
                <a:cubicBezTo>
                  <a:pt x="1038877" y="446232"/>
                  <a:pt x="1045566" y="478720"/>
                  <a:pt x="1055121" y="511685"/>
                </a:cubicBezTo>
                <a:cubicBezTo>
                  <a:pt x="1058944" y="524107"/>
                  <a:pt x="1064199" y="538440"/>
                  <a:pt x="1079487" y="538440"/>
                </a:cubicBezTo>
                <a:cubicBezTo>
                  <a:pt x="1093343" y="538440"/>
                  <a:pt x="1098120" y="525063"/>
                  <a:pt x="1102420" y="514074"/>
                </a:cubicBezTo>
                <a:cubicBezTo>
                  <a:pt x="1105764" y="505474"/>
                  <a:pt x="1108631" y="495919"/>
                  <a:pt x="1109586" y="486364"/>
                </a:cubicBezTo>
                <a:cubicBezTo>
                  <a:pt x="1114364" y="442410"/>
                  <a:pt x="1103853" y="399411"/>
                  <a:pt x="1093820" y="354979"/>
                </a:cubicBezTo>
                <a:close/>
                <a:moveTo>
                  <a:pt x="1311621" y="313354"/>
                </a:moveTo>
                <a:cubicBezTo>
                  <a:pt x="1307978" y="315205"/>
                  <a:pt x="1304992" y="318669"/>
                  <a:pt x="1303081" y="322969"/>
                </a:cubicBezTo>
                <a:cubicBezTo>
                  <a:pt x="1294481" y="341124"/>
                  <a:pt x="1284448" y="358323"/>
                  <a:pt x="1281104" y="385078"/>
                </a:cubicBezTo>
                <a:cubicBezTo>
                  <a:pt x="1302125" y="367878"/>
                  <a:pt x="1313114" y="351157"/>
                  <a:pt x="1324102" y="334435"/>
                </a:cubicBezTo>
                <a:cubicBezTo>
                  <a:pt x="1328402" y="327746"/>
                  <a:pt x="1337002" y="319146"/>
                  <a:pt x="1324102" y="313413"/>
                </a:cubicBezTo>
                <a:cubicBezTo>
                  <a:pt x="1319564" y="311263"/>
                  <a:pt x="1315264" y="311502"/>
                  <a:pt x="1311621" y="313354"/>
                </a:cubicBezTo>
                <a:close/>
                <a:moveTo>
                  <a:pt x="1002567" y="239837"/>
                </a:moveTo>
                <a:cubicBezTo>
                  <a:pt x="1017378" y="238882"/>
                  <a:pt x="1028366" y="246048"/>
                  <a:pt x="1027889" y="261814"/>
                </a:cubicBezTo>
                <a:cubicBezTo>
                  <a:pt x="1028366" y="281880"/>
                  <a:pt x="1014989" y="291436"/>
                  <a:pt x="998745" y="295258"/>
                </a:cubicBezTo>
                <a:cubicBezTo>
                  <a:pt x="980590" y="294302"/>
                  <a:pt x="971035" y="285703"/>
                  <a:pt x="971990" y="270892"/>
                </a:cubicBezTo>
                <a:cubicBezTo>
                  <a:pt x="972946" y="253215"/>
                  <a:pt x="983934" y="241271"/>
                  <a:pt x="1002567" y="239837"/>
                </a:cubicBezTo>
                <a:close/>
                <a:moveTo>
                  <a:pt x="1388601" y="171040"/>
                </a:moveTo>
                <a:cubicBezTo>
                  <a:pt x="1379523" y="168173"/>
                  <a:pt x="1375701" y="177250"/>
                  <a:pt x="1371401" y="182984"/>
                </a:cubicBezTo>
                <a:cubicBezTo>
                  <a:pt x="1352291" y="208305"/>
                  <a:pt x="1340824" y="236971"/>
                  <a:pt x="1327924" y="265637"/>
                </a:cubicBezTo>
                <a:cubicBezTo>
                  <a:pt x="1324102" y="273759"/>
                  <a:pt x="1315503" y="284270"/>
                  <a:pt x="1329358" y="290481"/>
                </a:cubicBezTo>
                <a:cubicBezTo>
                  <a:pt x="1339391" y="295258"/>
                  <a:pt x="1348946" y="290958"/>
                  <a:pt x="1354679" y="281881"/>
                </a:cubicBezTo>
                <a:cubicBezTo>
                  <a:pt x="1372834" y="253693"/>
                  <a:pt x="1387167" y="223594"/>
                  <a:pt x="1394811" y="191106"/>
                </a:cubicBezTo>
                <a:cubicBezTo>
                  <a:pt x="1394334" y="183461"/>
                  <a:pt x="1398156" y="173906"/>
                  <a:pt x="1388601" y="171040"/>
                </a:cubicBezTo>
                <a:close/>
                <a:moveTo>
                  <a:pt x="391030" y="40610"/>
                </a:moveTo>
                <a:cubicBezTo>
                  <a:pt x="273978" y="34399"/>
                  <a:pt x="195624" y="99375"/>
                  <a:pt x="130649" y="187284"/>
                </a:cubicBezTo>
                <a:cubicBezTo>
                  <a:pt x="119660" y="201616"/>
                  <a:pt x="127304" y="213561"/>
                  <a:pt x="133993" y="225982"/>
                </a:cubicBezTo>
                <a:cubicBezTo>
                  <a:pt x="175558" y="300036"/>
                  <a:pt x="242445" y="325835"/>
                  <a:pt x="335609" y="326313"/>
                </a:cubicBezTo>
                <a:cubicBezTo>
                  <a:pt x="390074" y="327268"/>
                  <a:pt x="436895" y="311980"/>
                  <a:pt x="475594" y="276148"/>
                </a:cubicBezTo>
                <a:cubicBezTo>
                  <a:pt x="522415" y="232671"/>
                  <a:pt x="541047" y="171995"/>
                  <a:pt x="520026" y="121352"/>
                </a:cubicBezTo>
                <a:cubicBezTo>
                  <a:pt x="496615" y="64976"/>
                  <a:pt x="447884" y="43477"/>
                  <a:pt x="391030" y="40610"/>
                </a:cubicBezTo>
                <a:close/>
                <a:moveTo>
                  <a:pt x="87172" y="0"/>
                </a:moveTo>
                <a:cubicBezTo>
                  <a:pt x="101027" y="6689"/>
                  <a:pt x="95772" y="16244"/>
                  <a:pt x="95772" y="23888"/>
                </a:cubicBezTo>
                <a:cubicBezTo>
                  <a:pt x="96727" y="43954"/>
                  <a:pt x="95294" y="64498"/>
                  <a:pt x="96727" y="85042"/>
                </a:cubicBezTo>
                <a:cubicBezTo>
                  <a:pt x="97683" y="99375"/>
                  <a:pt x="93861" y="120397"/>
                  <a:pt x="107716" y="126130"/>
                </a:cubicBezTo>
                <a:cubicBezTo>
                  <a:pt x="120616" y="131385"/>
                  <a:pt x="128737" y="111319"/>
                  <a:pt x="138293" y="102242"/>
                </a:cubicBezTo>
                <a:cubicBezTo>
                  <a:pt x="223335" y="21977"/>
                  <a:pt x="323665" y="-4778"/>
                  <a:pt x="436895" y="19588"/>
                </a:cubicBezTo>
                <a:cubicBezTo>
                  <a:pt x="497093" y="32010"/>
                  <a:pt x="543436" y="64020"/>
                  <a:pt x="557769" y="127085"/>
                </a:cubicBezTo>
                <a:cubicBezTo>
                  <a:pt x="572102" y="192539"/>
                  <a:pt x="545825" y="246049"/>
                  <a:pt x="497571" y="288570"/>
                </a:cubicBezTo>
                <a:cubicBezTo>
                  <a:pt x="400107" y="375523"/>
                  <a:pt x="192280" y="362623"/>
                  <a:pt x="122049" y="247482"/>
                </a:cubicBezTo>
                <a:cubicBezTo>
                  <a:pt x="110105" y="227416"/>
                  <a:pt x="100549" y="228371"/>
                  <a:pt x="91950" y="249393"/>
                </a:cubicBezTo>
                <a:cubicBezTo>
                  <a:pt x="62806" y="320102"/>
                  <a:pt x="43218" y="392244"/>
                  <a:pt x="50384" y="469642"/>
                </a:cubicBezTo>
                <a:cubicBezTo>
                  <a:pt x="58028" y="551340"/>
                  <a:pt x="113449" y="603416"/>
                  <a:pt x="202791" y="607238"/>
                </a:cubicBezTo>
                <a:cubicBezTo>
                  <a:pt x="332265" y="612971"/>
                  <a:pt x="433551" y="567584"/>
                  <a:pt x="492316" y="444321"/>
                </a:cubicBezTo>
                <a:cubicBezTo>
                  <a:pt x="534837" y="354979"/>
                  <a:pt x="581180" y="267548"/>
                  <a:pt x="626567" y="179162"/>
                </a:cubicBezTo>
                <a:cubicBezTo>
                  <a:pt x="635645" y="162440"/>
                  <a:pt x="644245" y="144285"/>
                  <a:pt x="663355" y="135685"/>
                </a:cubicBezTo>
                <a:cubicBezTo>
                  <a:pt x="673388" y="131385"/>
                  <a:pt x="685810" y="129474"/>
                  <a:pt x="693932" y="137596"/>
                </a:cubicBezTo>
                <a:cubicBezTo>
                  <a:pt x="703487" y="147151"/>
                  <a:pt x="692499" y="155751"/>
                  <a:pt x="687721" y="162918"/>
                </a:cubicBezTo>
                <a:cubicBezTo>
                  <a:pt x="640900" y="235538"/>
                  <a:pt x="602679" y="312935"/>
                  <a:pt x="562069" y="388900"/>
                </a:cubicBezTo>
                <a:cubicBezTo>
                  <a:pt x="556336" y="399889"/>
                  <a:pt x="551081" y="411833"/>
                  <a:pt x="550125" y="427121"/>
                </a:cubicBezTo>
                <a:cubicBezTo>
                  <a:pt x="562069" y="416133"/>
                  <a:pt x="573536" y="404666"/>
                  <a:pt x="585957" y="394155"/>
                </a:cubicBezTo>
                <a:cubicBezTo>
                  <a:pt x="615579" y="368356"/>
                  <a:pt x="648544" y="347812"/>
                  <a:pt x="685332" y="334435"/>
                </a:cubicBezTo>
                <a:cubicBezTo>
                  <a:pt x="692021" y="332046"/>
                  <a:pt x="700621" y="327746"/>
                  <a:pt x="706354" y="334435"/>
                </a:cubicBezTo>
                <a:cubicBezTo>
                  <a:pt x="712565" y="341601"/>
                  <a:pt x="705398" y="348768"/>
                  <a:pt x="702054" y="354979"/>
                </a:cubicBezTo>
                <a:cubicBezTo>
                  <a:pt x="685332" y="388900"/>
                  <a:pt x="667177" y="422343"/>
                  <a:pt x="651411" y="456265"/>
                </a:cubicBezTo>
                <a:cubicBezTo>
                  <a:pt x="643289" y="473464"/>
                  <a:pt x="637556" y="492097"/>
                  <a:pt x="631823" y="510730"/>
                </a:cubicBezTo>
                <a:cubicBezTo>
                  <a:pt x="628001" y="523152"/>
                  <a:pt x="624656" y="538440"/>
                  <a:pt x="639467" y="545129"/>
                </a:cubicBezTo>
                <a:cubicBezTo>
                  <a:pt x="653322" y="551818"/>
                  <a:pt x="663833" y="540351"/>
                  <a:pt x="671955" y="530318"/>
                </a:cubicBezTo>
                <a:cubicBezTo>
                  <a:pt x="681032" y="519807"/>
                  <a:pt x="689154" y="508341"/>
                  <a:pt x="696799" y="496397"/>
                </a:cubicBezTo>
                <a:cubicBezTo>
                  <a:pt x="738364" y="430943"/>
                  <a:pt x="767508" y="360712"/>
                  <a:pt x="784229" y="285225"/>
                </a:cubicBezTo>
                <a:cubicBezTo>
                  <a:pt x="787574" y="271370"/>
                  <a:pt x="785663" y="253215"/>
                  <a:pt x="804295" y="247960"/>
                </a:cubicBezTo>
                <a:cubicBezTo>
                  <a:pt x="813373" y="245571"/>
                  <a:pt x="821495" y="249871"/>
                  <a:pt x="826272" y="257993"/>
                </a:cubicBezTo>
                <a:cubicBezTo>
                  <a:pt x="836783" y="274714"/>
                  <a:pt x="833439" y="290958"/>
                  <a:pt x="824362" y="306725"/>
                </a:cubicBezTo>
                <a:cubicBezTo>
                  <a:pt x="819584" y="314847"/>
                  <a:pt x="813851" y="322491"/>
                  <a:pt x="806684" y="333002"/>
                </a:cubicBezTo>
                <a:cubicBezTo>
                  <a:pt x="825795" y="341124"/>
                  <a:pt x="843950" y="338257"/>
                  <a:pt x="861627" y="337301"/>
                </a:cubicBezTo>
                <a:cubicBezTo>
                  <a:pt x="888382" y="335868"/>
                  <a:pt x="895071" y="347812"/>
                  <a:pt x="884560" y="370745"/>
                </a:cubicBezTo>
                <a:cubicBezTo>
                  <a:pt x="867838" y="408011"/>
                  <a:pt x="848727" y="444321"/>
                  <a:pt x="833439" y="482064"/>
                </a:cubicBezTo>
                <a:cubicBezTo>
                  <a:pt x="826272" y="499741"/>
                  <a:pt x="809551" y="525541"/>
                  <a:pt x="832483" y="537007"/>
                </a:cubicBezTo>
                <a:cubicBezTo>
                  <a:pt x="854938" y="548473"/>
                  <a:pt x="866405" y="520285"/>
                  <a:pt x="877393" y="504519"/>
                </a:cubicBezTo>
                <a:cubicBezTo>
                  <a:pt x="910837" y="455309"/>
                  <a:pt x="935681" y="401322"/>
                  <a:pt x="948102" y="343035"/>
                </a:cubicBezTo>
                <a:cubicBezTo>
                  <a:pt x="953358" y="316280"/>
                  <a:pt x="970557" y="323924"/>
                  <a:pt x="984412" y="325835"/>
                </a:cubicBezTo>
                <a:cubicBezTo>
                  <a:pt x="1002567" y="328224"/>
                  <a:pt x="998267" y="341601"/>
                  <a:pt x="993490" y="353068"/>
                </a:cubicBezTo>
                <a:cubicBezTo>
                  <a:pt x="976768" y="392722"/>
                  <a:pt x="960046" y="432377"/>
                  <a:pt x="943325" y="472031"/>
                </a:cubicBezTo>
                <a:cubicBezTo>
                  <a:pt x="940458" y="478720"/>
                  <a:pt x="937114" y="485886"/>
                  <a:pt x="935203" y="493053"/>
                </a:cubicBezTo>
                <a:cubicBezTo>
                  <a:pt x="930903" y="510252"/>
                  <a:pt x="918481" y="531751"/>
                  <a:pt x="941891" y="541307"/>
                </a:cubicBezTo>
                <a:cubicBezTo>
                  <a:pt x="964824" y="550862"/>
                  <a:pt x="980590" y="532707"/>
                  <a:pt x="990623" y="514074"/>
                </a:cubicBezTo>
                <a:cubicBezTo>
                  <a:pt x="1025022" y="451487"/>
                  <a:pt x="1064199" y="391289"/>
                  <a:pt x="1094298" y="325835"/>
                </a:cubicBezTo>
                <a:cubicBezTo>
                  <a:pt x="1113886" y="283792"/>
                  <a:pt x="1140641" y="275192"/>
                  <a:pt x="1175996" y="294303"/>
                </a:cubicBezTo>
                <a:cubicBezTo>
                  <a:pt x="1156407" y="299080"/>
                  <a:pt x="1135386" y="295736"/>
                  <a:pt x="1127742" y="316758"/>
                </a:cubicBezTo>
                <a:cubicBezTo>
                  <a:pt x="1119142" y="340168"/>
                  <a:pt x="1120575" y="363101"/>
                  <a:pt x="1130130" y="386033"/>
                </a:cubicBezTo>
                <a:cubicBezTo>
                  <a:pt x="1135863" y="400366"/>
                  <a:pt x="1141597" y="414221"/>
                  <a:pt x="1147330" y="428077"/>
                </a:cubicBezTo>
                <a:cubicBezTo>
                  <a:pt x="1166440" y="473464"/>
                  <a:pt x="1145897" y="509297"/>
                  <a:pt x="1113886" y="545129"/>
                </a:cubicBezTo>
                <a:cubicBezTo>
                  <a:pt x="1137297" y="551340"/>
                  <a:pt x="1150196" y="540351"/>
                  <a:pt x="1161185" y="528407"/>
                </a:cubicBezTo>
                <a:cubicBezTo>
                  <a:pt x="1188417" y="499741"/>
                  <a:pt x="1206573" y="465820"/>
                  <a:pt x="1219950" y="429032"/>
                </a:cubicBezTo>
                <a:cubicBezTo>
                  <a:pt x="1229505" y="403711"/>
                  <a:pt x="1237627" y="377911"/>
                  <a:pt x="1246227" y="352590"/>
                </a:cubicBezTo>
                <a:cubicBezTo>
                  <a:pt x="1253393" y="331091"/>
                  <a:pt x="1272504" y="305769"/>
                  <a:pt x="1227116" y="307680"/>
                </a:cubicBezTo>
                <a:cubicBezTo>
                  <a:pt x="1229027" y="301469"/>
                  <a:pt x="1229505" y="297647"/>
                  <a:pt x="1229983" y="297647"/>
                </a:cubicBezTo>
                <a:cubicBezTo>
                  <a:pt x="1270593" y="298603"/>
                  <a:pt x="1282537" y="268026"/>
                  <a:pt x="1296870" y="238882"/>
                </a:cubicBezTo>
                <a:cubicBezTo>
                  <a:pt x="1311203" y="209738"/>
                  <a:pt x="1326491" y="180595"/>
                  <a:pt x="1349424" y="157662"/>
                </a:cubicBezTo>
                <a:cubicBezTo>
                  <a:pt x="1362324" y="145240"/>
                  <a:pt x="1378090" y="130430"/>
                  <a:pt x="1397678" y="141418"/>
                </a:cubicBezTo>
                <a:cubicBezTo>
                  <a:pt x="1418700" y="153362"/>
                  <a:pt x="1416311" y="174384"/>
                  <a:pt x="1409622" y="193494"/>
                </a:cubicBezTo>
                <a:cubicBezTo>
                  <a:pt x="1401978" y="214516"/>
                  <a:pt x="1393378" y="235538"/>
                  <a:pt x="1383823" y="256082"/>
                </a:cubicBezTo>
                <a:cubicBezTo>
                  <a:pt x="1374268" y="275192"/>
                  <a:pt x="1364235" y="292869"/>
                  <a:pt x="1397200" y="296692"/>
                </a:cubicBezTo>
                <a:cubicBezTo>
                  <a:pt x="1395767" y="301469"/>
                  <a:pt x="1395289" y="305291"/>
                  <a:pt x="1394811" y="305291"/>
                </a:cubicBezTo>
                <a:cubicBezTo>
                  <a:pt x="1358979" y="306247"/>
                  <a:pt x="1340824" y="330135"/>
                  <a:pt x="1324102" y="357368"/>
                </a:cubicBezTo>
                <a:cubicBezTo>
                  <a:pt x="1315503" y="371223"/>
                  <a:pt x="1305470" y="384600"/>
                  <a:pt x="1293048" y="394633"/>
                </a:cubicBezTo>
                <a:cubicBezTo>
                  <a:pt x="1257215" y="423299"/>
                  <a:pt x="1253871" y="464387"/>
                  <a:pt x="1246705" y="504519"/>
                </a:cubicBezTo>
                <a:cubicBezTo>
                  <a:pt x="1244794" y="517418"/>
                  <a:pt x="1245271" y="530796"/>
                  <a:pt x="1259127" y="538440"/>
                </a:cubicBezTo>
                <a:cubicBezTo>
                  <a:pt x="1272504" y="545607"/>
                  <a:pt x="1284448" y="538440"/>
                  <a:pt x="1294481" y="530318"/>
                </a:cubicBezTo>
                <a:cubicBezTo>
                  <a:pt x="1326014" y="504519"/>
                  <a:pt x="1343691" y="468209"/>
                  <a:pt x="1362801" y="433332"/>
                </a:cubicBezTo>
                <a:cubicBezTo>
                  <a:pt x="1377612" y="406577"/>
                  <a:pt x="1390989" y="379822"/>
                  <a:pt x="1405800" y="353545"/>
                </a:cubicBezTo>
                <a:cubicBezTo>
                  <a:pt x="1411533" y="343035"/>
                  <a:pt x="1418700" y="333002"/>
                  <a:pt x="1430166" y="328224"/>
                </a:cubicBezTo>
                <a:cubicBezTo>
                  <a:pt x="1440199" y="323924"/>
                  <a:pt x="1452621" y="321057"/>
                  <a:pt x="1460743" y="328702"/>
                </a:cubicBezTo>
                <a:cubicBezTo>
                  <a:pt x="1471254" y="339213"/>
                  <a:pt x="1457399" y="345901"/>
                  <a:pt x="1452621" y="352590"/>
                </a:cubicBezTo>
                <a:cubicBezTo>
                  <a:pt x="1437810" y="375523"/>
                  <a:pt x="1422522" y="398455"/>
                  <a:pt x="1415833" y="426643"/>
                </a:cubicBezTo>
                <a:cubicBezTo>
                  <a:pt x="1438288" y="407055"/>
                  <a:pt x="1460265" y="386989"/>
                  <a:pt x="1482720" y="367401"/>
                </a:cubicBezTo>
                <a:cubicBezTo>
                  <a:pt x="1488453" y="362623"/>
                  <a:pt x="1493709" y="356890"/>
                  <a:pt x="1499919" y="352590"/>
                </a:cubicBezTo>
                <a:cubicBezTo>
                  <a:pt x="1517597" y="340646"/>
                  <a:pt x="1535752" y="320102"/>
                  <a:pt x="1557251" y="335868"/>
                </a:cubicBezTo>
                <a:cubicBezTo>
                  <a:pt x="1580662" y="353545"/>
                  <a:pt x="1556295" y="372178"/>
                  <a:pt x="1550563" y="390333"/>
                </a:cubicBezTo>
                <a:cubicBezTo>
                  <a:pt x="1546740" y="402277"/>
                  <a:pt x="1536230" y="411355"/>
                  <a:pt x="1535752" y="429510"/>
                </a:cubicBezTo>
                <a:cubicBezTo>
                  <a:pt x="1552473" y="414699"/>
                  <a:pt x="1566329" y="401322"/>
                  <a:pt x="1580662" y="389378"/>
                </a:cubicBezTo>
                <a:cubicBezTo>
                  <a:pt x="1606461" y="367878"/>
                  <a:pt x="1634649" y="349723"/>
                  <a:pt x="1665703" y="336824"/>
                </a:cubicBezTo>
                <a:cubicBezTo>
                  <a:pt x="1673826" y="333479"/>
                  <a:pt x="1682903" y="328224"/>
                  <a:pt x="1690069" y="334435"/>
                </a:cubicBezTo>
                <a:cubicBezTo>
                  <a:pt x="1700103" y="343512"/>
                  <a:pt x="1690069" y="352590"/>
                  <a:pt x="1685770" y="360234"/>
                </a:cubicBezTo>
                <a:cubicBezTo>
                  <a:pt x="1661403" y="406099"/>
                  <a:pt x="1636560" y="451487"/>
                  <a:pt x="1621749" y="501175"/>
                </a:cubicBezTo>
                <a:cubicBezTo>
                  <a:pt x="1617449" y="514552"/>
                  <a:pt x="1608849" y="532707"/>
                  <a:pt x="1626527" y="541785"/>
                </a:cubicBezTo>
                <a:cubicBezTo>
                  <a:pt x="1642771" y="549906"/>
                  <a:pt x="1654237" y="535096"/>
                  <a:pt x="1664748" y="524585"/>
                </a:cubicBezTo>
                <a:cubicBezTo>
                  <a:pt x="1689592" y="499741"/>
                  <a:pt x="1702491" y="467731"/>
                  <a:pt x="1716824" y="436199"/>
                </a:cubicBezTo>
                <a:cubicBezTo>
                  <a:pt x="1742146" y="380300"/>
                  <a:pt x="1776545" y="333479"/>
                  <a:pt x="1839132" y="315324"/>
                </a:cubicBezTo>
                <a:cubicBezTo>
                  <a:pt x="1862542" y="308636"/>
                  <a:pt x="1886430" y="307680"/>
                  <a:pt x="1908407" y="319624"/>
                </a:cubicBezTo>
                <a:cubicBezTo>
                  <a:pt x="1918918" y="325357"/>
                  <a:pt x="1929907" y="332524"/>
                  <a:pt x="1928474" y="349723"/>
                </a:cubicBezTo>
                <a:cubicBezTo>
                  <a:pt x="1876397" y="321535"/>
                  <a:pt x="1858720" y="324880"/>
                  <a:pt x="1816677" y="369312"/>
                </a:cubicBezTo>
                <a:cubicBezTo>
                  <a:pt x="1782756" y="405144"/>
                  <a:pt x="1755045" y="444798"/>
                  <a:pt x="1739757" y="491619"/>
                </a:cubicBezTo>
                <a:cubicBezTo>
                  <a:pt x="1734502" y="507385"/>
                  <a:pt x="1727335" y="527929"/>
                  <a:pt x="1746923" y="538440"/>
                </a:cubicBezTo>
                <a:cubicBezTo>
                  <a:pt x="1763645" y="547518"/>
                  <a:pt x="1777500" y="533185"/>
                  <a:pt x="1788966" y="522196"/>
                </a:cubicBezTo>
                <a:cubicBezTo>
                  <a:pt x="1823366" y="489708"/>
                  <a:pt x="1843432" y="447665"/>
                  <a:pt x="1865887" y="407055"/>
                </a:cubicBezTo>
                <a:cubicBezTo>
                  <a:pt x="1874964" y="389855"/>
                  <a:pt x="1884042" y="371700"/>
                  <a:pt x="1906974" y="369789"/>
                </a:cubicBezTo>
                <a:cubicBezTo>
                  <a:pt x="1914618" y="368834"/>
                  <a:pt x="1923218" y="367878"/>
                  <a:pt x="1928474" y="374089"/>
                </a:cubicBezTo>
                <a:cubicBezTo>
                  <a:pt x="1935162" y="381734"/>
                  <a:pt x="1927996" y="388422"/>
                  <a:pt x="1924651" y="394633"/>
                </a:cubicBezTo>
                <a:cubicBezTo>
                  <a:pt x="1907452" y="425688"/>
                  <a:pt x="1888819" y="456265"/>
                  <a:pt x="1879742" y="491141"/>
                </a:cubicBezTo>
                <a:cubicBezTo>
                  <a:pt x="1876875" y="502130"/>
                  <a:pt x="1874964" y="514552"/>
                  <a:pt x="1874964" y="526018"/>
                </a:cubicBezTo>
                <a:cubicBezTo>
                  <a:pt x="1874964" y="540829"/>
                  <a:pt x="1884042" y="545607"/>
                  <a:pt x="1896463" y="537962"/>
                </a:cubicBezTo>
                <a:cubicBezTo>
                  <a:pt x="1904108" y="532707"/>
                  <a:pt x="1912707" y="526018"/>
                  <a:pt x="1917007" y="517896"/>
                </a:cubicBezTo>
                <a:cubicBezTo>
                  <a:pt x="1945195" y="462476"/>
                  <a:pt x="1986283" y="414699"/>
                  <a:pt x="2008260" y="355934"/>
                </a:cubicBezTo>
                <a:cubicBezTo>
                  <a:pt x="2015904" y="334913"/>
                  <a:pt x="2027371" y="314847"/>
                  <a:pt x="2044092" y="299080"/>
                </a:cubicBezTo>
                <a:cubicBezTo>
                  <a:pt x="2061292" y="283314"/>
                  <a:pt x="2079447" y="277581"/>
                  <a:pt x="2104769" y="291914"/>
                </a:cubicBezTo>
                <a:cubicBezTo>
                  <a:pt x="2055559" y="303380"/>
                  <a:pt x="2040748" y="331091"/>
                  <a:pt x="2056037" y="376000"/>
                </a:cubicBezTo>
                <a:cubicBezTo>
                  <a:pt x="2059381" y="386033"/>
                  <a:pt x="2064159" y="395589"/>
                  <a:pt x="2068458" y="405622"/>
                </a:cubicBezTo>
                <a:cubicBezTo>
                  <a:pt x="2093780" y="465342"/>
                  <a:pt x="2092346" y="473942"/>
                  <a:pt x="2045048" y="548951"/>
                </a:cubicBezTo>
                <a:cubicBezTo>
                  <a:pt x="2080402" y="547518"/>
                  <a:pt x="2098557" y="526018"/>
                  <a:pt x="2113846" y="500697"/>
                </a:cubicBezTo>
                <a:cubicBezTo>
                  <a:pt x="2128657" y="476809"/>
                  <a:pt x="2142034" y="451965"/>
                  <a:pt x="2158756" y="427599"/>
                </a:cubicBezTo>
                <a:cubicBezTo>
                  <a:pt x="2155889" y="461998"/>
                  <a:pt x="2134868" y="488275"/>
                  <a:pt x="2119101" y="516941"/>
                </a:cubicBezTo>
                <a:cubicBezTo>
                  <a:pt x="2100946" y="537485"/>
                  <a:pt x="2081358" y="555162"/>
                  <a:pt x="2053170" y="560895"/>
                </a:cubicBezTo>
                <a:cubicBezTo>
                  <a:pt x="2036926" y="573317"/>
                  <a:pt x="2019726" y="574750"/>
                  <a:pt x="2002049" y="563762"/>
                </a:cubicBezTo>
                <a:cubicBezTo>
                  <a:pt x="1989150" y="563284"/>
                  <a:pt x="1976728" y="563284"/>
                  <a:pt x="1963828" y="562806"/>
                </a:cubicBezTo>
                <a:cubicBezTo>
                  <a:pt x="1941851" y="568062"/>
                  <a:pt x="1928474" y="538918"/>
                  <a:pt x="1905541" y="548951"/>
                </a:cubicBezTo>
                <a:cubicBezTo>
                  <a:pt x="1893597" y="556595"/>
                  <a:pt x="1881175" y="562328"/>
                  <a:pt x="1866842" y="563762"/>
                </a:cubicBezTo>
                <a:cubicBezTo>
                  <a:pt x="1835310" y="552773"/>
                  <a:pt x="1833398" y="525063"/>
                  <a:pt x="1832921" y="488275"/>
                </a:cubicBezTo>
                <a:cubicBezTo>
                  <a:pt x="1818110" y="505952"/>
                  <a:pt x="1808077" y="517896"/>
                  <a:pt x="1798044" y="529363"/>
                </a:cubicBezTo>
                <a:cubicBezTo>
                  <a:pt x="1755523" y="576661"/>
                  <a:pt x="1723991" y="572361"/>
                  <a:pt x="1695803" y="512163"/>
                </a:cubicBezTo>
                <a:cubicBezTo>
                  <a:pt x="1682903" y="523629"/>
                  <a:pt x="1671437" y="535574"/>
                  <a:pt x="1658537" y="546084"/>
                </a:cubicBezTo>
                <a:cubicBezTo>
                  <a:pt x="1638949" y="561851"/>
                  <a:pt x="1616494" y="570450"/>
                  <a:pt x="1593083" y="555640"/>
                </a:cubicBezTo>
                <a:cubicBezTo>
                  <a:pt x="1570628" y="541307"/>
                  <a:pt x="1571106" y="518374"/>
                  <a:pt x="1576362" y="494964"/>
                </a:cubicBezTo>
                <a:cubicBezTo>
                  <a:pt x="1583528" y="463909"/>
                  <a:pt x="1600250" y="437632"/>
                  <a:pt x="1616494" y="410877"/>
                </a:cubicBezTo>
                <a:cubicBezTo>
                  <a:pt x="1621272" y="403711"/>
                  <a:pt x="1627005" y="394633"/>
                  <a:pt x="1620316" y="386989"/>
                </a:cubicBezTo>
                <a:cubicBezTo>
                  <a:pt x="1611238" y="376956"/>
                  <a:pt x="1601683" y="385556"/>
                  <a:pt x="1594517" y="390811"/>
                </a:cubicBezTo>
                <a:cubicBezTo>
                  <a:pt x="1545307" y="429510"/>
                  <a:pt x="1509953" y="479197"/>
                  <a:pt x="1480331" y="533662"/>
                </a:cubicBezTo>
                <a:cubicBezTo>
                  <a:pt x="1476031" y="542262"/>
                  <a:pt x="1475554" y="558506"/>
                  <a:pt x="1461221" y="555162"/>
                </a:cubicBezTo>
                <a:cubicBezTo>
                  <a:pt x="1445932" y="551340"/>
                  <a:pt x="1445932" y="535574"/>
                  <a:pt x="1447843" y="522674"/>
                </a:cubicBezTo>
                <a:cubicBezTo>
                  <a:pt x="1452621" y="489230"/>
                  <a:pt x="1469820" y="460087"/>
                  <a:pt x="1482242" y="429032"/>
                </a:cubicBezTo>
                <a:cubicBezTo>
                  <a:pt x="1485586" y="419955"/>
                  <a:pt x="1490364" y="410877"/>
                  <a:pt x="1492753" y="401800"/>
                </a:cubicBezTo>
                <a:cubicBezTo>
                  <a:pt x="1494186" y="397500"/>
                  <a:pt x="1494186" y="389855"/>
                  <a:pt x="1491320" y="386989"/>
                </a:cubicBezTo>
                <a:cubicBezTo>
                  <a:pt x="1486064" y="381256"/>
                  <a:pt x="1478898" y="385556"/>
                  <a:pt x="1474120" y="389378"/>
                </a:cubicBezTo>
                <a:cubicBezTo>
                  <a:pt x="1452143" y="405622"/>
                  <a:pt x="1433510" y="424732"/>
                  <a:pt x="1416789" y="446232"/>
                </a:cubicBezTo>
                <a:cubicBezTo>
                  <a:pt x="1394334" y="474898"/>
                  <a:pt x="1374268" y="505952"/>
                  <a:pt x="1356590" y="537962"/>
                </a:cubicBezTo>
                <a:cubicBezTo>
                  <a:pt x="1341780" y="565195"/>
                  <a:pt x="1334613" y="566150"/>
                  <a:pt x="1306425" y="549429"/>
                </a:cubicBezTo>
                <a:cubicBezTo>
                  <a:pt x="1303559" y="547518"/>
                  <a:pt x="1302125" y="547518"/>
                  <a:pt x="1298781" y="547995"/>
                </a:cubicBezTo>
                <a:cubicBezTo>
                  <a:pt x="1227594" y="558984"/>
                  <a:pt x="1227594" y="558984"/>
                  <a:pt x="1199406" y="502608"/>
                </a:cubicBezTo>
                <a:cubicBezTo>
                  <a:pt x="1170262" y="556117"/>
                  <a:pt x="1120097" y="561373"/>
                  <a:pt x="1068499" y="562806"/>
                </a:cubicBezTo>
                <a:cubicBezTo>
                  <a:pt x="1046999" y="563762"/>
                  <a:pt x="1025978" y="562806"/>
                  <a:pt x="1011167" y="546562"/>
                </a:cubicBezTo>
                <a:cubicBezTo>
                  <a:pt x="998745" y="533185"/>
                  <a:pt x="990623" y="537962"/>
                  <a:pt x="978679" y="546084"/>
                </a:cubicBezTo>
                <a:cubicBezTo>
                  <a:pt x="940458" y="571406"/>
                  <a:pt x="920870" y="567106"/>
                  <a:pt x="896981" y="528885"/>
                </a:cubicBezTo>
                <a:cubicBezTo>
                  <a:pt x="889815" y="517418"/>
                  <a:pt x="884560" y="515030"/>
                  <a:pt x="875482" y="525063"/>
                </a:cubicBezTo>
                <a:cubicBezTo>
                  <a:pt x="870227" y="530796"/>
                  <a:pt x="864972" y="536051"/>
                  <a:pt x="859716" y="541307"/>
                </a:cubicBezTo>
                <a:cubicBezTo>
                  <a:pt x="842994" y="557073"/>
                  <a:pt x="824839" y="569495"/>
                  <a:pt x="801907" y="556595"/>
                </a:cubicBezTo>
                <a:cubicBezTo>
                  <a:pt x="779452" y="544173"/>
                  <a:pt x="778018" y="521718"/>
                  <a:pt x="780885" y="499741"/>
                </a:cubicBezTo>
                <a:cubicBezTo>
                  <a:pt x="785185" y="466776"/>
                  <a:pt x="805251" y="440021"/>
                  <a:pt x="819584" y="411355"/>
                </a:cubicBezTo>
                <a:cubicBezTo>
                  <a:pt x="827706" y="395111"/>
                  <a:pt x="844905" y="376956"/>
                  <a:pt x="817195" y="362145"/>
                </a:cubicBezTo>
                <a:cubicBezTo>
                  <a:pt x="793785" y="349723"/>
                  <a:pt x="778496" y="356890"/>
                  <a:pt x="766552" y="387467"/>
                </a:cubicBezTo>
                <a:cubicBezTo>
                  <a:pt x="747441" y="434765"/>
                  <a:pt x="727375" y="481108"/>
                  <a:pt x="695843" y="521718"/>
                </a:cubicBezTo>
                <a:cubicBezTo>
                  <a:pt x="666222" y="559462"/>
                  <a:pt x="634689" y="572361"/>
                  <a:pt x="608412" y="557551"/>
                </a:cubicBezTo>
                <a:cubicBezTo>
                  <a:pt x="582613" y="543218"/>
                  <a:pt x="579269" y="511208"/>
                  <a:pt x="600290" y="464387"/>
                </a:cubicBezTo>
                <a:cubicBezTo>
                  <a:pt x="607934" y="447665"/>
                  <a:pt x="617968" y="432377"/>
                  <a:pt x="626567" y="416133"/>
                </a:cubicBezTo>
                <a:cubicBezTo>
                  <a:pt x="631345" y="407055"/>
                  <a:pt x="642811" y="396544"/>
                  <a:pt x="632301" y="387467"/>
                </a:cubicBezTo>
                <a:cubicBezTo>
                  <a:pt x="620834" y="377434"/>
                  <a:pt x="610323" y="389378"/>
                  <a:pt x="601246" y="396066"/>
                </a:cubicBezTo>
                <a:cubicBezTo>
                  <a:pt x="570191" y="418521"/>
                  <a:pt x="546781" y="448143"/>
                  <a:pt x="525759" y="479675"/>
                </a:cubicBezTo>
                <a:cubicBezTo>
                  <a:pt x="514770" y="496875"/>
                  <a:pt x="503782" y="514552"/>
                  <a:pt x="494705" y="532707"/>
                </a:cubicBezTo>
                <a:cubicBezTo>
                  <a:pt x="482761" y="557073"/>
                  <a:pt x="465561" y="569495"/>
                  <a:pt x="437851" y="559940"/>
                </a:cubicBezTo>
                <a:cubicBezTo>
                  <a:pt x="421607" y="554206"/>
                  <a:pt x="414440" y="567584"/>
                  <a:pt x="404407" y="574272"/>
                </a:cubicBezTo>
                <a:cubicBezTo>
                  <a:pt x="318887" y="633037"/>
                  <a:pt x="227635" y="652626"/>
                  <a:pt x="128737" y="614882"/>
                </a:cubicBezTo>
                <a:cubicBezTo>
                  <a:pt x="42740" y="582394"/>
                  <a:pt x="-3603" y="504997"/>
                  <a:pt x="219" y="407533"/>
                </a:cubicBezTo>
                <a:cubicBezTo>
                  <a:pt x="3563" y="329179"/>
                  <a:pt x="25063" y="256559"/>
                  <a:pt x="69017" y="191583"/>
                </a:cubicBezTo>
                <a:cubicBezTo>
                  <a:pt x="81917" y="172951"/>
                  <a:pt x="84305" y="155273"/>
                  <a:pt x="80483" y="133774"/>
                </a:cubicBezTo>
                <a:cubicBezTo>
                  <a:pt x="72839" y="89342"/>
                  <a:pt x="70928" y="44910"/>
                  <a:pt x="87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6" name="Google Shape;1316;p56"/>
          <p:cNvSpPr/>
          <p:nvPr/>
        </p:nvSpPr>
        <p:spPr>
          <a:xfrm>
            <a:off x="727924" y="502932"/>
            <a:ext cx="1977214" cy="873859"/>
          </a:xfrm>
          <a:custGeom>
            <a:rect b="b" l="l" r="r" t="t"/>
            <a:pathLst>
              <a:path extrusionOk="0" h="794984" w="1798750">
                <a:moveTo>
                  <a:pt x="1573724" y="634488"/>
                </a:moveTo>
                <a:cubicBezTo>
                  <a:pt x="1522125" y="640699"/>
                  <a:pt x="1474827" y="653120"/>
                  <a:pt x="1429439" y="673186"/>
                </a:cubicBezTo>
                <a:cubicBezTo>
                  <a:pt x="1410806" y="681786"/>
                  <a:pt x="1395518" y="695641"/>
                  <a:pt x="1383096" y="712363"/>
                </a:cubicBezTo>
                <a:cubicBezTo>
                  <a:pt x="1370196" y="729563"/>
                  <a:pt x="1359686" y="749151"/>
                  <a:pt x="1372108" y="768739"/>
                </a:cubicBezTo>
                <a:cubicBezTo>
                  <a:pt x="1385485" y="789761"/>
                  <a:pt x="1408417" y="784983"/>
                  <a:pt x="1427528" y="777339"/>
                </a:cubicBezTo>
                <a:cubicBezTo>
                  <a:pt x="1494893" y="749629"/>
                  <a:pt x="1535503" y="693730"/>
                  <a:pt x="1573724" y="634488"/>
                </a:cubicBezTo>
                <a:close/>
                <a:moveTo>
                  <a:pt x="1097393" y="341499"/>
                </a:moveTo>
                <a:cubicBezTo>
                  <a:pt x="1093452" y="342693"/>
                  <a:pt x="1089749" y="345202"/>
                  <a:pt x="1086405" y="347829"/>
                </a:cubicBezTo>
                <a:cubicBezTo>
                  <a:pt x="1056783" y="371717"/>
                  <a:pt x="1034328" y="401816"/>
                  <a:pt x="1015696" y="434304"/>
                </a:cubicBezTo>
                <a:cubicBezTo>
                  <a:pt x="1011874" y="440515"/>
                  <a:pt x="1008051" y="448637"/>
                  <a:pt x="1021907" y="450071"/>
                </a:cubicBezTo>
                <a:cubicBezTo>
                  <a:pt x="1054872" y="451982"/>
                  <a:pt x="1113637" y="398472"/>
                  <a:pt x="1115548" y="363595"/>
                </a:cubicBezTo>
                <a:cubicBezTo>
                  <a:pt x="1116026" y="355951"/>
                  <a:pt x="1116982" y="347829"/>
                  <a:pt x="1109815" y="343051"/>
                </a:cubicBezTo>
                <a:cubicBezTo>
                  <a:pt x="1105515" y="340424"/>
                  <a:pt x="1101335" y="340304"/>
                  <a:pt x="1097393" y="341499"/>
                </a:cubicBezTo>
                <a:close/>
                <a:moveTo>
                  <a:pt x="1406447" y="259443"/>
                </a:moveTo>
                <a:cubicBezTo>
                  <a:pt x="1410209" y="260996"/>
                  <a:pt x="1413434" y="263982"/>
                  <a:pt x="1416062" y="268043"/>
                </a:cubicBezTo>
                <a:cubicBezTo>
                  <a:pt x="1426573" y="284286"/>
                  <a:pt x="1423228" y="301008"/>
                  <a:pt x="1414151" y="316774"/>
                </a:cubicBezTo>
                <a:cubicBezTo>
                  <a:pt x="1408895" y="325852"/>
                  <a:pt x="1402684" y="334452"/>
                  <a:pt x="1395518" y="344963"/>
                </a:cubicBezTo>
                <a:cubicBezTo>
                  <a:pt x="1413195" y="352129"/>
                  <a:pt x="1428961" y="348785"/>
                  <a:pt x="1444728" y="348785"/>
                </a:cubicBezTo>
                <a:cubicBezTo>
                  <a:pt x="1482949" y="349262"/>
                  <a:pt x="1486771" y="354518"/>
                  <a:pt x="1470527" y="390350"/>
                </a:cubicBezTo>
                <a:cubicBezTo>
                  <a:pt x="1455716" y="423794"/>
                  <a:pt x="1438517" y="456282"/>
                  <a:pt x="1425139" y="490203"/>
                </a:cubicBezTo>
                <a:cubicBezTo>
                  <a:pt x="1417973" y="508836"/>
                  <a:pt x="1399818" y="536546"/>
                  <a:pt x="1422750" y="548012"/>
                </a:cubicBezTo>
                <a:cubicBezTo>
                  <a:pt x="1447116" y="560434"/>
                  <a:pt x="1460494" y="529857"/>
                  <a:pt x="1471005" y="511224"/>
                </a:cubicBezTo>
                <a:cubicBezTo>
                  <a:pt x="1498237" y="463448"/>
                  <a:pt x="1524514" y="415194"/>
                  <a:pt x="1547925" y="365506"/>
                </a:cubicBezTo>
                <a:cubicBezTo>
                  <a:pt x="1562735" y="333974"/>
                  <a:pt x="1583757" y="325374"/>
                  <a:pt x="1620067" y="333496"/>
                </a:cubicBezTo>
                <a:cubicBezTo>
                  <a:pt x="1587579" y="377450"/>
                  <a:pt x="1568468" y="424271"/>
                  <a:pt x="1546013" y="469181"/>
                </a:cubicBezTo>
                <a:cubicBezTo>
                  <a:pt x="1538847" y="483514"/>
                  <a:pt x="1533114" y="498803"/>
                  <a:pt x="1527858" y="514091"/>
                </a:cubicBezTo>
                <a:cubicBezTo>
                  <a:pt x="1523081" y="527946"/>
                  <a:pt x="1521170" y="543712"/>
                  <a:pt x="1535503" y="552312"/>
                </a:cubicBezTo>
                <a:cubicBezTo>
                  <a:pt x="1550313" y="561867"/>
                  <a:pt x="1562257" y="549923"/>
                  <a:pt x="1571813" y="539890"/>
                </a:cubicBezTo>
                <a:cubicBezTo>
                  <a:pt x="1620067" y="487336"/>
                  <a:pt x="1652555" y="425705"/>
                  <a:pt x="1684087" y="362640"/>
                </a:cubicBezTo>
                <a:cubicBezTo>
                  <a:pt x="1697465" y="334929"/>
                  <a:pt x="1716575" y="325374"/>
                  <a:pt x="1748108" y="334452"/>
                </a:cubicBezTo>
                <a:cubicBezTo>
                  <a:pt x="1703676" y="402294"/>
                  <a:pt x="1686954" y="479692"/>
                  <a:pt x="1659721" y="552790"/>
                </a:cubicBezTo>
                <a:cubicBezTo>
                  <a:pt x="1656377" y="560434"/>
                  <a:pt x="1650166" y="569989"/>
                  <a:pt x="1658288" y="576678"/>
                </a:cubicBezTo>
                <a:cubicBezTo>
                  <a:pt x="1666410" y="583367"/>
                  <a:pt x="1674532" y="576200"/>
                  <a:pt x="1682176" y="572378"/>
                </a:cubicBezTo>
                <a:cubicBezTo>
                  <a:pt x="1720397" y="553268"/>
                  <a:pt x="1747630" y="523646"/>
                  <a:pt x="1767218" y="486381"/>
                </a:cubicBezTo>
                <a:cubicBezTo>
                  <a:pt x="1775818" y="469659"/>
                  <a:pt x="1785373" y="453415"/>
                  <a:pt x="1798750" y="437649"/>
                </a:cubicBezTo>
                <a:cubicBezTo>
                  <a:pt x="1781551" y="495458"/>
                  <a:pt x="1756230" y="550879"/>
                  <a:pt x="1699376" y="578111"/>
                </a:cubicBezTo>
                <a:cubicBezTo>
                  <a:pt x="1653510" y="600089"/>
                  <a:pt x="1620067" y="629232"/>
                  <a:pt x="1594745" y="672709"/>
                </a:cubicBezTo>
                <a:cubicBezTo>
                  <a:pt x="1569902" y="715707"/>
                  <a:pt x="1536458" y="752973"/>
                  <a:pt x="1491071" y="776861"/>
                </a:cubicBezTo>
                <a:cubicBezTo>
                  <a:pt x="1462405" y="791672"/>
                  <a:pt x="1432306" y="797405"/>
                  <a:pt x="1400296" y="794061"/>
                </a:cubicBezTo>
                <a:cubicBezTo>
                  <a:pt x="1355386" y="789283"/>
                  <a:pt x="1337231" y="757273"/>
                  <a:pt x="1355863" y="715707"/>
                </a:cubicBezTo>
                <a:cubicBezTo>
                  <a:pt x="1369241" y="686086"/>
                  <a:pt x="1393129" y="666498"/>
                  <a:pt x="1422273" y="652643"/>
                </a:cubicBezTo>
                <a:cubicBezTo>
                  <a:pt x="1465271" y="632099"/>
                  <a:pt x="1511614" y="620632"/>
                  <a:pt x="1557958" y="611555"/>
                </a:cubicBezTo>
                <a:cubicBezTo>
                  <a:pt x="1589012" y="604866"/>
                  <a:pt x="1607167" y="589100"/>
                  <a:pt x="1616722" y="559479"/>
                </a:cubicBezTo>
                <a:cubicBezTo>
                  <a:pt x="1625322" y="533202"/>
                  <a:pt x="1635833" y="507880"/>
                  <a:pt x="1645388" y="482081"/>
                </a:cubicBezTo>
                <a:cubicBezTo>
                  <a:pt x="1642999" y="480648"/>
                  <a:pt x="1640611" y="479692"/>
                  <a:pt x="1638222" y="478259"/>
                </a:cubicBezTo>
                <a:cubicBezTo>
                  <a:pt x="1631533" y="488292"/>
                  <a:pt x="1624367" y="498325"/>
                  <a:pt x="1617200" y="508358"/>
                </a:cubicBezTo>
                <a:cubicBezTo>
                  <a:pt x="1604778" y="526035"/>
                  <a:pt x="1591879" y="543235"/>
                  <a:pt x="1574202" y="556134"/>
                </a:cubicBezTo>
                <a:cubicBezTo>
                  <a:pt x="1531203" y="586711"/>
                  <a:pt x="1495371" y="571900"/>
                  <a:pt x="1483426" y="516958"/>
                </a:cubicBezTo>
                <a:cubicBezTo>
                  <a:pt x="1471005" y="529857"/>
                  <a:pt x="1460016" y="542757"/>
                  <a:pt x="1447594" y="554223"/>
                </a:cubicBezTo>
                <a:cubicBezTo>
                  <a:pt x="1431828" y="568556"/>
                  <a:pt x="1413673" y="580500"/>
                  <a:pt x="1392173" y="567123"/>
                </a:cubicBezTo>
                <a:cubicBezTo>
                  <a:pt x="1371630" y="554701"/>
                  <a:pt x="1366374" y="533679"/>
                  <a:pt x="1370674" y="510747"/>
                </a:cubicBezTo>
                <a:cubicBezTo>
                  <a:pt x="1377363" y="474914"/>
                  <a:pt x="1397907" y="445293"/>
                  <a:pt x="1414628" y="414238"/>
                </a:cubicBezTo>
                <a:cubicBezTo>
                  <a:pt x="1419884" y="404205"/>
                  <a:pt x="1428961" y="393694"/>
                  <a:pt x="1419884" y="381750"/>
                </a:cubicBezTo>
                <a:cubicBezTo>
                  <a:pt x="1411284" y="370762"/>
                  <a:pt x="1397907" y="369329"/>
                  <a:pt x="1385007" y="368373"/>
                </a:cubicBezTo>
                <a:cubicBezTo>
                  <a:pt x="1369719" y="367417"/>
                  <a:pt x="1365896" y="378884"/>
                  <a:pt x="1360641" y="389872"/>
                </a:cubicBezTo>
                <a:cubicBezTo>
                  <a:pt x="1344397" y="425227"/>
                  <a:pt x="1329109" y="461059"/>
                  <a:pt x="1311431" y="495458"/>
                </a:cubicBezTo>
                <a:cubicBezTo>
                  <a:pt x="1298532" y="520780"/>
                  <a:pt x="1280855" y="542757"/>
                  <a:pt x="1258400" y="559956"/>
                </a:cubicBezTo>
                <a:cubicBezTo>
                  <a:pt x="1244545" y="570945"/>
                  <a:pt x="1228778" y="578111"/>
                  <a:pt x="1210623" y="569034"/>
                </a:cubicBezTo>
                <a:cubicBezTo>
                  <a:pt x="1191513" y="559479"/>
                  <a:pt x="1186257" y="542757"/>
                  <a:pt x="1186257" y="523169"/>
                </a:cubicBezTo>
                <a:cubicBezTo>
                  <a:pt x="1185780" y="498803"/>
                  <a:pt x="1196768" y="477303"/>
                  <a:pt x="1207279" y="456282"/>
                </a:cubicBezTo>
                <a:cubicBezTo>
                  <a:pt x="1213490" y="444815"/>
                  <a:pt x="1220656" y="433827"/>
                  <a:pt x="1226390" y="422360"/>
                </a:cubicBezTo>
                <a:cubicBezTo>
                  <a:pt x="1234511" y="405639"/>
                  <a:pt x="1250278" y="387006"/>
                  <a:pt x="1222567" y="373628"/>
                </a:cubicBezTo>
                <a:cubicBezTo>
                  <a:pt x="1197246" y="361684"/>
                  <a:pt x="1182435" y="370762"/>
                  <a:pt x="1173358" y="396561"/>
                </a:cubicBezTo>
                <a:cubicBezTo>
                  <a:pt x="1159980" y="433349"/>
                  <a:pt x="1143736" y="468703"/>
                  <a:pt x="1124148" y="502147"/>
                </a:cubicBezTo>
                <a:cubicBezTo>
                  <a:pt x="1109815" y="526991"/>
                  <a:pt x="1092616" y="548968"/>
                  <a:pt x="1067294" y="562823"/>
                </a:cubicBezTo>
                <a:cubicBezTo>
                  <a:pt x="1037195" y="579067"/>
                  <a:pt x="1005185" y="583367"/>
                  <a:pt x="976041" y="561390"/>
                </a:cubicBezTo>
                <a:cubicBezTo>
                  <a:pt x="948331" y="540846"/>
                  <a:pt x="944987" y="511224"/>
                  <a:pt x="952631" y="479692"/>
                </a:cubicBezTo>
                <a:cubicBezTo>
                  <a:pt x="965053" y="426660"/>
                  <a:pt x="991330" y="381750"/>
                  <a:pt x="1034328" y="347829"/>
                </a:cubicBezTo>
                <a:cubicBezTo>
                  <a:pt x="1040062" y="343529"/>
                  <a:pt x="1046273" y="339229"/>
                  <a:pt x="1052961" y="335407"/>
                </a:cubicBezTo>
                <a:cubicBezTo>
                  <a:pt x="1084016" y="318208"/>
                  <a:pt x="1118415" y="317252"/>
                  <a:pt x="1130359" y="336841"/>
                </a:cubicBezTo>
                <a:cubicBezTo>
                  <a:pt x="1147558" y="365029"/>
                  <a:pt x="1130359" y="388439"/>
                  <a:pt x="1113159" y="409461"/>
                </a:cubicBezTo>
                <a:cubicBezTo>
                  <a:pt x="1091660" y="436693"/>
                  <a:pt x="1061561" y="450548"/>
                  <a:pt x="1028595" y="459626"/>
                </a:cubicBezTo>
                <a:cubicBezTo>
                  <a:pt x="994674" y="469181"/>
                  <a:pt x="978430" y="514569"/>
                  <a:pt x="998496" y="544668"/>
                </a:cubicBezTo>
                <a:cubicBezTo>
                  <a:pt x="1009962" y="561867"/>
                  <a:pt x="1026207" y="563778"/>
                  <a:pt x="1044362" y="557568"/>
                </a:cubicBezTo>
                <a:cubicBezTo>
                  <a:pt x="1075894" y="546579"/>
                  <a:pt x="1095482" y="522691"/>
                  <a:pt x="1111726" y="495458"/>
                </a:cubicBezTo>
                <a:cubicBezTo>
                  <a:pt x="1149947" y="431916"/>
                  <a:pt x="1174791" y="363595"/>
                  <a:pt x="1191035" y="291453"/>
                </a:cubicBezTo>
                <a:cubicBezTo>
                  <a:pt x="1194857" y="275209"/>
                  <a:pt x="1196290" y="251799"/>
                  <a:pt x="1221134" y="260876"/>
                </a:cubicBezTo>
                <a:cubicBezTo>
                  <a:pt x="1242634" y="268520"/>
                  <a:pt x="1237378" y="289064"/>
                  <a:pt x="1234989" y="308175"/>
                </a:cubicBezTo>
                <a:cubicBezTo>
                  <a:pt x="1233556" y="322985"/>
                  <a:pt x="1204412" y="331107"/>
                  <a:pt x="1221612" y="346396"/>
                </a:cubicBezTo>
                <a:cubicBezTo>
                  <a:pt x="1230212" y="354040"/>
                  <a:pt x="1250755" y="348307"/>
                  <a:pt x="1265566" y="348785"/>
                </a:cubicBezTo>
                <a:cubicBezTo>
                  <a:pt x="1296621" y="349262"/>
                  <a:pt x="1301876" y="356429"/>
                  <a:pt x="1288499" y="386528"/>
                </a:cubicBezTo>
                <a:cubicBezTo>
                  <a:pt x="1272255" y="422838"/>
                  <a:pt x="1253622" y="458193"/>
                  <a:pt x="1238334" y="494980"/>
                </a:cubicBezTo>
                <a:cubicBezTo>
                  <a:pt x="1231167" y="512180"/>
                  <a:pt x="1219223" y="537024"/>
                  <a:pt x="1239767" y="547535"/>
                </a:cubicBezTo>
                <a:cubicBezTo>
                  <a:pt x="1261266" y="558523"/>
                  <a:pt x="1271777" y="531291"/>
                  <a:pt x="1281810" y="516480"/>
                </a:cubicBezTo>
                <a:cubicBezTo>
                  <a:pt x="1326720" y="449593"/>
                  <a:pt x="1354908" y="375539"/>
                  <a:pt x="1373063" y="297186"/>
                </a:cubicBezTo>
                <a:cubicBezTo>
                  <a:pt x="1376407" y="282853"/>
                  <a:pt x="1376407" y="266131"/>
                  <a:pt x="1393607" y="259443"/>
                </a:cubicBezTo>
                <a:cubicBezTo>
                  <a:pt x="1398385" y="257770"/>
                  <a:pt x="1402684" y="257890"/>
                  <a:pt x="1406447" y="259443"/>
                </a:cubicBezTo>
                <a:close/>
                <a:moveTo>
                  <a:pt x="359726" y="16"/>
                </a:moveTo>
                <a:cubicBezTo>
                  <a:pt x="436646" y="-939"/>
                  <a:pt x="479167" y="40626"/>
                  <a:pt x="482033" y="118502"/>
                </a:cubicBezTo>
                <a:cubicBezTo>
                  <a:pt x="483944" y="175833"/>
                  <a:pt x="468656" y="229343"/>
                  <a:pt x="450501" y="282375"/>
                </a:cubicBezTo>
                <a:cubicBezTo>
                  <a:pt x="447634" y="290019"/>
                  <a:pt x="441423" y="297663"/>
                  <a:pt x="448112" y="309607"/>
                </a:cubicBezTo>
                <a:cubicBezTo>
                  <a:pt x="469611" y="276164"/>
                  <a:pt x="489200" y="242720"/>
                  <a:pt x="511177" y="211666"/>
                </a:cubicBezTo>
                <a:cubicBezTo>
                  <a:pt x="530765" y="183478"/>
                  <a:pt x="551787" y="156245"/>
                  <a:pt x="573764" y="129490"/>
                </a:cubicBezTo>
                <a:cubicBezTo>
                  <a:pt x="593352" y="105602"/>
                  <a:pt x="619151" y="89836"/>
                  <a:pt x="648773" y="81236"/>
                </a:cubicBezTo>
                <a:cubicBezTo>
                  <a:pt x="696549" y="67381"/>
                  <a:pt x="727126" y="89358"/>
                  <a:pt x="728559" y="139523"/>
                </a:cubicBezTo>
                <a:cubicBezTo>
                  <a:pt x="730470" y="201155"/>
                  <a:pt x="711837" y="258486"/>
                  <a:pt x="695116" y="316774"/>
                </a:cubicBezTo>
                <a:cubicBezTo>
                  <a:pt x="687949" y="342573"/>
                  <a:pt x="678872" y="367894"/>
                  <a:pt x="675527" y="397038"/>
                </a:cubicBezTo>
                <a:cubicBezTo>
                  <a:pt x="681738" y="388438"/>
                  <a:pt x="688427" y="379839"/>
                  <a:pt x="694638" y="371239"/>
                </a:cubicBezTo>
                <a:cubicBezTo>
                  <a:pt x="739548" y="306741"/>
                  <a:pt x="786846" y="243676"/>
                  <a:pt x="838923" y="184911"/>
                </a:cubicBezTo>
                <a:cubicBezTo>
                  <a:pt x="869500" y="150990"/>
                  <a:pt x="902943" y="120890"/>
                  <a:pt x="945942" y="103691"/>
                </a:cubicBezTo>
                <a:cubicBezTo>
                  <a:pt x="964574" y="96047"/>
                  <a:pt x="984163" y="90791"/>
                  <a:pt x="1000885" y="104646"/>
                </a:cubicBezTo>
                <a:cubicBezTo>
                  <a:pt x="1017606" y="118502"/>
                  <a:pt x="1018084" y="138090"/>
                  <a:pt x="1015217" y="158156"/>
                </a:cubicBezTo>
                <a:cubicBezTo>
                  <a:pt x="1009962" y="191600"/>
                  <a:pt x="995629" y="221699"/>
                  <a:pt x="980818" y="251798"/>
                </a:cubicBezTo>
                <a:cubicBezTo>
                  <a:pt x="943075" y="327285"/>
                  <a:pt x="910109" y="404205"/>
                  <a:pt x="889566" y="486380"/>
                </a:cubicBezTo>
                <a:cubicBezTo>
                  <a:pt x="882877" y="512657"/>
                  <a:pt x="880010" y="539412"/>
                  <a:pt x="881444" y="566644"/>
                </a:cubicBezTo>
                <a:cubicBezTo>
                  <a:pt x="884310" y="617765"/>
                  <a:pt x="900554" y="635920"/>
                  <a:pt x="950242" y="643564"/>
                </a:cubicBezTo>
                <a:cubicBezTo>
                  <a:pt x="955019" y="644520"/>
                  <a:pt x="961230" y="642609"/>
                  <a:pt x="964574" y="648342"/>
                </a:cubicBezTo>
                <a:cubicBezTo>
                  <a:pt x="918709" y="666975"/>
                  <a:pt x="855167" y="631143"/>
                  <a:pt x="840834" y="578588"/>
                </a:cubicBezTo>
                <a:cubicBezTo>
                  <a:pt x="830323" y="539412"/>
                  <a:pt x="837967" y="501668"/>
                  <a:pt x="848478" y="463925"/>
                </a:cubicBezTo>
                <a:cubicBezTo>
                  <a:pt x="870933" y="383661"/>
                  <a:pt x="909632" y="309607"/>
                  <a:pt x="942597" y="233643"/>
                </a:cubicBezTo>
                <a:cubicBezTo>
                  <a:pt x="952153" y="211666"/>
                  <a:pt x="962186" y="190166"/>
                  <a:pt x="965052" y="166278"/>
                </a:cubicBezTo>
                <a:cubicBezTo>
                  <a:pt x="966486" y="154812"/>
                  <a:pt x="967919" y="141912"/>
                  <a:pt x="955497" y="134268"/>
                </a:cubicBezTo>
                <a:cubicBezTo>
                  <a:pt x="944508" y="128057"/>
                  <a:pt x="934475" y="132357"/>
                  <a:pt x="924920" y="137612"/>
                </a:cubicBezTo>
                <a:cubicBezTo>
                  <a:pt x="895299" y="153856"/>
                  <a:pt x="870933" y="176789"/>
                  <a:pt x="848478" y="201633"/>
                </a:cubicBezTo>
                <a:cubicBezTo>
                  <a:pt x="751970" y="307696"/>
                  <a:pt x="678872" y="429526"/>
                  <a:pt x="611507" y="555178"/>
                </a:cubicBezTo>
                <a:cubicBezTo>
                  <a:pt x="606252" y="564733"/>
                  <a:pt x="601952" y="574766"/>
                  <a:pt x="595263" y="582888"/>
                </a:cubicBezTo>
                <a:cubicBezTo>
                  <a:pt x="584275" y="597221"/>
                  <a:pt x="568986" y="603910"/>
                  <a:pt x="552742" y="593399"/>
                </a:cubicBezTo>
                <a:cubicBezTo>
                  <a:pt x="535543" y="582411"/>
                  <a:pt x="547009" y="568555"/>
                  <a:pt x="553698" y="556611"/>
                </a:cubicBezTo>
                <a:cubicBezTo>
                  <a:pt x="621062" y="435737"/>
                  <a:pt x="667883" y="308174"/>
                  <a:pt x="683649" y="170100"/>
                </a:cubicBezTo>
                <a:cubicBezTo>
                  <a:pt x="686516" y="144779"/>
                  <a:pt x="696071" y="114679"/>
                  <a:pt x="666928" y="100347"/>
                </a:cubicBezTo>
                <a:cubicBezTo>
                  <a:pt x="637784" y="86014"/>
                  <a:pt x="615329" y="107035"/>
                  <a:pt x="597174" y="127579"/>
                </a:cubicBezTo>
                <a:cubicBezTo>
                  <a:pt x="523599" y="211666"/>
                  <a:pt x="463878" y="304830"/>
                  <a:pt x="414668" y="404682"/>
                </a:cubicBezTo>
                <a:cubicBezTo>
                  <a:pt x="387436" y="459625"/>
                  <a:pt x="363070" y="516479"/>
                  <a:pt x="337748" y="572378"/>
                </a:cubicBezTo>
                <a:cubicBezTo>
                  <a:pt x="329626" y="590055"/>
                  <a:pt x="322938" y="608210"/>
                  <a:pt x="304783" y="619198"/>
                </a:cubicBezTo>
                <a:cubicBezTo>
                  <a:pt x="284239" y="621109"/>
                  <a:pt x="262740" y="621587"/>
                  <a:pt x="274206" y="588621"/>
                </a:cubicBezTo>
                <a:cubicBezTo>
                  <a:pt x="352559" y="451025"/>
                  <a:pt x="410846" y="305307"/>
                  <a:pt x="439990" y="149079"/>
                </a:cubicBezTo>
                <a:cubicBezTo>
                  <a:pt x="448112" y="106080"/>
                  <a:pt x="450023" y="57348"/>
                  <a:pt x="407502" y="27726"/>
                </a:cubicBezTo>
                <a:cubicBezTo>
                  <a:pt x="365937" y="-1417"/>
                  <a:pt x="321982" y="15305"/>
                  <a:pt x="281372" y="34893"/>
                </a:cubicBezTo>
                <a:cubicBezTo>
                  <a:pt x="172442" y="87447"/>
                  <a:pt x="88356" y="163889"/>
                  <a:pt x="49657" y="282375"/>
                </a:cubicBezTo>
                <a:cubicBezTo>
                  <a:pt x="40579" y="310563"/>
                  <a:pt x="38668" y="339706"/>
                  <a:pt x="41057" y="368850"/>
                </a:cubicBezTo>
                <a:cubicBezTo>
                  <a:pt x="44879" y="413760"/>
                  <a:pt x="62079" y="450070"/>
                  <a:pt x="106511" y="468225"/>
                </a:cubicBezTo>
                <a:cubicBezTo>
                  <a:pt x="150465" y="485902"/>
                  <a:pt x="189642" y="473958"/>
                  <a:pt x="224041" y="445770"/>
                </a:cubicBezTo>
                <a:cubicBezTo>
                  <a:pt x="257484" y="418537"/>
                  <a:pt x="278506" y="381750"/>
                  <a:pt x="289017" y="340184"/>
                </a:cubicBezTo>
                <a:cubicBezTo>
                  <a:pt x="299050" y="298619"/>
                  <a:pt x="282806" y="277119"/>
                  <a:pt x="239807" y="272819"/>
                </a:cubicBezTo>
                <a:cubicBezTo>
                  <a:pt x="234551" y="272342"/>
                  <a:pt x="228818" y="272819"/>
                  <a:pt x="225474" y="267564"/>
                </a:cubicBezTo>
                <a:cubicBezTo>
                  <a:pt x="266084" y="245109"/>
                  <a:pt x="306694" y="263742"/>
                  <a:pt x="312905" y="308652"/>
                </a:cubicBezTo>
                <a:cubicBezTo>
                  <a:pt x="321027" y="364072"/>
                  <a:pt x="290928" y="402771"/>
                  <a:pt x="255573" y="439081"/>
                </a:cubicBezTo>
                <a:cubicBezTo>
                  <a:pt x="251273" y="443859"/>
                  <a:pt x="245540" y="447203"/>
                  <a:pt x="240285" y="451025"/>
                </a:cubicBezTo>
                <a:cubicBezTo>
                  <a:pt x="174831" y="498324"/>
                  <a:pt x="118455" y="505013"/>
                  <a:pt x="66856" y="471569"/>
                </a:cubicBezTo>
                <a:cubicBezTo>
                  <a:pt x="11914" y="436215"/>
                  <a:pt x="-10064" y="376016"/>
                  <a:pt x="4269" y="300530"/>
                </a:cubicBezTo>
                <a:cubicBezTo>
                  <a:pt x="31024" y="156723"/>
                  <a:pt x="214008" y="1927"/>
                  <a:pt x="359726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7" name="Google Shape;1317;p56"/>
          <p:cNvSpPr txBox="1"/>
          <p:nvPr/>
        </p:nvSpPr>
        <p:spPr>
          <a:xfrm>
            <a:off x="2348973" y="2600532"/>
            <a:ext cx="317973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1318" name="Google Shape;1318;p56"/>
          <p:cNvSpPr txBox="1"/>
          <p:nvPr/>
        </p:nvSpPr>
        <p:spPr>
          <a:xfrm>
            <a:off x="1844418" y="5276362"/>
            <a:ext cx="3684288" cy="1203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Portfolio Presentation</a:t>
            </a:r>
            <a:endParaRPr/>
          </a:p>
        </p:txBody>
      </p:sp>
      <p:sp>
        <p:nvSpPr>
          <p:cNvPr id="1319" name="Google Shape;1319;p56"/>
          <p:cNvSpPr/>
          <p:nvPr>
            <p:ph idx="2" type="pic"/>
          </p:nvPr>
        </p:nvSpPr>
        <p:spPr>
          <a:xfrm>
            <a:off x="6104618" y="1"/>
            <a:ext cx="6087382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0"/>
          <p:cNvGrpSpPr/>
          <p:nvPr/>
        </p:nvGrpSpPr>
        <p:grpSpPr>
          <a:xfrm>
            <a:off x="2028399" y="730356"/>
            <a:ext cx="4946526" cy="969496"/>
            <a:chOff x="6509852" y="714552"/>
            <a:chExt cx="4946526" cy="969496"/>
          </a:xfrm>
        </p:grpSpPr>
        <p:sp>
          <p:nvSpPr>
            <p:cNvPr id="103" name="Google Shape;103;p30"/>
            <p:cNvSpPr txBox="1"/>
            <p:nvPr/>
          </p:nvSpPr>
          <p:spPr>
            <a:xfrm>
              <a:off x="6509852" y="122238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" name="Google Shape;104;p30"/>
            <p:cNvSpPr txBox="1"/>
            <p:nvPr/>
          </p:nvSpPr>
          <p:spPr>
            <a:xfrm>
              <a:off x="6509852" y="714552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</a:t>
              </a:r>
              <a:endPara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5" name="Google Shape;105;p30"/>
          <p:cNvSpPr txBox="1"/>
          <p:nvPr/>
        </p:nvSpPr>
        <p:spPr>
          <a:xfrm>
            <a:off x="496850" y="641168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7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6" name="Google Shape;106;p30"/>
          <p:cNvGrpSpPr/>
          <p:nvPr/>
        </p:nvGrpSpPr>
        <p:grpSpPr>
          <a:xfrm>
            <a:off x="2028399" y="2233823"/>
            <a:ext cx="4946526" cy="962960"/>
            <a:chOff x="6509852" y="2211483"/>
            <a:chExt cx="4946526" cy="962960"/>
          </a:xfrm>
        </p:grpSpPr>
        <p:sp>
          <p:nvSpPr>
            <p:cNvPr id="107" name="Google Shape;107;p30"/>
            <p:cNvSpPr txBox="1"/>
            <p:nvPr/>
          </p:nvSpPr>
          <p:spPr>
            <a:xfrm>
              <a:off x="6509852" y="271277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30"/>
            <p:cNvSpPr txBox="1"/>
            <p:nvPr/>
          </p:nvSpPr>
          <p:spPr>
            <a:xfrm>
              <a:off x="6509852" y="2211483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</a:t>
              </a:r>
              <a:endPara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9" name="Google Shape;109;p30"/>
          <p:cNvSpPr txBox="1"/>
          <p:nvPr/>
        </p:nvSpPr>
        <p:spPr>
          <a:xfrm>
            <a:off x="496850" y="2138099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7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0" name="Google Shape;110;p30"/>
          <p:cNvGrpSpPr/>
          <p:nvPr/>
        </p:nvGrpSpPr>
        <p:grpSpPr>
          <a:xfrm>
            <a:off x="2028399" y="3730754"/>
            <a:ext cx="4946526" cy="956424"/>
            <a:chOff x="6509852" y="3708414"/>
            <a:chExt cx="4946526" cy="956424"/>
          </a:xfrm>
        </p:grpSpPr>
        <p:sp>
          <p:nvSpPr>
            <p:cNvPr id="111" name="Google Shape;111;p30"/>
            <p:cNvSpPr txBox="1"/>
            <p:nvPr/>
          </p:nvSpPr>
          <p:spPr>
            <a:xfrm>
              <a:off x="6509852" y="4203173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30"/>
            <p:cNvSpPr txBox="1"/>
            <p:nvPr/>
          </p:nvSpPr>
          <p:spPr>
            <a:xfrm>
              <a:off x="6509852" y="370841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</a:t>
              </a:r>
              <a:endPara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3" name="Google Shape;113;p30"/>
          <p:cNvSpPr txBox="1"/>
          <p:nvPr/>
        </p:nvSpPr>
        <p:spPr>
          <a:xfrm>
            <a:off x="496850" y="3635030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7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4" name="Google Shape;114;p30"/>
          <p:cNvGrpSpPr/>
          <p:nvPr/>
        </p:nvGrpSpPr>
        <p:grpSpPr>
          <a:xfrm>
            <a:off x="2028399" y="5221148"/>
            <a:ext cx="3808983" cy="949889"/>
            <a:chOff x="6509852" y="5205344"/>
            <a:chExt cx="4946526" cy="949889"/>
          </a:xfrm>
        </p:grpSpPr>
        <p:sp>
          <p:nvSpPr>
            <p:cNvPr id="115" name="Google Shape;115;p30"/>
            <p:cNvSpPr txBox="1"/>
            <p:nvPr/>
          </p:nvSpPr>
          <p:spPr>
            <a:xfrm>
              <a:off x="6509852" y="5693568"/>
              <a:ext cx="49465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16" name="Google Shape;116;p30"/>
            <p:cNvSpPr txBox="1"/>
            <p:nvPr/>
          </p:nvSpPr>
          <p:spPr>
            <a:xfrm>
              <a:off x="6509852" y="5205344"/>
              <a:ext cx="4946526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</a:t>
              </a:r>
              <a:endPara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7" name="Google Shape;117;p30"/>
          <p:cNvSpPr txBox="1"/>
          <p:nvPr/>
        </p:nvSpPr>
        <p:spPr>
          <a:xfrm>
            <a:off x="496850" y="5131960"/>
            <a:ext cx="15315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sz="7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0"/>
          <p:cNvSpPr txBox="1"/>
          <p:nvPr/>
        </p:nvSpPr>
        <p:spPr>
          <a:xfrm>
            <a:off x="7791169" y="964334"/>
            <a:ext cx="310363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 Style</a:t>
            </a:r>
            <a:endParaRPr sz="5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57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25" name="Google Shape;1325;p57"/>
          <p:cNvSpPr/>
          <p:nvPr/>
        </p:nvSpPr>
        <p:spPr>
          <a:xfrm>
            <a:off x="-12957" y="3232316"/>
            <a:ext cx="2650826" cy="3669740"/>
          </a:xfrm>
          <a:custGeom>
            <a:rect b="b" l="l" r="r" t="t"/>
            <a:pathLst>
              <a:path extrusionOk="0" h="3669740" w="2650826">
                <a:moveTo>
                  <a:pt x="0" y="3669740"/>
                </a:moveTo>
                <a:lnTo>
                  <a:pt x="9939" y="1273294"/>
                </a:lnTo>
                <a:lnTo>
                  <a:pt x="928776" y="0"/>
                </a:lnTo>
                <a:lnTo>
                  <a:pt x="2650826" y="0"/>
                </a:lnTo>
                <a:lnTo>
                  <a:pt x="246675" y="3366027"/>
                </a:lnTo>
                <a:lnTo>
                  <a:pt x="0" y="3669740"/>
                </a:lnTo>
                <a:close/>
              </a:path>
            </a:pathLst>
          </a:custGeom>
          <a:solidFill>
            <a:srgbClr val="1617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6" name="Google Shape;1326;p57"/>
          <p:cNvSpPr/>
          <p:nvPr/>
        </p:nvSpPr>
        <p:spPr>
          <a:xfrm>
            <a:off x="9534327" y="717198"/>
            <a:ext cx="2660815" cy="3880954"/>
          </a:xfrm>
          <a:custGeom>
            <a:rect b="b" l="l" r="r" t="t"/>
            <a:pathLst>
              <a:path extrusionOk="0" h="3880954" w="2660815">
                <a:moveTo>
                  <a:pt x="0" y="3880954"/>
                </a:moveTo>
                <a:lnTo>
                  <a:pt x="2656838" y="0"/>
                </a:lnTo>
                <a:cubicBezTo>
                  <a:pt x="2658164" y="840827"/>
                  <a:pt x="2659489" y="1681654"/>
                  <a:pt x="2660815" y="2522481"/>
                </a:cubicBezTo>
                <a:lnTo>
                  <a:pt x="1728323" y="3880954"/>
                </a:lnTo>
                <a:lnTo>
                  <a:pt x="0" y="3880954"/>
                </a:lnTo>
                <a:close/>
              </a:path>
            </a:pathLst>
          </a:custGeom>
          <a:solidFill>
            <a:srgbClr val="731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7" name="Google Shape;1327;p57"/>
          <p:cNvSpPr/>
          <p:nvPr/>
        </p:nvSpPr>
        <p:spPr>
          <a:xfrm>
            <a:off x="3065983" y="2511233"/>
            <a:ext cx="3884115" cy="3168541"/>
          </a:xfrm>
          <a:prstGeom prst="parallelogram">
            <a:avLst>
              <a:gd fmla="val 68245" name="adj"/>
            </a:avLst>
          </a:prstGeom>
          <a:solidFill>
            <a:srgbClr val="023F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8" name="Google Shape;1328;p57"/>
          <p:cNvSpPr/>
          <p:nvPr/>
        </p:nvSpPr>
        <p:spPr>
          <a:xfrm>
            <a:off x="5222098" y="2150692"/>
            <a:ext cx="3884115" cy="3168541"/>
          </a:xfrm>
          <a:prstGeom prst="parallelogram">
            <a:avLst>
              <a:gd fmla="val 68245" name="adj"/>
            </a:avLst>
          </a:prstGeom>
          <a:solidFill>
            <a:srgbClr val="0351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9" name="Google Shape;1329;p57"/>
          <p:cNvSpPr/>
          <p:nvPr/>
        </p:nvSpPr>
        <p:spPr>
          <a:xfrm>
            <a:off x="7378213" y="1790151"/>
            <a:ext cx="3884115" cy="3168541"/>
          </a:xfrm>
          <a:prstGeom prst="parallelogram">
            <a:avLst>
              <a:gd fmla="val 68245" name="adj"/>
            </a:avLst>
          </a:prstGeom>
          <a:solidFill>
            <a:srgbClr val="7D51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0" name="Google Shape;1330;p57"/>
          <p:cNvSpPr/>
          <p:nvPr/>
        </p:nvSpPr>
        <p:spPr>
          <a:xfrm>
            <a:off x="909869" y="2871773"/>
            <a:ext cx="3884115" cy="3168541"/>
          </a:xfrm>
          <a:prstGeom prst="parallelogram">
            <a:avLst>
              <a:gd fmla="val 68245" name="adj"/>
            </a:avLst>
          </a:prstGeom>
          <a:solidFill>
            <a:srgbClr val="16172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1" name="Google Shape;1331;p57"/>
          <p:cNvSpPr/>
          <p:nvPr/>
        </p:nvSpPr>
        <p:spPr>
          <a:xfrm>
            <a:off x="909869" y="3232314"/>
            <a:ext cx="1728000" cy="28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2" name="Google Shape;1332;p57"/>
          <p:cNvSpPr/>
          <p:nvPr/>
        </p:nvSpPr>
        <p:spPr>
          <a:xfrm>
            <a:off x="3065983" y="2871773"/>
            <a:ext cx="1728000" cy="28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3" name="Google Shape;1333;p57"/>
          <p:cNvSpPr/>
          <p:nvPr/>
        </p:nvSpPr>
        <p:spPr>
          <a:xfrm>
            <a:off x="5222097" y="2511232"/>
            <a:ext cx="1728000" cy="28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4" name="Google Shape;1334;p57"/>
          <p:cNvSpPr/>
          <p:nvPr/>
        </p:nvSpPr>
        <p:spPr>
          <a:xfrm>
            <a:off x="7378212" y="2150691"/>
            <a:ext cx="1728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5" name="Google Shape;1335;p57"/>
          <p:cNvSpPr/>
          <p:nvPr/>
        </p:nvSpPr>
        <p:spPr>
          <a:xfrm>
            <a:off x="9534327" y="1790150"/>
            <a:ext cx="172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36" name="Google Shape;1336;p57"/>
          <p:cNvGrpSpPr/>
          <p:nvPr/>
        </p:nvGrpSpPr>
        <p:grpSpPr>
          <a:xfrm>
            <a:off x="979419" y="3967922"/>
            <a:ext cx="1608356" cy="1828035"/>
            <a:chOff x="611560" y="3722197"/>
            <a:chExt cx="1224137" cy="1828035"/>
          </a:xfrm>
        </p:grpSpPr>
        <p:sp>
          <p:nvSpPr>
            <p:cNvPr id="1337" name="Google Shape;1337;p57"/>
            <p:cNvSpPr txBox="1"/>
            <p:nvPr/>
          </p:nvSpPr>
          <p:spPr>
            <a:xfrm>
              <a:off x="611561" y="3722197"/>
              <a:ext cx="12241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8" name="Google Shape;1338;p57"/>
            <p:cNvSpPr txBox="1"/>
            <p:nvPr/>
          </p:nvSpPr>
          <p:spPr>
            <a:xfrm>
              <a:off x="611560" y="3980572"/>
              <a:ext cx="12241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39" name="Google Shape;1339;p57"/>
          <p:cNvGrpSpPr/>
          <p:nvPr/>
        </p:nvGrpSpPr>
        <p:grpSpPr>
          <a:xfrm>
            <a:off x="3135533" y="3609355"/>
            <a:ext cx="1608356" cy="1828035"/>
            <a:chOff x="2267744" y="3340127"/>
            <a:chExt cx="1224137" cy="1828035"/>
          </a:xfrm>
        </p:grpSpPr>
        <p:sp>
          <p:nvSpPr>
            <p:cNvPr id="1340" name="Google Shape;1340;p57"/>
            <p:cNvSpPr txBox="1"/>
            <p:nvPr/>
          </p:nvSpPr>
          <p:spPr>
            <a:xfrm>
              <a:off x="2267745" y="3340127"/>
              <a:ext cx="12241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1" name="Google Shape;1341;p57"/>
            <p:cNvSpPr txBox="1"/>
            <p:nvPr/>
          </p:nvSpPr>
          <p:spPr>
            <a:xfrm>
              <a:off x="2267744" y="3598502"/>
              <a:ext cx="12241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42" name="Google Shape;1342;p57"/>
          <p:cNvGrpSpPr/>
          <p:nvPr/>
        </p:nvGrpSpPr>
        <p:grpSpPr>
          <a:xfrm>
            <a:off x="5291647" y="3250786"/>
            <a:ext cx="1608356" cy="1828035"/>
            <a:chOff x="3923928" y="2958058"/>
            <a:chExt cx="1224137" cy="1828035"/>
          </a:xfrm>
        </p:grpSpPr>
        <p:sp>
          <p:nvSpPr>
            <p:cNvPr id="1343" name="Google Shape;1343;p57"/>
            <p:cNvSpPr txBox="1"/>
            <p:nvPr/>
          </p:nvSpPr>
          <p:spPr>
            <a:xfrm>
              <a:off x="3923929" y="2958058"/>
              <a:ext cx="12241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4" name="Google Shape;1344;p57"/>
            <p:cNvSpPr txBox="1"/>
            <p:nvPr/>
          </p:nvSpPr>
          <p:spPr>
            <a:xfrm>
              <a:off x="3923928" y="3216433"/>
              <a:ext cx="12241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45" name="Google Shape;1345;p57"/>
          <p:cNvGrpSpPr/>
          <p:nvPr/>
        </p:nvGrpSpPr>
        <p:grpSpPr>
          <a:xfrm>
            <a:off x="7447762" y="2892218"/>
            <a:ext cx="1608356" cy="1828035"/>
            <a:chOff x="5580112" y="2575989"/>
            <a:chExt cx="1224137" cy="1828035"/>
          </a:xfrm>
        </p:grpSpPr>
        <p:sp>
          <p:nvSpPr>
            <p:cNvPr id="1346" name="Google Shape;1346;p57"/>
            <p:cNvSpPr txBox="1"/>
            <p:nvPr/>
          </p:nvSpPr>
          <p:spPr>
            <a:xfrm>
              <a:off x="5580113" y="2575989"/>
              <a:ext cx="12241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7" name="Google Shape;1347;p57"/>
            <p:cNvSpPr txBox="1"/>
            <p:nvPr/>
          </p:nvSpPr>
          <p:spPr>
            <a:xfrm>
              <a:off x="5580112" y="2834364"/>
              <a:ext cx="12241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48" name="Google Shape;1348;p57"/>
          <p:cNvGrpSpPr/>
          <p:nvPr/>
        </p:nvGrpSpPr>
        <p:grpSpPr>
          <a:xfrm>
            <a:off x="9603877" y="2533649"/>
            <a:ext cx="1608356" cy="1828035"/>
            <a:chOff x="7236295" y="2193919"/>
            <a:chExt cx="1224137" cy="1828035"/>
          </a:xfrm>
        </p:grpSpPr>
        <p:sp>
          <p:nvSpPr>
            <p:cNvPr id="1349" name="Google Shape;1349;p57"/>
            <p:cNvSpPr txBox="1"/>
            <p:nvPr/>
          </p:nvSpPr>
          <p:spPr>
            <a:xfrm>
              <a:off x="7236296" y="2193919"/>
              <a:ext cx="12241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0" name="Google Shape;1350;p57"/>
            <p:cNvSpPr txBox="1"/>
            <p:nvPr/>
          </p:nvSpPr>
          <p:spPr>
            <a:xfrm>
              <a:off x="7236295" y="2452294"/>
              <a:ext cx="122413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51" name="Google Shape;1351;p57"/>
          <p:cNvSpPr/>
          <p:nvPr/>
        </p:nvSpPr>
        <p:spPr>
          <a:xfrm rot="2700000">
            <a:off x="5963961" y="2687886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2" name="Google Shape;1352;p57"/>
          <p:cNvSpPr/>
          <p:nvPr/>
        </p:nvSpPr>
        <p:spPr>
          <a:xfrm flipH="1">
            <a:off x="7982328" y="2372092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3" name="Google Shape;1353;p57"/>
          <p:cNvSpPr/>
          <p:nvPr/>
        </p:nvSpPr>
        <p:spPr>
          <a:xfrm>
            <a:off x="3732485" y="3145727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4" name="Google Shape;1354;p57"/>
          <p:cNvSpPr/>
          <p:nvPr/>
        </p:nvSpPr>
        <p:spPr>
          <a:xfrm>
            <a:off x="1510116" y="3575447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5" name="Google Shape;1355;p57"/>
          <p:cNvSpPr/>
          <p:nvPr/>
        </p:nvSpPr>
        <p:spPr>
          <a:xfrm>
            <a:off x="10206935" y="2034916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58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61" name="Google Shape;1361;p58"/>
          <p:cNvSpPr/>
          <p:nvPr/>
        </p:nvSpPr>
        <p:spPr>
          <a:xfrm>
            <a:off x="906228" y="4156085"/>
            <a:ext cx="3312000" cy="187220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2" name="Google Shape;1362;p58"/>
          <p:cNvSpPr/>
          <p:nvPr/>
        </p:nvSpPr>
        <p:spPr>
          <a:xfrm>
            <a:off x="7963846" y="4156085"/>
            <a:ext cx="3312000" cy="187220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3" name="Google Shape;1363;p58"/>
          <p:cNvSpPr/>
          <p:nvPr/>
        </p:nvSpPr>
        <p:spPr>
          <a:xfrm>
            <a:off x="4435037" y="4156085"/>
            <a:ext cx="33120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4" name="Google Shape;1364;p58"/>
          <p:cNvSpPr txBox="1"/>
          <p:nvPr/>
        </p:nvSpPr>
        <p:spPr>
          <a:xfrm>
            <a:off x="8521978" y="4982082"/>
            <a:ext cx="21957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5" name="Google Shape;1365;p58"/>
          <p:cNvSpPr txBox="1"/>
          <p:nvPr/>
        </p:nvSpPr>
        <p:spPr>
          <a:xfrm>
            <a:off x="1464360" y="4982082"/>
            <a:ext cx="21957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66" name="Google Shape;1366;p58"/>
          <p:cNvGrpSpPr/>
          <p:nvPr/>
        </p:nvGrpSpPr>
        <p:grpSpPr>
          <a:xfrm>
            <a:off x="4776360" y="4443071"/>
            <a:ext cx="2629354" cy="1298243"/>
            <a:chOff x="3366344" y="4442564"/>
            <a:chExt cx="2411760" cy="1298243"/>
          </a:xfrm>
        </p:grpSpPr>
        <p:sp>
          <p:nvSpPr>
            <p:cNvPr id="1367" name="Google Shape;1367;p58"/>
            <p:cNvSpPr txBox="1"/>
            <p:nvPr/>
          </p:nvSpPr>
          <p:spPr>
            <a:xfrm>
              <a:off x="3366344" y="4725144"/>
              <a:ext cx="241176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8" name="Google Shape;1368;p58"/>
            <p:cNvSpPr txBox="1"/>
            <p:nvPr/>
          </p:nvSpPr>
          <p:spPr>
            <a:xfrm>
              <a:off x="3366344" y="4442564"/>
              <a:ext cx="24117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Text Here</a:t>
              </a:r>
              <a:endPara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369" name="Google Shape;136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228" y="1679330"/>
            <a:ext cx="10488603" cy="2328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p58"/>
          <p:cNvSpPr/>
          <p:nvPr/>
        </p:nvSpPr>
        <p:spPr>
          <a:xfrm>
            <a:off x="9413762" y="4430540"/>
            <a:ext cx="412168" cy="30205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1" name="Google Shape;1371;p58"/>
          <p:cNvSpPr/>
          <p:nvPr/>
        </p:nvSpPr>
        <p:spPr>
          <a:xfrm>
            <a:off x="2371494" y="4374414"/>
            <a:ext cx="382784" cy="392454"/>
          </a:xfrm>
          <a:custGeom>
            <a:rect b="b" l="l" r="r" t="t"/>
            <a:pathLst>
              <a:path extrusionOk="0" h="2354614" w="229659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59"/>
          <p:cNvSpPr txBox="1"/>
          <p:nvPr/>
        </p:nvSpPr>
        <p:spPr>
          <a:xfrm>
            <a:off x="722233" y="862223"/>
            <a:ext cx="3096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Portfolio Presentation</a:t>
            </a:r>
            <a:endParaRPr/>
          </a:p>
        </p:txBody>
      </p:sp>
      <p:sp>
        <p:nvSpPr>
          <p:cNvPr id="1377" name="Google Shape;1377;p59"/>
          <p:cNvSpPr txBox="1"/>
          <p:nvPr/>
        </p:nvSpPr>
        <p:spPr>
          <a:xfrm>
            <a:off x="722232" y="1279211"/>
            <a:ext cx="3790131" cy="1204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 Portfolio Presentation</a:t>
            </a:r>
            <a:endParaRPr/>
          </a:p>
        </p:txBody>
      </p:sp>
      <p:sp>
        <p:nvSpPr>
          <p:cNvPr id="1378" name="Google Shape;1378;p59"/>
          <p:cNvSpPr txBox="1"/>
          <p:nvPr/>
        </p:nvSpPr>
        <p:spPr>
          <a:xfrm>
            <a:off x="7854736" y="506225"/>
            <a:ext cx="379013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D9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D9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Quality Professional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D99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 Presentation</a:t>
            </a:r>
            <a:endParaRPr sz="2400">
              <a:solidFill>
                <a:srgbClr val="FFD99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79" name="Google Shape;1379;p59"/>
          <p:cNvGrpSpPr/>
          <p:nvPr/>
        </p:nvGrpSpPr>
        <p:grpSpPr>
          <a:xfrm>
            <a:off x="517950" y="4373936"/>
            <a:ext cx="4510979" cy="1745035"/>
            <a:chOff x="4822352" y="1916832"/>
            <a:chExt cx="3422056" cy="1745035"/>
          </a:xfrm>
        </p:grpSpPr>
        <p:sp>
          <p:nvSpPr>
            <p:cNvPr id="1380" name="Google Shape;1380;p59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Portfolio  Designed</a:t>
              </a:r>
              <a:endParaRPr/>
            </a:p>
          </p:txBody>
        </p:sp>
        <p:sp>
          <p:nvSpPr>
            <p:cNvPr id="1381" name="Google Shape;1381;p59"/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        </a:t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60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87" name="Google Shape;1387;p60"/>
          <p:cNvGrpSpPr/>
          <p:nvPr/>
        </p:nvGrpSpPr>
        <p:grpSpPr>
          <a:xfrm>
            <a:off x="3877931" y="2229711"/>
            <a:ext cx="7384580" cy="3788524"/>
            <a:chOff x="755577" y="2780928"/>
            <a:chExt cx="4561824" cy="2880320"/>
          </a:xfrm>
        </p:grpSpPr>
        <p:sp>
          <p:nvSpPr>
            <p:cNvPr id="1388" name="Google Shape;1388;p60"/>
            <p:cNvSpPr/>
            <p:nvPr/>
          </p:nvSpPr>
          <p:spPr>
            <a:xfrm>
              <a:off x="3779912" y="2780928"/>
              <a:ext cx="1537489" cy="576064"/>
            </a:xfrm>
            <a:custGeom>
              <a:rect b="b" l="l" r="r" t="t"/>
              <a:pathLst>
                <a:path extrusionOk="0" h="576064" w="1728192">
                  <a:moveTo>
                    <a:pt x="144538" y="0"/>
                  </a:moveTo>
                  <a:lnTo>
                    <a:pt x="1440160" y="0"/>
                  </a:lnTo>
                  <a:lnTo>
                    <a:pt x="1728192" y="288032"/>
                  </a:lnTo>
                  <a:lnTo>
                    <a:pt x="1440160" y="576064"/>
                  </a:lnTo>
                  <a:lnTo>
                    <a:pt x="0" y="576064"/>
                  </a:lnTo>
                  <a:lnTo>
                    <a:pt x="0" y="560466"/>
                  </a:lnTo>
                  <a:lnTo>
                    <a:pt x="144962" y="108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995522" y="3356992"/>
              <a:ext cx="1409365" cy="576064"/>
            </a:xfrm>
            <a:prstGeom prst="parallelogram">
              <a:avLst>
                <a:gd fmla="val 25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211133" y="3933056"/>
              <a:ext cx="1409365" cy="576064"/>
            </a:xfrm>
            <a:prstGeom prst="parallelogram">
              <a:avLst>
                <a:gd fmla="val 25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1426744" y="4509120"/>
              <a:ext cx="1409365" cy="576064"/>
            </a:xfrm>
            <a:prstGeom prst="parallelogram">
              <a:avLst>
                <a:gd fmla="val 25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755577" y="5085184"/>
              <a:ext cx="1296143" cy="576064"/>
            </a:xfrm>
            <a:custGeom>
              <a:rect b="b" l="l" r="r" t="t"/>
              <a:pathLst>
                <a:path extrusionOk="0" h="576064" w="1706488">
                  <a:moveTo>
                    <a:pt x="0" y="0"/>
                  </a:moveTo>
                  <a:lnTo>
                    <a:pt x="150361" y="0"/>
                  </a:lnTo>
                  <a:lnTo>
                    <a:pt x="751804" y="0"/>
                  </a:lnTo>
                  <a:lnTo>
                    <a:pt x="1503607" y="0"/>
                  </a:lnTo>
                  <a:lnTo>
                    <a:pt x="1653968" y="0"/>
                  </a:lnTo>
                  <a:lnTo>
                    <a:pt x="1706488" y="0"/>
                  </a:lnTo>
                  <a:lnTo>
                    <a:pt x="1706488" y="576064"/>
                  </a:lnTo>
                  <a:lnTo>
                    <a:pt x="1653968" y="576064"/>
                  </a:lnTo>
                  <a:lnTo>
                    <a:pt x="1503607" y="576064"/>
                  </a:lnTo>
                  <a:lnTo>
                    <a:pt x="751804" y="576064"/>
                  </a:lnTo>
                  <a:lnTo>
                    <a:pt x="150361" y="576064"/>
                  </a:lnTo>
                  <a:lnTo>
                    <a:pt x="2299" y="576064"/>
                  </a:lnTo>
                  <a:lnTo>
                    <a:pt x="175592" y="308248"/>
                  </a:lnTo>
                  <a:lnTo>
                    <a:pt x="12306" y="14334"/>
                  </a:lnTo>
                  <a:lnTo>
                    <a:pt x="1887" y="72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93" name="Google Shape;1393;p60"/>
          <p:cNvGrpSpPr/>
          <p:nvPr/>
        </p:nvGrpSpPr>
        <p:grpSpPr>
          <a:xfrm>
            <a:off x="4675352" y="1806707"/>
            <a:ext cx="2985730" cy="665766"/>
            <a:chOff x="1775729" y="2204864"/>
            <a:chExt cx="1224474" cy="665766"/>
          </a:xfrm>
        </p:grpSpPr>
        <p:sp>
          <p:nvSpPr>
            <p:cNvPr id="1394" name="Google Shape;1394;p60"/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5" name="Google Shape;1395;p60"/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96" name="Google Shape;1396;p60"/>
          <p:cNvGrpSpPr/>
          <p:nvPr/>
        </p:nvGrpSpPr>
        <p:grpSpPr>
          <a:xfrm>
            <a:off x="3700142" y="2588009"/>
            <a:ext cx="2985730" cy="665766"/>
            <a:chOff x="1775729" y="2204864"/>
            <a:chExt cx="1224474" cy="665766"/>
          </a:xfrm>
        </p:grpSpPr>
        <p:sp>
          <p:nvSpPr>
            <p:cNvPr id="1397" name="Google Shape;1397;p60"/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98" name="Google Shape;1398;p60"/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99" name="Google Shape;1399;p60"/>
          <p:cNvGrpSpPr/>
          <p:nvPr/>
        </p:nvGrpSpPr>
        <p:grpSpPr>
          <a:xfrm>
            <a:off x="2724932" y="3369311"/>
            <a:ext cx="2985730" cy="665766"/>
            <a:chOff x="1775729" y="2204864"/>
            <a:chExt cx="1224474" cy="665766"/>
          </a:xfrm>
        </p:grpSpPr>
        <p:sp>
          <p:nvSpPr>
            <p:cNvPr id="1400" name="Google Shape;1400;p60"/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1" name="Google Shape;1401;p60"/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02" name="Google Shape;1402;p60"/>
          <p:cNvGrpSpPr/>
          <p:nvPr/>
        </p:nvGrpSpPr>
        <p:grpSpPr>
          <a:xfrm>
            <a:off x="1749720" y="4150613"/>
            <a:ext cx="2985730" cy="665766"/>
            <a:chOff x="1775729" y="2204864"/>
            <a:chExt cx="1224474" cy="665766"/>
          </a:xfrm>
        </p:grpSpPr>
        <p:sp>
          <p:nvSpPr>
            <p:cNvPr id="1403" name="Google Shape;1403;p60"/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4" name="Google Shape;1404;p60"/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05" name="Google Shape;1405;p60"/>
          <p:cNvGrpSpPr/>
          <p:nvPr/>
        </p:nvGrpSpPr>
        <p:grpSpPr>
          <a:xfrm>
            <a:off x="774510" y="4931913"/>
            <a:ext cx="2985730" cy="665766"/>
            <a:chOff x="1775729" y="2204864"/>
            <a:chExt cx="1224474" cy="665766"/>
          </a:xfrm>
        </p:grpSpPr>
        <p:sp>
          <p:nvSpPr>
            <p:cNvPr id="1406" name="Google Shape;1406;p60"/>
            <p:cNvSpPr txBox="1"/>
            <p:nvPr/>
          </p:nvSpPr>
          <p:spPr>
            <a:xfrm>
              <a:off x="1775729" y="2408965"/>
              <a:ext cx="12192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7" name="Google Shape;1407;p60"/>
            <p:cNvSpPr txBox="1"/>
            <p:nvPr/>
          </p:nvSpPr>
          <p:spPr>
            <a:xfrm>
              <a:off x="1777330" y="2204864"/>
              <a:ext cx="12228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08" name="Google Shape;1408;p60"/>
          <p:cNvSpPr/>
          <p:nvPr/>
        </p:nvSpPr>
        <p:spPr>
          <a:xfrm>
            <a:off x="5853086" y="4726176"/>
            <a:ext cx="485828" cy="313098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9" name="Google Shape;1409;p60"/>
          <p:cNvSpPr/>
          <p:nvPr/>
        </p:nvSpPr>
        <p:spPr>
          <a:xfrm>
            <a:off x="7196622" y="3917251"/>
            <a:ext cx="407177" cy="401707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0" name="Google Shape;1410;p60"/>
          <p:cNvSpPr/>
          <p:nvPr/>
        </p:nvSpPr>
        <p:spPr>
          <a:xfrm rot="-2700000">
            <a:off x="4764170" y="5473000"/>
            <a:ext cx="332582" cy="337808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1" name="Google Shape;1411;p60"/>
          <p:cNvSpPr/>
          <p:nvPr/>
        </p:nvSpPr>
        <p:spPr>
          <a:xfrm>
            <a:off x="8462459" y="3122367"/>
            <a:ext cx="404773" cy="407167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2" name="Google Shape;1412;p60"/>
          <p:cNvSpPr/>
          <p:nvPr/>
        </p:nvSpPr>
        <p:spPr>
          <a:xfrm>
            <a:off x="9785355" y="2443630"/>
            <a:ext cx="354255" cy="357590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61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18" name="Google Shape;1418;p61"/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solidFill>
            <a:schemeClr val="accent1"/>
          </a:solidFill>
          <a:ln cap="flat" cmpd="sng" w="1270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9" name="Google Shape;1419;p61"/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solidFill>
            <a:schemeClr val="accent2"/>
          </a:solidFill>
          <a:ln cap="flat" cmpd="sng" w="1270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0" name="Google Shape;1420;p61"/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solidFill>
            <a:schemeClr val="accent3"/>
          </a:solidFill>
          <a:ln cap="flat" cmpd="sng" w="1270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1" name="Google Shape;1421;p61"/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solidFill>
            <a:schemeClr val="accent4"/>
          </a:solidFill>
          <a:ln cap="flat" cmpd="sng" w="1270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22" name="Google Shape;1422;p61"/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</p:grpSpPr>
        <p:cxnSp>
          <p:nvCxnSpPr>
            <p:cNvPr id="1423" name="Google Shape;1423;p61"/>
            <p:cNvCxnSpPr/>
            <p:nvPr/>
          </p:nvCxnSpPr>
          <p:spPr>
            <a:xfrm>
              <a:off x="403321" y="3639368"/>
              <a:ext cx="8334279" cy="5656"/>
            </a:xfrm>
            <a:prstGeom prst="straightConnector1">
              <a:avLst/>
            </a:prstGeom>
            <a:noFill/>
            <a:ln cap="flat" cmpd="sng" w="114300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4" name="Google Shape;1424;p61"/>
            <p:cNvCxnSpPr/>
            <p:nvPr/>
          </p:nvCxnSpPr>
          <p:spPr>
            <a:xfrm>
              <a:off x="462955" y="3645025"/>
              <a:ext cx="0" cy="313183"/>
            </a:xfrm>
            <a:prstGeom prst="straightConnector1">
              <a:avLst/>
            </a:prstGeom>
            <a:noFill/>
            <a:ln cap="flat" cmpd="sng" w="120650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5" name="Google Shape;1425;p61"/>
            <p:cNvCxnSpPr/>
            <p:nvPr/>
          </p:nvCxnSpPr>
          <p:spPr>
            <a:xfrm>
              <a:off x="8681045" y="3656551"/>
              <a:ext cx="0" cy="313183"/>
            </a:xfrm>
            <a:prstGeom prst="straightConnector1">
              <a:avLst/>
            </a:prstGeom>
            <a:noFill/>
            <a:ln cap="flat" cmpd="sng" w="120650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6" name="Google Shape;1426;p61"/>
            <p:cNvCxnSpPr/>
            <p:nvPr/>
          </p:nvCxnSpPr>
          <p:spPr>
            <a:xfrm>
              <a:off x="5941681" y="3645024"/>
              <a:ext cx="0" cy="313185"/>
            </a:xfrm>
            <a:prstGeom prst="straightConnector1">
              <a:avLst/>
            </a:prstGeom>
            <a:noFill/>
            <a:ln cap="flat" cmpd="sng" w="120650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7" name="Google Shape;1427;p61"/>
            <p:cNvCxnSpPr/>
            <p:nvPr/>
          </p:nvCxnSpPr>
          <p:spPr>
            <a:xfrm>
              <a:off x="3202318" y="3645024"/>
              <a:ext cx="0" cy="313185"/>
            </a:xfrm>
            <a:prstGeom prst="straightConnector1">
              <a:avLst/>
            </a:prstGeom>
            <a:noFill/>
            <a:ln cap="flat" cmpd="sng" w="120650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428" name="Google Shape;1428;p61"/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fmla="val 42557" name="adj1"/>
                <a:gd fmla="val 58744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29" name="Google Shape;1429;p61"/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30" name="Google Shape;1430;p61"/>
          <p:cNvGrpSpPr/>
          <p:nvPr/>
        </p:nvGrpSpPr>
        <p:grpSpPr>
          <a:xfrm>
            <a:off x="7335248" y="1838774"/>
            <a:ext cx="3951876" cy="1080000"/>
            <a:chOff x="4860033" y="1847560"/>
            <a:chExt cx="4938533" cy="1499882"/>
          </a:xfrm>
        </p:grpSpPr>
        <p:sp>
          <p:nvSpPr>
            <p:cNvPr id="1431" name="Google Shape;1431;p61"/>
            <p:cNvSpPr/>
            <p:nvPr/>
          </p:nvSpPr>
          <p:spPr>
            <a:xfrm>
              <a:off x="5220070" y="1847560"/>
              <a:ext cx="4578495" cy="1499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2" name="Google Shape;1432;p61"/>
            <p:cNvSpPr/>
            <p:nvPr/>
          </p:nvSpPr>
          <p:spPr>
            <a:xfrm rot="-5400000">
              <a:off x="4860032" y="2417481"/>
              <a:ext cx="360040" cy="360039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3" name="Google Shape;1433;p61"/>
            <p:cNvSpPr/>
            <p:nvPr/>
          </p:nvSpPr>
          <p:spPr>
            <a:xfrm>
              <a:off x="9654550" y="1847560"/>
              <a:ext cx="144015" cy="14998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34" name="Google Shape;1434;p61"/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98</a:t>
            </a:r>
            <a:r>
              <a:rPr b="1" lang="en-US" sz="3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3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5" name="Google Shape;1435;p61"/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fmla="val 64200" name="adj1"/>
              <a:gd fmla="val 32847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6" name="Google Shape;1436;p61"/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Here !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37" name="Google Shape;1437;p61"/>
          <p:cNvGrpSpPr/>
          <p:nvPr/>
        </p:nvGrpSpPr>
        <p:grpSpPr>
          <a:xfrm>
            <a:off x="7896876" y="1915857"/>
            <a:ext cx="3152125" cy="925834"/>
            <a:chOff x="7734950" y="1918569"/>
            <a:chExt cx="2539005" cy="925834"/>
          </a:xfrm>
        </p:grpSpPr>
        <p:sp>
          <p:nvSpPr>
            <p:cNvPr id="1438" name="Google Shape;1438;p61"/>
            <p:cNvSpPr txBox="1"/>
            <p:nvPr/>
          </p:nvSpPr>
          <p:spPr>
            <a:xfrm>
              <a:off x="7734950" y="1918569"/>
              <a:ext cx="253900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 Here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39" name="Google Shape;1439;p61"/>
            <p:cNvSpPr txBox="1"/>
            <p:nvPr/>
          </p:nvSpPr>
          <p:spPr>
            <a:xfrm>
              <a:off x="7734950" y="2198072"/>
              <a:ext cx="253900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grpSp>
        <p:nvGrpSpPr>
          <p:cNvPr id="1440" name="Google Shape;1440;p61"/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1441" name="Google Shape;1441;p61"/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2" name="Google Shape;1442;p61"/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443" name="Google Shape;1443;p61"/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1444" name="Google Shape;1444;p61"/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5" name="Google Shape;1445;p61"/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446" name="Google Shape;1446;p61"/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1447" name="Google Shape;1447;p61"/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8" name="Google Shape;1448;p61"/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449" name="Google Shape;1449;p61"/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1450" name="Google Shape;1450;p61"/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51" name="Google Shape;1451;p61"/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1452" name="Google Shape;1452;p61"/>
          <p:cNvSpPr/>
          <p:nvPr/>
        </p:nvSpPr>
        <p:spPr>
          <a:xfrm>
            <a:off x="1797999" y="4328414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3" name="Google Shape;1453;p61"/>
          <p:cNvSpPr/>
          <p:nvPr/>
        </p:nvSpPr>
        <p:spPr>
          <a:xfrm rot="2700000">
            <a:off x="7337934" y="4255174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4" name="Google Shape;1454;p61"/>
          <p:cNvSpPr/>
          <p:nvPr/>
        </p:nvSpPr>
        <p:spPr>
          <a:xfrm>
            <a:off x="4561587" y="4328591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5" name="Google Shape;1455;p61"/>
          <p:cNvSpPr/>
          <p:nvPr/>
        </p:nvSpPr>
        <p:spPr>
          <a:xfrm>
            <a:off x="10054620" y="4320516"/>
            <a:ext cx="318434" cy="318434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6" name="Google Shape;1456;p61"/>
          <p:cNvSpPr/>
          <p:nvPr/>
        </p:nvSpPr>
        <p:spPr>
          <a:xfrm flipH="1">
            <a:off x="5712712" y="1913716"/>
            <a:ext cx="766576" cy="933930"/>
          </a:xfrm>
          <a:custGeom>
            <a:rect b="b" l="l" r="r" t="t"/>
            <a:pathLst>
              <a:path extrusionOk="0" h="3427954" w="2813686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62"/>
          <p:cNvSpPr txBox="1"/>
          <p:nvPr/>
        </p:nvSpPr>
        <p:spPr>
          <a:xfrm>
            <a:off x="6304840" y="400425"/>
            <a:ext cx="35668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AWESOME</a:t>
            </a:r>
            <a:endParaRPr/>
          </a:p>
        </p:txBody>
      </p:sp>
      <p:sp>
        <p:nvSpPr>
          <p:cNvPr id="1462" name="Google Shape;1462;p62"/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</a:t>
            </a:r>
            <a:endParaRPr b="1"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3" name="Google Shape;1463;p62"/>
          <p:cNvSpPr/>
          <p:nvPr/>
        </p:nvSpPr>
        <p:spPr>
          <a:xfrm>
            <a:off x="8632205" y="3715407"/>
            <a:ext cx="425726" cy="393733"/>
          </a:xfrm>
          <a:custGeom>
            <a:rect b="b" l="l" r="r" t="t"/>
            <a:pathLst>
              <a:path extrusionOk="0" h="107156" w="115863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4" name="Google Shape;1464;p62"/>
          <p:cNvSpPr txBox="1"/>
          <p:nvPr/>
        </p:nvSpPr>
        <p:spPr>
          <a:xfrm>
            <a:off x="8632205" y="4252814"/>
            <a:ext cx="292747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 PPT Presentation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5" name="Google Shape;1465;p62"/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6" name="Google Shape;1466;p62"/>
          <p:cNvSpPr/>
          <p:nvPr/>
        </p:nvSpPr>
        <p:spPr>
          <a:xfrm rot="10800000">
            <a:off x="10839088" y="5272041"/>
            <a:ext cx="425726" cy="393733"/>
          </a:xfrm>
          <a:custGeom>
            <a:rect b="b" l="l" r="r" t="t"/>
            <a:pathLst>
              <a:path extrusionOk="0" h="107156" w="115863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67" name="Google Shape;1467;p62"/>
          <p:cNvGrpSpPr/>
          <p:nvPr/>
        </p:nvGrpSpPr>
        <p:grpSpPr>
          <a:xfrm>
            <a:off x="4628182" y="5879483"/>
            <a:ext cx="4596389" cy="766592"/>
            <a:chOff x="6801415" y="3892168"/>
            <a:chExt cx="5927037" cy="988519"/>
          </a:xfrm>
        </p:grpSpPr>
        <p:sp>
          <p:nvSpPr>
            <p:cNvPr id="1468" name="Google Shape;1468;p62"/>
            <p:cNvSpPr/>
            <p:nvPr/>
          </p:nvSpPr>
          <p:spPr>
            <a:xfrm>
              <a:off x="6801415" y="3892168"/>
              <a:ext cx="752292" cy="832605"/>
            </a:xfrm>
            <a:custGeom>
              <a:rect b="b" l="l" r="r" t="t"/>
              <a:pathLst>
                <a:path extrusionOk="0" h="832605" w="752292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69" name="Google Shape;1469;p62"/>
            <p:cNvSpPr/>
            <p:nvPr/>
          </p:nvSpPr>
          <p:spPr>
            <a:xfrm>
              <a:off x="7549340" y="4111279"/>
              <a:ext cx="1364676" cy="769408"/>
            </a:xfrm>
            <a:custGeom>
              <a:rect b="b" l="l" r="r" t="t"/>
              <a:pathLst>
                <a:path extrusionOk="0" h="769408" w="1364676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0" name="Google Shape;1470;p62"/>
            <p:cNvSpPr/>
            <p:nvPr/>
          </p:nvSpPr>
          <p:spPr>
            <a:xfrm>
              <a:off x="9128575" y="3938922"/>
              <a:ext cx="462271" cy="764555"/>
            </a:xfrm>
            <a:custGeom>
              <a:rect b="b" l="l" r="r" t="t"/>
              <a:pathLst>
                <a:path extrusionOk="0" h="764555" w="462271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1" name="Google Shape;1471;p62"/>
            <p:cNvSpPr/>
            <p:nvPr/>
          </p:nvSpPr>
          <p:spPr>
            <a:xfrm>
              <a:off x="10497392" y="3913195"/>
              <a:ext cx="157869" cy="178358"/>
            </a:xfrm>
            <a:custGeom>
              <a:rect b="b" l="l" r="r" t="t"/>
              <a:pathLst>
                <a:path extrusionOk="0" h="178358" w="157869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72" name="Google Shape;1472;p62"/>
            <p:cNvSpPr/>
            <p:nvPr/>
          </p:nvSpPr>
          <p:spPr>
            <a:xfrm>
              <a:off x="9598753" y="3892301"/>
              <a:ext cx="3129699" cy="817975"/>
            </a:xfrm>
            <a:custGeom>
              <a:rect b="b" l="l" r="r" t="t"/>
              <a:pathLst>
                <a:path extrusionOk="0" h="817975" w="3129699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73" name="Google Shape;1473;p62"/>
          <p:cNvSpPr/>
          <p:nvPr>
            <p:ph idx="2" type="pic"/>
          </p:nvPr>
        </p:nvSpPr>
        <p:spPr>
          <a:xfrm>
            <a:off x="0" y="0"/>
            <a:ext cx="695191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63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79" name="Google Shape;1479;p63"/>
          <p:cNvGrpSpPr/>
          <p:nvPr/>
        </p:nvGrpSpPr>
        <p:grpSpPr>
          <a:xfrm>
            <a:off x="955891" y="1667788"/>
            <a:ext cx="4820719" cy="4429438"/>
            <a:chOff x="0" y="0"/>
            <a:chExt cx="4820719" cy="4429438"/>
          </a:xfrm>
        </p:grpSpPr>
        <p:sp>
          <p:nvSpPr>
            <p:cNvPr id="1480" name="Google Shape;1480;p63"/>
            <p:cNvSpPr/>
            <p:nvPr/>
          </p:nvSpPr>
          <p:spPr>
            <a:xfrm>
              <a:off x="1797558" y="0"/>
              <a:ext cx="1225601" cy="1142669"/>
            </a:xfrm>
            <a:prstGeom prst="trapezoid">
              <a:avLst>
                <a:gd fmla="val 54417" name="adj"/>
              </a:avLst>
            </a:prstGeom>
            <a:solidFill>
              <a:schemeClr val="accent1"/>
            </a:solidFill>
            <a:ln cap="flat" cmpd="sng" w="152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63"/>
            <p:cNvSpPr txBox="1"/>
            <p:nvPr/>
          </p:nvSpPr>
          <p:spPr>
            <a:xfrm>
              <a:off x="1797558" y="0"/>
              <a:ext cx="1225601" cy="1142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entury Gothic"/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3"/>
            <p:cNvSpPr/>
            <p:nvPr/>
          </p:nvSpPr>
          <p:spPr>
            <a:xfrm>
              <a:off x="1341416" y="1142669"/>
              <a:ext cx="2137886" cy="821692"/>
            </a:xfrm>
            <a:prstGeom prst="trapezoid">
              <a:avLst>
                <a:gd fmla="val 54417" name="adj"/>
              </a:avLst>
            </a:prstGeom>
            <a:solidFill>
              <a:schemeClr val="accent2"/>
            </a:solidFill>
            <a:ln cap="flat" cmpd="sng" w="152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63"/>
            <p:cNvSpPr txBox="1"/>
            <p:nvPr/>
          </p:nvSpPr>
          <p:spPr>
            <a:xfrm>
              <a:off x="1715546" y="1142669"/>
              <a:ext cx="1389626" cy="82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3"/>
            <p:cNvSpPr/>
            <p:nvPr/>
          </p:nvSpPr>
          <p:spPr>
            <a:xfrm>
              <a:off x="894277" y="1964362"/>
              <a:ext cx="3032164" cy="821692"/>
            </a:xfrm>
            <a:prstGeom prst="trapezoid">
              <a:avLst>
                <a:gd fmla="val 54417" name="adj"/>
              </a:avLst>
            </a:prstGeom>
            <a:solidFill>
              <a:schemeClr val="accent3"/>
            </a:solidFill>
            <a:ln cap="flat" cmpd="sng" w="152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63"/>
            <p:cNvSpPr txBox="1"/>
            <p:nvPr/>
          </p:nvSpPr>
          <p:spPr>
            <a:xfrm>
              <a:off x="1424906" y="1964362"/>
              <a:ext cx="1970906" cy="82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3"/>
            <p:cNvSpPr/>
            <p:nvPr/>
          </p:nvSpPr>
          <p:spPr>
            <a:xfrm>
              <a:off x="447138" y="2786054"/>
              <a:ext cx="3926441" cy="821692"/>
            </a:xfrm>
            <a:prstGeom prst="trapezoid">
              <a:avLst>
                <a:gd fmla="val 54417" name="adj"/>
              </a:avLst>
            </a:prstGeom>
            <a:solidFill>
              <a:schemeClr val="accent4"/>
            </a:solidFill>
            <a:ln cap="flat" cmpd="sng" w="152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63"/>
            <p:cNvSpPr txBox="1"/>
            <p:nvPr/>
          </p:nvSpPr>
          <p:spPr>
            <a:xfrm>
              <a:off x="1134266" y="2786054"/>
              <a:ext cx="2552186" cy="82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3"/>
            <p:cNvSpPr/>
            <p:nvPr/>
          </p:nvSpPr>
          <p:spPr>
            <a:xfrm>
              <a:off x="0" y="3607746"/>
              <a:ext cx="4820719" cy="821692"/>
            </a:xfrm>
            <a:prstGeom prst="trapezoid">
              <a:avLst>
                <a:gd fmla="val 54417" name="adj"/>
              </a:avLst>
            </a:prstGeom>
            <a:solidFill>
              <a:schemeClr val="accent5"/>
            </a:solidFill>
            <a:ln cap="flat" cmpd="sng" w="152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63"/>
            <p:cNvSpPr txBox="1"/>
            <p:nvPr/>
          </p:nvSpPr>
          <p:spPr>
            <a:xfrm>
              <a:off x="843625" y="3607746"/>
              <a:ext cx="3133467" cy="821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90" name="Google Shape;1490;p63"/>
          <p:cNvCxnSpPr/>
          <p:nvPr/>
        </p:nvCxnSpPr>
        <p:spPr>
          <a:xfrm>
            <a:off x="4408458" y="2273122"/>
            <a:ext cx="201622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1491" name="Google Shape;1491;p63"/>
          <p:cNvCxnSpPr/>
          <p:nvPr/>
        </p:nvCxnSpPr>
        <p:spPr>
          <a:xfrm>
            <a:off x="4768498" y="3114683"/>
            <a:ext cx="1656184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1492" name="Google Shape;1492;p63"/>
          <p:cNvCxnSpPr/>
          <p:nvPr/>
        </p:nvCxnSpPr>
        <p:spPr>
          <a:xfrm>
            <a:off x="5128538" y="3956244"/>
            <a:ext cx="1296144" cy="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1493" name="Google Shape;1493;p63"/>
          <p:cNvCxnSpPr/>
          <p:nvPr/>
        </p:nvCxnSpPr>
        <p:spPr>
          <a:xfrm>
            <a:off x="5416570" y="4797805"/>
            <a:ext cx="1008112" cy="0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cxnSp>
        <p:nvCxnSpPr>
          <p:cNvPr id="1494" name="Google Shape;1494;p63"/>
          <p:cNvCxnSpPr/>
          <p:nvPr/>
        </p:nvCxnSpPr>
        <p:spPr>
          <a:xfrm>
            <a:off x="5776610" y="5639368"/>
            <a:ext cx="648072" cy="0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solid"/>
            <a:miter lim="800000"/>
            <a:headEnd len="med" w="med" type="oval"/>
            <a:tailEnd len="med" w="med" type="triangle"/>
          </a:ln>
        </p:spPr>
      </p:cxnSp>
      <p:grpSp>
        <p:nvGrpSpPr>
          <p:cNvPr id="1495" name="Google Shape;1495;p63"/>
          <p:cNvGrpSpPr/>
          <p:nvPr/>
        </p:nvGrpSpPr>
        <p:grpSpPr>
          <a:xfrm>
            <a:off x="6739422" y="2754963"/>
            <a:ext cx="4671617" cy="719450"/>
            <a:chOff x="395534" y="3737445"/>
            <a:chExt cx="3972999" cy="719450"/>
          </a:xfrm>
        </p:grpSpPr>
        <p:sp>
          <p:nvSpPr>
            <p:cNvPr id="1496" name="Google Shape;1496;p6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7" name="Google Shape;1497;p6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498" name="Google Shape;1498;p63"/>
          <p:cNvGrpSpPr/>
          <p:nvPr/>
        </p:nvGrpSpPr>
        <p:grpSpPr>
          <a:xfrm>
            <a:off x="6739422" y="3596525"/>
            <a:ext cx="4671617" cy="719450"/>
            <a:chOff x="395534" y="3737445"/>
            <a:chExt cx="3972999" cy="719450"/>
          </a:xfrm>
        </p:grpSpPr>
        <p:sp>
          <p:nvSpPr>
            <p:cNvPr id="1499" name="Google Shape;1499;p6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0" name="Google Shape;1500;p6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501" name="Google Shape;1501;p63"/>
          <p:cNvGrpSpPr/>
          <p:nvPr/>
        </p:nvGrpSpPr>
        <p:grpSpPr>
          <a:xfrm>
            <a:off x="6739422" y="4438087"/>
            <a:ext cx="4671617" cy="719450"/>
            <a:chOff x="395534" y="3737445"/>
            <a:chExt cx="3972999" cy="719450"/>
          </a:xfrm>
        </p:grpSpPr>
        <p:sp>
          <p:nvSpPr>
            <p:cNvPr id="1502" name="Google Shape;1502;p6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3" name="Google Shape;1503;p6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504" name="Google Shape;1504;p63"/>
          <p:cNvGrpSpPr/>
          <p:nvPr/>
        </p:nvGrpSpPr>
        <p:grpSpPr>
          <a:xfrm>
            <a:off x="6739422" y="5279647"/>
            <a:ext cx="4671617" cy="719450"/>
            <a:chOff x="395534" y="3737445"/>
            <a:chExt cx="3972999" cy="719450"/>
          </a:xfrm>
        </p:grpSpPr>
        <p:sp>
          <p:nvSpPr>
            <p:cNvPr id="1505" name="Google Shape;1505;p6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6" name="Google Shape;1506;p6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</a:t>
              </a:r>
              <a:endParaRPr/>
            </a:p>
          </p:txBody>
        </p:sp>
      </p:grpSp>
      <p:grpSp>
        <p:nvGrpSpPr>
          <p:cNvPr id="1507" name="Google Shape;1507;p63"/>
          <p:cNvGrpSpPr/>
          <p:nvPr/>
        </p:nvGrpSpPr>
        <p:grpSpPr>
          <a:xfrm>
            <a:off x="6739422" y="1913401"/>
            <a:ext cx="4671617" cy="719450"/>
            <a:chOff x="395534" y="3737445"/>
            <a:chExt cx="3972999" cy="719450"/>
          </a:xfrm>
        </p:grpSpPr>
        <p:sp>
          <p:nvSpPr>
            <p:cNvPr id="1508" name="Google Shape;1508;p63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9" name="Google Shape;1509;p63"/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510" name="Google Shape;1510;p63"/>
          <p:cNvGrpSpPr/>
          <p:nvPr/>
        </p:nvGrpSpPr>
        <p:grpSpPr>
          <a:xfrm>
            <a:off x="3166398" y="3864818"/>
            <a:ext cx="387328" cy="394896"/>
            <a:chOff x="219471" y="88843"/>
            <a:chExt cx="644177" cy="656762"/>
          </a:xfrm>
        </p:grpSpPr>
        <p:sp>
          <p:nvSpPr>
            <p:cNvPr id="1511" name="Google Shape;1511;p63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2" name="Google Shape;1512;p63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3" name="Google Shape;1513;p63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4" name="Google Shape;1514;p63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5" name="Google Shape;1515;p63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6" name="Google Shape;1516;p63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17" name="Google Shape;1517;p63"/>
          <p:cNvSpPr/>
          <p:nvPr/>
        </p:nvSpPr>
        <p:spPr>
          <a:xfrm>
            <a:off x="3136959" y="2238202"/>
            <a:ext cx="446207" cy="44480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8" name="Google Shape;1518;p63"/>
          <p:cNvSpPr/>
          <p:nvPr/>
        </p:nvSpPr>
        <p:spPr>
          <a:xfrm>
            <a:off x="3171882" y="5491426"/>
            <a:ext cx="376360" cy="390140"/>
          </a:xfrm>
          <a:custGeom>
            <a:rect b="b" l="l" r="r" t="t"/>
            <a:pathLst>
              <a:path extrusionOk="0" h="648776" w="625861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9" name="Google Shape;1519;p63"/>
          <p:cNvSpPr/>
          <p:nvPr/>
        </p:nvSpPr>
        <p:spPr>
          <a:xfrm>
            <a:off x="3196622" y="3076464"/>
            <a:ext cx="326880" cy="394896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0" name="Google Shape;1520;p63"/>
          <p:cNvSpPr/>
          <p:nvPr/>
        </p:nvSpPr>
        <p:spPr>
          <a:xfrm>
            <a:off x="3156501" y="4653172"/>
            <a:ext cx="407123" cy="444796"/>
          </a:xfrm>
          <a:custGeom>
            <a:rect b="b" l="l" r="r" t="t"/>
            <a:pathLst>
              <a:path extrusionOk="0" h="1750646" w="1602373">
                <a:moveTo>
                  <a:pt x="1602373" y="1431575"/>
                </a:moveTo>
                <a:cubicBezTo>
                  <a:pt x="1532620" y="1399632"/>
                  <a:pt x="1462214" y="1375511"/>
                  <a:pt x="1395069" y="1344220"/>
                </a:cubicBezTo>
                <a:cubicBezTo>
                  <a:pt x="1327271" y="1312277"/>
                  <a:pt x="1272511" y="1262733"/>
                  <a:pt x="1222967" y="1197542"/>
                </a:cubicBezTo>
                <a:cubicBezTo>
                  <a:pt x="1325967" y="1228182"/>
                  <a:pt x="1422449" y="1250998"/>
                  <a:pt x="1524797" y="1243827"/>
                </a:cubicBezTo>
                <a:cubicBezTo>
                  <a:pt x="1348784" y="1159732"/>
                  <a:pt x="1224270" y="1024137"/>
                  <a:pt x="1118011" y="857902"/>
                </a:cubicBezTo>
                <a:cubicBezTo>
                  <a:pt x="1220359" y="892453"/>
                  <a:pt x="1316189" y="925048"/>
                  <a:pt x="1419189" y="891801"/>
                </a:cubicBezTo>
                <a:cubicBezTo>
                  <a:pt x="1256214" y="790104"/>
                  <a:pt x="1118011" y="665591"/>
                  <a:pt x="998713" y="508483"/>
                </a:cubicBezTo>
                <a:cubicBezTo>
                  <a:pt x="1078245" y="509787"/>
                  <a:pt x="1149954" y="536515"/>
                  <a:pt x="1223619" y="502616"/>
                </a:cubicBezTo>
                <a:cubicBezTo>
                  <a:pt x="1017618" y="395052"/>
                  <a:pt x="902231" y="214475"/>
                  <a:pt x="814876" y="0"/>
                </a:cubicBezTo>
                <a:cubicBezTo>
                  <a:pt x="808357" y="16949"/>
                  <a:pt x="805098" y="22817"/>
                  <a:pt x="803794" y="28684"/>
                </a:cubicBezTo>
                <a:cubicBezTo>
                  <a:pt x="789453" y="113431"/>
                  <a:pt x="760769" y="192311"/>
                  <a:pt x="713180" y="263368"/>
                </a:cubicBezTo>
                <a:cubicBezTo>
                  <a:pt x="644730" y="365065"/>
                  <a:pt x="558679" y="442641"/>
                  <a:pt x="426995" y="448508"/>
                </a:cubicBezTo>
                <a:cubicBezTo>
                  <a:pt x="421128" y="448508"/>
                  <a:pt x="415913" y="453071"/>
                  <a:pt x="410698" y="455027"/>
                </a:cubicBezTo>
                <a:cubicBezTo>
                  <a:pt x="410046" y="458287"/>
                  <a:pt x="408742" y="462198"/>
                  <a:pt x="408090" y="465457"/>
                </a:cubicBezTo>
                <a:cubicBezTo>
                  <a:pt x="449812" y="480451"/>
                  <a:pt x="490882" y="501312"/>
                  <a:pt x="533907" y="509135"/>
                </a:cubicBezTo>
                <a:cubicBezTo>
                  <a:pt x="577585" y="516958"/>
                  <a:pt x="623218" y="511090"/>
                  <a:pt x="669503" y="511090"/>
                </a:cubicBezTo>
                <a:cubicBezTo>
                  <a:pt x="546945" y="668851"/>
                  <a:pt x="398312" y="781629"/>
                  <a:pt x="194919" y="813573"/>
                </a:cubicBezTo>
                <a:cubicBezTo>
                  <a:pt x="275102" y="870940"/>
                  <a:pt x="361153" y="902883"/>
                  <a:pt x="460242" y="900275"/>
                </a:cubicBezTo>
                <a:cubicBezTo>
                  <a:pt x="373540" y="1033915"/>
                  <a:pt x="250330" y="1108884"/>
                  <a:pt x="103652" y="1155169"/>
                </a:cubicBezTo>
                <a:cubicBezTo>
                  <a:pt x="210564" y="1216448"/>
                  <a:pt x="322691" y="1199498"/>
                  <a:pt x="437426" y="1189720"/>
                </a:cubicBezTo>
                <a:cubicBezTo>
                  <a:pt x="410698" y="1230789"/>
                  <a:pt x="384622" y="1271207"/>
                  <a:pt x="352027" y="1304454"/>
                </a:cubicBezTo>
                <a:cubicBezTo>
                  <a:pt x="264672" y="1393113"/>
                  <a:pt x="153849" y="1438094"/>
                  <a:pt x="35855" y="1470037"/>
                </a:cubicBezTo>
                <a:cubicBezTo>
                  <a:pt x="23468" y="1473297"/>
                  <a:pt x="11734" y="1478512"/>
                  <a:pt x="0" y="1483075"/>
                </a:cubicBezTo>
                <a:cubicBezTo>
                  <a:pt x="652" y="1486335"/>
                  <a:pt x="1304" y="1489594"/>
                  <a:pt x="1956" y="1492854"/>
                </a:cubicBezTo>
                <a:cubicBezTo>
                  <a:pt x="119298" y="1520885"/>
                  <a:pt x="235988" y="1503936"/>
                  <a:pt x="357894" y="1482423"/>
                </a:cubicBezTo>
                <a:cubicBezTo>
                  <a:pt x="285533" y="1537183"/>
                  <a:pt x="224906" y="1594550"/>
                  <a:pt x="187096" y="1673430"/>
                </a:cubicBezTo>
                <a:cubicBezTo>
                  <a:pt x="296615" y="1616715"/>
                  <a:pt x="409394" y="1571082"/>
                  <a:pt x="532603" y="1540442"/>
                </a:cubicBezTo>
                <a:cubicBezTo>
                  <a:pt x="492837" y="1588683"/>
                  <a:pt x="457635" y="1634316"/>
                  <a:pt x="441989" y="1702766"/>
                </a:cubicBezTo>
                <a:cubicBezTo>
                  <a:pt x="458287" y="1691683"/>
                  <a:pt x="466761" y="1686468"/>
                  <a:pt x="474584" y="1680601"/>
                </a:cubicBezTo>
                <a:cubicBezTo>
                  <a:pt x="527388" y="1643443"/>
                  <a:pt x="583452" y="1614107"/>
                  <a:pt x="647990" y="1601721"/>
                </a:cubicBezTo>
                <a:cubicBezTo>
                  <a:pt x="675370" y="1596506"/>
                  <a:pt x="691667" y="1597810"/>
                  <a:pt x="693623" y="1631057"/>
                </a:cubicBezTo>
                <a:cubicBezTo>
                  <a:pt x="694927" y="1657785"/>
                  <a:pt x="702098" y="1684513"/>
                  <a:pt x="704053" y="1711892"/>
                </a:cubicBezTo>
                <a:cubicBezTo>
                  <a:pt x="705357" y="1732101"/>
                  <a:pt x="709269" y="1743836"/>
                  <a:pt x="734041" y="1743836"/>
                </a:cubicBezTo>
                <a:cubicBezTo>
                  <a:pt x="779674" y="1743836"/>
                  <a:pt x="825307" y="1747747"/>
                  <a:pt x="870288" y="1749703"/>
                </a:cubicBezTo>
                <a:cubicBezTo>
                  <a:pt x="964162" y="1752962"/>
                  <a:pt x="965466" y="1752962"/>
                  <a:pt x="967422" y="1659088"/>
                </a:cubicBezTo>
                <a:cubicBezTo>
                  <a:pt x="968073" y="1631709"/>
                  <a:pt x="977852" y="1620626"/>
                  <a:pt x="1003928" y="1625190"/>
                </a:cubicBezTo>
                <a:cubicBezTo>
                  <a:pt x="1097802" y="1641487"/>
                  <a:pt x="1191675" y="1657133"/>
                  <a:pt x="1285549" y="1673430"/>
                </a:cubicBezTo>
                <a:cubicBezTo>
                  <a:pt x="1300543" y="1676038"/>
                  <a:pt x="1315537" y="1679297"/>
                  <a:pt x="1330531" y="1682557"/>
                </a:cubicBezTo>
                <a:cubicBezTo>
                  <a:pt x="1333138" y="1679297"/>
                  <a:pt x="1335094" y="1675386"/>
                  <a:pt x="1337701" y="1672126"/>
                </a:cubicBezTo>
                <a:cubicBezTo>
                  <a:pt x="1297936" y="1631057"/>
                  <a:pt x="1258821" y="1589987"/>
                  <a:pt x="1219055" y="1548265"/>
                </a:cubicBezTo>
                <a:cubicBezTo>
                  <a:pt x="1310974" y="1548265"/>
                  <a:pt x="1389202" y="1591943"/>
                  <a:pt x="1470037" y="1627145"/>
                </a:cubicBezTo>
                <a:cubicBezTo>
                  <a:pt x="1471993" y="1624538"/>
                  <a:pt x="1473949" y="1621278"/>
                  <a:pt x="1475904" y="1618671"/>
                </a:cubicBezTo>
                <a:cubicBezTo>
                  <a:pt x="1438094" y="1569778"/>
                  <a:pt x="1400936" y="1521537"/>
                  <a:pt x="1359214" y="1467429"/>
                </a:cubicBezTo>
                <a:cubicBezTo>
                  <a:pt x="1449828" y="1483075"/>
                  <a:pt x="1526753" y="1462866"/>
                  <a:pt x="1602373" y="1431575"/>
                </a:cubicBezTo>
                <a:close/>
                <a:moveTo>
                  <a:pt x="434166" y="1384638"/>
                </a:moveTo>
                <a:cubicBezTo>
                  <a:pt x="425040" y="1383334"/>
                  <a:pt x="413306" y="1372904"/>
                  <a:pt x="410046" y="1363777"/>
                </a:cubicBezTo>
                <a:cubicBezTo>
                  <a:pt x="408090" y="1357910"/>
                  <a:pt x="419173" y="1347480"/>
                  <a:pt x="429603" y="1329878"/>
                </a:cubicBezTo>
                <a:cubicBezTo>
                  <a:pt x="442641" y="1346828"/>
                  <a:pt x="453723" y="1355303"/>
                  <a:pt x="454375" y="1364429"/>
                </a:cubicBezTo>
                <a:cubicBezTo>
                  <a:pt x="455027" y="1370948"/>
                  <a:pt x="440685" y="1385290"/>
                  <a:pt x="434166" y="1384638"/>
                </a:cubicBezTo>
                <a:close/>
                <a:moveTo>
                  <a:pt x="470673" y="1098454"/>
                </a:moveTo>
                <a:cubicBezTo>
                  <a:pt x="459590" y="1082808"/>
                  <a:pt x="447856" y="1073681"/>
                  <a:pt x="449160" y="1067162"/>
                </a:cubicBezTo>
                <a:cubicBezTo>
                  <a:pt x="451116" y="1058036"/>
                  <a:pt x="462850" y="1050865"/>
                  <a:pt x="470673" y="1042390"/>
                </a:cubicBezTo>
                <a:cubicBezTo>
                  <a:pt x="478496" y="1050213"/>
                  <a:pt x="490882" y="1057384"/>
                  <a:pt x="493489" y="1067162"/>
                </a:cubicBezTo>
                <a:cubicBezTo>
                  <a:pt x="494793" y="1073029"/>
                  <a:pt x="482407" y="1082808"/>
                  <a:pt x="470673" y="1098454"/>
                </a:cubicBezTo>
                <a:close/>
                <a:moveTo>
                  <a:pt x="499356" y="782281"/>
                </a:moveTo>
                <a:cubicBezTo>
                  <a:pt x="506527" y="775110"/>
                  <a:pt x="513698" y="762724"/>
                  <a:pt x="521521" y="762072"/>
                </a:cubicBezTo>
                <a:cubicBezTo>
                  <a:pt x="530648" y="761421"/>
                  <a:pt x="540426" y="771851"/>
                  <a:pt x="559331" y="782281"/>
                </a:cubicBezTo>
                <a:cubicBezTo>
                  <a:pt x="541730" y="794016"/>
                  <a:pt x="531951" y="805750"/>
                  <a:pt x="524780" y="803794"/>
                </a:cubicBezTo>
                <a:cubicBezTo>
                  <a:pt x="515002" y="801838"/>
                  <a:pt x="507831" y="790104"/>
                  <a:pt x="499356" y="782281"/>
                </a:cubicBezTo>
                <a:close/>
                <a:moveTo>
                  <a:pt x="552812" y="1252302"/>
                </a:moveTo>
                <a:cubicBezTo>
                  <a:pt x="543034" y="1249695"/>
                  <a:pt x="535211" y="1237308"/>
                  <a:pt x="526736" y="1228834"/>
                </a:cubicBezTo>
                <a:cubicBezTo>
                  <a:pt x="535211" y="1221011"/>
                  <a:pt x="543034" y="1208625"/>
                  <a:pt x="553464" y="1206669"/>
                </a:cubicBezTo>
                <a:cubicBezTo>
                  <a:pt x="559983" y="1205365"/>
                  <a:pt x="569110" y="1219055"/>
                  <a:pt x="582148" y="1230138"/>
                </a:cubicBezTo>
                <a:cubicBezTo>
                  <a:pt x="569110" y="1240568"/>
                  <a:pt x="558679" y="1253606"/>
                  <a:pt x="552812" y="1252302"/>
                </a:cubicBezTo>
                <a:close/>
                <a:moveTo>
                  <a:pt x="614743" y="1441353"/>
                </a:moveTo>
                <a:cubicBezTo>
                  <a:pt x="606268" y="1440702"/>
                  <a:pt x="598445" y="1429619"/>
                  <a:pt x="589971" y="1423100"/>
                </a:cubicBezTo>
                <a:cubicBezTo>
                  <a:pt x="597142" y="1413974"/>
                  <a:pt x="603009" y="1401588"/>
                  <a:pt x="612787" y="1397676"/>
                </a:cubicBezTo>
                <a:cubicBezTo>
                  <a:pt x="617351" y="1395720"/>
                  <a:pt x="629085" y="1408107"/>
                  <a:pt x="644079" y="1418537"/>
                </a:cubicBezTo>
                <a:cubicBezTo>
                  <a:pt x="629737" y="1430271"/>
                  <a:pt x="621914" y="1442005"/>
                  <a:pt x="614743" y="1441353"/>
                </a:cubicBezTo>
                <a:close/>
                <a:moveTo>
                  <a:pt x="684496" y="977852"/>
                </a:moveTo>
                <a:cubicBezTo>
                  <a:pt x="681889" y="987630"/>
                  <a:pt x="670806" y="998061"/>
                  <a:pt x="661680" y="1001320"/>
                </a:cubicBezTo>
                <a:cubicBezTo>
                  <a:pt x="657117" y="1002624"/>
                  <a:pt x="641471" y="988934"/>
                  <a:pt x="641471" y="981111"/>
                </a:cubicBezTo>
                <a:cubicBezTo>
                  <a:pt x="640819" y="971985"/>
                  <a:pt x="651249" y="962206"/>
                  <a:pt x="662332" y="943301"/>
                </a:cubicBezTo>
                <a:cubicBezTo>
                  <a:pt x="674066" y="961554"/>
                  <a:pt x="685800" y="971333"/>
                  <a:pt x="684496" y="977852"/>
                </a:cubicBezTo>
                <a:close/>
                <a:moveTo>
                  <a:pt x="681237" y="719699"/>
                </a:moveTo>
                <a:cubicBezTo>
                  <a:pt x="671458" y="702749"/>
                  <a:pt x="661680" y="692971"/>
                  <a:pt x="662332" y="685148"/>
                </a:cubicBezTo>
                <a:cubicBezTo>
                  <a:pt x="663636" y="676673"/>
                  <a:pt x="675370" y="670154"/>
                  <a:pt x="681889" y="662332"/>
                </a:cubicBezTo>
                <a:cubicBezTo>
                  <a:pt x="689712" y="670806"/>
                  <a:pt x="702098" y="677977"/>
                  <a:pt x="704053" y="687756"/>
                </a:cubicBezTo>
                <a:cubicBezTo>
                  <a:pt x="706009" y="694275"/>
                  <a:pt x="693623" y="704053"/>
                  <a:pt x="681237" y="719699"/>
                </a:cubicBezTo>
                <a:close/>
                <a:moveTo>
                  <a:pt x="706009" y="458287"/>
                </a:moveTo>
                <a:cubicBezTo>
                  <a:pt x="697534" y="457635"/>
                  <a:pt x="685148" y="445900"/>
                  <a:pt x="683193" y="436122"/>
                </a:cubicBezTo>
                <a:cubicBezTo>
                  <a:pt x="681237" y="428951"/>
                  <a:pt x="691667" y="418521"/>
                  <a:pt x="701446" y="401571"/>
                </a:cubicBezTo>
                <a:cubicBezTo>
                  <a:pt x="714484" y="417869"/>
                  <a:pt x="726870" y="426995"/>
                  <a:pt x="728174" y="436774"/>
                </a:cubicBezTo>
                <a:cubicBezTo>
                  <a:pt x="728174" y="443945"/>
                  <a:pt x="713180" y="458938"/>
                  <a:pt x="706009" y="458287"/>
                </a:cubicBezTo>
                <a:close/>
                <a:moveTo>
                  <a:pt x="1031960" y="837693"/>
                </a:moveTo>
                <a:cubicBezTo>
                  <a:pt x="1041738" y="838345"/>
                  <a:pt x="1050865" y="848123"/>
                  <a:pt x="1060643" y="853991"/>
                </a:cubicBezTo>
                <a:cubicBezTo>
                  <a:pt x="1060643" y="857902"/>
                  <a:pt x="1060643" y="861813"/>
                  <a:pt x="1059992" y="865725"/>
                </a:cubicBezTo>
                <a:cubicBezTo>
                  <a:pt x="1050213" y="871592"/>
                  <a:pt x="1038479" y="883326"/>
                  <a:pt x="1030656" y="881370"/>
                </a:cubicBezTo>
                <a:cubicBezTo>
                  <a:pt x="1021529" y="879415"/>
                  <a:pt x="1013706" y="865073"/>
                  <a:pt x="1010447" y="854642"/>
                </a:cubicBezTo>
                <a:cubicBezTo>
                  <a:pt x="1009795" y="851383"/>
                  <a:pt x="1024789" y="837041"/>
                  <a:pt x="1031960" y="837693"/>
                </a:cubicBezTo>
                <a:close/>
                <a:moveTo>
                  <a:pt x="887238" y="398312"/>
                </a:moveTo>
                <a:cubicBezTo>
                  <a:pt x="891801" y="398312"/>
                  <a:pt x="896364" y="398312"/>
                  <a:pt x="900276" y="398964"/>
                </a:cubicBezTo>
                <a:cubicBezTo>
                  <a:pt x="905491" y="408090"/>
                  <a:pt x="914617" y="417869"/>
                  <a:pt x="913966" y="426995"/>
                </a:cubicBezTo>
                <a:cubicBezTo>
                  <a:pt x="913314" y="434818"/>
                  <a:pt x="898972" y="447856"/>
                  <a:pt x="893757" y="446552"/>
                </a:cubicBezTo>
                <a:cubicBezTo>
                  <a:pt x="884630" y="444597"/>
                  <a:pt x="872896" y="433514"/>
                  <a:pt x="871592" y="425040"/>
                </a:cubicBezTo>
                <a:cubicBezTo>
                  <a:pt x="870288" y="416565"/>
                  <a:pt x="882022" y="406786"/>
                  <a:pt x="887238" y="398312"/>
                </a:cubicBezTo>
                <a:close/>
                <a:moveTo>
                  <a:pt x="826611" y="224254"/>
                </a:moveTo>
                <a:cubicBezTo>
                  <a:pt x="837041" y="241855"/>
                  <a:pt x="847472" y="251634"/>
                  <a:pt x="847472" y="261412"/>
                </a:cubicBezTo>
                <a:cubicBezTo>
                  <a:pt x="847472" y="268583"/>
                  <a:pt x="832478" y="282273"/>
                  <a:pt x="825959" y="280969"/>
                </a:cubicBezTo>
                <a:cubicBezTo>
                  <a:pt x="816180" y="279014"/>
                  <a:pt x="801838" y="267279"/>
                  <a:pt x="801838" y="259457"/>
                </a:cubicBezTo>
                <a:cubicBezTo>
                  <a:pt x="801838" y="250330"/>
                  <a:pt x="814225" y="240552"/>
                  <a:pt x="826611" y="224254"/>
                </a:cubicBezTo>
                <a:close/>
                <a:moveTo>
                  <a:pt x="822048" y="548249"/>
                </a:moveTo>
                <a:cubicBezTo>
                  <a:pt x="829218" y="546945"/>
                  <a:pt x="838345" y="558679"/>
                  <a:pt x="854643" y="570414"/>
                </a:cubicBezTo>
                <a:cubicBezTo>
                  <a:pt x="836389" y="581496"/>
                  <a:pt x="826611" y="591274"/>
                  <a:pt x="817484" y="591274"/>
                </a:cubicBezTo>
                <a:cubicBezTo>
                  <a:pt x="810313" y="590622"/>
                  <a:pt x="797927" y="575629"/>
                  <a:pt x="799231" y="569110"/>
                </a:cubicBezTo>
                <a:cubicBezTo>
                  <a:pt x="801187" y="559983"/>
                  <a:pt x="812921" y="549553"/>
                  <a:pt x="822048" y="548249"/>
                </a:cubicBezTo>
                <a:close/>
                <a:moveTo>
                  <a:pt x="788800" y="842256"/>
                </a:moveTo>
                <a:cubicBezTo>
                  <a:pt x="797927" y="840953"/>
                  <a:pt x="808357" y="850731"/>
                  <a:pt x="826611" y="859858"/>
                </a:cubicBezTo>
                <a:cubicBezTo>
                  <a:pt x="810965" y="873548"/>
                  <a:pt x="801838" y="887889"/>
                  <a:pt x="795319" y="886586"/>
                </a:cubicBezTo>
                <a:cubicBezTo>
                  <a:pt x="784889" y="884630"/>
                  <a:pt x="776415" y="872896"/>
                  <a:pt x="767288" y="865073"/>
                </a:cubicBezTo>
                <a:cubicBezTo>
                  <a:pt x="774459" y="857250"/>
                  <a:pt x="780326" y="843560"/>
                  <a:pt x="788800" y="842256"/>
                </a:cubicBezTo>
                <a:close/>
                <a:moveTo>
                  <a:pt x="801187" y="1179941"/>
                </a:moveTo>
                <a:cubicBezTo>
                  <a:pt x="792060" y="1178637"/>
                  <a:pt x="777718" y="1166903"/>
                  <a:pt x="777718" y="1159732"/>
                </a:cubicBezTo>
                <a:cubicBezTo>
                  <a:pt x="777718" y="1150606"/>
                  <a:pt x="789453" y="1140827"/>
                  <a:pt x="802491" y="1123226"/>
                </a:cubicBezTo>
                <a:cubicBezTo>
                  <a:pt x="812269" y="1140827"/>
                  <a:pt x="822699" y="1149954"/>
                  <a:pt x="821396" y="1158428"/>
                </a:cubicBezTo>
                <a:cubicBezTo>
                  <a:pt x="820092" y="1166903"/>
                  <a:pt x="807054" y="1181245"/>
                  <a:pt x="801187" y="1179941"/>
                </a:cubicBezTo>
                <a:close/>
                <a:moveTo>
                  <a:pt x="841605" y="1389853"/>
                </a:moveTo>
                <a:cubicBezTo>
                  <a:pt x="833130" y="1388550"/>
                  <a:pt x="826611" y="1376815"/>
                  <a:pt x="819440" y="1369644"/>
                </a:cubicBezTo>
                <a:cubicBezTo>
                  <a:pt x="827915" y="1361822"/>
                  <a:pt x="835737" y="1349435"/>
                  <a:pt x="844864" y="1348132"/>
                </a:cubicBezTo>
                <a:cubicBezTo>
                  <a:pt x="852035" y="1347480"/>
                  <a:pt x="861162" y="1360518"/>
                  <a:pt x="875503" y="1373556"/>
                </a:cubicBezTo>
                <a:cubicBezTo>
                  <a:pt x="859858" y="1382031"/>
                  <a:pt x="850079" y="1391157"/>
                  <a:pt x="841605" y="1389853"/>
                </a:cubicBezTo>
                <a:close/>
                <a:moveTo>
                  <a:pt x="893105" y="770547"/>
                </a:moveTo>
                <a:cubicBezTo>
                  <a:pt x="887890" y="769243"/>
                  <a:pt x="883326" y="765984"/>
                  <a:pt x="878763" y="762072"/>
                </a:cubicBezTo>
                <a:cubicBezTo>
                  <a:pt x="874200" y="758161"/>
                  <a:pt x="869636" y="752946"/>
                  <a:pt x="865073" y="749686"/>
                </a:cubicBezTo>
                <a:lnTo>
                  <a:pt x="865073" y="749686"/>
                </a:lnTo>
                <a:lnTo>
                  <a:pt x="865073" y="749686"/>
                </a:lnTo>
                <a:cubicBezTo>
                  <a:pt x="867681" y="746427"/>
                  <a:pt x="870940" y="741864"/>
                  <a:pt x="873548" y="737952"/>
                </a:cubicBezTo>
                <a:cubicBezTo>
                  <a:pt x="878111" y="731433"/>
                  <a:pt x="882674" y="724914"/>
                  <a:pt x="888541" y="724262"/>
                </a:cubicBezTo>
                <a:cubicBezTo>
                  <a:pt x="897016" y="722958"/>
                  <a:pt x="907447" y="735996"/>
                  <a:pt x="923744" y="747079"/>
                </a:cubicBezTo>
                <a:cubicBezTo>
                  <a:pt x="908750" y="758813"/>
                  <a:pt x="899624" y="771851"/>
                  <a:pt x="893105" y="770547"/>
                </a:cubicBezTo>
                <a:close/>
                <a:moveTo>
                  <a:pt x="938738" y="1056080"/>
                </a:moveTo>
                <a:cubicBezTo>
                  <a:pt x="926352" y="1042390"/>
                  <a:pt x="912662" y="1033915"/>
                  <a:pt x="913314" y="1027396"/>
                </a:cubicBezTo>
                <a:cubicBezTo>
                  <a:pt x="913966" y="1022181"/>
                  <a:pt x="917225" y="1017618"/>
                  <a:pt x="921136" y="1013054"/>
                </a:cubicBezTo>
                <a:cubicBezTo>
                  <a:pt x="925048" y="1008491"/>
                  <a:pt x="929611" y="1003928"/>
                  <a:pt x="933523" y="999365"/>
                </a:cubicBezTo>
                <a:lnTo>
                  <a:pt x="933523" y="999365"/>
                </a:lnTo>
                <a:lnTo>
                  <a:pt x="933523" y="999365"/>
                </a:lnTo>
                <a:cubicBezTo>
                  <a:pt x="936782" y="1002624"/>
                  <a:pt x="940693" y="1005232"/>
                  <a:pt x="943953" y="1008491"/>
                </a:cubicBezTo>
                <a:cubicBezTo>
                  <a:pt x="949820" y="1013706"/>
                  <a:pt x="955687" y="1018270"/>
                  <a:pt x="957643" y="1024789"/>
                </a:cubicBezTo>
                <a:cubicBezTo>
                  <a:pt x="959599" y="1030004"/>
                  <a:pt x="947864" y="1040434"/>
                  <a:pt x="938738" y="1056080"/>
                </a:cubicBezTo>
                <a:close/>
                <a:moveTo>
                  <a:pt x="981111" y="664939"/>
                </a:moveTo>
                <a:cubicBezTo>
                  <a:pt x="972637" y="662332"/>
                  <a:pt x="962858" y="649294"/>
                  <a:pt x="961554" y="639515"/>
                </a:cubicBezTo>
                <a:cubicBezTo>
                  <a:pt x="960903" y="633648"/>
                  <a:pt x="975244" y="620610"/>
                  <a:pt x="983067" y="620610"/>
                </a:cubicBezTo>
                <a:cubicBezTo>
                  <a:pt x="992194" y="620610"/>
                  <a:pt x="1000668" y="631692"/>
                  <a:pt x="1009795" y="637559"/>
                </a:cubicBezTo>
                <a:cubicBezTo>
                  <a:pt x="1009795" y="641471"/>
                  <a:pt x="1009143" y="646034"/>
                  <a:pt x="1009143" y="649945"/>
                </a:cubicBezTo>
                <a:cubicBezTo>
                  <a:pt x="1000017" y="655813"/>
                  <a:pt x="988934" y="666895"/>
                  <a:pt x="981111" y="664939"/>
                </a:cubicBezTo>
                <a:close/>
                <a:moveTo>
                  <a:pt x="1010447" y="1504588"/>
                </a:moveTo>
                <a:cubicBezTo>
                  <a:pt x="998061" y="1490898"/>
                  <a:pt x="984371" y="1482423"/>
                  <a:pt x="985675" y="1475904"/>
                </a:cubicBezTo>
                <a:cubicBezTo>
                  <a:pt x="986979" y="1466126"/>
                  <a:pt x="998713" y="1457651"/>
                  <a:pt x="1005883" y="1447872"/>
                </a:cubicBezTo>
                <a:cubicBezTo>
                  <a:pt x="1014358" y="1455695"/>
                  <a:pt x="1026744" y="1462866"/>
                  <a:pt x="1029352" y="1472645"/>
                </a:cubicBezTo>
                <a:cubicBezTo>
                  <a:pt x="1031308" y="1478512"/>
                  <a:pt x="1020225" y="1489594"/>
                  <a:pt x="1010447" y="1504588"/>
                </a:cubicBezTo>
                <a:close/>
                <a:moveTo>
                  <a:pt x="1035871" y="1252302"/>
                </a:moveTo>
                <a:cubicBezTo>
                  <a:pt x="1026093" y="1249695"/>
                  <a:pt x="1018270" y="1237308"/>
                  <a:pt x="1009143" y="1229486"/>
                </a:cubicBezTo>
                <a:cubicBezTo>
                  <a:pt x="1017618" y="1221663"/>
                  <a:pt x="1025440" y="1209277"/>
                  <a:pt x="1035219" y="1206669"/>
                </a:cubicBezTo>
                <a:cubicBezTo>
                  <a:pt x="1041738" y="1205365"/>
                  <a:pt x="1051517" y="1218403"/>
                  <a:pt x="1063903" y="1229486"/>
                </a:cubicBezTo>
                <a:cubicBezTo>
                  <a:pt x="1051517" y="1240568"/>
                  <a:pt x="1041738" y="1253606"/>
                  <a:pt x="1035871" y="1252302"/>
                </a:cubicBezTo>
                <a:close/>
                <a:moveTo>
                  <a:pt x="1140175" y="1063903"/>
                </a:moveTo>
                <a:cubicBezTo>
                  <a:pt x="1140175" y="1056732"/>
                  <a:pt x="1153213" y="1044346"/>
                  <a:pt x="1161036" y="1043694"/>
                </a:cubicBezTo>
                <a:cubicBezTo>
                  <a:pt x="1169511" y="1042390"/>
                  <a:pt x="1179289" y="1052168"/>
                  <a:pt x="1197543" y="1061947"/>
                </a:cubicBezTo>
                <a:cubicBezTo>
                  <a:pt x="1179289" y="1073681"/>
                  <a:pt x="1170163" y="1084764"/>
                  <a:pt x="1159732" y="1085415"/>
                </a:cubicBezTo>
                <a:cubicBezTo>
                  <a:pt x="1153213" y="1085415"/>
                  <a:pt x="1140175" y="1071074"/>
                  <a:pt x="1140175" y="1063903"/>
                </a:cubicBezTo>
                <a:close/>
                <a:moveTo>
                  <a:pt x="1187764" y="1428967"/>
                </a:moveTo>
                <a:cubicBezTo>
                  <a:pt x="1179941" y="1428967"/>
                  <a:pt x="1166251" y="1416581"/>
                  <a:pt x="1166251" y="1409410"/>
                </a:cubicBezTo>
                <a:cubicBezTo>
                  <a:pt x="1166251" y="1400936"/>
                  <a:pt x="1177986" y="1385290"/>
                  <a:pt x="1183853" y="1385290"/>
                </a:cubicBezTo>
                <a:cubicBezTo>
                  <a:pt x="1194283" y="1385942"/>
                  <a:pt x="1204062" y="1396372"/>
                  <a:pt x="1221663" y="1407455"/>
                </a:cubicBezTo>
                <a:cubicBezTo>
                  <a:pt x="1205365" y="1417885"/>
                  <a:pt x="1196239" y="1428967"/>
                  <a:pt x="1187764" y="142896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64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26" name="Google Shape;1526;p64"/>
          <p:cNvSpPr/>
          <p:nvPr/>
        </p:nvSpPr>
        <p:spPr>
          <a:xfrm>
            <a:off x="964820" y="3546122"/>
            <a:ext cx="808842" cy="808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7" name="Google Shape;1527;p64"/>
          <p:cNvSpPr txBox="1"/>
          <p:nvPr/>
        </p:nvSpPr>
        <p:spPr>
          <a:xfrm>
            <a:off x="904663" y="3814726"/>
            <a:ext cx="929159" cy="2716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/>
          </a:p>
        </p:txBody>
      </p:sp>
      <p:sp>
        <p:nvSpPr>
          <p:cNvPr id="1528" name="Google Shape;1528;p64"/>
          <p:cNvSpPr/>
          <p:nvPr/>
        </p:nvSpPr>
        <p:spPr>
          <a:xfrm>
            <a:off x="8733711" y="3368356"/>
            <a:ext cx="1164373" cy="1164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9" name="Google Shape;1529;p64"/>
          <p:cNvSpPr txBox="1"/>
          <p:nvPr/>
        </p:nvSpPr>
        <p:spPr>
          <a:xfrm>
            <a:off x="8733816" y="3765874"/>
            <a:ext cx="1164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/>
          </a:p>
        </p:txBody>
      </p:sp>
      <p:sp>
        <p:nvSpPr>
          <p:cNvPr id="1530" name="Google Shape;1530;p64"/>
          <p:cNvSpPr/>
          <p:nvPr/>
        </p:nvSpPr>
        <p:spPr>
          <a:xfrm>
            <a:off x="3832934" y="3014436"/>
            <a:ext cx="1872210" cy="18722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1" name="Google Shape;1531;p64"/>
          <p:cNvSpPr txBox="1"/>
          <p:nvPr/>
        </p:nvSpPr>
        <p:spPr>
          <a:xfrm>
            <a:off x="3953832" y="3719710"/>
            <a:ext cx="16304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/>
          </a:p>
        </p:txBody>
      </p:sp>
      <p:sp>
        <p:nvSpPr>
          <p:cNvPr id="1532" name="Google Shape;1532;p64"/>
          <p:cNvSpPr/>
          <p:nvPr/>
        </p:nvSpPr>
        <p:spPr>
          <a:xfrm>
            <a:off x="6410744" y="3141859"/>
            <a:ext cx="1617367" cy="16173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3" name="Google Shape;1533;p64"/>
          <p:cNvSpPr txBox="1"/>
          <p:nvPr/>
        </p:nvSpPr>
        <p:spPr>
          <a:xfrm>
            <a:off x="6482469" y="3719711"/>
            <a:ext cx="1473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</a:t>
            </a:r>
            <a:endParaRPr/>
          </a:p>
        </p:txBody>
      </p:sp>
      <p:sp>
        <p:nvSpPr>
          <p:cNvPr id="1534" name="Google Shape;1534;p64"/>
          <p:cNvSpPr/>
          <p:nvPr/>
        </p:nvSpPr>
        <p:spPr>
          <a:xfrm>
            <a:off x="2479261" y="362650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5" name="Google Shape;1535;p64"/>
          <p:cNvSpPr/>
          <p:nvPr/>
        </p:nvSpPr>
        <p:spPr>
          <a:xfrm>
            <a:off x="10603683" y="362650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36" name="Google Shape;1536;p64"/>
          <p:cNvGrpSpPr/>
          <p:nvPr/>
        </p:nvGrpSpPr>
        <p:grpSpPr>
          <a:xfrm>
            <a:off x="1754004" y="1918855"/>
            <a:ext cx="2092554" cy="1008318"/>
            <a:chOff x="2079598" y="4324401"/>
            <a:chExt cx="3303211" cy="1008318"/>
          </a:xfrm>
        </p:grpSpPr>
        <p:sp>
          <p:nvSpPr>
            <p:cNvPr id="1537" name="Google Shape;1537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38" name="Google Shape;1538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39" name="Google Shape;1539;p64"/>
          <p:cNvGrpSpPr/>
          <p:nvPr/>
        </p:nvGrpSpPr>
        <p:grpSpPr>
          <a:xfrm>
            <a:off x="3722762" y="5006368"/>
            <a:ext cx="2092554" cy="1008318"/>
            <a:chOff x="2079598" y="4324401"/>
            <a:chExt cx="3303211" cy="1008318"/>
          </a:xfrm>
        </p:grpSpPr>
        <p:sp>
          <p:nvSpPr>
            <p:cNvPr id="1540" name="Google Shape;1540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41" name="Google Shape;1541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42" name="Google Shape;1542;p64"/>
          <p:cNvGrpSpPr/>
          <p:nvPr/>
        </p:nvGrpSpPr>
        <p:grpSpPr>
          <a:xfrm>
            <a:off x="8269620" y="5006368"/>
            <a:ext cx="2092554" cy="1008318"/>
            <a:chOff x="2079598" y="4324401"/>
            <a:chExt cx="3303211" cy="1008318"/>
          </a:xfrm>
        </p:grpSpPr>
        <p:sp>
          <p:nvSpPr>
            <p:cNvPr id="1543" name="Google Shape;1543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44" name="Google Shape;1544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45" name="Google Shape;1545;p64"/>
          <p:cNvGrpSpPr/>
          <p:nvPr/>
        </p:nvGrpSpPr>
        <p:grpSpPr>
          <a:xfrm>
            <a:off x="6173150" y="1918855"/>
            <a:ext cx="2092554" cy="1008318"/>
            <a:chOff x="2079598" y="4324401"/>
            <a:chExt cx="3303211" cy="1008318"/>
          </a:xfrm>
        </p:grpSpPr>
        <p:sp>
          <p:nvSpPr>
            <p:cNvPr id="1546" name="Google Shape;1546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47" name="Google Shape;1547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48" name="Google Shape;1548;p64"/>
          <p:cNvGrpSpPr/>
          <p:nvPr/>
        </p:nvGrpSpPr>
        <p:grpSpPr>
          <a:xfrm>
            <a:off x="9159202" y="1918855"/>
            <a:ext cx="2092554" cy="1008318"/>
            <a:chOff x="2079598" y="4324401"/>
            <a:chExt cx="3303211" cy="1008318"/>
          </a:xfrm>
        </p:grpSpPr>
        <p:sp>
          <p:nvSpPr>
            <p:cNvPr id="1549" name="Google Shape;1549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550" name="Google Shape;1550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51" name="Google Shape;1551;p64"/>
          <p:cNvGrpSpPr/>
          <p:nvPr/>
        </p:nvGrpSpPr>
        <p:grpSpPr>
          <a:xfrm>
            <a:off x="964820" y="5006368"/>
            <a:ext cx="2092554" cy="1008318"/>
            <a:chOff x="2079598" y="4324401"/>
            <a:chExt cx="3303211" cy="1008318"/>
          </a:xfrm>
        </p:grpSpPr>
        <p:sp>
          <p:nvSpPr>
            <p:cNvPr id="1552" name="Google Shape;1552;p64"/>
            <p:cNvSpPr txBox="1"/>
            <p:nvPr/>
          </p:nvSpPr>
          <p:spPr>
            <a:xfrm>
              <a:off x="2098435" y="4501722"/>
              <a:ext cx="32557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553" name="Google Shape;1553;p6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554" name="Google Shape;1554;p64"/>
          <p:cNvCxnSpPr/>
          <p:nvPr/>
        </p:nvCxnSpPr>
        <p:spPr>
          <a:xfrm flipH="1" rot="10800000">
            <a:off x="1773662" y="3950540"/>
            <a:ext cx="705599" cy="3"/>
          </a:xfrm>
          <a:prstGeom prst="straightConnector1">
            <a:avLst/>
          </a:prstGeom>
          <a:noFill/>
          <a:ln cap="flat" cmpd="sng" w="25400">
            <a:solidFill>
              <a:srgbClr val="2681AD"/>
            </a:solidFill>
            <a:prstDash val="dot"/>
            <a:miter lim="800000"/>
            <a:headEnd len="sm" w="sm" type="none"/>
            <a:tailEnd len="lg" w="lg" type="triangle"/>
          </a:ln>
        </p:spPr>
      </p:cxnSp>
      <p:cxnSp>
        <p:nvCxnSpPr>
          <p:cNvPr id="1555" name="Google Shape;1555;p64"/>
          <p:cNvCxnSpPr/>
          <p:nvPr/>
        </p:nvCxnSpPr>
        <p:spPr>
          <a:xfrm flipH="1" rot="10800000">
            <a:off x="3140959" y="3950540"/>
            <a:ext cx="705599" cy="3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dot"/>
            <a:miter lim="800000"/>
            <a:headEnd len="sm" w="sm" type="none"/>
            <a:tailEnd len="lg" w="lg" type="triangle"/>
          </a:ln>
        </p:spPr>
      </p:cxnSp>
      <p:cxnSp>
        <p:nvCxnSpPr>
          <p:cNvPr id="1556" name="Google Shape;1556;p64"/>
          <p:cNvCxnSpPr/>
          <p:nvPr/>
        </p:nvCxnSpPr>
        <p:spPr>
          <a:xfrm flipH="1" rot="10800000">
            <a:off x="5705038" y="3950540"/>
            <a:ext cx="705599" cy="3"/>
          </a:xfrm>
          <a:prstGeom prst="straightConnector1">
            <a:avLst/>
          </a:prstGeom>
          <a:noFill/>
          <a:ln cap="flat" cmpd="sng" w="25400">
            <a:solidFill>
              <a:schemeClr val="accent5"/>
            </a:solidFill>
            <a:prstDash val="dot"/>
            <a:miter lim="800000"/>
            <a:headEnd len="sm" w="sm" type="none"/>
            <a:tailEnd len="lg" w="lg" type="triangle"/>
          </a:ln>
        </p:spPr>
      </p:cxnSp>
      <p:cxnSp>
        <p:nvCxnSpPr>
          <p:cNvPr id="1557" name="Google Shape;1557;p64"/>
          <p:cNvCxnSpPr/>
          <p:nvPr/>
        </p:nvCxnSpPr>
        <p:spPr>
          <a:xfrm flipH="1" rot="10800000">
            <a:off x="8028005" y="3950540"/>
            <a:ext cx="705599" cy="3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dot"/>
            <a:miter lim="800000"/>
            <a:headEnd len="sm" w="sm" type="none"/>
            <a:tailEnd len="lg" w="lg" type="triangle"/>
          </a:ln>
        </p:spPr>
      </p:cxnSp>
      <p:cxnSp>
        <p:nvCxnSpPr>
          <p:cNvPr id="1558" name="Google Shape;1558;p64"/>
          <p:cNvCxnSpPr/>
          <p:nvPr/>
        </p:nvCxnSpPr>
        <p:spPr>
          <a:xfrm flipH="1" rot="10800000">
            <a:off x="9898031" y="3950540"/>
            <a:ext cx="705599" cy="3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dot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65"/>
          <p:cNvSpPr txBox="1"/>
          <p:nvPr/>
        </p:nvSpPr>
        <p:spPr>
          <a:xfrm>
            <a:off x="648692" y="749828"/>
            <a:ext cx="356844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</a:t>
            </a:r>
            <a:endParaRPr b="1"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4" name="Google Shape;1564;p65"/>
          <p:cNvSpPr txBox="1"/>
          <p:nvPr/>
        </p:nvSpPr>
        <p:spPr>
          <a:xfrm>
            <a:off x="923192" y="4233666"/>
            <a:ext cx="31783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5" name="Google Shape;1565;p65"/>
          <p:cNvSpPr/>
          <p:nvPr/>
        </p:nvSpPr>
        <p:spPr>
          <a:xfrm rot="-5400000">
            <a:off x="3207155" y="1534658"/>
            <a:ext cx="747012" cy="7470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6" name="Google Shape;1566;p65"/>
          <p:cNvSpPr/>
          <p:nvPr>
            <p:ph idx="7" type="pic"/>
          </p:nvPr>
        </p:nvSpPr>
        <p:spPr>
          <a:xfrm>
            <a:off x="4438213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7" name="Google Shape;1567;p65"/>
          <p:cNvSpPr/>
          <p:nvPr>
            <p:ph idx="6" type="pic"/>
          </p:nvPr>
        </p:nvSpPr>
        <p:spPr>
          <a:xfrm>
            <a:off x="6821245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8" name="Google Shape;1568;p65"/>
          <p:cNvSpPr/>
          <p:nvPr>
            <p:ph idx="5" type="pic"/>
          </p:nvPr>
        </p:nvSpPr>
        <p:spPr>
          <a:xfrm>
            <a:off x="9203867" y="256269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69" name="Google Shape;1569;p65"/>
          <p:cNvSpPr/>
          <p:nvPr>
            <p:ph idx="4" type="pic"/>
          </p:nvPr>
        </p:nvSpPr>
        <p:spPr>
          <a:xfrm>
            <a:off x="9203867" y="693873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0" name="Google Shape;1570;p65"/>
          <p:cNvSpPr/>
          <p:nvPr>
            <p:ph idx="2" type="pic"/>
          </p:nvPr>
        </p:nvSpPr>
        <p:spPr>
          <a:xfrm>
            <a:off x="4438213" y="699652"/>
            <a:ext cx="4651032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1" name="Google Shape;1571;p65"/>
          <p:cNvSpPr/>
          <p:nvPr>
            <p:ph idx="8" type="pic"/>
          </p:nvPr>
        </p:nvSpPr>
        <p:spPr>
          <a:xfrm>
            <a:off x="4438213" y="4426242"/>
            <a:ext cx="2268000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2" name="Google Shape;1572;p65"/>
          <p:cNvSpPr/>
          <p:nvPr>
            <p:ph idx="3" type="pic"/>
          </p:nvPr>
        </p:nvSpPr>
        <p:spPr>
          <a:xfrm>
            <a:off x="6821245" y="4426242"/>
            <a:ext cx="4650622" cy="176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66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78" name="Google Shape;1578;p66"/>
          <p:cNvSpPr/>
          <p:nvPr/>
        </p:nvSpPr>
        <p:spPr>
          <a:xfrm>
            <a:off x="5114112" y="1859612"/>
            <a:ext cx="1984982" cy="19849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9" name="Google Shape;1579;p66"/>
          <p:cNvSpPr/>
          <p:nvPr/>
        </p:nvSpPr>
        <p:spPr>
          <a:xfrm>
            <a:off x="8832552" y="4016108"/>
            <a:ext cx="1984982" cy="19849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0" name="Google Shape;1580;p66"/>
          <p:cNvSpPr/>
          <p:nvPr/>
        </p:nvSpPr>
        <p:spPr>
          <a:xfrm>
            <a:off x="1394928" y="4016108"/>
            <a:ext cx="1984982" cy="19849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1" name="Google Shape;1581;p66"/>
          <p:cNvSpPr/>
          <p:nvPr/>
        </p:nvSpPr>
        <p:spPr>
          <a:xfrm rot="-1801808">
            <a:off x="3250072" y="3433148"/>
            <a:ext cx="1995932" cy="96704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2" name="Google Shape;1582;p66"/>
          <p:cNvSpPr/>
          <p:nvPr/>
        </p:nvSpPr>
        <p:spPr>
          <a:xfrm rot="1957735">
            <a:off x="6967202" y="3460408"/>
            <a:ext cx="1995934" cy="967042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3" name="Google Shape;1583;p66"/>
          <p:cNvSpPr txBox="1"/>
          <p:nvPr/>
        </p:nvSpPr>
        <p:spPr>
          <a:xfrm>
            <a:off x="5345490" y="3140515"/>
            <a:ext cx="15014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4" name="Google Shape;1584;p66"/>
          <p:cNvSpPr txBox="1"/>
          <p:nvPr/>
        </p:nvSpPr>
        <p:spPr>
          <a:xfrm>
            <a:off x="1636705" y="5361483"/>
            <a:ext cx="15014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5" name="Google Shape;1585;p66"/>
          <p:cNvSpPr txBox="1"/>
          <p:nvPr/>
        </p:nvSpPr>
        <p:spPr>
          <a:xfrm>
            <a:off x="9074329" y="5337856"/>
            <a:ext cx="15014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 Here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86" name="Google Shape;1586;p66"/>
          <p:cNvGrpSpPr/>
          <p:nvPr/>
        </p:nvGrpSpPr>
        <p:grpSpPr>
          <a:xfrm>
            <a:off x="4306030" y="4442059"/>
            <a:ext cx="3600400" cy="1133081"/>
            <a:chOff x="2771800" y="4545603"/>
            <a:chExt cx="3600400" cy="1133081"/>
          </a:xfrm>
        </p:grpSpPr>
        <p:sp>
          <p:nvSpPr>
            <p:cNvPr id="1587" name="Google Shape;1587;p66"/>
            <p:cNvSpPr txBox="1"/>
            <p:nvPr/>
          </p:nvSpPr>
          <p:spPr>
            <a:xfrm>
              <a:off x="2771800" y="4545603"/>
              <a:ext cx="3600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Here</a:t>
              </a:r>
              <a:endParaRPr b="1" sz="3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8" name="Google Shape;1588;p66"/>
            <p:cNvSpPr/>
            <p:nvPr/>
          </p:nvSpPr>
          <p:spPr>
            <a:xfrm>
              <a:off x="2771800" y="5155464"/>
              <a:ext cx="3600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89" name="Google Shape;1589;p66"/>
          <p:cNvGrpSpPr/>
          <p:nvPr/>
        </p:nvGrpSpPr>
        <p:grpSpPr>
          <a:xfrm>
            <a:off x="1219632" y="1875000"/>
            <a:ext cx="2760056" cy="1325431"/>
            <a:chOff x="752834" y="2079288"/>
            <a:chExt cx="2335573" cy="1325431"/>
          </a:xfrm>
        </p:grpSpPr>
        <p:sp>
          <p:nvSpPr>
            <p:cNvPr id="1590" name="Google Shape;1590;p66"/>
            <p:cNvSpPr txBox="1"/>
            <p:nvPr/>
          </p:nvSpPr>
          <p:spPr>
            <a:xfrm>
              <a:off x="755809" y="2079288"/>
              <a:ext cx="2332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1" name="Google Shape;1591;p66"/>
            <p:cNvSpPr txBox="1"/>
            <p:nvPr/>
          </p:nvSpPr>
          <p:spPr>
            <a:xfrm>
              <a:off x="752834" y="2389056"/>
              <a:ext cx="233259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92" name="Google Shape;1592;p66"/>
          <p:cNvSpPr/>
          <p:nvPr/>
        </p:nvSpPr>
        <p:spPr>
          <a:xfrm>
            <a:off x="942329" y="1859612"/>
            <a:ext cx="197768" cy="13006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3" name="Google Shape;1593;p66"/>
          <p:cNvGrpSpPr/>
          <p:nvPr/>
        </p:nvGrpSpPr>
        <p:grpSpPr>
          <a:xfrm>
            <a:off x="8233519" y="1875000"/>
            <a:ext cx="2759311" cy="1325431"/>
            <a:chOff x="6012160" y="2079288"/>
            <a:chExt cx="2335573" cy="1325431"/>
          </a:xfrm>
        </p:grpSpPr>
        <p:sp>
          <p:nvSpPr>
            <p:cNvPr id="1594" name="Google Shape;1594;p66"/>
            <p:cNvSpPr txBox="1"/>
            <p:nvPr/>
          </p:nvSpPr>
          <p:spPr>
            <a:xfrm>
              <a:off x="6015135" y="2079288"/>
              <a:ext cx="233259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5" name="Google Shape;1595;p66"/>
            <p:cNvSpPr txBox="1"/>
            <p:nvPr/>
          </p:nvSpPr>
          <p:spPr>
            <a:xfrm>
              <a:off x="6012160" y="2389056"/>
              <a:ext cx="233259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96" name="Google Shape;1596;p66"/>
          <p:cNvSpPr/>
          <p:nvPr/>
        </p:nvSpPr>
        <p:spPr>
          <a:xfrm>
            <a:off x="11078602" y="1859612"/>
            <a:ext cx="197768" cy="13006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7" name="Google Shape;1597;p66"/>
          <p:cNvSpPr/>
          <p:nvPr/>
        </p:nvSpPr>
        <p:spPr>
          <a:xfrm>
            <a:off x="5785740" y="2202819"/>
            <a:ext cx="640980" cy="63896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8" name="Google Shape;1598;p66"/>
          <p:cNvSpPr/>
          <p:nvPr/>
        </p:nvSpPr>
        <p:spPr>
          <a:xfrm>
            <a:off x="2113614" y="4504360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9" name="Google Shape;1599;p66"/>
          <p:cNvGrpSpPr/>
          <p:nvPr/>
        </p:nvGrpSpPr>
        <p:grpSpPr>
          <a:xfrm>
            <a:off x="9611417" y="4504360"/>
            <a:ext cx="517543" cy="629811"/>
            <a:chOff x="2667896" y="5503354"/>
            <a:chExt cx="834169" cy="1015121"/>
          </a:xfrm>
        </p:grpSpPr>
        <p:grpSp>
          <p:nvGrpSpPr>
            <p:cNvPr id="1600" name="Google Shape;1600;p66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1601" name="Google Shape;1601;p66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2" name="Google Shape;1602;p66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03" name="Google Shape;1603;p66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Timeline Style</a:t>
            </a:r>
            <a:endParaRPr/>
          </a:p>
        </p:txBody>
      </p:sp>
      <p:grpSp>
        <p:nvGrpSpPr>
          <p:cNvPr id="124" name="Google Shape;124;p31"/>
          <p:cNvGrpSpPr/>
          <p:nvPr/>
        </p:nvGrpSpPr>
        <p:grpSpPr>
          <a:xfrm>
            <a:off x="437571" y="1591769"/>
            <a:ext cx="8352875" cy="4635919"/>
            <a:chOff x="-608415" y="1791826"/>
            <a:chExt cx="8352875" cy="4635919"/>
          </a:xfrm>
        </p:grpSpPr>
        <p:sp>
          <p:nvSpPr>
            <p:cNvPr id="125" name="Google Shape;125;p31"/>
            <p:cNvSpPr/>
            <p:nvPr/>
          </p:nvSpPr>
          <p:spPr>
            <a:xfrm>
              <a:off x="-608415" y="1791826"/>
              <a:ext cx="8352875" cy="4635919"/>
            </a:xfrm>
            <a:custGeom>
              <a:rect b="b" l="l" r="r" t="t"/>
              <a:pathLst>
                <a:path extrusionOk="0" h="4850440" w="8352875">
                  <a:moveTo>
                    <a:pt x="0" y="4850440"/>
                  </a:moveTo>
                  <a:cubicBezTo>
                    <a:pt x="2710291" y="4230231"/>
                    <a:pt x="5194030" y="3102315"/>
                    <a:pt x="5991238" y="2481594"/>
                  </a:cubicBezTo>
                  <a:cubicBezTo>
                    <a:pt x="6788446" y="1860873"/>
                    <a:pt x="4012429" y="1653250"/>
                    <a:pt x="4783249" y="1126114"/>
                  </a:cubicBezTo>
                  <a:cubicBezTo>
                    <a:pt x="5427320" y="703176"/>
                    <a:pt x="6343526" y="488018"/>
                    <a:pt x="8352875" y="0"/>
                  </a:cubicBezTo>
                </a:path>
              </a:pathLst>
            </a:custGeom>
            <a:noFill/>
            <a:ln cap="flat" cmpd="sng" w="19050">
              <a:solidFill>
                <a:srgbClr val="E5463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126;p31"/>
            <p:cNvSpPr/>
            <p:nvPr/>
          </p:nvSpPr>
          <p:spPr>
            <a:xfrm rot="-366293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31"/>
            <p:cNvSpPr/>
            <p:nvPr/>
          </p:nvSpPr>
          <p:spPr>
            <a:xfrm>
              <a:off x="3730874" y="4422456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" name="Google Shape;128;p31"/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31"/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1" name="Google Shape;131;p31"/>
          <p:cNvGrpSpPr/>
          <p:nvPr/>
        </p:nvGrpSpPr>
        <p:grpSpPr>
          <a:xfrm>
            <a:off x="5309431" y="5304202"/>
            <a:ext cx="3881655" cy="718772"/>
            <a:chOff x="4361420" y="4980869"/>
            <a:chExt cx="2756826" cy="718772"/>
          </a:xfrm>
        </p:grpSpPr>
        <p:sp>
          <p:nvSpPr>
            <p:cNvPr id="132" name="Google Shape;132;p31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33" name="Google Shape;133;p31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4" name="Google Shape;134;p31"/>
          <p:cNvSpPr txBox="1"/>
          <p:nvPr/>
        </p:nvSpPr>
        <p:spPr>
          <a:xfrm>
            <a:off x="4001151" y="5325036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2016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5" name="Google Shape;135;p31"/>
          <p:cNvGrpSpPr/>
          <p:nvPr/>
        </p:nvGrpSpPr>
        <p:grpSpPr>
          <a:xfrm>
            <a:off x="7070281" y="4374023"/>
            <a:ext cx="3881655" cy="718772"/>
            <a:chOff x="4361420" y="4980869"/>
            <a:chExt cx="2756826" cy="718772"/>
          </a:xfrm>
        </p:grpSpPr>
        <p:sp>
          <p:nvSpPr>
            <p:cNvPr id="136" name="Google Shape;136;p31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37" name="Google Shape;137;p31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38" name="Google Shape;138;p31"/>
          <p:cNvSpPr txBox="1"/>
          <p:nvPr/>
        </p:nvSpPr>
        <p:spPr>
          <a:xfrm>
            <a:off x="5762001" y="4394857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2017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9" name="Google Shape;139;p31"/>
          <p:cNvGrpSpPr/>
          <p:nvPr/>
        </p:nvGrpSpPr>
        <p:grpSpPr>
          <a:xfrm>
            <a:off x="417309" y="3443844"/>
            <a:ext cx="3806102" cy="718772"/>
            <a:chOff x="4361420" y="4980869"/>
            <a:chExt cx="2756826" cy="718772"/>
          </a:xfrm>
        </p:grpSpPr>
        <p:sp>
          <p:nvSpPr>
            <p:cNvPr id="140" name="Google Shape;140;p31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41" name="Google Shape;141;p31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2" name="Google Shape;142;p31"/>
          <p:cNvSpPr txBox="1"/>
          <p:nvPr/>
        </p:nvSpPr>
        <p:spPr>
          <a:xfrm>
            <a:off x="4258527" y="3464678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2018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3" name="Google Shape;143;p31"/>
          <p:cNvGrpSpPr/>
          <p:nvPr/>
        </p:nvGrpSpPr>
        <p:grpSpPr>
          <a:xfrm>
            <a:off x="323529" y="1583486"/>
            <a:ext cx="3806102" cy="718772"/>
            <a:chOff x="4361420" y="4980869"/>
            <a:chExt cx="2756826" cy="718772"/>
          </a:xfrm>
        </p:grpSpPr>
        <p:sp>
          <p:nvSpPr>
            <p:cNvPr id="144" name="Google Shape;144;p31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45" name="Google Shape;145;p31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46" name="Google Shape;146;p31"/>
          <p:cNvSpPr txBox="1"/>
          <p:nvPr/>
        </p:nvSpPr>
        <p:spPr>
          <a:xfrm>
            <a:off x="4164747" y="1604320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31"/>
          <p:cNvGrpSpPr/>
          <p:nvPr/>
        </p:nvGrpSpPr>
        <p:grpSpPr>
          <a:xfrm>
            <a:off x="7148848" y="2513665"/>
            <a:ext cx="3881655" cy="718772"/>
            <a:chOff x="4361420" y="4980869"/>
            <a:chExt cx="2756826" cy="718772"/>
          </a:xfrm>
        </p:grpSpPr>
        <p:sp>
          <p:nvSpPr>
            <p:cNvPr id="148" name="Google Shape;148;p31"/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  <p:sp>
          <p:nvSpPr>
            <p:cNvPr id="149" name="Google Shape;149;p31"/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Contents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50" name="Google Shape;150;p31"/>
          <p:cNvSpPr txBox="1"/>
          <p:nvPr/>
        </p:nvSpPr>
        <p:spPr>
          <a:xfrm>
            <a:off x="5840569" y="2534499"/>
            <a:ext cx="12622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1" name="Google Shape;151;p31"/>
          <p:cNvGrpSpPr/>
          <p:nvPr/>
        </p:nvGrpSpPr>
        <p:grpSpPr>
          <a:xfrm flipH="1" rot="-659788">
            <a:off x="8436938" y="467816"/>
            <a:ext cx="3268192" cy="877536"/>
            <a:chOff x="829775" y="3208066"/>
            <a:chExt cx="5530361" cy="1484948"/>
          </a:xfrm>
        </p:grpSpPr>
        <p:sp>
          <p:nvSpPr>
            <p:cNvPr id="152" name="Google Shape;152;p31"/>
            <p:cNvSpPr/>
            <p:nvPr/>
          </p:nvSpPr>
          <p:spPr>
            <a:xfrm>
              <a:off x="3514032" y="3259501"/>
              <a:ext cx="1504950" cy="1152525"/>
            </a:xfrm>
            <a:custGeom>
              <a:rect b="b" l="l" r="r" t="t"/>
              <a:pathLst>
                <a:path extrusionOk="0" h="1152525" w="1504950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31"/>
            <p:cNvSpPr/>
            <p:nvPr/>
          </p:nvSpPr>
          <p:spPr>
            <a:xfrm>
              <a:off x="2171914" y="3208066"/>
              <a:ext cx="1514475" cy="1066800"/>
            </a:xfrm>
            <a:custGeom>
              <a:rect b="b" l="l" r="r" t="t"/>
              <a:pathLst>
                <a:path extrusionOk="0" h="1066800" w="1514475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31"/>
            <p:cNvSpPr/>
            <p:nvPr/>
          </p:nvSpPr>
          <p:spPr>
            <a:xfrm>
              <a:off x="829775" y="3208066"/>
              <a:ext cx="1504950" cy="1114425"/>
            </a:xfrm>
            <a:custGeom>
              <a:rect b="b" l="l" r="r" t="t"/>
              <a:pathLst>
                <a:path extrusionOk="0" h="1114425" w="1504950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31"/>
            <p:cNvSpPr/>
            <p:nvPr/>
          </p:nvSpPr>
          <p:spPr>
            <a:xfrm>
              <a:off x="1178536" y="3854814"/>
              <a:ext cx="5181600" cy="838200"/>
            </a:xfrm>
            <a:custGeom>
              <a:rect b="b" l="l" r="r" t="t"/>
              <a:pathLst>
                <a:path extrusionOk="0" h="838200" w="51816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7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1609" name="Google Shape;160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308" y="2650078"/>
            <a:ext cx="5270700" cy="34432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0" name="Google Shape;1610;p67"/>
          <p:cNvGrpSpPr/>
          <p:nvPr/>
        </p:nvGrpSpPr>
        <p:grpSpPr>
          <a:xfrm>
            <a:off x="897308" y="1745914"/>
            <a:ext cx="5198692" cy="871880"/>
            <a:chOff x="80902" y="1114177"/>
            <a:chExt cx="3303442" cy="871880"/>
          </a:xfrm>
        </p:grpSpPr>
        <p:sp>
          <p:nvSpPr>
            <p:cNvPr id="1611" name="Google Shape;1611;p67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2" name="Google Shape;1612;p67"/>
            <p:cNvSpPr txBox="1"/>
            <p:nvPr/>
          </p:nvSpPr>
          <p:spPr>
            <a:xfrm>
              <a:off x="80902" y="1339726"/>
              <a:ext cx="33034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13" name="Google Shape;1613;p67"/>
          <p:cNvGrpSpPr/>
          <p:nvPr/>
        </p:nvGrpSpPr>
        <p:grpSpPr>
          <a:xfrm>
            <a:off x="6551598" y="2650077"/>
            <a:ext cx="2216390" cy="1121816"/>
            <a:chOff x="5364088" y="2940913"/>
            <a:chExt cx="2771800" cy="1121816"/>
          </a:xfrm>
        </p:grpSpPr>
        <p:sp>
          <p:nvSpPr>
            <p:cNvPr id="1614" name="Google Shape;1614;p67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Category 1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5" name="Google Shape;1615;p67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16" name="Google Shape;1616;p67"/>
          <p:cNvGrpSpPr/>
          <p:nvPr/>
        </p:nvGrpSpPr>
        <p:grpSpPr>
          <a:xfrm>
            <a:off x="6551598" y="4945798"/>
            <a:ext cx="2216390" cy="1121816"/>
            <a:chOff x="5364088" y="2940913"/>
            <a:chExt cx="2771800" cy="1121816"/>
          </a:xfrm>
        </p:grpSpPr>
        <p:sp>
          <p:nvSpPr>
            <p:cNvPr id="1617" name="Google Shape;1617;p67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Category 3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8" name="Google Shape;1618;p67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19" name="Google Shape;1619;p67"/>
          <p:cNvSpPr/>
          <p:nvPr/>
        </p:nvSpPr>
        <p:spPr>
          <a:xfrm>
            <a:off x="9766059" y="1848464"/>
            <a:ext cx="882976" cy="70638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0" name="Google Shape;1620;p67"/>
          <p:cNvSpPr/>
          <p:nvPr/>
        </p:nvSpPr>
        <p:spPr>
          <a:xfrm>
            <a:off x="7218302" y="4133502"/>
            <a:ext cx="882976" cy="70638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1" name="Google Shape;1621;p67"/>
          <p:cNvSpPr/>
          <p:nvPr/>
        </p:nvSpPr>
        <p:spPr>
          <a:xfrm>
            <a:off x="9766059" y="4133502"/>
            <a:ext cx="882976" cy="70638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2" name="Google Shape;1622;p67"/>
          <p:cNvSpPr/>
          <p:nvPr/>
        </p:nvSpPr>
        <p:spPr>
          <a:xfrm>
            <a:off x="7218302" y="1848464"/>
            <a:ext cx="882976" cy="70638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23" name="Google Shape;1623;p67"/>
          <p:cNvGrpSpPr/>
          <p:nvPr/>
        </p:nvGrpSpPr>
        <p:grpSpPr>
          <a:xfrm>
            <a:off x="9099354" y="2650077"/>
            <a:ext cx="2216390" cy="1121816"/>
            <a:chOff x="5364088" y="2940913"/>
            <a:chExt cx="2771800" cy="1121816"/>
          </a:xfrm>
        </p:grpSpPr>
        <p:sp>
          <p:nvSpPr>
            <p:cNvPr id="1624" name="Google Shape;1624;p67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Category 2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5" name="Google Shape;1625;p67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26" name="Google Shape;1626;p67"/>
          <p:cNvGrpSpPr/>
          <p:nvPr/>
        </p:nvGrpSpPr>
        <p:grpSpPr>
          <a:xfrm>
            <a:off x="9099354" y="4945798"/>
            <a:ext cx="2216390" cy="1121816"/>
            <a:chOff x="5364088" y="2940913"/>
            <a:chExt cx="2771800" cy="1121816"/>
          </a:xfrm>
        </p:grpSpPr>
        <p:sp>
          <p:nvSpPr>
            <p:cNvPr id="1627" name="Google Shape;1627;p67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Category 4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8" name="Google Shape;1628;p67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29" name="Google Shape;1629;p67"/>
          <p:cNvSpPr/>
          <p:nvPr/>
        </p:nvSpPr>
        <p:spPr>
          <a:xfrm flipH="1">
            <a:off x="7441108" y="205240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0" name="Google Shape;1630;p67"/>
          <p:cNvSpPr/>
          <p:nvPr/>
        </p:nvSpPr>
        <p:spPr>
          <a:xfrm>
            <a:off x="7441108" y="4279536"/>
            <a:ext cx="407618" cy="407618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1" name="Google Shape;1631;p67"/>
          <p:cNvSpPr/>
          <p:nvPr/>
        </p:nvSpPr>
        <p:spPr>
          <a:xfrm>
            <a:off x="10012862" y="2038326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2" name="Google Shape;1632;p67"/>
          <p:cNvSpPr/>
          <p:nvPr/>
        </p:nvSpPr>
        <p:spPr>
          <a:xfrm>
            <a:off x="10112884" y="4253008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68"/>
          <p:cNvSpPr txBox="1"/>
          <p:nvPr>
            <p:ph idx="1" type="body"/>
          </p:nvPr>
        </p:nvSpPr>
        <p:spPr>
          <a:xfrm>
            <a:off x="323529" y="133736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entury Gothic"/>
              <a:buNone/>
            </a:pPr>
            <a:r>
              <a:rPr lang="en-US">
                <a:solidFill>
                  <a:schemeClr val="accent4"/>
                </a:solidFill>
              </a:rPr>
              <a:t>Columns Infographic</a:t>
            </a:r>
            <a:endParaRPr/>
          </a:p>
        </p:txBody>
      </p:sp>
      <p:pic>
        <p:nvPicPr>
          <p:cNvPr id="1638" name="Google Shape;163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4134" y="2902502"/>
            <a:ext cx="975389" cy="578328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68"/>
          <p:cNvSpPr txBox="1"/>
          <p:nvPr/>
        </p:nvSpPr>
        <p:spPr>
          <a:xfrm>
            <a:off x="1570257" y="3176793"/>
            <a:ext cx="41247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 Presentation Templates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0" name="Google Shape;1640;p68"/>
          <p:cNvSpPr txBox="1"/>
          <p:nvPr/>
        </p:nvSpPr>
        <p:spPr>
          <a:xfrm>
            <a:off x="1570255" y="3600206"/>
            <a:ext cx="41247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text can be replaced with your own text.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1" name="Google Shape;1641;p68"/>
          <p:cNvSpPr txBox="1"/>
          <p:nvPr/>
        </p:nvSpPr>
        <p:spPr>
          <a:xfrm>
            <a:off x="1570257" y="2181456"/>
            <a:ext cx="41247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Reports and Presentations. 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2" name="Google Shape;1642;p68"/>
          <p:cNvSpPr txBox="1"/>
          <p:nvPr/>
        </p:nvSpPr>
        <p:spPr>
          <a:xfrm>
            <a:off x="796311" y="2101812"/>
            <a:ext cx="773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3" name="Google Shape;1643;p68"/>
          <p:cNvSpPr txBox="1"/>
          <p:nvPr/>
        </p:nvSpPr>
        <p:spPr>
          <a:xfrm>
            <a:off x="7223153" y="3173053"/>
            <a:ext cx="41247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 Presentation Templates</a:t>
            </a:r>
            <a:endParaRPr b="1"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4" name="Google Shape;1644;p68"/>
          <p:cNvSpPr txBox="1"/>
          <p:nvPr/>
        </p:nvSpPr>
        <p:spPr>
          <a:xfrm>
            <a:off x="7223151" y="3596466"/>
            <a:ext cx="41247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I hope and I believe that this Template will your Time, Money and Reputation.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text can be replaced with your own text.</a:t>
            </a:r>
            <a:endParaRPr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5" name="Google Shape;1645;p68"/>
          <p:cNvSpPr txBox="1"/>
          <p:nvPr/>
        </p:nvSpPr>
        <p:spPr>
          <a:xfrm>
            <a:off x="7223153" y="2177716"/>
            <a:ext cx="41247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Reports and Presentations. </a:t>
            </a:r>
            <a:endParaRPr b="1"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6" name="Google Shape;1646;p68"/>
          <p:cNvSpPr txBox="1"/>
          <p:nvPr/>
        </p:nvSpPr>
        <p:spPr>
          <a:xfrm>
            <a:off x="6449207" y="2101812"/>
            <a:ext cx="7739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3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7" name="Google Shape;1647;p68"/>
          <p:cNvSpPr/>
          <p:nvPr/>
        </p:nvSpPr>
        <p:spPr>
          <a:xfrm>
            <a:off x="10621743" y="2793990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9"/>
          <p:cNvSpPr txBox="1"/>
          <p:nvPr>
            <p:ph idx="1" type="body"/>
          </p:nvPr>
        </p:nvSpPr>
        <p:spPr>
          <a:xfrm>
            <a:off x="323529" y="133737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entury Gothic"/>
              <a:buNone/>
            </a:pPr>
            <a:r>
              <a:rPr lang="en-US">
                <a:solidFill>
                  <a:schemeClr val="accent4"/>
                </a:solidFill>
              </a:rPr>
              <a:t>Columns Infographic</a:t>
            </a:r>
            <a:endParaRPr/>
          </a:p>
        </p:txBody>
      </p:sp>
      <p:grpSp>
        <p:nvGrpSpPr>
          <p:cNvPr id="1653" name="Google Shape;1653;p69"/>
          <p:cNvGrpSpPr/>
          <p:nvPr/>
        </p:nvGrpSpPr>
        <p:grpSpPr>
          <a:xfrm>
            <a:off x="4541372" y="1264036"/>
            <a:ext cx="3271179" cy="3907289"/>
            <a:chOff x="4821685" y="2083007"/>
            <a:chExt cx="3271179" cy="3907289"/>
          </a:xfrm>
        </p:grpSpPr>
        <p:sp>
          <p:nvSpPr>
            <p:cNvPr id="1654" name="Google Shape;1654;p69"/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PowerPoint Presentation Templates</a:t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5" name="Google Shape;1655;p69"/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Templates..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6" name="Google Shape;1656;p69"/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Easy to change colors, photos and Text.</a:t>
              </a:r>
              <a:endParaRPr/>
            </a:p>
          </p:txBody>
        </p:sp>
        <p:sp>
          <p:nvSpPr>
            <p:cNvPr id="1657" name="Google Shape;1657;p69"/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b="1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58" name="Google Shape;1658;p69"/>
          <p:cNvGrpSpPr/>
          <p:nvPr/>
        </p:nvGrpSpPr>
        <p:grpSpPr>
          <a:xfrm>
            <a:off x="8411192" y="1264036"/>
            <a:ext cx="3271179" cy="3907289"/>
            <a:chOff x="4821685" y="2083007"/>
            <a:chExt cx="3271179" cy="3907289"/>
          </a:xfrm>
        </p:grpSpPr>
        <p:sp>
          <p:nvSpPr>
            <p:cNvPr id="1659" name="Google Shape;1659;p69"/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PowerPoint Presentation Templates</a:t>
              </a:r>
              <a:endParaRPr b="1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0" name="Google Shape;1660;p69"/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Templates..</a:t>
              </a:r>
              <a:endParaRPr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1" name="Google Shape;1661;p69"/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Easy to change colors, photos and Text.</a:t>
              </a:r>
              <a:endParaRPr/>
            </a:p>
          </p:txBody>
        </p:sp>
        <p:sp>
          <p:nvSpPr>
            <p:cNvPr id="1662" name="Google Shape;1662;p69"/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b="1" sz="3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63" name="Google Shape;1663;p69"/>
          <p:cNvSpPr txBox="1"/>
          <p:nvPr/>
        </p:nvSpPr>
        <p:spPr>
          <a:xfrm>
            <a:off x="754873" y="1484115"/>
            <a:ext cx="29545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zing.</a:t>
            </a:r>
            <a:endParaRPr/>
          </a:p>
        </p:txBody>
      </p:sp>
      <p:sp>
        <p:nvSpPr>
          <p:cNvPr id="1664" name="Google Shape;1664;p69"/>
          <p:cNvSpPr txBox="1"/>
          <p:nvPr/>
        </p:nvSpPr>
        <p:spPr>
          <a:xfrm>
            <a:off x="754873" y="2127384"/>
            <a:ext cx="281335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665" name="Google Shape;1665;p69"/>
          <p:cNvSpPr txBox="1"/>
          <p:nvPr/>
        </p:nvSpPr>
        <p:spPr>
          <a:xfrm>
            <a:off x="754873" y="4468000"/>
            <a:ext cx="249003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</a:t>
            </a:r>
            <a:endParaRPr/>
          </a:p>
        </p:txBody>
      </p:sp>
      <p:grpSp>
        <p:nvGrpSpPr>
          <p:cNvPr id="1666" name="Google Shape;1666;p69"/>
          <p:cNvGrpSpPr/>
          <p:nvPr/>
        </p:nvGrpSpPr>
        <p:grpSpPr>
          <a:xfrm>
            <a:off x="2875266" y="4255767"/>
            <a:ext cx="740663" cy="916437"/>
            <a:chOff x="1728965" y="2482551"/>
            <a:chExt cx="591887" cy="732353"/>
          </a:xfrm>
        </p:grpSpPr>
        <p:sp>
          <p:nvSpPr>
            <p:cNvPr id="1667" name="Google Shape;1667;p69"/>
            <p:cNvSpPr/>
            <p:nvPr/>
          </p:nvSpPr>
          <p:spPr>
            <a:xfrm>
              <a:off x="1728965" y="2482551"/>
              <a:ext cx="591887" cy="732353"/>
            </a:xfrm>
            <a:custGeom>
              <a:rect b="b" l="l" r="r" t="t"/>
              <a:pathLst>
                <a:path extrusionOk="0" h="732353" w="591887">
                  <a:moveTo>
                    <a:pt x="266815" y="227397"/>
                  </a:moveTo>
                  <a:cubicBezTo>
                    <a:pt x="263958" y="247400"/>
                    <a:pt x="314440" y="238827"/>
                    <a:pt x="337300" y="239780"/>
                  </a:cubicBezTo>
                  <a:cubicBezTo>
                    <a:pt x="390640" y="243590"/>
                    <a:pt x="418263" y="259782"/>
                    <a:pt x="419215" y="314075"/>
                  </a:cubicBezTo>
                  <a:cubicBezTo>
                    <a:pt x="420168" y="399800"/>
                    <a:pt x="414453" y="475047"/>
                    <a:pt x="416358" y="556010"/>
                  </a:cubicBezTo>
                  <a:cubicBezTo>
                    <a:pt x="416358" y="568392"/>
                    <a:pt x="407785" y="586490"/>
                    <a:pt x="429693" y="590300"/>
                  </a:cubicBezTo>
                  <a:cubicBezTo>
                    <a:pt x="449695" y="594110"/>
                    <a:pt x="468745" y="598872"/>
                    <a:pt x="469698" y="564582"/>
                  </a:cubicBezTo>
                  <a:cubicBezTo>
                    <a:pt x="470650" y="516005"/>
                    <a:pt x="468745" y="466475"/>
                    <a:pt x="483033" y="417897"/>
                  </a:cubicBezTo>
                  <a:cubicBezTo>
                    <a:pt x="490653" y="393132"/>
                    <a:pt x="504940" y="374082"/>
                    <a:pt x="531610" y="373130"/>
                  </a:cubicBezTo>
                  <a:cubicBezTo>
                    <a:pt x="556375" y="372177"/>
                    <a:pt x="571615" y="389322"/>
                    <a:pt x="583998" y="409325"/>
                  </a:cubicBezTo>
                  <a:cubicBezTo>
                    <a:pt x="590665" y="419802"/>
                    <a:pt x="597333" y="433137"/>
                    <a:pt x="584950" y="443615"/>
                  </a:cubicBezTo>
                  <a:cubicBezTo>
                    <a:pt x="573520" y="453140"/>
                    <a:pt x="563043" y="444567"/>
                    <a:pt x="555423" y="436947"/>
                  </a:cubicBezTo>
                  <a:cubicBezTo>
                    <a:pt x="534468" y="415992"/>
                    <a:pt x="523038" y="435995"/>
                    <a:pt x="521133" y="457902"/>
                  </a:cubicBezTo>
                  <a:cubicBezTo>
                    <a:pt x="518275" y="513147"/>
                    <a:pt x="517323" y="569345"/>
                    <a:pt x="514465" y="624590"/>
                  </a:cubicBezTo>
                  <a:cubicBezTo>
                    <a:pt x="509703" y="705552"/>
                    <a:pt x="484938" y="723650"/>
                    <a:pt x="405880" y="728412"/>
                  </a:cubicBezTo>
                  <a:cubicBezTo>
                    <a:pt x="298248" y="735080"/>
                    <a:pt x="196330" y="731270"/>
                    <a:pt x="81078" y="731270"/>
                  </a:cubicBezTo>
                  <a:cubicBezTo>
                    <a:pt x="40120" y="733175"/>
                    <a:pt x="-13220" y="641735"/>
                    <a:pt x="2973" y="605540"/>
                  </a:cubicBezTo>
                  <a:cubicBezTo>
                    <a:pt x="6783" y="597920"/>
                    <a:pt x="12498" y="591252"/>
                    <a:pt x="21070" y="593157"/>
                  </a:cubicBezTo>
                  <a:cubicBezTo>
                    <a:pt x="67743" y="601730"/>
                    <a:pt x="62980" y="569345"/>
                    <a:pt x="62028" y="540770"/>
                  </a:cubicBezTo>
                  <a:cubicBezTo>
                    <a:pt x="61075" y="477905"/>
                    <a:pt x="56313" y="413135"/>
                    <a:pt x="57265" y="348365"/>
                  </a:cubicBezTo>
                  <a:cubicBezTo>
                    <a:pt x="58218" y="263592"/>
                    <a:pt x="81078" y="242637"/>
                    <a:pt x="164898" y="239780"/>
                  </a:cubicBezTo>
                  <a:cubicBezTo>
                    <a:pt x="180138" y="238827"/>
                    <a:pt x="201093" y="247400"/>
                    <a:pt x="207760" y="231207"/>
                  </a:cubicBezTo>
                  <a:cubicBezTo>
                    <a:pt x="214428" y="215015"/>
                    <a:pt x="194425" y="204537"/>
                    <a:pt x="183948" y="194060"/>
                  </a:cubicBezTo>
                  <a:cubicBezTo>
                    <a:pt x="153468" y="161675"/>
                    <a:pt x="154420" y="124527"/>
                    <a:pt x="166803" y="87380"/>
                  </a:cubicBezTo>
                  <a:cubicBezTo>
                    <a:pt x="182995" y="39755"/>
                    <a:pt x="199188" y="-16443"/>
                    <a:pt x="239193" y="4512"/>
                  </a:cubicBezTo>
                  <a:cubicBezTo>
                    <a:pt x="282055" y="26420"/>
                    <a:pt x="335395" y="131195"/>
                    <a:pt x="307773" y="176915"/>
                  </a:cubicBezTo>
                  <a:cubicBezTo>
                    <a:pt x="295390" y="194060"/>
                    <a:pt x="280150" y="210252"/>
                    <a:pt x="266815" y="2273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8" name="Google Shape;1668;p69"/>
            <p:cNvSpPr/>
            <p:nvPr/>
          </p:nvSpPr>
          <p:spPr>
            <a:xfrm>
              <a:off x="1831971" y="2845173"/>
              <a:ext cx="274636" cy="232693"/>
            </a:xfrm>
            <a:custGeom>
              <a:rect b="b" l="l" r="r" t="t"/>
              <a:pathLst>
                <a:path extrusionOk="0" h="232693" w="274636">
                  <a:moveTo>
                    <a:pt x="242867" y="232440"/>
                  </a:moveTo>
                  <a:cubicBezTo>
                    <a:pt x="209529" y="232440"/>
                    <a:pt x="67607" y="232440"/>
                    <a:pt x="35222" y="232440"/>
                  </a:cubicBezTo>
                  <a:cubicBezTo>
                    <a:pt x="21887" y="232440"/>
                    <a:pt x="3789" y="236250"/>
                    <a:pt x="3789" y="214343"/>
                  </a:cubicBezTo>
                  <a:cubicBezTo>
                    <a:pt x="3789" y="191483"/>
                    <a:pt x="-8593" y="153383"/>
                    <a:pt x="11409" y="149573"/>
                  </a:cubicBezTo>
                  <a:cubicBezTo>
                    <a:pt x="81894" y="135285"/>
                    <a:pt x="67607" y="83850"/>
                    <a:pt x="73322" y="34320"/>
                  </a:cubicBezTo>
                  <a:cubicBezTo>
                    <a:pt x="75227" y="21938"/>
                    <a:pt x="72369" y="983"/>
                    <a:pt x="95229" y="30"/>
                  </a:cubicBezTo>
                  <a:cubicBezTo>
                    <a:pt x="119042" y="-922"/>
                    <a:pt x="116184" y="20985"/>
                    <a:pt x="117137" y="32415"/>
                  </a:cubicBezTo>
                  <a:cubicBezTo>
                    <a:pt x="119994" y="60990"/>
                    <a:pt x="115232" y="88613"/>
                    <a:pt x="130472" y="113378"/>
                  </a:cubicBezTo>
                  <a:cubicBezTo>
                    <a:pt x="141902" y="132428"/>
                    <a:pt x="158094" y="149573"/>
                    <a:pt x="183812" y="146715"/>
                  </a:cubicBezTo>
                  <a:cubicBezTo>
                    <a:pt x="210482" y="143858"/>
                    <a:pt x="225722" y="125760"/>
                    <a:pt x="232389" y="100995"/>
                  </a:cubicBezTo>
                  <a:cubicBezTo>
                    <a:pt x="236199" y="85755"/>
                    <a:pt x="237152" y="62895"/>
                    <a:pt x="255249" y="64800"/>
                  </a:cubicBezTo>
                  <a:cubicBezTo>
                    <a:pt x="279062" y="66705"/>
                    <a:pt x="270489" y="92423"/>
                    <a:pt x="271442" y="107663"/>
                  </a:cubicBezTo>
                  <a:cubicBezTo>
                    <a:pt x="277157" y="232440"/>
                    <a:pt x="279062" y="232440"/>
                    <a:pt x="242867" y="2324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9" name="Google Shape;1669;p69"/>
            <p:cNvSpPr/>
            <p:nvPr/>
          </p:nvSpPr>
          <p:spPr>
            <a:xfrm>
              <a:off x="1835999" y="2769956"/>
              <a:ext cx="266700" cy="174307"/>
            </a:xfrm>
            <a:custGeom>
              <a:rect b="b" l="l" r="r" t="t"/>
              <a:pathLst>
                <a:path extrusionOk="0" h="174307" w="266700">
                  <a:moveTo>
                    <a:pt x="173117" y="174308"/>
                  </a:moveTo>
                  <a:cubicBezTo>
                    <a:pt x="156924" y="174308"/>
                    <a:pt x="152162" y="112395"/>
                    <a:pt x="148352" y="81915"/>
                  </a:cubicBezTo>
                  <a:cubicBezTo>
                    <a:pt x="143589" y="49530"/>
                    <a:pt x="129302" y="27623"/>
                    <a:pt x="93107" y="24765"/>
                  </a:cubicBezTo>
                  <a:cubicBezTo>
                    <a:pt x="55007" y="28575"/>
                    <a:pt x="33099" y="51435"/>
                    <a:pt x="32147" y="91440"/>
                  </a:cubicBezTo>
                  <a:cubicBezTo>
                    <a:pt x="31194" y="111443"/>
                    <a:pt x="33099" y="132398"/>
                    <a:pt x="31194" y="152400"/>
                  </a:cubicBezTo>
                  <a:cubicBezTo>
                    <a:pt x="30242" y="161925"/>
                    <a:pt x="21669" y="171450"/>
                    <a:pt x="11192" y="169545"/>
                  </a:cubicBezTo>
                  <a:cubicBezTo>
                    <a:pt x="6429" y="168593"/>
                    <a:pt x="714" y="157163"/>
                    <a:pt x="714" y="150495"/>
                  </a:cubicBezTo>
                  <a:cubicBezTo>
                    <a:pt x="-238" y="107632"/>
                    <a:pt x="-238" y="64770"/>
                    <a:pt x="714" y="21907"/>
                  </a:cubicBezTo>
                  <a:cubicBezTo>
                    <a:pt x="714" y="5715"/>
                    <a:pt x="10239" y="0"/>
                    <a:pt x="25479" y="0"/>
                  </a:cubicBezTo>
                  <a:cubicBezTo>
                    <a:pt x="96917" y="0"/>
                    <a:pt x="168354" y="0"/>
                    <a:pt x="239792" y="0"/>
                  </a:cubicBezTo>
                  <a:cubicBezTo>
                    <a:pt x="251222" y="0"/>
                    <a:pt x="264557" y="0"/>
                    <a:pt x="265509" y="14288"/>
                  </a:cubicBezTo>
                  <a:cubicBezTo>
                    <a:pt x="266462" y="36195"/>
                    <a:pt x="268367" y="76200"/>
                    <a:pt x="263604" y="77153"/>
                  </a:cubicBezTo>
                  <a:cubicBezTo>
                    <a:pt x="210264" y="89535"/>
                    <a:pt x="202644" y="174308"/>
                    <a:pt x="173117" y="1743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0" name="Google Shape;1670;p69"/>
            <p:cNvSpPr/>
            <p:nvPr/>
          </p:nvSpPr>
          <p:spPr>
            <a:xfrm>
              <a:off x="1784326" y="3128641"/>
              <a:ext cx="414532" cy="38507"/>
            </a:xfrm>
            <a:custGeom>
              <a:rect b="b" l="l" r="r" t="t"/>
              <a:pathLst>
                <a:path extrusionOk="0" h="38507" w="414532">
                  <a:moveTo>
                    <a:pt x="386715" y="1360"/>
                  </a:moveTo>
                  <a:cubicBezTo>
                    <a:pt x="396240" y="1360"/>
                    <a:pt x="411480" y="-5308"/>
                    <a:pt x="414338" y="10885"/>
                  </a:cubicBezTo>
                  <a:cubicBezTo>
                    <a:pt x="416243" y="26125"/>
                    <a:pt x="403860" y="33745"/>
                    <a:pt x="390525" y="35650"/>
                  </a:cubicBezTo>
                  <a:cubicBezTo>
                    <a:pt x="378143" y="37555"/>
                    <a:pt x="365760" y="38507"/>
                    <a:pt x="352425" y="38507"/>
                  </a:cubicBezTo>
                  <a:cubicBezTo>
                    <a:pt x="249555" y="38507"/>
                    <a:pt x="146685" y="38507"/>
                    <a:pt x="43815" y="38507"/>
                  </a:cubicBezTo>
                  <a:cubicBezTo>
                    <a:pt x="37147" y="38507"/>
                    <a:pt x="31433" y="38507"/>
                    <a:pt x="24765" y="38507"/>
                  </a:cubicBezTo>
                  <a:cubicBezTo>
                    <a:pt x="9525" y="36602"/>
                    <a:pt x="0" y="26125"/>
                    <a:pt x="0" y="13742"/>
                  </a:cubicBezTo>
                  <a:cubicBezTo>
                    <a:pt x="0" y="-3403"/>
                    <a:pt x="16192" y="3265"/>
                    <a:pt x="25717" y="3265"/>
                  </a:cubicBezTo>
                  <a:cubicBezTo>
                    <a:pt x="87630" y="2312"/>
                    <a:pt x="327660" y="407"/>
                    <a:pt x="386715" y="1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1" name="Google Shape;1671;p69"/>
            <p:cNvSpPr/>
            <p:nvPr/>
          </p:nvSpPr>
          <p:spPr>
            <a:xfrm>
              <a:off x="1925637" y="2528334"/>
              <a:ext cx="77679" cy="132084"/>
            </a:xfrm>
            <a:custGeom>
              <a:rect b="b" l="l" r="r" t="t"/>
              <a:pathLst>
                <a:path extrusionOk="0" h="132084" w="77679">
                  <a:moveTo>
                    <a:pt x="67286" y="125417"/>
                  </a:moveTo>
                  <a:cubicBezTo>
                    <a:pt x="43474" y="30167"/>
                    <a:pt x="18709" y="52074"/>
                    <a:pt x="30139" y="132084"/>
                  </a:cubicBezTo>
                  <a:cubicBezTo>
                    <a:pt x="-19391" y="101604"/>
                    <a:pt x="4421" y="35882"/>
                    <a:pt x="15851" y="10164"/>
                  </a:cubicBezTo>
                  <a:cubicBezTo>
                    <a:pt x="21566" y="-2218"/>
                    <a:pt x="34901" y="-2218"/>
                    <a:pt x="44426" y="4449"/>
                  </a:cubicBezTo>
                  <a:cubicBezTo>
                    <a:pt x="72049" y="23499"/>
                    <a:pt x="90146" y="82554"/>
                    <a:pt x="67286" y="1254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0"/>
          <p:cNvSpPr/>
          <p:nvPr/>
        </p:nvSpPr>
        <p:spPr>
          <a:xfrm>
            <a:off x="0" y="4378036"/>
            <a:ext cx="12201524" cy="15240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7" name="Google Shape;1677;p70"/>
          <p:cNvSpPr/>
          <p:nvPr/>
        </p:nvSpPr>
        <p:spPr>
          <a:xfrm>
            <a:off x="9376" y="4471675"/>
            <a:ext cx="12201524" cy="1336723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8" name="Google Shape;1678;p70"/>
          <p:cNvSpPr txBox="1"/>
          <p:nvPr/>
        </p:nvSpPr>
        <p:spPr>
          <a:xfrm>
            <a:off x="-9376" y="4471252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6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9" name="Google Shape;1679;p70"/>
          <p:cNvSpPr txBox="1"/>
          <p:nvPr/>
        </p:nvSpPr>
        <p:spPr>
          <a:xfrm>
            <a:off x="148" y="5297087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71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685" name="Google Shape;1685;p71"/>
          <p:cNvGrpSpPr/>
          <p:nvPr/>
        </p:nvGrpSpPr>
        <p:grpSpPr>
          <a:xfrm rot="-306093">
            <a:off x="287575" y="1443927"/>
            <a:ext cx="5974995" cy="2186375"/>
            <a:chOff x="558470" y="771525"/>
            <a:chExt cx="8136678" cy="2977380"/>
          </a:xfrm>
        </p:grpSpPr>
        <p:grpSp>
          <p:nvGrpSpPr>
            <p:cNvPr id="1686" name="Google Shape;1686;p71"/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1687" name="Google Shape;1687;p71"/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rect b="b" l="l" r="r" t="t"/>
                <a:pathLst>
                  <a:path extrusionOk="0" h="1701054" w="2673767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1688" name="Google Shape;1688;p71"/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1689" name="Google Shape;1689;p71"/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rect b="b" l="l" r="r" t="t"/>
                  <a:pathLst>
                    <a:path extrusionOk="0" h="1569314" w="1278657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0" name="Google Shape;1690;p71"/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rect b="b" l="l" r="r" t="t"/>
                  <a:pathLst>
                    <a:path extrusionOk="0" h="1570678" w="1279114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1" name="Google Shape;1691;p71"/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rect b="b" l="l" r="r" t="t"/>
                  <a:pathLst>
                    <a:path extrusionOk="0" h="1560660" w="1277745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2" name="Google Shape;1692;p71"/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rect b="b" l="l" r="r" t="t"/>
                  <a:pathLst>
                    <a:path extrusionOk="0" h="293942" w="861651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3" name="Google Shape;1693;p71"/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rect b="b" l="l" r="r" t="t"/>
                  <a:pathLst>
                    <a:path extrusionOk="0" h="178917" w="699956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4" name="Google Shape;1694;p71"/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rect b="b" l="l" r="r" t="t"/>
                  <a:pathLst>
                    <a:path extrusionOk="0" h="177343" w="708556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5" name="Google Shape;1695;p71"/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rect b="b" l="l" r="r" t="t"/>
                  <a:pathLst>
                    <a:path extrusionOk="0" h="161746" w="694364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696" name="Google Shape;1696;p71"/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rect b="b" l="l" r="r" t="t"/>
                  <a:pathLst>
                    <a:path extrusionOk="0" h="1567342" w="1362667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1697" name="Google Shape;1697;p71"/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1698" name="Google Shape;1698;p71"/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rect b="b" l="l" r="r" t="t"/>
                <a:pathLst>
                  <a:path extrusionOk="0" h="280084" w="283825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99" name="Google Shape;1699;p71"/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rect b="b" l="l" r="r" t="t"/>
                <a:pathLst>
                  <a:path extrusionOk="0" h="280552" w="281955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0" name="Google Shape;1700;p71"/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rect b="b" l="l" r="r" t="t"/>
                <a:pathLst>
                  <a:path extrusionOk="0" h="219298" w="225377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1" name="Google Shape;1701;p71"/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rect b="b" l="l" r="r" t="t"/>
                <a:pathLst>
                  <a:path extrusionOk="0" h="209011" w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2" name="Google Shape;1702;p71"/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rect b="b" l="l" r="r" t="t"/>
                <a:pathLst>
                  <a:path extrusionOk="0" h="209011" w="210882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3" name="Google Shape;1703;p71"/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rect b="b" l="l" r="r" t="t"/>
                <a:pathLst>
                  <a:path extrusionOk="0" h="209946" w="206867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4" name="Google Shape;1704;p71"/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rect b="b" l="l" r="r" t="t"/>
                <a:pathLst>
                  <a:path extrusionOk="0" h="203400" w="205914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5" name="Google Shape;1705;p71"/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rect b="b" l="l" r="r" t="t"/>
                <a:pathLst>
                  <a:path extrusionOk="0" h="205270" w="207141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6" name="Google Shape;1706;p71"/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rect b="b" l="l" r="r" t="t"/>
                <a:pathLst>
                  <a:path extrusionOk="0" h="188437" w="191243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7" name="Google Shape;1707;p71"/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rect b="b" l="l" r="r" t="t"/>
                <a:pathLst>
                  <a:path extrusionOk="0" h="189840" w="190775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8" name="Google Shape;1708;p71"/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rect b="b" l="l" r="r" t="t"/>
                <a:pathLst>
                  <a:path extrusionOk="0" h="185632" w="189373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09" name="Google Shape;1709;p71"/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rect b="b" l="l" r="r" t="t"/>
                <a:pathLst>
                  <a:path extrusionOk="0" h="115961" w="115026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0" name="Google Shape;1710;p71"/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rect b="b" l="l" r="r" t="t"/>
                <a:pathLst>
                  <a:path extrusionOk="0" h="109883" w="113109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1" name="Google Shape;1711;p71"/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rect b="b" l="l" r="r" t="t"/>
                <a:pathLst>
                  <a:path extrusionOk="0" h="109883" w="115494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2" name="Google Shape;1712;p71"/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rect b="b" l="l" r="r" t="t"/>
                <a:pathLst>
                  <a:path extrusionOk="0" h="109415" w="112688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3" name="Google Shape;1713;p71"/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rect b="b" l="l" r="r" t="t"/>
                <a:pathLst>
                  <a:path extrusionOk="0" h="115026" w="112688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4" name="Google Shape;1714;p71"/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rect b="b" l="l" r="r" t="t"/>
                <a:pathLst>
                  <a:path extrusionOk="0" h="110818" w="122040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5" name="Google Shape;1715;p71"/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rect b="b" l="l" r="r" t="t"/>
                <a:pathLst>
                  <a:path extrusionOk="0" h="109415" w="114558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6" name="Google Shape;1716;p71"/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rect b="b" l="l" r="r" t="t"/>
                <a:pathLst>
                  <a:path extrusionOk="0" h="106998" w="111753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7" name="Google Shape;1717;p71"/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rect b="b" l="l" r="r" t="t"/>
                <a:pathLst>
                  <a:path extrusionOk="0" h="117364" w="11549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8" name="Google Shape;1718;p71"/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rect b="b" l="l" r="r" t="t"/>
                <a:pathLst>
                  <a:path extrusionOk="0" h="109883" w="108948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19" name="Google Shape;1719;p71"/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rect b="b" l="l" r="r" t="t"/>
                <a:pathLst>
                  <a:path extrusionOk="0" h="112688" w="105404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0" name="Google Shape;1720;p71"/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rect b="b" l="l" r="r" t="t"/>
                <a:pathLst>
                  <a:path extrusionOk="0" h="114558" w="111753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21" name="Google Shape;1721;p71"/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rect b="b" l="l" r="r" t="t"/>
                <a:pathLst>
                  <a:path extrusionOk="0" h="108948" w="115026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722" name="Google Shape;1722;p71"/>
          <p:cNvGrpSpPr/>
          <p:nvPr/>
        </p:nvGrpSpPr>
        <p:grpSpPr>
          <a:xfrm flipH="1" rot="-659788">
            <a:off x="741096" y="3575588"/>
            <a:ext cx="5809916" cy="1560010"/>
            <a:chOff x="829775" y="3208066"/>
            <a:chExt cx="5530361" cy="1484948"/>
          </a:xfrm>
        </p:grpSpPr>
        <p:sp>
          <p:nvSpPr>
            <p:cNvPr id="1723" name="Google Shape;1723;p71"/>
            <p:cNvSpPr/>
            <p:nvPr/>
          </p:nvSpPr>
          <p:spPr>
            <a:xfrm>
              <a:off x="3514032" y="3259501"/>
              <a:ext cx="1504950" cy="1152525"/>
            </a:xfrm>
            <a:custGeom>
              <a:rect b="b" l="l" r="r" t="t"/>
              <a:pathLst>
                <a:path extrusionOk="0" h="1152525" w="1504950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4" name="Google Shape;1724;p71"/>
            <p:cNvSpPr/>
            <p:nvPr/>
          </p:nvSpPr>
          <p:spPr>
            <a:xfrm>
              <a:off x="2171914" y="3208066"/>
              <a:ext cx="1514475" cy="1066800"/>
            </a:xfrm>
            <a:custGeom>
              <a:rect b="b" l="l" r="r" t="t"/>
              <a:pathLst>
                <a:path extrusionOk="0" h="1066800" w="1514475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5" name="Google Shape;1725;p71"/>
            <p:cNvSpPr/>
            <p:nvPr/>
          </p:nvSpPr>
          <p:spPr>
            <a:xfrm>
              <a:off x="829775" y="3208066"/>
              <a:ext cx="1504950" cy="1114425"/>
            </a:xfrm>
            <a:custGeom>
              <a:rect b="b" l="l" r="r" t="t"/>
              <a:pathLst>
                <a:path extrusionOk="0" h="1114425" w="1504950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6" name="Google Shape;1726;p71"/>
            <p:cNvSpPr/>
            <p:nvPr/>
          </p:nvSpPr>
          <p:spPr>
            <a:xfrm>
              <a:off x="1178536" y="3854814"/>
              <a:ext cx="5181600" cy="838200"/>
            </a:xfrm>
            <a:custGeom>
              <a:rect b="b" l="l" r="r" t="t"/>
              <a:pathLst>
                <a:path extrusionOk="0" h="838200" w="51816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solidFill>
              <a:schemeClr val="accent1">
                <a:alpha val="8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27" name="Google Shape;1727;p71"/>
          <p:cNvSpPr/>
          <p:nvPr/>
        </p:nvSpPr>
        <p:spPr>
          <a:xfrm>
            <a:off x="10916126" y="2513136"/>
            <a:ext cx="640980" cy="63896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8" name="Google Shape;1728;p71"/>
          <p:cNvSpPr/>
          <p:nvPr/>
        </p:nvSpPr>
        <p:spPr>
          <a:xfrm>
            <a:off x="9090276" y="1495785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29" name="Google Shape;1729;p71"/>
          <p:cNvGrpSpPr/>
          <p:nvPr/>
        </p:nvGrpSpPr>
        <p:grpSpPr>
          <a:xfrm>
            <a:off x="10888824" y="1463768"/>
            <a:ext cx="610134" cy="724750"/>
            <a:chOff x="10117893" y="2005712"/>
            <a:chExt cx="808269" cy="960106"/>
          </a:xfrm>
        </p:grpSpPr>
        <p:sp>
          <p:nvSpPr>
            <p:cNvPr id="1730" name="Google Shape;1730;p71"/>
            <p:cNvSpPr/>
            <p:nvPr/>
          </p:nvSpPr>
          <p:spPr>
            <a:xfrm>
              <a:off x="10117893" y="2005712"/>
              <a:ext cx="808269" cy="960106"/>
            </a:xfrm>
            <a:custGeom>
              <a:rect b="b" l="l" r="r" t="t"/>
              <a:pathLst>
                <a:path extrusionOk="0" h="960106" w="808269">
                  <a:moveTo>
                    <a:pt x="569246" y="182057"/>
                  </a:moveTo>
                  <a:cubicBezTo>
                    <a:pt x="566269" y="182553"/>
                    <a:pt x="563045" y="183297"/>
                    <a:pt x="559820" y="184537"/>
                  </a:cubicBezTo>
                  <a:cubicBezTo>
                    <a:pt x="556596" y="185778"/>
                    <a:pt x="553372" y="187514"/>
                    <a:pt x="549899" y="189250"/>
                  </a:cubicBezTo>
                  <a:cubicBezTo>
                    <a:pt x="543202" y="192971"/>
                    <a:pt x="537001" y="197931"/>
                    <a:pt x="530800" y="203140"/>
                  </a:cubicBezTo>
                  <a:cubicBezTo>
                    <a:pt x="518647" y="213806"/>
                    <a:pt x="507485" y="225959"/>
                    <a:pt x="497564" y="238113"/>
                  </a:cubicBezTo>
                  <a:cubicBezTo>
                    <a:pt x="487642" y="250267"/>
                    <a:pt x="478713" y="262420"/>
                    <a:pt x="470776" y="273830"/>
                  </a:cubicBezTo>
                  <a:cubicBezTo>
                    <a:pt x="462839" y="285240"/>
                    <a:pt x="455646" y="295905"/>
                    <a:pt x="449445" y="305578"/>
                  </a:cubicBezTo>
                  <a:cubicBezTo>
                    <a:pt x="443244" y="315252"/>
                    <a:pt x="438035" y="323685"/>
                    <a:pt x="433819" y="330630"/>
                  </a:cubicBezTo>
                  <a:cubicBezTo>
                    <a:pt x="432578" y="333358"/>
                    <a:pt x="431090" y="335591"/>
                    <a:pt x="429602" y="337823"/>
                  </a:cubicBezTo>
                  <a:cubicBezTo>
                    <a:pt x="431834" y="337327"/>
                    <a:pt x="434563" y="336583"/>
                    <a:pt x="437291" y="335839"/>
                  </a:cubicBezTo>
                  <a:cubicBezTo>
                    <a:pt x="444980" y="333606"/>
                    <a:pt x="454405" y="330630"/>
                    <a:pt x="465071" y="326909"/>
                  </a:cubicBezTo>
                  <a:cubicBezTo>
                    <a:pt x="475736" y="323189"/>
                    <a:pt x="487642" y="318476"/>
                    <a:pt x="500292" y="312771"/>
                  </a:cubicBezTo>
                  <a:cubicBezTo>
                    <a:pt x="512942" y="307315"/>
                    <a:pt x="526584" y="300866"/>
                    <a:pt x="540226" y="293177"/>
                  </a:cubicBezTo>
                  <a:cubicBezTo>
                    <a:pt x="553868" y="285736"/>
                    <a:pt x="567758" y="277054"/>
                    <a:pt x="580655" y="266885"/>
                  </a:cubicBezTo>
                  <a:cubicBezTo>
                    <a:pt x="586856" y="261676"/>
                    <a:pt x="593057" y="256219"/>
                    <a:pt x="598018" y="250515"/>
                  </a:cubicBezTo>
                  <a:cubicBezTo>
                    <a:pt x="603226" y="244810"/>
                    <a:pt x="607195" y="238361"/>
                    <a:pt x="609427" y="232408"/>
                  </a:cubicBezTo>
                  <a:cubicBezTo>
                    <a:pt x="611660" y="226455"/>
                    <a:pt x="612156" y="220998"/>
                    <a:pt x="610916" y="215294"/>
                  </a:cubicBezTo>
                  <a:cubicBezTo>
                    <a:pt x="610420" y="212565"/>
                    <a:pt x="609179" y="209589"/>
                    <a:pt x="607691" y="206861"/>
                  </a:cubicBezTo>
                  <a:cubicBezTo>
                    <a:pt x="606947" y="205372"/>
                    <a:pt x="605955" y="203884"/>
                    <a:pt x="604963" y="202396"/>
                  </a:cubicBezTo>
                  <a:cubicBezTo>
                    <a:pt x="603971" y="200908"/>
                    <a:pt x="602730" y="199420"/>
                    <a:pt x="601738" y="198179"/>
                  </a:cubicBezTo>
                  <a:cubicBezTo>
                    <a:pt x="601242" y="197435"/>
                    <a:pt x="600746" y="196939"/>
                    <a:pt x="600002" y="196195"/>
                  </a:cubicBezTo>
                  <a:lnTo>
                    <a:pt x="597522" y="193715"/>
                  </a:lnTo>
                  <a:cubicBezTo>
                    <a:pt x="596530" y="192475"/>
                    <a:pt x="595041" y="191234"/>
                    <a:pt x="593801" y="189994"/>
                  </a:cubicBezTo>
                  <a:cubicBezTo>
                    <a:pt x="591073" y="187762"/>
                    <a:pt x="588593" y="186026"/>
                    <a:pt x="585864" y="184537"/>
                  </a:cubicBezTo>
                  <a:cubicBezTo>
                    <a:pt x="583136" y="183297"/>
                    <a:pt x="580655" y="182305"/>
                    <a:pt x="577927" y="182057"/>
                  </a:cubicBezTo>
                  <a:cubicBezTo>
                    <a:pt x="575199" y="181561"/>
                    <a:pt x="572470" y="181561"/>
                    <a:pt x="569246" y="182057"/>
                  </a:cubicBezTo>
                  <a:close/>
                  <a:moveTo>
                    <a:pt x="236135" y="182057"/>
                  </a:moveTo>
                  <a:cubicBezTo>
                    <a:pt x="233407" y="182553"/>
                    <a:pt x="230679" y="183297"/>
                    <a:pt x="228198" y="184537"/>
                  </a:cubicBezTo>
                  <a:cubicBezTo>
                    <a:pt x="225470" y="186026"/>
                    <a:pt x="222990" y="187762"/>
                    <a:pt x="220261" y="189994"/>
                  </a:cubicBezTo>
                  <a:cubicBezTo>
                    <a:pt x="219021" y="191234"/>
                    <a:pt x="217533" y="192475"/>
                    <a:pt x="216541" y="193715"/>
                  </a:cubicBezTo>
                  <a:lnTo>
                    <a:pt x="214060" y="196195"/>
                  </a:lnTo>
                  <a:cubicBezTo>
                    <a:pt x="213316" y="196939"/>
                    <a:pt x="213068" y="197435"/>
                    <a:pt x="212324" y="198179"/>
                  </a:cubicBezTo>
                  <a:cubicBezTo>
                    <a:pt x="211332" y="199420"/>
                    <a:pt x="210092" y="200908"/>
                    <a:pt x="209100" y="202396"/>
                  </a:cubicBezTo>
                  <a:cubicBezTo>
                    <a:pt x="208107" y="203884"/>
                    <a:pt x="207115" y="205372"/>
                    <a:pt x="206371" y="206861"/>
                  </a:cubicBezTo>
                  <a:cubicBezTo>
                    <a:pt x="204883" y="209837"/>
                    <a:pt x="203643" y="212565"/>
                    <a:pt x="203147" y="215294"/>
                  </a:cubicBezTo>
                  <a:cubicBezTo>
                    <a:pt x="201906" y="220751"/>
                    <a:pt x="202403" y="226207"/>
                    <a:pt x="204635" y="232408"/>
                  </a:cubicBezTo>
                  <a:cubicBezTo>
                    <a:pt x="207115" y="238361"/>
                    <a:pt x="211084" y="244562"/>
                    <a:pt x="216045" y="250515"/>
                  </a:cubicBezTo>
                  <a:cubicBezTo>
                    <a:pt x="221253" y="256219"/>
                    <a:pt x="227206" y="261924"/>
                    <a:pt x="233407" y="266885"/>
                  </a:cubicBezTo>
                  <a:cubicBezTo>
                    <a:pt x="246057" y="277054"/>
                    <a:pt x="260195" y="285736"/>
                    <a:pt x="273837" y="293177"/>
                  </a:cubicBezTo>
                  <a:cubicBezTo>
                    <a:pt x="287479" y="300618"/>
                    <a:pt x="301120" y="307067"/>
                    <a:pt x="313770" y="312771"/>
                  </a:cubicBezTo>
                  <a:cubicBezTo>
                    <a:pt x="326420" y="318228"/>
                    <a:pt x="338326" y="322941"/>
                    <a:pt x="348991" y="326909"/>
                  </a:cubicBezTo>
                  <a:cubicBezTo>
                    <a:pt x="359657" y="330630"/>
                    <a:pt x="368834" y="333854"/>
                    <a:pt x="376771" y="335839"/>
                  </a:cubicBezTo>
                  <a:cubicBezTo>
                    <a:pt x="379748" y="336831"/>
                    <a:pt x="382476" y="337327"/>
                    <a:pt x="384708" y="337823"/>
                  </a:cubicBezTo>
                  <a:cubicBezTo>
                    <a:pt x="383468" y="335591"/>
                    <a:pt x="381980" y="333110"/>
                    <a:pt x="380244" y="330630"/>
                  </a:cubicBezTo>
                  <a:cubicBezTo>
                    <a:pt x="376027" y="323685"/>
                    <a:pt x="370570" y="315252"/>
                    <a:pt x="364617" y="305578"/>
                  </a:cubicBezTo>
                  <a:cubicBezTo>
                    <a:pt x="358417" y="295905"/>
                    <a:pt x="351224" y="285240"/>
                    <a:pt x="343286" y="273830"/>
                  </a:cubicBezTo>
                  <a:cubicBezTo>
                    <a:pt x="335349" y="262420"/>
                    <a:pt x="326420" y="250267"/>
                    <a:pt x="316499" y="238113"/>
                  </a:cubicBezTo>
                  <a:cubicBezTo>
                    <a:pt x="306577" y="225959"/>
                    <a:pt x="295664" y="213806"/>
                    <a:pt x="283262" y="203140"/>
                  </a:cubicBezTo>
                  <a:cubicBezTo>
                    <a:pt x="277061" y="197931"/>
                    <a:pt x="270860" y="192971"/>
                    <a:pt x="264163" y="189250"/>
                  </a:cubicBezTo>
                  <a:cubicBezTo>
                    <a:pt x="260939" y="187266"/>
                    <a:pt x="257466" y="185778"/>
                    <a:pt x="254242" y="184537"/>
                  </a:cubicBezTo>
                  <a:cubicBezTo>
                    <a:pt x="251017" y="183297"/>
                    <a:pt x="247793" y="182553"/>
                    <a:pt x="244817" y="182057"/>
                  </a:cubicBezTo>
                  <a:cubicBezTo>
                    <a:pt x="241840" y="181561"/>
                    <a:pt x="238864" y="181561"/>
                    <a:pt x="236135" y="182057"/>
                  </a:cubicBezTo>
                  <a:close/>
                  <a:moveTo>
                    <a:pt x="627782" y="0"/>
                  </a:moveTo>
                  <a:lnTo>
                    <a:pt x="640680" y="37205"/>
                  </a:lnTo>
                  <a:cubicBezTo>
                    <a:pt x="623317" y="42910"/>
                    <a:pt x="605707" y="49111"/>
                    <a:pt x="589337" y="57296"/>
                  </a:cubicBezTo>
                  <a:lnTo>
                    <a:pt x="583136" y="60272"/>
                  </a:lnTo>
                  <a:cubicBezTo>
                    <a:pt x="582143" y="60769"/>
                    <a:pt x="581151" y="61265"/>
                    <a:pt x="579911" y="61761"/>
                  </a:cubicBezTo>
                  <a:lnTo>
                    <a:pt x="576935" y="63497"/>
                  </a:lnTo>
                  <a:lnTo>
                    <a:pt x="564781" y="70194"/>
                  </a:lnTo>
                  <a:cubicBezTo>
                    <a:pt x="562797" y="71186"/>
                    <a:pt x="560813" y="72426"/>
                    <a:pt x="558828" y="73666"/>
                  </a:cubicBezTo>
                  <a:lnTo>
                    <a:pt x="553124" y="77387"/>
                  </a:lnTo>
                  <a:lnTo>
                    <a:pt x="547419" y="81107"/>
                  </a:lnTo>
                  <a:cubicBezTo>
                    <a:pt x="545434" y="82348"/>
                    <a:pt x="543698" y="83836"/>
                    <a:pt x="541714" y="85076"/>
                  </a:cubicBezTo>
                  <a:cubicBezTo>
                    <a:pt x="526584" y="95493"/>
                    <a:pt x="512942" y="107895"/>
                    <a:pt x="500044" y="121289"/>
                  </a:cubicBezTo>
                  <a:lnTo>
                    <a:pt x="495331" y="126249"/>
                  </a:lnTo>
                  <a:lnTo>
                    <a:pt x="492851" y="128730"/>
                  </a:lnTo>
                  <a:lnTo>
                    <a:pt x="490619" y="131458"/>
                  </a:lnTo>
                  <a:cubicBezTo>
                    <a:pt x="487642" y="134931"/>
                    <a:pt x="484666" y="138651"/>
                    <a:pt x="481690" y="142124"/>
                  </a:cubicBezTo>
                  <a:lnTo>
                    <a:pt x="473504" y="153286"/>
                  </a:lnTo>
                  <a:cubicBezTo>
                    <a:pt x="470776" y="157006"/>
                    <a:pt x="468296" y="160975"/>
                    <a:pt x="465815" y="164943"/>
                  </a:cubicBezTo>
                  <a:cubicBezTo>
                    <a:pt x="445724" y="196444"/>
                    <a:pt x="431338" y="231664"/>
                    <a:pt x="422657" y="268621"/>
                  </a:cubicBezTo>
                  <a:lnTo>
                    <a:pt x="417849" y="318668"/>
                  </a:lnTo>
                  <a:lnTo>
                    <a:pt x="429106" y="294169"/>
                  </a:lnTo>
                  <a:cubicBezTo>
                    <a:pt x="431586" y="288960"/>
                    <a:pt x="434563" y="283255"/>
                    <a:pt x="437539" y="277303"/>
                  </a:cubicBezTo>
                  <a:cubicBezTo>
                    <a:pt x="440515" y="271350"/>
                    <a:pt x="443988" y="265397"/>
                    <a:pt x="447460" y="258948"/>
                  </a:cubicBezTo>
                  <a:cubicBezTo>
                    <a:pt x="454654" y="246298"/>
                    <a:pt x="463087" y="232904"/>
                    <a:pt x="472760" y="219014"/>
                  </a:cubicBezTo>
                  <a:cubicBezTo>
                    <a:pt x="482681" y="205372"/>
                    <a:pt x="493843" y="191234"/>
                    <a:pt x="507981" y="177840"/>
                  </a:cubicBezTo>
                  <a:cubicBezTo>
                    <a:pt x="514926" y="171144"/>
                    <a:pt x="522863" y="164695"/>
                    <a:pt x="532041" y="158990"/>
                  </a:cubicBezTo>
                  <a:cubicBezTo>
                    <a:pt x="536505" y="156261"/>
                    <a:pt x="541466" y="153533"/>
                    <a:pt x="546923" y="151301"/>
                  </a:cubicBezTo>
                  <a:cubicBezTo>
                    <a:pt x="552379" y="149068"/>
                    <a:pt x="558084" y="147332"/>
                    <a:pt x="564285" y="146340"/>
                  </a:cubicBezTo>
                  <a:cubicBezTo>
                    <a:pt x="570486" y="145348"/>
                    <a:pt x="577183" y="145100"/>
                    <a:pt x="583632" y="146092"/>
                  </a:cubicBezTo>
                  <a:cubicBezTo>
                    <a:pt x="590081" y="147084"/>
                    <a:pt x="596530" y="149068"/>
                    <a:pt x="602482" y="152045"/>
                  </a:cubicBezTo>
                  <a:cubicBezTo>
                    <a:pt x="608187" y="155021"/>
                    <a:pt x="613396" y="158494"/>
                    <a:pt x="618109" y="162462"/>
                  </a:cubicBezTo>
                  <a:cubicBezTo>
                    <a:pt x="619349" y="163454"/>
                    <a:pt x="620341" y="164447"/>
                    <a:pt x="621333" y="165439"/>
                  </a:cubicBezTo>
                  <a:lnTo>
                    <a:pt x="623069" y="166927"/>
                  </a:lnTo>
                  <a:lnTo>
                    <a:pt x="623813" y="167671"/>
                  </a:lnTo>
                  <a:lnTo>
                    <a:pt x="624061" y="167919"/>
                  </a:lnTo>
                  <a:lnTo>
                    <a:pt x="624557" y="168663"/>
                  </a:lnTo>
                  <a:lnTo>
                    <a:pt x="627038" y="171144"/>
                  </a:lnTo>
                  <a:cubicBezTo>
                    <a:pt x="627782" y="172136"/>
                    <a:pt x="629022" y="173376"/>
                    <a:pt x="630014" y="174616"/>
                  </a:cubicBezTo>
                  <a:cubicBezTo>
                    <a:pt x="631999" y="177096"/>
                    <a:pt x="633735" y="179329"/>
                    <a:pt x="635471" y="181809"/>
                  </a:cubicBezTo>
                  <a:cubicBezTo>
                    <a:pt x="636959" y="184289"/>
                    <a:pt x="638696" y="186770"/>
                    <a:pt x="640184" y="189746"/>
                  </a:cubicBezTo>
                  <a:cubicBezTo>
                    <a:pt x="643160" y="195203"/>
                    <a:pt x="645392" y="201156"/>
                    <a:pt x="646881" y="207605"/>
                  </a:cubicBezTo>
                  <a:cubicBezTo>
                    <a:pt x="648121" y="214053"/>
                    <a:pt x="648617" y="220751"/>
                    <a:pt x="647873" y="227447"/>
                  </a:cubicBezTo>
                  <a:cubicBezTo>
                    <a:pt x="647129" y="233896"/>
                    <a:pt x="645392" y="240345"/>
                    <a:pt x="643160" y="245802"/>
                  </a:cubicBezTo>
                  <a:cubicBezTo>
                    <a:pt x="638447" y="257212"/>
                    <a:pt x="631502" y="266141"/>
                    <a:pt x="624310" y="273830"/>
                  </a:cubicBezTo>
                  <a:cubicBezTo>
                    <a:pt x="617116" y="281519"/>
                    <a:pt x="609427" y="287968"/>
                    <a:pt x="601490" y="293673"/>
                  </a:cubicBezTo>
                  <a:cubicBezTo>
                    <a:pt x="593801" y="299377"/>
                    <a:pt x="585864" y="304338"/>
                    <a:pt x="577927" y="308803"/>
                  </a:cubicBezTo>
                  <a:cubicBezTo>
                    <a:pt x="569990" y="313267"/>
                    <a:pt x="562301" y="317236"/>
                    <a:pt x="554612" y="320957"/>
                  </a:cubicBezTo>
                  <a:cubicBezTo>
                    <a:pt x="539233" y="328150"/>
                    <a:pt x="524351" y="333854"/>
                    <a:pt x="510461" y="338567"/>
                  </a:cubicBezTo>
                  <a:lnTo>
                    <a:pt x="502665" y="340780"/>
                  </a:lnTo>
                  <a:lnTo>
                    <a:pt x="808269" y="340780"/>
                  </a:lnTo>
                  <a:lnTo>
                    <a:pt x="808269" y="472630"/>
                  </a:lnTo>
                  <a:lnTo>
                    <a:pt x="772101" y="472630"/>
                  </a:lnTo>
                  <a:lnTo>
                    <a:pt x="772101" y="960106"/>
                  </a:lnTo>
                  <a:lnTo>
                    <a:pt x="36168" y="960106"/>
                  </a:lnTo>
                  <a:lnTo>
                    <a:pt x="36168" y="472630"/>
                  </a:lnTo>
                  <a:lnTo>
                    <a:pt x="0" y="472630"/>
                  </a:lnTo>
                  <a:lnTo>
                    <a:pt x="0" y="340780"/>
                  </a:lnTo>
                  <a:lnTo>
                    <a:pt x="312766" y="340780"/>
                  </a:lnTo>
                  <a:lnTo>
                    <a:pt x="304097" y="338319"/>
                  </a:lnTo>
                  <a:cubicBezTo>
                    <a:pt x="290207" y="333606"/>
                    <a:pt x="275325" y="327902"/>
                    <a:pt x="259947" y="320708"/>
                  </a:cubicBezTo>
                  <a:cubicBezTo>
                    <a:pt x="252258" y="317236"/>
                    <a:pt x="244568" y="313020"/>
                    <a:pt x="236631" y="308555"/>
                  </a:cubicBezTo>
                  <a:cubicBezTo>
                    <a:pt x="228694" y="304090"/>
                    <a:pt x="220757" y="299130"/>
                    <a:pt x="213068" y="293425"/>
                  </a:cubicBezTo>
                  <a:cubicBezTo>
                    <a:pt x="205379" y="287720"/>
                    <a:pt x="197442" y="281271"/>
                    <a:pt x="190249" y="273582"/>
                  </a:cubicBezTo>
                  <a:cubicBezTo>
                    <a:pt x="183552" y="266389"/>
                    <a:pt x="176607" y="257212"/>
                    <a:pt x="171894" y="245802"/>
                  </a:cubicBezTo>
                  <a:cubicBezTo>
                    <a:pt x="169662" y="240097"/>
                    <a:pt x="167926" y="233896"/>
                    <a:pt x="167182" y="227447"/>
                  </a:cubicBezTo>
                  <a:cubicBezTo>
                    <a:pt x="166438" y="220998"/>
                    <a:pt x="166685" y="214053"/>
                    <a:pt x="168174" y="207605"/>
                  </a:cubicBezTo>
                  <a:cubicBezTo>
                    <a:pt x="169414" y="201156"/>
                    <a:pt x="171894" y="195203"/>
                    <a:pt x="174871" y="189746"/>
                  </a:cubicBezTo>
                  <a:cubicBezTo>
                    <a:pt x="176359" y="187018"/>
                    <a:pt x="177847" y="184537"/>
                    <a:pt x="179583" y="181809"/>
                  </a:cubicBezTo>
                  <a:cubicBezTo>
                    <a:pt x="181320" y="179329"/>
                    <a:pt x="182808" y="177096"/>
                    <a:pt x="185040" y="174616"/>
                  </a:cubicBezTo>
                  <a:cubicBezTo>
                    <a:pt x="186032" y="173376"/>
                    <a:pt x="187024" y="172136"/>
                    <a:pt x="188016" y="171144"/>
                  </a:cubicBezTo>
                  <a:lnTo>
                    <a:pt x="190497" y="168663"/>
                  </a:lnTo>
                  <a:lnTo>
                    <a:pt x="190993" y="167919"/>
                  </a:lnTo>
                  <a:lnTo>
                    <a:pt x="191241" y="167671"/>
                  </a:lnTo>
                  <a:lnTo>
                    <a:pt x="191985" y="166927"/>
                  </a:lnTo>
                  <a:lnTo>
                    <a:pt x="193721" y="165439"/>
                  </a:lnTo>
                  <a:cubicBezTo>
                    <a:pt x="194714" y="164447"/>
                    <a:pt x="195954" y="163454"/>
                    <a:pt x="196946" y="162462"/>
                  </a:cubicBezTo>
                  <a:cubicBezTo>
                    <a:pt x="201659" y="158494"/>
                    <a:pt x="206619" y="155021"/>
                    <a:pt x="212572" y="152045"/>
                  </a:cubicBezTo>
                  <a:cubicBezTo>
                    <a:pt x="218277" y="149068"/>
                    <a:pt x="224726" y="147084"/>
                    <a:pt x="231423" y="146092"/>
                  </a:cubicBezTo>
                  <a:cubicBezTo>
                    <a:pt x="237872" y="145100"/>
                    <a:pt x="244568" y="145348"/>
                    <a:pt x="250769" y="146340"/>
                  </a:cubicBezTo>
                  <a:cubicBezTo>
                    <a:pt x="256970" y="147332"/>
                    <a:pt x="262675" y="149068"/>
                    <a:pt x="268132" y="151301"/>
                  </a:cubicBezTo>
                  <a:cubicBezTo>
                    <a:pt x="273341" y="153533"/>
                    <a:pt x="278301" y="156013"/>
                    <a:pt x="283014" y="158990"/>
                  </a:cubicBezTo>
                  <a:cubicBezTo>
                    <a:pt x="291943" y="164695"/>
                    <a:pt x="299880" y="171144"/>
                    <a:pt x="307073" y="177840"/>
                  </a:cubicBezTo>
                  <a:cubicBezTo>
                    <a:pt x="321211" y="191234"/>
                    <a:pt x="332373" y="205372"/>
                    <a:pt x="342294" y="219014"/>
                  </a:cubicBezTo>
                  <a:cubicBezTo>
                    <a:pt x="352216" y="232904"/>
                    <a:pt x="360401" y="246298"/>
                    <a:pt x="367594" y="258948"/>
                  </a:cubicBezTo>
                  <a:cubicBezTo>
                    <a:pt x="371066" y="265397"/>
                    <a:pt x="374539" y="271350"/>
                    <a:pt x="377515" y="277303"/>
                  </a:cubicBezTo>
                  <a:cubicBezTo>
                    <a:pt x="380492" y="283255"/>
                    <a:pt x="383468" y="288712"/>
                    <a:pt x="385948" y="294169"/>
                  </a:cubicBezTo>
                  <a:lnTo>
                    <a:pt x="398577" y="321654"/>
                  </a:lnTo>
                  <a:lnTo>
                    <a:pt x="396117" y="278790"/>
                  </a:lnTo>
                  <a:cubicBezTo>
                    <a:pt x="391653" y="249026"/>
                    <a:pt x="384460" y="219510"/>
                    <a:pt x="373050" y="192475"/>
                  </a:cubicBezTo>
                  <a:cubicBezTo>
                    <a:pt x="361641" y="165439"/>
                    <a:pt x="346014" y="140387"/>
                    <a:pt x="325427" y="121537"/>
                  </a:cubicBezTo>
                  <a:cubicBezTo>
                    <a:pt x="315258" y="112111"/>
                    <a:pt x="303848" y="103926"/>
                    <a:pt x="291695" y="97725"/>
                  </a:cubicBezTo>
                  <a:cubicBezTo>
                    <a:pt x="279293" y="91524"/>
                    <a:pt x="266395" y="87060"/>
                    <a:pt x="253001" y="84083"/>
                  </a:cubicBezTo>
                  <a:lnTo>
                    <a:pt x="263171" y="46134"/>
                  </a:lnTo>
                  <a:cubicBezTo>
                    <a:pt x="279293" y="51343"/>
                    <a:pt x="294919" y="58288"/>
                    <a:pt x="309305" y="67217"/>
                  </a:cubicBezTo>
                  <a:cubicBezTo>
                    <a:pt x="323691" y="76146"/>
                    <a:pt x="336589" y="87308"/>
                    <a:pt x="347999" y="99710"/>
                  </a:cubicBezTo>
                  <a:cubicBezTo>
                    <a:pt x="359160" y="112111"/>
                    <a:pt x="368833" y="125753"/>
                    <a:pt x="376523" y="140139"/>
                  </a:cubicBezTo>
                  <a:cubicBezTo>
                    <a:pt x="384212" y="154525"/>
                    <a:pt x="390413" y="169407"/>
                    <a:pt x="395373" y="184785"/>
                  </a:cubicBezTo>
                  <a:lnTo>
                    <a:pt x="408559" y="258584"/>
                  </a:lnTo>
                  <a:lnTo>
                    <a:pt x="421262" y="208070"/>
                  </a:lnTo>
                  <a:cubicBezTo>
                    <a:pt x="427618" y="189251"/>
                    <a:pt x="435555" y="170896"/>
                    <a:pt x="445228" y="153286"/>
                  </a:cubicBezTo>
                  <a:cubicBezTo>
                    <a:pt x="447709" y="148821"/>
                    <a:pt x="450189" y="144604"/>
                    <a:pt x="452669" y="140139"/>
                  </a:cubicBezTo>
                  <a:lnTo>
                    <a:pt x="460855" y="127490"/>
                  </a:lnTo>
                  <a:cubicBezTo>
                    <a:pt x="463831" y="123273"/>
                    <a:pt x="466807" y="119305"/>
                    <a:pt x="469784" y="115088"/>
                  </a:cubicBezTo>
                  <a:lnTo>
                    <a:pt x="471768" y="111863"/>
                  </a:lnTo>
                  <a:lnTo>
                    <a:pt x="474249" y="108887"/>
                  </a:lnTo>
                  <a:lnTo>
                    <a:pt x="478961" y="102934"/>
                  </a:lnTo>
                  <a:cubicBezTo>
                    <a:pt x="491859" y="87556"/>
                    <a:pt x="506245" y="72922"/>
                    <a:pt x="522119" y="60025"/>
                  </a:cubicBezTo>
                  <a:cubicBezTo>
                    <a:pt x="524103" y="58536"/>
                    <a:pt x="526088" y="56800"/>
                    <a:pt x="528072" y="55064"/>
                  </a:cubicBezTo>
                  <a:lnTo>
                    <a:pt x="534273" y="50599"/>
                  </a:lnTo>
                  <a:lnTo>
                    <a:pt x="540474" y="46135"/>
                  </a:lnTo>
                  <a:cubicBezTo>
                    <a:pt x="542458" y="44646"/>
                    <a:pt x="544442" y="43158"/>
                    <a:pt x="546675" y="41670"/>
                  </a:cubicBezTo>
                  <a:lnTo>
                    <a:pt x="559572" y="33485"/>
                  </a:lnTo>
                  <a:lnTo>
                    <a:pt x="562797" y="31500"/>
                  </a:lnTo>
                  <a:cubicBezTo>
                    <a:pt x="563789" y="30756"/>
                    <a:pt x="565029" y="30260"/>
                    <a:pt x="566021" y="29516"/>
                  </a:cubicBezTo>
                  <a:lnTo>
                    <a:pt x="572718" y="25796"/>
                  </a:lnTo>
                  <a:cubicBezTo>
                    <a:pt x="590329" y="15626"/>
                    <a:pt x="608931" y="7689"/>
                    <a:pt x="627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1" name="Google Shape;1731;p71"/>
            <p:cNvSpPr/>
            <p:nvPr/>
          </p:nvSpPr>
          <p:spPr>
            <a:xfrm>
              <a:off x="10154061" y="2478341"/>
              <a:ext cx="735933" cy="15096"/>
            </a:xfrm>
            <a:prstGeom prst="rect">
              <a:avLst/>
            </a:prstGeom>
            <a:solidFill>
              <a:srgbClr val="73120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32" name="Google Shape;1732;p71"/>
          <p:cNvGrpSpPr/>
          <p:nvPr/>
        </p:nvGrpSpPr>
        <p:grpSpPr>
          <a:xfrm>
            <a:off x="10004237" y="1511238"/>
            <a:ext cx="517543" cy="629811"/>
            <a:chOff x="2667896" y="5503354"/>
            <a:chExt cx="834169" cy="1015121"/>
          </a:xfrm>
        </p:grpSpPr>
        <p:grpSp>
          <p:nvGrpSpPr>
            <p:cNvPr id="1733" name="Google Shape;1733;p71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1734" name="Google Shape;1734;p71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35" name="Google Shape;1735;p71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736" name="Google Shape;1736;p71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37" name="Google Shape;1737;p71"/>
          <p:cNvGrpSpPr/>
          <p:nvPr/>
        </p:nvGrpSpPr>
        <p:grpSpPr>
          <a:xfrm>
            <a:off x="9938709" y="2498477"/>
            <a:ext cx="644177" cy="656762"/>
            <a:chOff x="219471" y="88843"/>
            <a:chExt cx="644177" cy="656762"/>
          </a:xfrm>
        </p:grpSpPr>
        <p:sp>
          <p:nvSpPr>
            <p:cNvPr id="1738" name="Google Shape;1738;p71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9" name="Google Shape;1739;p71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0" name="Google Shape;1740;p71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1" name="Google Shape;1741;p71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2" name="Google Shape;1742;p71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3" name="Google Shape;1743;p71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44" name="Google Shape;1744;p71"/>
          <p:cNvSpPr/>
          <p:nvPr/>
        </p:nvSpPr>
        <p:spPr>
          <a:xfrm>
            <a:off x="9182676" y="2509361"/>
            <a:ext cx="422792" cy="635171"/>
          </a:xfrm>
          <a:custGeom>
            <a:rect b="b" l="l" r="r" t="t"/>
            <a:pathLst>
              <a:path extrusionOk="0" h="540699" w="359908">
                <a:moveTo>
                  <a:pt x="197950" y="378740"/>
                </a:moveTo>
                <a:lnTo>
                  <a:pt x="359908" y="378740"/>
                </a:lnTo>
                <a:lnTo>
                  <a:pt x="359908" y="540699"/>
                </a:lnTo>
                <a:lnTo>
                  <a:pt x="197950" y="540699"/>
                </a:lnTo>
                <a:close/>
                <a:moveTo>
                  <a:pt x="288025" y="91888"/>
                </a:moveTo>
                <a:cubicBezTo>
                  <a:pt x="276269" y="94402"/>
                  <a:pt x="261850" y="102870"/>
                  <a:pt x="246587" y="109916"/>
                </a:cubicBezTo>
                <a:cubicBezTo>
                  <a:pt x="216059" y="124008"/>
                  <a:pt x="196516" y="146706"/>
                  <a:pt x="202935" y="160613"/>
                </a:cubicBezTo>
                <a:cubicBezTo>
                  <a:pt x="209355" y="174519"/>
                  <a:pt x="239307" y="174368"/>
                  <a:pt x="269834" y="160275"/>
                </a:cubicBezTo>
                <a:cubicBezTo>
                  <a:pt x="300362" y="146183"/>
                  <a:pt x="322710" y="143111"/>
                  <a:pt x="313486" y="109579"/>
                </a:cubicBezTo>
                <a:cubicBezTo>
                  <a:pt x="308874" y="92813"/>
                  <a:pt x="299781" y="89374"/>
                  <a:pt x="288025" y="91888"/>
                </a:cubicBezTo>
                <a:close/>
                <a:moveTo>
                  <a:pt x="75844" y="39430"/>
                </a:moveTo>
                <a:cubicBezTo>
                  <a:pt x="68450" y="42086"/>
                  <a:pt x="60392" y="47909"/>
                  <a:pt x="51303" y="57970"/>
                </a:cubicBezTo>
                <a:cubicBezTo>
                  <a:pt x="14948" y="98215"/>
                  <a:pt x="52172" y="117560"/>
                  <a:pt x="71285" y="135219"/>
                </a:cubicBezTo>
                <a:cubicBezTo>
                  <a:pt x="90398" y="152878"/>
                  <a:pt x="155466" y="174438"/>
                  <a:pt x="165980" y="163924"/>
                </a:cubicBezTo>
                <a:cubicBezTo>
                  <a:pt x="176493" y="153411"/>
                  <a:pt x="161216" y="98987"/>
                  <a:pt x="134367" y="72138"/>
                </a:cubicBezTo>
                <a:cubicBezTo>
                  <a:pt x="114230" y="52000"/>
                  <a:pt x="98025" y="31462"/>
                  <a:pt x="75844" y="39430"/>
                </a:cubicBezTo>
                <a:close/>
                <a:moveTo>
                  <a:pt x="98145" y="1293"/>
                </a:moveTo>
                <a:cubicBezTo>
                  <a:pt x="121761" y="5636"/>
                  <a:pt x="144575" y="20719"/>
                  <a:pt x="162999" y="43504"/>
                </a:cubicBezTo>
                <a:cubicBezTo>
                  <a:pt x="172211" y="54897"/>
                  <a:pt x="180043" y="67024"/>
                  <a:pt x="186115" y="79300"/>
                </a:cubicBezTo>
                <a:lnTo>
                  <a:pt x="197332" y="112085"/>
                </a:lnTo>
                <a:lnTo>
                  <a:pt x="205473" y="103151"/>
                </a:lnTo>
                <a:cubicBezTo>
                  <a:pt x="213922" y="96159"/>
                  <a:pt x="223855" y="89865"/>
                  <a:pt x="234963" y="84736"/>
                </a:cubicBezTo>
                <a:cubicBezTo>
                  <a:pt x="257180" y="74480"/>
                  <a:pt x="277793" y="63822"/>
                  <a:pt x="295508" y="62710"/>
                </a:cubicBezTo>
                <a:cubicBezTo>
                  <a:pt x="313223" y="61597"/>
                  <a:pt x="328040" y="70030"/>
                  <a:pt x="338665" y="97954"/>
                </a:cubicBezTo>
                <a:cubicBezTo>
                  <a:pt x="354602" y="139841"/>
                  <a:pt x="339449" y="156578"/>
                  <a:pt x="312130" y="170982"/>
                </a:cubicBezTo>
                <a:lnTo>
                  <a:pt x="291345" y="180789"/>
                </a:lnTo>
                <a:lnTo>
                  <a:pt x="359908" y="180789"/>
                </a:lnTo>
                <a:lnTo>
                  <a:pt x="359908" y="342749"/>
                </a:lnTo>
                <a:lnTo>
                  <a:pt x="197950" y="342749"/>
                </a:lnTo>
                <a:lnTo>
                  <a:pt x="197950" y="180789"/>
                </a:lnTo>
                <a:lnTo>
                  <a:pt x="185636" y="180789"/>
                </a:lnTo>
                <a:lnTo>
                  <a:pt x="183020" y="177950"/>
                </a:lnTo>
                <a:lnTo>
                  <a:pt x="182982" y="178019"/>
                </a:lnTo>
                <a:lnTo>
                  <a:pt x="178175" y="180789"/>
                </a:lnTo>
                <a:lnTo>
                  <a:pt x="161959" y="180789"/>
                </a:lnTo>
                <a:lnTo>
                  <a:pt x="161959" y="342749"/>
                </a:lnTo>
                <a:lnTo>
                  <a:pt x="1" y="342749"/>
                </a:lnTo>
                <a:lnTo>
                  <a:pt x="1" y="378740"/>
                </a:lnTo>
                <a:lnTo>
                  <a:pt x="161959" y="378740"/>
                </a:lnTo>
                <a:lnTo>
                  <a:pt x="161959" y="540699"/>
                </a:lnTo>
                <a:lnTo>
                  <a:pt x="0" y="540699"/>
                </a:lnTo>
                <a:lnTo>
                  <a:pt x="0" y="180789"/>
                </a:lnTo>
                <a:lnTo>
                  <a:pt x="87326" y="180789"/>
                </a:lnTo>
                <a:lnTo>
                  <a:pt x="48468" y="158036"/>
                </a:lnTo>
                <a:cubicBezTo>
                  <a:pt x="-5826" y="121188"/>
                  <a:pt x="-14772" y="63871"/>
                  <a:pt x="28485" y="23521"/>
                </a:cubicBezTo>
                <a:cubicBezTo>
                  <a:pt x="50114" y="3347"/>
                  <a:pt x="74530" y="-3050"/>
                  <a:pt x="98145" y="12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5" name="Google Shape;174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6715" y="1511238"/>
            <a:ext cx="1088283" cy="645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6" name="Google Shape;1746;p71"/>
          <p:cNvGrpSpPr/>
          <p:nvPr/>
        </p:nvGrpSpPr>
        <p:grpSpPr>
          <a:xfrm>
            <a:off x="10144949" y="3413426"/>
            <a:ext cx="1948058" cy="3129550"/>
            <a:chOff x="3961426" y="-675"/>
            <a:chExt cx="4270173" cy="6860025"/>
          </a:xfrm>
        </p:grpSpPr>
        <p:sp>
          <p:nvSpPr>
            <p:cNvPr id="1747" name="Google Shape;1747;p71"/>
            <p:cNvSpPr/>
            <p:nvPr/>
          </p:nvSpPr>
          <p:spPr>
            <a:xfrm>
              <a:off x="5635815" y="-675"/>
              <a:ext cx="1115760" cy="1126818"/>
            </a:xfrm>
            <a:custGeom>
              <a:rect b="b" l="l" r="r" t="t"/>
              <a:pathLst>
                <a:path extrusionOk="0" h="1126818" w="1115760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8" name="Google Shape;1748;p71"/>
            <p:cNvSpPr/>
            <p:nvPr/>
          </p:nvSpPr>
          <p:spPr>
            <a:xfrm>
              <a:off x="4821480" y="2170499"/>
              <a:ext cx="2409636" cy="512358"/>
            </a:xfrm>
            <a:custGeom>
              <a:rect b="b" l="l" r="r" t="t"/>
              <a:pathLst>
                <a:path extrusionOk="0" h="512358" w="2409636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9" name="Google Shape;1749;p71"/>
            <p:cNvSpPr/>
            <p:nvPr/>
          </p:nvSpPr>
          <p:spPr>
            <a:xfrm>
              <a:off x="5302824" y="1119457"/>
              <a:ext cx="1574919" cy="527162"/>
            </a:xfrm>
            <a:custGeom>
              <a:rect b="b" l="l" r="r" t="t"/>
              <a:pathLst>
                <a:path extrusionOk="0" h="527162" w="1574919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0" name="Google Shape;1750;p71"/>
            <p:cNvSpPr/>
            <p:nvPr/>
          </p:nvSpPr>
          <p:spPr>
            <a:xfrm>
              <a:off x="5335487" y="1640224"/>
              <a:ext cx="1641865" cy="451638"/>
            </a:xfrm>
            <a:custGeom>
              <a:rect b="b" l="l" r="r" t="t"/>
              <a:pathLst>
                <a:path extrusionOk="0" h="451638" w="1641865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1" name="Google Shape;1751;p71"/>
            <p:cNvSpPr/>
            <p:nvPr/>
          </p:nvSpPr>
          <p:spPr>
            <a:xfrm>
              <a:off x="3961426" y="5215865"/>
              <a:ext cx="4270173" cy="823024"/>
            </a:xfrm>
            <a:custGeom>
              <a:rect b="b" l="l" r="r" t="t"/>
              <a:pathLst>
                <a:path extrusionOk="0" h="823024" w="4270173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2" name="Google Shape;1752;p71"/>
            <p:cNvSpPr/>
            <p:nvPr/>
          </p:nvSpPr>
          <p:spPr>
            <a:xfrm>
              <a:off x="4004061" y="4758154"/>
              <a:ext cx="3791235" cy="929530"/>
            </a:xfrm>
            <a:custGeom>
              <a:rect b="b" l="l" r="r" t="t"/>
              <a:pathLst>
                <a:path extrusionOk="0" h="929530" w="3791235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3" name="Google Shape;1753;p71"/>
            <p:cNvSpPr/>
            <p:nvPr/>
          </p:nvSpPr>
          <p:spPr>
            <a:xfrm>
              <a:off x="4460890" y="2528400"/>
              <a:ext cx="3117424" cy="1012084"/>
            </a:xfrm>
            <a:custGeom>
              <a:rect b="b" l="l" r="r" t="t"/>
              <a:pathLst>
                <a:path extrusionOk="0" h="1012084" w="311742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4" name="Google Shape;1754;p71"/>
            <p:cNvSpPr/>
            <p:nvPr/>
          </p:nvSpPr>
          <p:spPr>
            <a:xfrm>
              <a:off x="4064950" y="3881736"/>
              <a:ext cx="3730241" cy="1017510"/>
            </a:xfrm>
            <a:custGeom>
              <a:rect b="b" l="l" r="r" t="t"/>
              <a:pathLst>
                <a:path extrusionOk="0" h="1017510" w="3730241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5" name="Google Shape;1755;p71"/>
            <p:cNvSpPr/>
            <p:nvPr/>
          </p:nvSpPr>
          <p:spPr>
            <a:xfrm>
              <a:off x="4139437" y="3333987"/>
              <a:ext cx="3336945" cy="936619"/>
            </a:xfrm>
            <a:custGeom>
              <a:rect b="b" l="l" r="r" t="t"/>
              <a:pathLst>
                <a:path extrusionOk="0" h="936619" w="3336945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6" name="Google Shape;1756;p71"/>
            <p:cNvSpPr/>
            <p:nvPr/>
          </p:nvSpPr>
          <p:spPr>
            <a:xfrm>
              <a:off x="5516150" y="6171972"/>
              <a:ext cx="1145918" cy="687378"/>
            </a:xfrm>
            <a:custGeom>
              <a:rect b="b" l="l" r="r" t="t"/>
              <a:pathLst>
                <a:path extrusionOk="0" h="687378" w="114591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57" name="Google Shape;1757;p71"/>
          <p:cNvSpPr/>
          <p:nvPr/>
        </p:nvSpPr>
        <p:spPr>
          <a:xfrm>
            <a:off x="8217901" y="3924432"/>
            <a:ext cx="1641344" cy="2534670"/>
          </a:xfrm>
          <a:custGeom>
            <a:rect b="b" l="l" r="r" t="t"/>
            <a:pathLst>
              <a:path extrusionOk="0" h="1185966" w="767981">
                <a:moveTo>
                  <a:pt x="693542" y="529608"/>
                </a:moveTo>
                <a:cubicBezTo>
                  <a:pt x="631630" y="506748"/>
                  <a:pt x="568764" y="508653"/>
                  <a:pt x="505899" y="520083"/>
                </a:cubicBezTo>
                <a:cubicBezTo>
                  <a:pt x="474467" y="525798"/>
                  <a:pt x="443034" y="528656"/>
                  <a:pt x="411602" y="525798"/>
                </a:cubicBezTo>
                <a:cubicBezTo>
                  <a:pt x="372549" y="521988"/>
                  <a:pt x="346832" y="500081"/>
                  <a:pt x="337307" y="461981"/>
                </a:cubicBezTo>
                <a:cubicBezTo>
                  <a:pt x="330639" y="436263"/>
                  <a:pt x="337307" y="417213"/>
                  <a:pt x="371597" y="423881"/>
                </a:cubicBezTo>
                <a:cubicBezTo>
                  <a:pt x="403982" y="430548"/>
                  <a:pt x="437319" y="435311"/>
                  <a:pt x="470657" y="429596"/>
                </a:cubicBezTo>
                <a:cubicBezTo>
                  <a:pt x="496374" y="424833"/>
                  <a:pt x="512567" y="410546"/>
                  <a:pt x="484944" y="389591"/>
                </a:cubicBezTo>
                <a:cubicBezTo>
                  <a:pt x="451607" y="364826"/>
                  <a:pt x="437319" y="326726"/>
                  <a:pt x="407792" y="300056"/>
                </a:cubicBezTo>
                <a:cubicBezTo>
                  <a:pt x="383027" y="277196"/>
                  <a:pt x="388742" y="260051"/>
                  <a:pt x="411602" y="242906"/>
                </a:cubicBezTo>
                <a:cubicBezTo>
                  <a:pt x="437319" y="223856"/>
                  <a:pt x="456369" y="199091"/>
                  <a:pt x="451607" y="166706"/>
                </a:cubicBezTo>
                <a:cubicBezTo>
                  <a:pt x="448749" y="145751"/>
                  <a:pt x="461132" y="109556"/>
                  <a:pt x="427794" y="108603"/>
                </a:cubicBezTo>
                <a:cubicBezTo>
                  <a:pt x="390647" y="107651"/>
                  <a:pt x="413507" y="141941"/>
                  <a:pt x="411602" y="160038"/>
                </a:cubicBezTo>
                <a:cubicBezTo>
                  <a:pt x="408744" y="185756"/>
                  <a:pt x="402077" y="207663"/>
                  <a:pt x="377312" y="218141"/>
                </a:cubicBezTo>
                <a:cubicBezTo>
                  <a:pt x="356357" y="227666"/>
                  <a:pt x="337307" y="220046"/>
                  <a:pt x="321114" y="204806"/>
                </a:cubicBezTo>
                <a:cubicBezTo>
                  <a:pt x="301112" y="185756"/>
                  <a:pt x="305874" y="165753"/>
                  <a:pt x="315399" y="143846"/>
                </a:cubicBezTo>
                <a:cubicBezTo>
                  <a:pt x="326829" y="118128"/>
                  <a:pt x="341117" y="92411"/>
                  <a:pt x="340164" y="62883"/>
                </a:cubicBezTo>
                <a:cubicBezTo>
                  <a:pt x="340164" y="38118"/>
                  <a:pt x="340164" y="971"/>
                  <a:pt x="313494" y="18"/>
                </a:cubicBezTo>
                <a:cubicBezTo>
                  <a:pt x="291587" y="-934"/>
                  <a:pt x="297302" y="35261"/>
                  <a:pt x="297302" y="56216"/>
                </a:cubicBezTo>
                <a:cubicBezTo>
                  <a:pt x="297302" y="58121"/>
                  <a:pt x="297302" y="59073"/>
                  <a:pt x="297302" y="60978"/>
                </a:cubicBezTo>
                <a:cubicBezTo>
                  <a:pt x="296349" y="82886"/>
                  <a:pt x="301112" y="111461"/>
                  <a:pt x="276347" y="118128"/>
                </a:cubicBezTo>
                <a:cubicBezTo>
                  <a:pt x="254439" y="123843"/>
                  <a:pt x="252534" y="94316"/>
                  <a:pt x="242057" y="80028"/>
                </a:cubicBezTo>
                <a:cubicBezTo>
                  <a:pt x="241104" y="79076"/>
                  <a:pt x="240152" y="77171"/>
                  <a:pt x="239199" y="76218"/>
                </a:cubicBezTo>
                <a:cubicBezTo>
                  <a:pt x="232532" y="66693"/>
                  <a:pt x="228722" y="49548"/>
                  <a:pt x="211577" y="58121"/>
                </a:cubicBezTo>
                <a:cubicBezTo>
                  <a:pt x="199194" y="64788"/>
                  <a:pt x="201099" y="79076"/>
                  <a:pt x="203957" y="92411"/>
                </a:cubicBezTo>
                <a:cubicBezTo>
                  <a:pt x="208719" y="118128"/>
                  <a:pt x="228722" y="136226"/>
                  <a:pt x="237294" y="160038"/>
                </a:cubicBezTo>
                <a:cubicBezTo>
                  <a:pt x="242057" y="165753"/>
                  <a:pt x="248724" y="171468"/>
                  <a:pt x="251582" y="178136"/>
                </a:cubicBezTo>
                <a:cubicBezTo>
                  <a:pt x="260154" y="196233"/>
                  <a:pt x="280157" y="213378"/>
                  <a:pt x="267774" y="236238"/>
                </a:cubicBezTo>
                <a:cubicBezTo>
                  <a:pt x="263012" y="245763"/>
                  <a:pt x="231579" y="237191"/>
                  <a:pt x="203004" y="219093"/>
                </a:cubicBezTo>
                <a:lnTo>
                  <a:pt x="223007" y="173373"/>
                </a:lnTo>
                <a:cubicBezTo>
                  <a:pt x="208719" y="174326"/>
                  <a:pt x="194432" y="175278"/>
                  <a:pt x="180144" y="176231"/>
                </a:cubicBezTo>
                <a:cubicBezTo>
                  <a:pt x="125852" y="181946"/>
                  <a:pt x="111564" y="167658"/>
                  <a:pt x="119184" y="112413"/>
                </a:cubicBezTo>
                <a:cubicBezTo>
                  <a:pt x="121089" y="93363"/>
                  <a:pt x="122994" y="74313"/>
                  <a:pt x="122994" y="55263"/>
                </a:cubicBezTo>
                <a:cubicBezTo>
                  <a:pt x="122994" y="47643"/>
                  <a:pt x="122994" y="38118"/>
                  <a:pt x="111564" y="38118"/>
                </a:cubicBezTo>
                <a:cubicBezTo>
                  <a:pt x="102039" y="37166"/>
                  <a:pt x="96324" y="44786"/>
                  <a:pt x="95372" y="52406"/>
                </a:cubicBezTo>
                <a:cubicBezTo>
                  <a:pt x="95372" y="69551"/>
                  <a:pt x="94419" y="86696"/>
                  <a:pt x="90609" y="103841"/>
                </a:cubicBezTo>
                <a:cubicBezTo>
                  <a:pt x="88704" y="112413"/>
                  <a:pt x="88704" y="125748"/>
                  <a:pt x="76322" y="123843"/>
                </a:cubicBezTo>
                <a:cubicBezTo>
                  <a:pt x="70607" y="122891"/>
                  <a:pt x="63939" y="114318"/>
                  <a:pt x="61082" y="107651"/>
                </a:cubicBezTo>
                <a:cubicBezTo>
                  <a:pt x="55367" y="94316"/>
                  <a:pt x="52509" y="80028"/>
                  <a:pt x="46794" y="66693"/>
                </a:cubicBezTo>
                <a:cubicBezTo>
                  <a:pt x="42032" y="51453"/>
                  <a:pt x="33459" y="33356"/>
                  <a:pt x="15362" y="39071"/>
                </a:cubicBezTo>
                <a:cubicBezTo>
                  <a:pt x="-7498" y="47643"/>
                  <a:pt x="122" y="67646"/>
                  <a:pt x="6789" y="83838"/>
                </a:cubicBezTo>
                <a:cubicBezTo>
                  <a:pt x="17267" y="110508"/>
                  <a:pt x="33459" y="134321"/>
                  <a:pt x="52509" y="155276"/>
                </a:cubicBezTo>
                <a:cubicBezTo>
                  <a:pt x="86799" y="194328"/>
                  <a:pt x="126804" y="225761"/>
                  <a:pt x="175382" y="254336"/>
                </a:cubicBezTo>
                <a:cubicBezTo>
                  <a:pt x="144902" y="274338"/>
                  <a:pt x="108707" y="268623"/>
                  <a:pt x="87752" y="294341"/>
                </a:cubicBezTo>
                <a:cubicBezTo>
                  <a:pt x="109659" y="321011"/>
                  <a:pt x="140139" y="311486"/>
                  <a:pt x="164904" y="320058"/>
                </a:cubicBezTo>
                <a:cubicBezTo>
                  <a:pt x="175382" y="323868"/>
                  <a:pt x="195384" y="318153"/>
                  <a:pt x="193479" y="336251"/>
                </a:cubicBezTo>
                <a:cubicBezTo>
                  <a:pt x="189669" y="365778"/>
                  <a:pt x="194432" y="397211"/>
                  <a:pt x="170619" y="421023"/>
                </a:cubicBezTo>
                <a:cubicBezTo>
                  <a:pt x="130614" y="461981"/>
                  <a:pt x="113469" y="516273"/>
                  <a:pt x="99182" y="568661"/>
                </a:cubicBezTo>
                <a:cubicBezTo>
                  <a:pt x="83942" y="622953"/>
                  <a:pt x="87752" y="675341"/>
                  <a:pt x="133472" y="718203"/>
                </a:cubicBezTo>
                <a:cubicBezTo>
                  <a:pt x="144902" y="728681"/>
                  <a:pt x="151569" y="742968"/>
                  <a:pt x="157284" y="759161"/>
                </a:cubicBezTo>
                <a:cubicBezTo>
                  <a:pt x="201099" y="882986"/>
                  <a:pt x="217292" y="1007763"/>
                  <a:pt x="170619" y="1135398"/>
                </a:cubicBezTo>
                <a:cubicBezTo>
                  <a:pt x="166809" y="1146829"/>
                  <a:pt x="155379" y="1161116"/>
                  <a:pt x="170619" y="1169689"/>
                </a:cubicBezTo>
                <a:cubicBezTo>
                  <a:pt x="186812" y="1179214"/>
                  <a:pt x="206814" y="1182071"/>
                  <a:pt x="225864" y="1175404"/>
                </a:cubicBezTo>
                <a:cubicBezTo>
                  <a:pt x="242057" y="1169689"/>
                  <a:pt x="239199" y="1156354"/>
                  <a:pt x="239199" y="1143971"/>
                </a:cubicBezTo>
                <a:cubicBezTo>
                  <a:pt x="238247" y="1101108"/>
                  <a:pt x="243009" y="1058246"/>
                  <a:pt x="250629" y="1016336"/>
                </a:cubicBezTo>
                <a:cubicBezTo>
                  <a:pt x="258249" y="975378"/>
                  <a:pt x="281109" y="936326"/>
                  <a:pt x="260154" y="892511"/>
                </a:cubicBezTo>
                <a:cubicBezTo>
                  <a:pt x="253487" y="878223"/>
                  <a:pt x="261107" y="860126"/>
                  <a:pt x="276347" y="846791"/>
                </a:cubicBezTo>
                <a:cubicBezTo>
                  <a:pt x="291587" y="869651"/>
                  <a:pt x="290634" y="891558"/>
                  <a:pt x="288729" y="913466"/>
                </a:cubicBezTo>
                <a:cubicBezTo>
                  <a:pt x="284919" y="992523"/>
                  <a:pt x="283014" y="1072533"/>
                  <a:pt x="263012" y="1149686"/>
                </a:cubicBezTo>
                <a:cubicBezTo>
                  <a:pt x="255392" y="1180166"/>
                  <a:pt x="266822" y="1186833"/>
                  <a:pt x="292539" y="1185881"/>
                </a:cubicBezTo>
                <a:cubicBezTo>
                  <a:pt x="313494" y="1184929"/>
                  <a:pt x="324924" y="1179214"/>
                  <a:pt x="326829" y="1152543"/>
                </a:cubicBezTo>
                <a:cubicBezTo>
                  <a:pt x="336354" y="1035386"/>
                  <a:pt x="355404" y="920133"/>
                  <a:pt x="394457" y="809643"/>
                </a:cubicBezTo>
                <a:cubicBezTo>
                  <a:pt x="402077" y="788688"/>
                  <a:pt x="491612" y="756303"/>
                  <a:pt x="508757" y="768686"/>
                </a:cubicBezTo>
                <a:cubicBezTo>
                  <a:pt x="511614" y="771543"/>
                  <a:pt x="513519" y="776306"/>
                  <a:pt x="514472" y="781068"/>
                </a:cubicBezTo>
                <a:cubicBezTo>
                  <a:pt x="539237" y="854411"/>
                  <a:pt x="556382" y="926801"/>
                  <a:pt x="519234" y="1002048"/>
                </a:cubicBezTo>
                <a:cubicBezTo>
                  <a:pt x="504947" y="1030623"/>
                  <a:pt x="495422" y="1061104"/>
                  <a:pt x="484944" y="1090631"/>
                </a:cubicBezTo>
                <a:cubicBezTo>
                  <a:pt x="481134" y="1102061"/>
                  <a:pt x="464942" y="1118254"/>
                  <a:pt x="490659" y="1123016"/>
                </a:cubicBezTo>
                <a:cubicBezTo>
                  <a:pt x="507804" y="1125873"/>
                  <a:pt x="539237" y="1130636"/>
                  <a:pt x="540189" y="1110633"/>
                </a:cubicBezTo>
                <a:cubicBezTo>
                  <a:pt x="541142" y="1068723"/>
                  <a:pt x="574479" y="1039196"/>
                  <a:pt x="574479" y="999191"/>
                </a:cubicBezTo>
                <a:cubicBezTo>
                  <a:pt x="574479" y="947756"/>
                  <a:pt x="600197" y="905846"/>
                  <a:pt x="621152" y="858221"/>
                </a:cubicBezTo>
                <a:cubicBezTo>
                  <a:pt x="649727" y="891558"/>
                  <a:pt x="663062" y="925848"/>
                  <a:pt x="670682" y="963948"/>
                </a:cubicBezTo>
                <a:cubicBezTo>
                  <a:pt x="678302" y="1006811"/>
                  <a:pt x="674492" y="1048721"/>
                  <a:pt x="667824" y="1091583"/>
                </a:cubicBezTo>
                <a:cubicBezTo>
                  <a:pt x="665920" y="1105871"/>
                  <a:pt x="663062" y="1121111"/>
                  <a:pt x="679255" y="1129683"/>
                </a:cubicBezTo>
                <a:cubicBezTo>
                  <a:pt x="691637" y="1136351"/>
                  <a:pt x="704020" y="1133493"/>
                  <a:pt x="715449" y="1126826"/>
                </a:cubicBezTo>
                <a:cubicBezTo>
                  <a:pt x="730689" y="1118254"/>
                  <a:pt x="725927" y="1104918"/>
                  <a:pt x="723070" y="1092536"/>
                </a:cubicBezTo>
                <a:cubicBezTo>
                  <a:pt x="719259" y="1076343"/>
                  <a:pt x="723070" y="1062056"/>
                  <a:pt x="723070" y="1046816"/>
                </a:cubicBezTo>
                <a:cubicBezTo>
                  <a:pt x="724022" y="982998"/>
                  <a:pt x="715449" y="918228"/>
                  <a:pt x="709734" y="854411"/>
                </a:cubicBezTo>
                <a:cubicBezTo>
                  <a:pt x="705924" y="816311"/>
                  <a:pt x="700209" y="782021"/>
                  <a:pt x="721164" y="754398"/>
                </a:cubicBezTo>
                <a:cubicBezTo>
                  <a:pt x="740214" y="728681"/>
                  <a:pt x="691637" y="670578"/>
                  <a:pt x="761170" y="672483"/>
                </a:cubicBezTo>
                <a:cubicBezTo>
                  <a:pt x="762122" y="672483"/>
                  <a:pt x="764027" y="663911"/>
                  <a:pt x="764980" y="659148"/>
                </a:cubicBezTo>
                <a:cubicBezTo>
                  <a:pt x="778314" y="606761"/>
                  <a:pt x="745930" y="548658"/>
                  <a:pt x="693542" y="5296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8" name="Google Shape;1758;p71"/>
          <p:cNvSpPr/>
          <p:nvPr/>
        </p:nvSpPr>
        <p:spPr>
          <a:xfrm>
            <a:off x="8105312" y="2509361"/>
            <a:ext cx="625861" cy="648776"/>
          </a:xfrm>
          <a:custGeom>
            <a:rect b="b" l="l" r="r" t="t"/>
            <a:pathLst>
              <a:path extrusionOk="0" h="648776" w="625861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9" name="Google Shape;1759;p71"/>
          <p:cNvSpPr/>
          <p:nvPr/>
        </p:nvSpPr>
        <p:spPr>
          <a:xfrm flipH="1">
            <a:off x="6511298" y="4434699"/>
            <a:ext cx="1423263" cy="1733981"/>
          </a:xfrm>
          <a:custGeom>
            <a:rect b="b" l="l" r="r" t="t"/>
            <a:pathLst>
              <a:path extrusionOk="0" h="3427954" w="2813686">
                <a:moveTo>
                  <a:pt x="1037170" y="2960921"/>
                </a:moveTo>
                <a:lnTo>
                  <a:pt x="1034145" y="2968694"/>
                </a:lnTo>
                <a:lnTo>
                  <a:pt x="1038546" y="2968326"/>
                </a:lnTo>
                <a:lnTo>
                  <a:pt x="1037170" y="2960921"/>
                </a:lnTo>
                <a:close/>
                <a:moveTo>
                  <a:pt x="2053428" y="0"/>
                </a:moveTo>
                <a:cubicBezTo>
                  <a:pt x="1960084" y="53519"/>
                  <a:pt x="2205516" y="257450"/>
                  <a:pt x="2246676" y="367270"/>
                </a:cubicBezTo>
                <a:cubicBezTo>
                  <a:pt x="2287837" y="477091"/>
                  <a:pt x="2341291" y="628932"/>
                  <a:pt x="2300394" y="658924"/>
                </a:cubicBezTo>
                <a:cubicBezTo>
                  <a:pt x="2273522" y="700087"/>
                  <a:pt x="2128205" y="676990"/>
                  <a:pt x="2036961" y="660542"/>
                </a:cubicBezTo>
                <a:cubicBezTo>
                  <a:pt x="1917662" y="629140"/>
                  <a:pt x="1825210" y="426785"/>
                  <a:pt x="1752923" y="560223"/>
                </a:cubicBezTo>
                <a:cubicBezTo>
                  <a:pt x="1721464" y="602176"/>
                  <a:pt x="1938997" y="796824"/>
                  <a:pt x="2230120" y="824290"/>
                </a:cubicBezTo>
                <a:cubicBezTo>
                  <a:pt x="2298434" y="823637"/>
                  <a:pt x="2363861" y="953506"/>
                  <a:pt x="2316483" y="1017697"/>
                </a:cubicBezTo>
                <a:cubicBezTo>
                  <a:pt x="2245706" y="1210615"/>
                  <a:pt x="1968645" y="1412312"/>
                  <a:pt x="1805528" y="1584861"/>
                </a:cubicBezTo>
                <a:cubicBezTo>
                  <a:pt x="1547862" y="1268226"/>
                  <a:pt x="1644942" y="1046355"/>
                  <a:pt x="1574955" y="1066132"/>
                </a:cubicBezTo>
                <a:cubicBezTo>
                  <a:pt x="1507754" y="1057162"/>
                  <a:pt x="1539365" y="1239588"/>
                  <a:pt x="1552268" y="1394279"/>
                </a:cubicBezTo>
                <a:cubicBezTo>
                  <a:pt x="1570549" y="1484410"/>
                  <a:pt x="1717903" y="1613953"/>
                  <a:pt x="1711210" y="1712378"/>
                </a:cubicBezTo>
                <a:cubicBezTo>
                  <a:pt x="1695525" y="1804134"/>
                  <a:pt x="1669838" y="1841511"/>
                  <a:pt x="1643859" y="1885842"/>
                </a:cubicBezTo>
                <a:lnTo>
                  <a:pt x="1626761" y="1918368"/>
                </a:lnTo>
                <a:lnTo>
                  <a:pt x="1592753" y="1928989"/>
                </a:lnTo>
                <a:cubicBezTo>
                  <a:pt x="1561328" y="1950116"/>
                  <a:pt x="1541553" y="1992958"/>
                  <a:pt x="1504831" y="1989191"/>
                </a:cubicBezTo>
                <a:lnTo>
                  <a:pt x="1388073" y="1992958"/>
                </a:lnTo>
                <a:cubicBezTo>
                  <a:pt x="1387969" y="2006219"/>
                  <a:pt x="1387864" y="2019479"/>
                  <a:pt x="1387760" y="2032740"/>
                </a:cubicBezTo>
                <a:cubicBezTo>
                  <a:pt x="1387655" y="2019479"/>
                  <a:pt x="1387551" y="2006219"/>
                  <a:pt x="1387446" y="1992958"/>
                </a:cubicBezTo>
                <a:lnTo>
                  <a:pt x="1270688" y="1989191"/>
                </a:lnTo>
                <a:cubicBezTo>
                  <a:pt x="1246207" y="1991703"/>
                  <a:pt x="1229258" y="1973498"/>
                  <a:pt x="1211367" y="1954824"/>
                </a:cubicBezTo>
                <a:lnTo>
                  <a:pt x="1191456" y="1936839"/>
                </a:lnTo>
                <a:lnTo>
                  <a:pt x="1195545" y="1934765"/>
                </a:lnTo>
                <a:cubicBezTo>
                  <a:pt x="1162086" y="1860387"/>
                  <a:pt x="1123389" y="1834720"/>
                  <a:pt x="1102478" y="1712378"/>
                </a:cubicBezTo>
                <a:cubicBezTo>
                  <a:pt x="1095784" y="1613953"/>
                  <a:pt x="1243138" y="1484410"/>
                  <a:pt x="1261418" y="1394279"/>
                </a:cubicBezTo>
                <a:cubicBezTo>
                  <a:pt x="1274321" y="1239588"/>
                  <a:pt x="1305934" y="1057162"/>
                  <a:pt x="1238732" y="1066132"/>
                </a:cubicBezTo>
                <a:cubicBezTo>
                  <a:pt x="1168744" y="1046355"/>
                  <a:pt x="1265825" y="1268226"/>
                  <a:pt x="1008159" y="1584861"/>
                </a:cubicBezTo>
                <a:cubicBezTo>
                  <a:pt x="845043" y="1412312"/>
                  <a:pt x="567981" y="1210615"/>
                  <a:pt x="497204" y="1017697"/>
                </a:cubicBezTo>
                <a:cubicBezTo>
                  <a:pt x="449827" y="953506"/>
                  <a:pt x="515253" y="823637"/>
                  <a:pt x="583566" y="824290"/>
                </a:cubicBezTo>
                <a:cubicBezTo>
                  <a:pt x="874691" y="796824"/>
                  <a:pt x="1092223" y="602176"/>
                  <a:pt x="1060764" y="560223"/>
                </a:cubicBezTo>
                <a:cubicBezTo>
                  <a:pt x="988478" y="426785"/>
                  <a:pt x="896025" y="629140"/>
                  <a:pt x="776726" y="660542"/>
                </a:cubicBezTo>
                <a:cubicBezTo>
                  <a:pt x="685482" y="676991"/>
                  <a:pt x="540165" y="700087"/>
                  <a:pt x="513292" y="658924"/>
                </a:cubicBezTo>
                <a:cubicBezTo>
                  <a:pt x="472396" y="628932"/>
                  <a:pt x="525850" y="477091"/>
                  <a:pt x="567011" y="367270"/>
                </a:cubicBezTo>
                <a:cubicBezTo>
                  <a:pt x="608171" y="257450"/>
                  <a:pt x="853602" y="53519"/>
                  <a:pt x="760259" y="0"/>
                </a:cubicBezTo>
                <a:cubicBezTo>
                  <a:pt x="452263" y="53115"/>
                  <a:pt x="419988" y="536327"/>
                  <a:pt x="388427" y="534204"/>
                </a:cubicBezTo>
                <a:cubicBezTo>
                  <a:pt x="328028" y="515423"/>
                  <a:pt x="422614" y="62243"/>
                  <a:pt x="379165" y="33320"/>
                </a:cubicBezTo>
                <a:cubicBezTo>
                  <a:pt x="322046" y="15558"/>
                  <a:pt x="278077" y="291306"/>
                  <a:pt x="270127" y="414543"/>
                </a:cubicBezTo>
                <a:cubicBezTo>
                  <a:pt x="257501" y="531395"/>
                  <a:pt x="327360" y="760510"/>
                  <a:pt x="294634" y="769075"/>
                </a:cubicBezTo>
                <a:cubicBezTo>
                  <a:pt x="250074" y="804324"/>
                  <a:pt x="169630" y="666906"/>
                  <a:pt x="126322" y="577756"/>
                </a:cubicBezTo>
                <a:cubicBezTo>
                  <a:pt x="83013" y="488610"/>
                  <a:pt x="112758" y="253833"/>
                  <a:pt x="40045" y="234715"/>
                </a:cubicBezTo>
                <a:cubicBezTo>
                  <a:pt x="-27318" y="224986"/>
                  <a:pt x="-2455" y="621093"/>
                  <a:pt x="61054" y="736921"/>
                </a:cubicBezTo>
                <a:cubicBezTo>
                  <a:pt x="247734" y="1029750"/>
                  <a:pt x="918939" y="1708720"/>
                  <a:pt x="1044547" y="1958476"/>
                </a:cubicBezTo>
                <a:lnTo>
                  <a:pt x="1051329" y="1975481"/>
                </a:lnTo>
                <a:lnTo>
                  <a:pt x="1018222" y="2000963"/>
                </a:lnTo>
                <a:cubicBezTo>
                  <a:pt x="1002568" y="2009515"/>
                  <a:pt x="985383" y="2014302"/>
                  <a:pt x="965610" y="2011791"/>
                </a:cubicBezTo>
                <a:cubicBezTo>
                  <a:pt x="876472" y="2024346"/>
                  <a:pt x="877727" y="1954039"/>
                  <a:pt x="811188" y="1951528"/>
                </a:cubicBezTo>
                <a:cubicBezTo>
                  <a:pt x="681875" y="1933951"/>
                  <a:pt x="443338" y="1954039"/>
                  <a:pt x="415717" y="1989191"/>
                </a:cubicBezTo>
                <a:cubicBezTo>
                  <a:pt x="438317" y="2074563"/>
                  <a:pt x="573906" y="2254094"/>
                  <a:pt x="717029" y="2264138"/>
                </a:cubicBezTo>
                <a:cubicBezTo>
                  <a:pt x="862663" y="2250328"/>
                  <a:pt x="887772" y="2146126"/>
                  <a:pt x="973143" y="2154913"/>
                </a:cubicBezTo>
                <a:cubicBezTo>
                  <a:pt x="930457" y="2234007"/>
                  <a:pt x="846341" y="2237775"/>
                  <a:pt x="811188" y="2301803"/>
                </a:cubicBezTo>
                <a:cubicBezTo>
                  <a:pt x="727072" y="2421072"/>
                  <a:pt x="925435" y="2717361"/>
                  <a:pt x="1056003" y="2915724"/>
                </a:cubicBezTo>
                <a:cubicBezTo>
                  <a:pt x="1097434" y="2998585"/>
                  <a:pt x="1086135" y="3209504"/>
                  <a:pt x="1116266" y="3243401"/>
                </a:cubicBezTo>
                <a:lnTo>
                  <a:pt x="1338483" y="3420421"/>
                </a:lnTo>
                <a:lnTo>
                  <a:pt x="1376796" y="3425210"/>
                </a:lnTo>
                <a:cubicBezTo>
                  <a:pt x="1376788" y="3426125"/>
                  <a:pt x="1376781" y="3427039"/>
                  <a:pt x="1376774" y="3427954"/>
                </a:cubicBezTo>
                <a:lnTo>
                  <a:pt x="1387760" y="3426581"/>
                </a:lnTo>
                <a:lnTo>
                  <a:pt x="1398745" y="3427954"/>
                </a:lnTo>
                <a:cubicBezTo>
                  <a:pt x="1398738" y="3427039"/>
                  <a:pt x="1398731" y="3426125"/>
                  <a:pt x="1398724" y="3425210"/>
                </a:cubicBezTo>
                <a:lnTo>
                  <a:pt x="1422464" y="3422243"/>
                </a:lnTo>
                <a:lnTo>
                  <a:pt x="1456765" y="3404705"/>
                </a:lnTo>
                <a:lnTo>
                  <a:pt x="1659253" y="3243401"/>
                </a:lnTo>
                <a:cubicBezTo>
                  <a:pt x="1689384" y="3209504"/>
                  <a:pt x="1678085" y="2998585"/>
                  <a:pt x="1719516" y="2915724"/>
                </a:cubicBezTo>
                <a:cubicBezTo>
                  <a:pt x="1850084" y="2717361"/>
                  <a:pt x="2048448" y="2421072"/>
                  <a:pt x="1964331" y="2301803"/>
                </a:cubicBezTo>
                <a:cubicBezTo>
                  <a:pt x="1929178" y="2237775"/>
                  <a:pt x="1845062" y="2234007"/>
                  <a:pt x="1802376" y="2154913"/>
                </a:cubicBezTo>
                <a:cubicBezTo>
                  <a:pt x="1887747" y="2146126"/>
                  <a:pt x="1912856" y="2250328"/>
                  <a:pt x="2058491" y="2264138"/>
                </a:cubicBezTo>
                <a:cubicBezTo>
                  <a:pt x="2201613" y="2254094"/>
                  <a:pt x="2337202" y="2074563"/>
                  <a:pt x="2359802" y="1989191"/>
                </a:cubicBezTo>
                <a:cubicBezTo>
                  <a:pt x="2332181" y="1954039"/>
                  <a:pt x="2093644" y="1933951"/>
                  <a:pt x="1964331" y="1951528"/>
                </a:cubicBezTo>
                <a:cubicBezTo>
                  <a:pt x="1897792" y="1954039"/>
                  <a:pt x="1899047" y="2024346"/>
                  <a:pt x="1809910" y="2011791"/>
                </a:cubicBezTo>
                <a:cubicBezTo>
                  <a:pt x="1790136" y="2014302"/>
                  <a:pt x="1772952" y="2009515"/>
                  <a:pt x="1757297" y="2000963"/>
                </a:cubicBezTo>
                <a:lnTo>
                  <a:pt x="1753393" y="1997958"/>
                </a:lnTo>
                <a:lnTo>
                  <a:pt x="1769139" y="1958476"/>
                </a:lnTo>
                <a:cubicBezTo>
                  <a:pt x="1894748" y="1708720"/>
                  <a:pt x="2565951" y="1029750"/>
                  <a:pt x="2752632" y="736921"/>
                </a:cubicBezTo>
                <a:cubicBezTo>
                  <a:pt x="2816140" y="621093"/>
                  <a:pt x="2841004" y="224986"/>
                  <a:pt x="2773641" y="234715"/>
                </a:cubicBezTo>
                <a:cubicBezTo>
                  <a:pt x="2700928" y="253833"/>
                  <a:pt x="2730673" y="488610"/>
                  <a:pt x="2687364" y="577756"/>
                </a:cubicBezTo>
                <a:cubicBezTo>
                  <a:pt x="2644056" y="666906"/>
                  <a:pt x="2563612" y="804324"/>
                  <a:pt x="2519053" y="769075"/>
                </a:cubicBezTo>
                <a:cubicBezTo>
                  <a:pt x="2486326" y="760510"/>
                  <a:pt x="2556185" y="531395"/>
                  <a:pt x="2543559" y="414543"/>
                </a:cubicBezTo>
                <a:cubicBezTo>
                  <a:pt x="2535609" y="291306"/>
                  <a:pt x="2491640" y="15557"/>
                  <a:pt x="2434521" y="33320"/>
                </a:cubicBezTo>
                <a:cubicBezTo>
                  <a:pt x="2391073" y="62243"/>
                  <a:pt x="2485658" y="515423"/>
                  <a:pt x="2425260" y="534204"/>
                </a:cubicBezTo>
                <a:cubicBezTo>
                  <a:pt x="2393699" y="536327"/>
                  <a:pt x="2361423" y="53115"/>
                  <a:pt x="20534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60" name="Google Shape;1760;p71"/>
          <p:cNvGrpSpPr/>
          <p:nvPr/>
        </p:nvGrpSpPr>
        <p:grpSpPr>
          <a:xfrm>
            <a:off x="1379691" y="5834586"/>
            <a:ext cx="4820405" cy="677118"/>
            <a:chOff x="3686398" y="3891080"/>
            <a:chExt cx="4760612" cy="1055911"/>
          </a:xfrm>
        </p:grpSpPr>
        <p:sp>
          <p:nvSpPr>
            <p:cNvPr id="1761" name="Google Shape;1761;p71"/>
            <p:cNvSpPr/>
            <p:nvPr/>
          </p:nvSpPr>
          <p:spPr>
            <a:xfrm>
              <a:off x="7255458" y="4273456"/>
              <a:ext cx="1191552" cy="672919"/>
            </a:xfrm>
            <a:custGeom>
              <a:rect b="b" l="l" r="r" t="t"/>
              <a:pathLst>
                <a:path extrusionOk="0" h="1190625" w="22574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>
              <a:gsLst>
                <a:gs pos="0">
                  <a:srgbClr val="CF2200"/>
                </a:gs>
                <a:gs pos="100000">
                  <a:srgbClr val="A11A00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2" name="Google Shape;1762;p71"/>
            <p:cNvSpPr/>
            <p:nvPr/>
          </p:nvSpPr>
          <p:spPr>
            <a:xfrm>
              <a:off x="7255458" y="4552282"/>
              <a:ext cx="659904" cy="394709"/>
            </a:xfrm>
            <a:custGeom>
              <a:rect b="b" l="l" r="r" t="t"/>
              <a:pathLst>
                <a:path extrusionOk="0" h="609600" w="1019175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rgbClr val="731200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3" name="Google Shape;1763;p71"/>
            <p:cNvSpPr/>
            <p:nvPr/>
          </p:nvSpPr>
          <p:spPr>
            <a:xfrm>
              <a:off x="3686398" y="4267905"/>
              <a:ext cx="1191553" cy="672919"/>
            </a:xfrm>
            <a:custGeom>
              <a:rect b="b" l="l" r="r" t="t"/>
              <a:pathLst>
                <a:path extrusionOk="0" h="1190625" w="22574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>
              <a:gsLst>
                <a:gs pos="0">
                  <a:srgbClr val="CF2200"/>
                </a:gs>
                <a:gs pos="100000">
                  <a:srgbClr val="A11A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4" name="Google Shape;1764;p71"/>
            <p:cNvSpPr/>
            <p:nvPr/>
          </p:nvSpPr>
          <p:spPr>
            <a:xfrm>
              <a:off x="4276637" y="4546731"/>
              <a:ext cx="598231" cy="394709"/>
            </a:xfrm>
            <a:custGeom>
              <a:rect b="b" l="l" r="r" t="t"/>
              <a:pathLst>
                <a:path extrusionOk="0" h="609600" w="923925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rgbClr val="731200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5" name="Google Shape;1765;p71"/>
            <p:cNvSpPr/>
            <p:nvPr/>
          </p:nvSpPr>
          <p:spPr>
            <a:xfrm>
              <a:off x="4276637" y="3891080"/>
              <a:ext cx="3638725" cy="672919"/>
            </a:xfrm>
            <a:custGeom>
              <a:rect b="b" l="l" r="r" t="t"/>
              <a:pathLst>
                <a:path extrusionOk="0" h="1190625" w="5619750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66" name="Google Shape;1766;p71"/>
          <p:cNvSpPr/>
          <p:nvPr/>
        </p:nvSpPr>
        <p:spPr>
          <a:xfrm>
            <a:off x="2352263" y="5870813"/>
            <a:ext cx="2905759" cy="388381"/>
          </a:xfrm>
          <a:custGeom>
            <a:rect b="b" l="l" r="r" t="t"/>
            <a:pathLst>
              <a:path extrusionOk="0" h="421481" w="3153407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72"/>
          <p:cNvSpPr txBox="1"/>
          <p:nvPr>
            <p:ph idx="1" type="body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72" name="Google Shape;1772;p72"/>
          <p:cNvGrpSpPr/>
          <p:nvPr/>
        </p:nvGrpSpPr>
        <p:grpSpPr>
          <a:xfrm>
            <a:off x="6455622" y="3400622"/>
            <a:ext cx="1871031" cy="1469087"/>
            <a:chOff x="1248808" y="1954477"/>
            <a:chExt cx="5591207" cy="4390079"/>
          </a:xfrm>
        </p:grpSpPr>
        <p:grpSp>
          <p:nvGrpSpPr>
            <p:cNvPr id="1773" name="Google Shape;1773;p72"/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</p:grpSpPr>
          <p:sp>
            <p:nvSpPr>
              <p:cNvPr id="1774" name="Google Shape;1774;p72"/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rect b="b" l="l" r="r" t="t"/>
                <a:pathLst>
                  <a:path extrusionOk="0" h="1704813" w="2687538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5" name="Google Shape;1775;p72"/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rect b="b" l="l" r="r" t="t"/>
                <a:pathLst>
                  <a:path extrusionOk="0" h="377158" w="933535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776" name="Google Shape;1776;p72"/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</p:grpSpPr>
          <p:sp>
            <p:nvSpPr>
              <p:cNvPr id="1777" name="Google Shape;1777;p72"/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rect b="b" l="l" r="r" t="t"/>
                <a:pathLst>
                  <a:path extrusionOk="0" h="1929652" w="2719669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78" name="Google Shape;1778;p72"/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rect b="b" l="l" r="r" t="t"/>
                <a:pathLst>
                  <a:path extrusionOk="0" h="377158" w="933535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1779" name="Google Shape;1779;p72"/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</p:grpSpPr>
          <p:sp>
            <p:nvSpPr>
              <p:cNvPr id="1780" name="Google Shape;1780;p72"/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rect b="b" l="l" r="r" t="t"/>
                <a:pathLst>
                  <a:path extrusionOk="0" h="1394165" w="221032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781" name="Google Shape;1781;p72"/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rect b="b" l="l" r="r" t="t"/>
                <a:pathLst>
                  <a:path extrusionOk="0" h="1212227" w="3927772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1782" name="Google Shape;1782;p72"/>
          <p:cNvGrpSpPr/>
          <p:nvPr/>
        </p:nvGrpSpPr>
        <p:grpSpPr>
          <a:xfrm>
            <a:off x="3778912" y="2126145"/>
            <a:ext cx="2642097" cy="4128768"/>
            <a:chOff x="3897982" y="2002131"/>
            <a:chExt cx="3109594" cy="4859320"/>
          </a:xfrm>
        </p:grpSpPr>
        <p:sp>
          <p:nvSpPr>
            <p:cNvPr id="1783" name="Google Shape;1783;p72"/>
            <p:cNvSpPr/>
            <p:nvPr/>
          </p:nvSpPr>
          <p:spPr>
            <a:xfrm>
              <a:off x="3897982" y="2458723"/>
              <a:ext cx="3059013" cy="4402728"/>
            </a:xfrm>
            <a:custGeom>
              <a:rect b="b" l="l" r="r" t="t"/>
              <a:pathLst>
                <a:path extrusionOk="0" h="4402728" w="3059013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4" name="Google Shape;1784;p72"/>
            <p:cNvSpPr/>
            <p:nvPr/>
          </p:nvSpPr>
          <p:spPr>
            <a:xfrm>
              <a:off x="5726362" y="2609156"/>
              <a:ext cx="916333" cy="366681"/>
            </a:xfrm>
            <a:custGeom>
              <a:rect b="b" l="l" r="r" t="t"/>
              <a:pathLst>
                <a:path extrusionOk="0" h="366681" w="916333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5" name="Google Shape;1785;p72"/>
            <p:cNvSpPr/>
            <p:nvPr/>
          </p:nvSpPr>
          <p:spPr>
            <a:xfrm>
              <a:off x="4194447" y="2602828"/>
              <a:ext cx="771988" cy="310803"/>
            </a:xfrm>
            <a:custGeom>
              <a:rect b="b" l="l" r="r" t="t"/>
              <a:pathLst>
                <a:path extrusionOk="0" h="310803" w="771988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6" name="Google Shape;1786;p72"/>
            <p:cNvSpPr/>
            <p:nvPr/>
          </p:nvSpPr>
          <p:spPr>
            <a:xfrm>
              <a:off x="4418967" y="4736256"/>
              <a:ext cx="2488837" cy="761070"/>
            </a:xfrm>
            <a:custGeom>
              <a:rect b="b" l="l" r="r" t="t"/>
              <a:pathLst>
                <a:path extrusionOk="0" h="761070" w="2488837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7" name="Google Shape;1787;p72"/>
            <p:cNvSpPr/>
            <p:nvPr/>
          </p:nvSpPr>
          <p:spPr>
            <a:xfrm>
              <a:off x="4649440" y="2002131"/>
              <a:ext cx="1991455" cy="1098079"/>
            </a:xfrm>
            <a:custGeom>
              <a:rect b="b" l="l" r="r" t="t"/>
              <a:pathLst>
                <a:path extrusionOk="0" h="1098079" w="1991455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8" name="Google Shape;1788;p72"/>
            <p:cNvSpPr/>
            <p:nvPr/>
          </p:nvSpPr>
          <p:spPr>
            <a:xfrm>
              <a:off x="4943941" y="6641108"/>
              <a:ext cx="287079" cy="219768"/>
            </a:xfrm>
            <a:custGeom>
              <a:rect b="b" l="l" r="r" t="t"/>
              <a:pathLst>
                <a:path extrusionOk="0" h="219768" w="287079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9" name="Google Shape;1789;p72"/>
            <p:cNvSpPr/>
            <p:nvPr/>
          </p:nvSpPr>
          <p:spPr>
            <a:xfrm>
              <a:off x="5382902" y="6641108"/>
              <a:ext cx="285353" cy="219193"/>
            </a:xfrm>
            <a:custGeom>
              <a:rect b="b" l="l" r="r" t="t"/>
              <a:pathLst>
                <a:path extrusionOk="0" h="219193" w="28535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0" name="Google Shape;1790;p72"/>
            <p:cNvSpPr/>
            <p:nvPr/>
          </p:nvSpPr>
          <p:spPr>
            <a:xfrm>
              <a:off x="4746419" y="3961207"/>
              <a:ext cx="968972" cy="680357"/>
            </a:xfrm>
            <a:custGeom>
              <a:rect b="b" l="l" r="r" t="t"/>
              <a:pathLst>
                <a:path extrusionOk="0" h="680357" w="968972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1" name="Google Shape;1791;p72"/>
            <p:cNvSpPr/>
            <p:nvPr/>
          </p:nvSpPr>
          <p:spPr>
            <a:xfrm>
              <a:off x="5049872" y="4752182"/>
              <a:ext cx="367219" cy="87055"/>
            </a:xfrm>
            <a:custGeom>
              <a:rect b="b" l="l" r="r" t="t"/>
              <a:pathLst>
                <a:path extrusionOk="0" h="87055" w="367219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2" name="Google Shape;1792;p72"/>
            <p:cNvSpPr/>
            <p:nvPr/>
          </p:nvSpPr>
          <p:spPr>
            <a:xfrm>
              <a:off x="4914365" y="4012189"/>
              <a:ext cx="383695" cy="253922"/>
            </a:xfrm>
            <a:custGeom>
              <a:rect b="b" l="l" r="r" t="t"/>
              <a:pathLst>
                <a:path extrusionOk="0" h="253922" w="383695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rgbClr val="FFA18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3" name="Google Shape;1793;p72"/>
            <p:cNvSpPr/>
            <p:nvPr/>
          </p:nvSpPr>
          <p:spPr>
            <a:xfrm>
              <a:off x="6067521" y="5538028"/>
              <a:ext cx="321193" cy="375563"/>
            </a:xfrm>
            <a:custGeom>
              <a:rect b="b" l="l" r="r" t="t"/>
              <a:pathLst>
                <a:path extrusionOk="0" h="375563" w="32119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4" name="Google Shape;1794;p72"/>
            <p:cNvSpPr/>
            <p:nvPr/>
          </p:nvSpPr>
          <p:spPr>
            <a:xfrm>
              <a:off x="3932326" y="4887430"/>
              <a:ext cx="363032" cy="373960"/>
            </a:xfrm>
            <a:custGeom>
              <a:rect b="b" l="l" r="r" t="t"/>
              <a:pathLst>
                <a:path extrusionOk="0" h="373960" w="363032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5" name="Google Shape;1795;p72"/>
            <p:cNvSpPr/>
            <p:nvPr/>
          </p:nvSpPr>
          <p:spPr>
            <a:xfrm>
              <a:off x="6053138" y="5513964"/>
              <a:ext cx="212289" cy="149691"/>
            </a:xfrm>
            <a:custGeom>
              <a:rect b="b" l="l" r="r" t="t"/>
              <a:pathLst>
                <a:path extrusionOk="0" h="149691" w="212289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6" name="Google Shape;1796;p72"/>
            <p:cNvSpPr/>
            <p:nvPr/>
          </p:nvSpPr>
          <p:spPr>
            <a:xfrm>
              <a:off x="4162670" y="5070511"/>
              <a:ext cx="147314" cy="205960"/>
            </a:xfrm>
            <a:custGeom>
              <a:rect b="b" l="l" r="r" t="t"/>
              <a:pathLst>
                <a:path extrusionOk="0" h="205960" w="147314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7" name="Google Shape;1797;p72"/>
            <p:cNvSpPr/>
            <p:nvPr/>
          </p:nvSpPr>
          <p:spPr>
            <a:xfrm>
              <a:off x="4706943" y="5397863"/>
              <a:ext cx="1146023" cy="899072"/>
            </a:xfrm>
            <a:custGeom>
              <a:rect b="b" l="l" r="r" t="t"/>
              <a:pathLst>
                <a:path extrusionOk="0" h="899072" w="1146023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8" name="Google Shape;1798;p72"/>
            <p:cNvSpPr/>
            <p:nvPr/>
          </p:nvSpPr>
          <p:spPr>
            <a:xfrm>
              <a:off x="4905395" y="3402688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9" name="Google Shape;1799;p72"/>
            <p:cNvSpPr/>
            <p:nvPr/>
          </p:nvSpPr>
          <p:spPr>
            <a:xfrm>
              <a:off x="4983637" y="3481505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0" name="Google Shape;1800;p72"/>
            <p:cNvSpPr/>
            <p:nvPr/>
          </p:nvSpPr>
          <p:spPr>
            <a:xfrm>
              <a:off x="5415119" y="3400387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1" name="Google Shape;1801;p72"/>
            <p:cNvSpPr/>
            <p:nvPr/>
          </p:nvSpPr>
          <p:spPr>
            <a:xfrm>
              <a:off x="5493362" y="3479204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2" name="Google Shape;1802;p72"/>
            <p:cNvSpPr/>
            <p:nvPr/>
          </p:nvSpPr>
          <p:spPr>
            <a:xfrm>
              <a:off x="4610836" y="2392120"/>
              <a:ext cx="1527447" cy="739346"/>
            </a:xfrm>
            <a:custGeom>
              <a:rect b="b" l="l" r="r" t="t"/>
              <a:pathLst>
                <a:path extrusionOk="0" h="739346" w="1527447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3" name="Google Shape;1803;p72"/>
            <p:cNvSpPr/>
            <p:nvPr/>
          </p:nvSpPr>
          <p:spPr>
            <a:xfrm>
              <a:off x="6632475" y="2850390"/>
              <a:ext cx="375101" cy="375102"/>
            </a:xfrm>
            <a:custGeom>
              <a:rect b="b" l="l" r="r" t="t"/>
              <a:pathLst>
                <a:path extrusionOk="0" h="375102" w="375101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04" name="Google Shape;1804;p72"/>
          <p:cNvGrpSpPr/>
          <p:nvPr/>
        </p:nvGrpSpPr>
        <p:grpSpPr>
          <a:xfrm flipH="1">
            <a:off x="7753778" y="880087"/>
            <a:ext cx="4341825" cy="5785788"/>
            <a:chOff x="122808" y="132205"/>
            <a:chExt cx="4857730" cy="6473266"/>
          </a:xfrm>
        </p:grpSpPr>
        <p:sp>
          <p:nvSpPr>
            <p:cNvPr id="1805" name="Google Shape;1805;p72"/>
            <p:cNvSpPr/>
            <p:nvPr/>
          </p:nvSpPr>
          <p:spPr>
            <a:xfrm>
              <a:off x="411027" y="132205"/>
              <a:ext cx="3492693" cy="6099294"/>
            </a:xfrm>
            <a:custGeom>
              <a:rect b="b" l="l" r="r" t="t"/>
              <a:pathLst>
                <a:path extrusionOk="0" h="4100757" w="2063611">
                  <a:moveTo>
                    <a:pt x="941945" y="0"/>
                  </a:moveTo>
                  <a:cubicBezTo>
                    <a:pt x="931467" y="55245"/>
                    <a:pt x="965757" y="193357"/>
                    <a:pt x="876222" y="98107"/>
                  </a:cubicBezTo>
                  <a:cubicBezTo>
                    <a:pt x="863840" y="98107"/>
                    <a:pt x="985760" y="307657"/>
                    <a:pt x="901940" y="231457"/>
                  </a:cubicBezTo>
                  <a:cubicBezTo>
                    <a:pt x="891462" y="164782"/>
                    <a:pt x="856220" y="167640"/>
                    <a:pt x="826692" y="186690"/>
                  </a:cubicBezTo>
                  <a:cubicBezTo>
                    <a:pt x="725727" y="147637"/>
                    <a:pt x="851457" y="278130"/>
                    <a:pt x="810500" y="294322"/>
                  </a:cubicBezTo>
                  <a:cubicBezTo>
                    <a:pt x="888605" y="294322"/>
                    <a:pt x="862887" y="349567"/>
                    <a:pt x="802880" y="320992"/>
                  </a:cubicBezTo>
                  <a:cubicBezTo>
                    <a:pt x="899082" y="452437"/>
                    <a:pt x="679055" y="340995"/>
                    <a:pt x="677150" y="374332"/>
                  </a:cubicBezTo>
                  <a:cubicBezTo>
                    <a:pt x="770495" y="414337"/>
                    <a:pt x="615237" y="403860"/>
                    <a:pt x="696200" y="443865"/>
                  </a:cubicBezTo>
                  <a:cubicBezTo>
                    <a:pt x="826692" y="489585"/>
                    <a:pt x="608570" y="498157"/>
                    <a:pt x="707630" y="532447"/>
                  </a:cubicBezTo>
                  <a:cubicBezTo>
                    <a:pt x="754302" y="548640"/>
                    <a:pt x="853362" y="510540"/>
                    <a:pt x="820977" y="566737"/>
                  </a:cubicBezTo>
                  <a:cubicBezTo>
                    <a:pt x="882890" y="561022"/>
                    <a:pt x="880032" y="609600"/>
                    <a:pt x="940040" y="570547"/>
                  </a:cubicBezTo>
                  <a:cubicBezTo>
                    <a:pt x="970520" y="705802"/>
                    <a:pt x="673340" y="527685"/>
                    <a:pt x="724775" y="611505"/>
                  </a:cubicBezTo>
                  <a:cubicBezTo>
                    <a:pt x="662862" y="614362"/>
                    <a:pt x="568565" y="518160"/>
                    <a:pt x="523797" y="594360"/>
                  </a:cubicBezTo>
                  <a:cubicBezTo>
                    <a:pt x="389495" y="604837"/>
                    <a:pt x="556182" y="648652"/>
                    <a:pt x="590472" y="641985"/>
                  </a:cubicBezTo>
                  <a:cubicBezTo>
                    <a:pt x="479982" y="730567"/>
                    <a:pt x="734300" y="607695"/>
                    <a:pt x="621905" y="681037"/>
                  </a:cubicBezTo>
                  <a:cubicBezTo>
                    <a:pt x="640955" y="772477"/>
                    <a:pt x="827645" y="614362"/>
                    <a:pt x="707630" y="721042"/>
                  </a:cubicBezTo>
                  <a:cubicBezTo>
                    <a:pt x="755255" y="778192"/>
                    <a:pt x="930515" y="652462"/>
                    <a:pt x="940040" y="681990"/>
                  </a:cubicBezTo>
                  <a:cubicBezTo>
                    <a:pt x="877175" y="777240"/>
                    <a:pt x="757160" y="778192"/>
                    <a:pt x="667625" y="751522"/>
                  </a:cubicBezTo>
                  <a:cubicBezTo>
                    <a:pt x="727632" y="814387"/>
                    <a:pt x="563802" y="732472"/>
                    <a:pt x="520940" y="781050"/>
                  </a:cubicBezTo>
                  <a:cubicBezTo>
                    <a:pt x="460932" y="782002"/>
                    <a:pt x="529512" y="829627"/>
                    <a:pt x="523797" y="839152"/>
                  </a:cubicBezTo>
                  <a:cubicBezTo>
                    <a:pt x="591425" y="858202"/>
                    <a:pt x="701915" y="927735"/>
                    <a:pt x="561897" y="905827"/>
                  </a:cubicBezTo>
                  <a:cubicBezTo>
                    <a:pt x="500937" y="904875"/>
                    <a:pt x="595235" y="1015365"/>
                    <a:pt x="495222" y="951547"/>
                  </a:cubicBezTo>
                  <a:cubicBezTo>
                    <a:pt x="444740" y="923925"/>
                    <a:pt x="472362" y="1000125"/>
                    <a:pt x="402830" y="965835"/>
                  </a:cubicBezTo>
                  <a:cubicBezTo>
                    <a:pt x="339965" y="981075"/>
                    <a:pt x="502842" y="1050607"/>
                    <a:pt x="539990" y="1060132"/>
                  </a:cubicBezTo>
                  <a:cubicBezTo>
                    <a:pt x="612380" y="1058227"/>
                    <a:pt x="686675" y="1182052"/>
                    <a:pt x="722870" y="1148715"/>
                  </a:cubicBezTo>
                  <a:cubicBezTo>
                    <a:pt x="629525" y="1226820"/>
                    <a:pt x="505700" y="1155382"/>
                    <a:pt x="401877" y="1197292"/>
                  </a:cubicBezTo>
                  <a:cubicBezTo>
                    <a:pt x="359015" y="1230630"/>
                    <a:pt x="510462" y="1297305"/>
                    <a:pt x="523797" y="1303020"/>
                  </a:cubicBezTo>
                  <a:cubicBezTo>
                    <a:pt x="674292" y="1369695"/>
                    <a:pt x="337107" y="1298257"/>
                    <a:pt x="359015" y="1358265"/>
                  </a:cubicBezTo>
                  <a:cubicBezTo>
                    <a:pt x="451407" y="1413510"/>
                    <a:pt x="534275" y="1483995"/>
                    <a:pt x="630477" y="1405890"/>
                  </a:cubicBezTo>
                  <a:cubicBezTo>
                    <a:pt x="662862" y="1429702"/>
                    <a:pt x="572375" y="1422082"/>
                    <a:pt x="610475" y="1480185"/>
                  </a:cubicBezTo>
                  <a:cubicBezTo>
                    <a:pt x="515225" y="1524000"/>
                    <a:pt x="333297" y="1530667"/>
                    <a:pt x="279005" y="1581150"/>
                  </a:cubicBezTo>
                  <a:cubicBezTo>
                    <a:pt x="358062" y="1657350"/>
                    <a:pt x="444740" y="1665922"/>
                    <a:pt x="543800" y="1681162"/>
                  </a:cubicBezTo>
                  <a:cubicBezTo>
                    <a:pt x="595235" y="1662112"/>
                    <a:pt x="575232" y="1646872"/>
                    <a:pt x="620000" y="1659255"/>
                  </a:cubicBezTo>
                  <a:cubicBezTo>
                    <a:pt x="657147" y="1679257"/>
                    <a:pt x="685722" y="1605915"/>
                    <a:pt x="727632" y="1655445"/>
                  </a:cubicBezTo>
                  <a:cubicBezTo>
                    <a:pt x="682865" y="1703070"/>
                    <a:pt x="445692" y="1695450"/>
                    <a:pt x="597140" y="1752600"/>
                  </a:cubicBezTo>
                  <a:cubicBezTo>
                    <a:pt x="472362" y="1787842"/>
                    <a:pt x="337107" y="1760220"/>
                    <a:pt x="210425" y="1787842"/>
                  </a:cubicBezTo>
                  <a:cubicBezTo>
                    <a:pt x="136130" y="1821180"/>
                    <a:pt x="297102" y="1813560"/>
                    <a:pt x="207567" y="1855470"/>
                  </a:cubicBezTo>
                  <a:cubicBezTo>
                    <a:pt x="168515" y="1903095"/>
                    <a:pt x="354252" y="1852612"/>
                    <a:pt x="328535" y="1906905"/>
                  </a:cubicBezTo>
                  <a:cubicBezTo>
                    <a:pt x="389495" y="1896427"/>
                    <a:pt x="418070" y="1922145"/>
                    <a:pt x="465695" y="1909762"/>
                  </a:cubicBezTo>
                  <a:cubicBezTo>
                    <a:pt x="461885" y="1975485"/>
                    <a:pt x="535227" y="1887855"/>
                    <a:pt x="546657" y="1945957"/>
                  </a:cubicBezTo>
                  <a:cubicBezTo>
                    <a:pt x="608570" y="1936432"/>
                    <a:pt x="701915" y="1974532"/>
                    <a:pt x="595235" y="1997392"/>
                  </a:cubicBezTo>
                  <a:cubicBezTo>
                    <a:pt x="481887" y="2025967"/>
                    <a:pt x="371397" y="2014537"/>
                    <a:pt x="268527" y="2017395"/>
                  </a:cubicBezTo>
                  <a:cubicBezTo>
                    <a:pt x="201852" y="1994535"/>
                    <a:pt x="110412" y="2011680"/>
                    <a:pt x="229475" y="2042160"/>
                  </a:cubicBezTo>
                  <a:cubicBezTo>
                    <a:pt x="325677" y="2053590"/>
                    <a:pt x="138035" y="2061210"/>
                    <a:pt x="255192" y="2085022"/>
                  </a:cubicBezTo>
                  <a:cubicBezTo>
                    <a:pt x="273290" y="2141220"/>
                    <a:pt x="374255" y="2096452"/>
                    <a:pt x="413307" y="2144077"/>
                  </a:cubicBezTo>
                  <a:cubicBezTo>
                    <a:pt x="501890" y="2101215"/>
                    <a:pt x="383780" y="2187892"/>
                    <a:pt x="473315" y="2166937"/>
                  </a:cubicBezTo>
                  <a:cubicBezTo>
                    <a:pt x="568565" y="2185035"/>
                    <a:pt x="317105" y="2260282"/>
                    <a:pt x="262812" y="2221230"/>
                  </a:cubicBezTo>
                  <a:cubicBezTo>
                    <a:pt x="206615" y="2225040"/>
                    <a:pt x="136130" y="2223135"/>
                    <a:pt x="98982" y="2243137"/>
                  </a:cubicBezTo>
                  <a:cubicBezTo>
                    <a:pt x="198995" y="2288857"/>
                    <a:pt x="-72468" y="2227897"/>
                    <a:pt x="38022" y="2283142"/>
                  </a:cubicBezTo>
                  <a:cubicBezTo>
                    <a:pt x="105650" y="2283142"/>
                    <a:pt x="118032" y="2291715"/>
                    <a:pt x="77075" y="2346007"/>
                  </a:cubicBezTo>
                  <a:cubicBezTo>
                    <a:pt x="108507" y="2402205"/>
                    <a:pt x="314247" y="2380297"/>
                    <a:pt x="196137" y="2437447"/>
                  </a:cubicBezTo>
                  <a:cubicBezTo>
                    <a:pt x="139940" y="2433637"/>
                    <a:pt x="58025" y="2466975"/>
                    <a:pt x="165657" y="2471737"/>
                  </a:cubicBezTo>
                  <a:cubicBezTo>
                    <a:pt x="250430" y="2448877"/>
                    <a:pt x="91362" y="2539365"/>
                    <a:pt x="194232" y="2512695"/>
                  </a:cubicBezTo>
                  <a:cubicBezTo>
                    <a:pt x="224712" y="2559367"/>
                    <a:pt x="277100" y="2521267"/>
                    <a:pt x="294245" y="2551747"/>
                  </a:cubicBezTo>
                  <a:cubicBezTo>
                    <a:pt x="365682" y="2586037"/>
                    <a:pt x="99935" y="2566035"/>
                    <a:pt x="69455" y="2582227"/>
                  </a:cubicBezTo>
                  <a:cubicBezTo>
                    <a:pt x="172325" y="2621280"/>
                    <a:pt x="-72468" y="2625090"/>
                    <a:pt x="51357" y="2652712"/>
                  </a:cubicBezTo>
                  <a:cubicBezTo>
                    <a:pt x="93267" y="2642235"/>
                    <a:pt x="176135" y="2627947"/>
                    <a:pt x="103745" y="2686050"/>
                  </a:cubicBezTo>
                  <a:cubicBezTo>
                    <a:pt x="159942" y="2667000"/>
                    <a:pt x="189470" y="2704147"/>
                    <a:pt x="207567" y="2720340"/>
                  </a:cubicBezTo>
                  <a:cubicBezTo>
                    <a:pt x="239952" y="2692717"/>
                    <a:pt x="290435" y="2693670"/>
                    <a:pt x="255192" y="2748915"/>
                  </a:cubicBezTo>
                  <a:cubicBezTo>
                    <a:pt x="311390" y="2726055"/>
                    <a:pt x="379970" y="2644140"/>
                    <a:pt x="351395" y="2726055"/>
                  </a:cubicBezTo>
                  <a:cubicBezTo>
                    <a:pt x="463790" y="2687955"/>
                    <a:pt x="292340" y="2796540"/>
                    <a:pt x="247572" y="2751772"/>
                  </a:cubicBezTo>
                  <a:cubicBezTo>
                    <a:pt x="157085" y="2739390"/>
                    <a:pt x="86600" y="2766060"/>
                    <a:pt x="38022" y="2799397"/>
                  </a:cubicBezTo>
                  <a:cubicBezTo>
                    <a:pt x="154227" y="2793682"/>
                    <a:pt x="-90566" y="2875597"/>
                    <a:pt x="38975" y="2858452"/>
                  </a:cubicBezTo>
                  <a:cubicBezTo>
                    <a:pt x="113270" y="2826067"/>
                    <a:pt x="80885" y="2855595"/>
                    <a:pt x="81837" y="2887980"/>
                  </a:cubicBezTo>
                  <a:cubicBezTo>
                    <a:pt x="125652" y="2867977"/>
                    <a:pt x="86600" y="2935605"/>
                    <a:pt x="148512" y="2895600"/>
                  </a:cubicBezTo>
                  <a:cubicBezTo>
                    <a:pt x="202805" y="2917507"/>
                    <a:pt x="273290" y="2897505"/>
                    <a:pt x="336155" y="2907030"/>
                  </a:cubicBezTo>
                  <a:cubicBezTo>
                    <a:pt x="267575" y="2903220"/>
                    <a:pt x="160895" y="2973705"/>
                    <a:pt x="294245" y="2948940"/>
                  </a:cubicBezTo>
                  <a:cubicBezTo>
                    <a:pt x="202805" y="3000375"/>
                    <a:pt x="307580" y="3006090"/>
                    <a:pt x="354252" y="2973705"/>
                  </a:cubicBezTo>
                  <a:cubicBezTo>
                    <a:pt x="295197" y="3078480"/>
                    <a:pt x="498080" y="3010852"/>
                    <a:pt x="504747" y="3022282"/>
                  </a:cubicBezTo>
                  <a:cubicBezTo>
                    <a:pt x="494270" y="3097530"/>
                    <a:pt x="605712" y="2946082"/>
                    <a:pt x="596187" y="3050857"/>
                  </a:cubicBezTo>
                  <a:cubicBezTo>
                    <a:pt x="685722" y="3021330"/>
                    <a:pt x="757160" y="3004185"/>
                    <a:pt x="818120" y="2947035"/>
                  </a:cubicBezTo>
                  <a:cubicBezTo>
                    <a:pt x="860982" y="2994660"/>
                    <a:pt x="950415" y="2831003"/>
                    <a:pt x="950517" y="2920365"/>
                  </a:cubicBezTo>
                  <a:cubicBezTo>
                    <a:pt x="960495" y="3725293"/>
                    <a:pt x="886597" y="4082591"/>
                    <a:pt x="917943" y="4088766"/>
                  </a:cubicBezTo>
                  <a:cubicBezTo>
                    <a:pt x="991367" y="4092141"/>
                    <a:pt x="1083388" y="4103373"/>
                    <a:pt x="1156184" y="4100199"/>
                  </a:cubicBezTo>
                  <a:cubicBezTo>
                    <a:pt x="1212334" y="4095178"/>
                    <a:pt x="1120922" y="3658341"/>
                    <a:pt x="1112442" y="3013710"/>
                  </a:cubicBezTo>
                  <a:cubicBezTo>
                    <a:pt x="1103425" y="2909998"/>
                    <a:pt x="1158162" y="2987992"/>
                    <a:pt x="1184832" y="2989897"/>
                  </a:cubicBezTo>
                  <a:cubicBezTo>
                    <a:pt x="1251507" y="3060382"/>
                    <a:pt x="1385810" y="3033712"/>
                    <a:pt x="1461057" y="3019425"/>
                  </a:cubicBezTo>
                  <a:cubicBezTo>
                    <a:pt x="1450580" y="2954655"/>
                    <a:pt x="1522017" y="3003232"/>
                    <a:pt x="1554402" y="2995612"/>
                  </a:cubicBezTo>
                  <a:cubicBezTo>
                    <a:pt x="1586787" y="3031807"/>
                    <a:pt x="1650605" y="3034665"/>
                    <a:pt x="1672512" y="3023235"/>
                  </a:cubicBezTo>
                  <a:cubicBezTo>
                    <a:pt x="1728710" y="3063240"/>
                    <a:pt x="1682990" y="2899410"/>
                    <a:pt x="1741092" y="2988945"/>
                  </a:cubicBezTo>
                  <a:cubicBezTo>
                    <a:pt x="1783002" y="3012757"/>
                    <a:pt x="1863965" y="2987040"/>
                    <a:pt x="1886825" y="3002280"/>
                  </a:cubicBezTo>
                  <a:cubicBezTo>
                    <a:pt x="1882062" y="2952750"/>
                    <a:pt x="1938260" y="2977515"/>
                    <a:pt x="1881110" y="2937510"/>
                  </a:cubicBezTo>
                  <a:cubicBezTo>
                    <a:pt x="1898255" y="2935605"/>
                    <a:pt x="2024937" y="2992755"/>
                    <a:pt x="1957310" y="2940367"/>
                  </a:cubicBezTo>
                  <a:cubicBezTo>
                    <a:pt x="2072562" y="2943225"/>
                    <a:pt x="2029700" y="2892742"/>
                    <a:pt x="1941117" y="2906077"/>
                  </a:cubicBezTo>
                  <a:cubicBezTo>
                    <a:pt x="1876347" y="2900362"/>
                    <a:pt x="1760142" y="2866072"/>
                    <a:pt x="1836342" y="2846070"/>
                  </a:cubicBezTo>
                  <a:cubicBezTo>
                    <a:pt x="1852535" y="2829877"/>
                    <a:pt x="1943975" y="2846070"/>
                    <a:pt x="1876347" y="2811780"/>
                  </a:cubicBezTo>
                  <a:cubicBezTo>
                    <a:pt x="1922067" y="2832735"/>
                    <a:pt x="1987790" y="2783205"/>
                    <a:pt x="1902065" y="2783205"/>
                  </a:cubicBezTo>
                  <a:cubicBezTo>
                    <a:pt x="1955405" y="2777490"/>
                    <a:pt x="1953500" y="2727960"/>
                    <a:pt x="2024937" y="2750820"/>
                  </a:cubicBezTo>
                  <a:cubicBezTo>
                    <a:pt x="1939212" y="2715577"/>
                    <a:pt x="1995410" y="2716530"/>
                    <a:pt x="2029700" y="2704147"/>
                  </a:cubicBezTo>
                  <a:cubicBezTo>
                    <a:pt x="1964930" y="2699385"/>
                    <a:pt x="1877300" y="2667000"/>
                    <a:pt x="2001125" y="2663190"/>
                  </a:cubicBezTo>
                  <a:cubicBezTo>
                    <a:pt x="2124950" y="2613660"/>
                    <a:pt x="1975407" y="2637472"/>
                    <a:pt x="1936355" y="2638425"/>
                  </a:cubicBezTo>
                  <a:cubicBezTo>
                    <a:pt x="2002077" y="2557462"/>
                    <a:pt x="1837295" y="2673667"/>
                    <a:pt x="1785860" y="2644140"/>
                  </a:cubicBezTo>
                  <a:cubicBezTo>
                    <a:pt x="1696325" y="2650807"/>
                    <a:pt x="1494395" y="2563177"/>
                    <a:pt x="1490585" y="2531745"/>
                  </a:cubicBezTo>
                  <a:cubicBezTo>
                    <a:pt x="1521065" y="2526030"/>
                    <a:pt x="1613457" y="2601277"/>
                    <a:pt x="1584882" y="2527935"/>
                  </a:cubicBezTo>
                  <a:cubicBezTo>
                    <a:pt x="1675370" y="2606992"/>
                    <a:pt x="1727757" y="2465070"/>
                    <a:pt x="1817292" y="2559367"/>
                  </a:cubicBezTo>
                  <a:cubicBezTo>
                    <a:pt x="1696325" y="2420302"/>
                    <a:pt x="2127807" y="2518410"/>
                    <a:pt x="1931592" y="2442210"/>
                  </a:cubicBezTo>
                  <a:cubicBezTo>
                    <a:pt x="1908732" y="2429827"/>
                    <a:pt x="2158287" y="2442210"/>
                    <a:pt x="1993505" y="2409825"/>
                  </a:cubicBezTo>
                  <a:cubicBezTo>
                    <a:pt x="1938260" y="2416492"/>
                    <a:pt x="2070657" y="2367915"/>
                    <a:pt x="1985885" y="2380297"/>
                  </a:cubicBezTo>
                  <a:cubicBezTo>
                    <a:pt x="1833485" y="2366010"/>
                    <a:pt x="1698230" y="2375535"/>
                    <a:pt x="1542020" y="2321242"/>
                  </a:cubicBezTo>
                  <a:cubicBezTo>
                    <a:pt x="1443912" y="2301240"/>
                    <a:pt x="1454390" y="2249805"/>
                    <a:pt x="1547735" y="2275522"/>
                  </a:cubicBezTo>
                  <a:cubicBezTo>
                    <a:pt x="1666797" y="2304097"/>
                    <a:pt x="1704897" y="2283142"/>
                    <a:pt x="1816340" y="2284095"/>
                  </a:cubicBezTo>
                  <a:cubicBezTo>
                    <a:pt x="1841105" y="2205990"/>
                    <a:pt x="2096375" y="2253615"/>
                    <a:pt x="1987790" y="2151697"/>
                  </a:cubicBezTo>
                  <a:cubicBezTo>
                    <a:pt x="2044940" y="2120265"/>
                    <a:pt x="2115425" y="2104072"/>
                    <a:pt x="2006840" y="2117407"/>
                  </a:cubicBezTo>
                  <a:cubicBezTo>
                    <a:pt x="1903017" y="2114550"/>
                    <a:pt x="1779192" y="2103120"/>
                    <a:pt x="1692515" y="2054542"/>
                  </a:cubicBezTo>
                  <a:cubicBezTo>
                    <a:pt x="1714422" y="2004060"/>
                    <a:pt x="1866822" y="2088832"/>
                    <a:pt x="1801100" y="2020252"/>
                  </a:cubicBezTo>
                  <a:cubicBezTo>
                    <a:pt x="1838247" y="2025967"/>
                    <a:pt x="1907780" y="2008822"/>
                    <a:pt x="1829675" y="1993582"/>
                  </a:cubicBezTo>
                  <a:cubicBezTo>
                    <a:pt x="1898255" y="1987867"/>
                    <a:pt x="2011602" y="1875472"/>
                    <a:pt x="1868727" y="1927860"/>
                  </a:cubicBezTo>
                  <a:cubicBezTo>
                    <a:pt x="1796337" y="1884997"/>
                    <a:pt x="1598217" y="1955482"/>
                    <a:pt x="1593455" y="1862137"/>
                  </a:cubicBezTo>
                  <a:cubicBezTo>
                    <a:pt x="1698230" y="1882140"/>
                    <a:pt x="1812530" y="1864995"/>
                    <a:pt x="1816340" y="1730692"/>
                  </a:cubicBezTo>
                  <a:cubicBezTo>
                    <a:pt x="1743950" y="1740217"/>
                    <a:pt x="1631555" y="1806892"/>
                    <a:pt x="1584882" y="1722120"/>
                  </a:cubicBezTo>
                  <a:cubicBezTo>
                    <a:pt x="1616315" y="1743075"/>
                    <a:pt x="1682990" y="1727835"/>
                    <a:pt x="1632507" y="1685925"/>
                  </a:cubicBezTo>
                  <a:cubicBezTo>
                    <a:pt x="1687752" y="1697355"/>
                    <a:pt x="1716327" y="1596390"/>
                    <a:pt x="1641080" y="1644967"/>
                  </a:cubicBezTo>
                  <a:cubicBezTo>
                    <a:pt x="1584882" y="1655445"/>
                    <a:pt x="1383905" y="1659255"/>
                    <a:pt x="1430577" y="1605915"/>
                  </a:cubicBezTo>
                  <a:cubicBezTo>
                    <a:pt x="1482965" y="1624012"/>
                    <a:pt x="1604885" y="1600200"/>
                    <a:pt x="1512492" y="1549717"/>
                  </a:cubicBezTo>
                  <a:cubicBezTo>
                    <a:pt x="1577262" y="1572577"/>
                    <a:pt x="1712517" y="1499235"/>
                    <a:pt x="1690610" y="1452562"/>
                  </a:cubicBezTo>
                  <a:cubicBezTo>
                    <a:pt x="1642985" y="1399222"/>
                    <a:pt x="1582977" y="1438275"/>
                    <a:pt x="1532495" y="1428750"/>
                  </a:cubicBezTo>
                  <a:cubicBezTo>
                    <a:pt x="1596312" y="1386840"/>
                    <a:pt x="1531542" y="1413510"/>
                    <a:pt x="1513445" y="1381125"/>
                  </a:cubicBezTo>
                  <a:cubicBezTo>
                    <a:pt x="1463915" y="1472565"/>
                    <a:pt x="1230552" y="1384935"/>
                    <a:pt x="1275320" y="1353502"/>
                  </a:cubicBezTo>
                  <a:cubicBezTo>
                    <a:pt x="1382952" y="1353502"/>
                    <a:pt x="1462010" y="1350645"/>
                    <a:pt x="1561070" y="1321117"/>
                  </a:cubicBezTo>
                  <a:cubicBezTo>
                    <a:pt x="1533447" y="1248727"/>
                    <a:pt x="1739187" y="1218247"/>
                    <a:pt x="1586787" y="1202055"/>
                  </a:cubicBezTo>
                  <a:cubicBezTo>
                    <a:pt x="1553450" y="1132522"/>
                    <a:pt x="1399145" y="1257300"/>
                    <a:pt x="1433435" y="1143952"/>
                  </a:cubicBezTo>
                  <a:cubicBezTo>
                    <a:pt x="1341042" y="1217295"/>
                    <a:pt x="1141970" y="1132522"/>
                    <a:pt x="1120062" y="1087755"/>
                  </a:cubicBezTo>
                  <a:cubicBezTo>
                    <a:pt x="1207692" y="1115377"/>
                    <a:pt x="1229600" y="1084897"/>
                    <a:pt x="1302942" y="1102042"/>
                  </a:cubicBezTo>
                  <a:cubicBezTo>
                    <a:pt x="1293417" y="1071562"/>
                    <a:pt x="1368665" y="1159192"/>
                    <a:pt x="1399145" y="1087755"/>
                  </a:cubicBezTo>
                  <a:cubicBezTo>
                    <a:pt x="1472487" y="1084897"/>
                    <a:pt x="1417242" y="977265"/>
                    <a:pt x="1501062" y="1033462"/>
                  </a:cubicBezTo>
                  <a:cubicBezTo>
                    <a:pt x="1522017" y="986790"/>
                    <a:pt x="1640127" y="962977"/>
                    <a:pt x="1524875" y="962025"/>
                  </a:cubicBezTo>
                  <a:cubicBezTo>
                    <a:pt x="1491537" y="929640"/>
                    <a:pt x="1420100" y="1001077"/>
                    <a:pt x="1414385" y="931545"/>
                  </a:cubicBezTo>
                  <a:cubicBezTo>
                    <a:pt x="1335327" y="1004887"/>
                    <a:pt x="1196262" y="983932"/>
                    <a:pt x="1147685" y="896302"/>
                  </a:cubicBezTo>
                  <a:cubicBezTo>
                    <a:pt x="1192452" y="892492"/>
                    <a:pt x="1298180" y="960120"/>
                    <a:pt x="1297227" y="877252"/>
                  </a:cubicBezTo>
                  <a:cubicBezTo>
                    <a:pt x="1341042" y="921067"/>
                    <a:pt x="1435340" y="907732"/>
                    <a:pt x="1344852" y="861060"/>
                  </a:cubicBezTo>
                  <a:cubicBezTo>
                    <a:pt x="1404860" y="904875"/>
                    <a:pt x="1482965" y="863917"/>
                    <a:pt x="1473440" y="824865"/>
                  </a:cubicBezTo>
                  <a:cubicBezTo>
                    <a:pt x="1618220" y="807720"/>
                    <a:pt x="1400097" y="756285"/>
                    <a:pt x="1356282" y="791527"/>
                  </a:cubicBezTo>
                  <a:cubicBezTo>
                    <a:pt x="1302942" y="677227"/>
                    <a:pt x="1151495" y="842010"/>
                    <a:pt x="1123872" y="748665"/>
                  </a:cubicBezTo>
                  <a:cubicBezTo>
                    <a:pt x="1095297" y="733425"/>
                    <a:pt x="949565" y="670560"/>
                    <a:pt x="1012430" y="648652"/>
                  </a:cubicBezTo>
                  <a:cubicBezTo>
                    <a:pt x="1021955" y="691515"/>
                    <a:pt x="1084820" y="745807"/>
                    <a:pt x="1081010" y="666750"/>
                  </a:cubicBezTo>
                  <a:cubicBezTo>
                    <a:pt x="1117205" y="771525"/>
                    <a:pt x="1180070" y="632460"/>
                    <a:pt x="1237220" y="720090"/>
                  </a:cubicBezTo>
                  <a:cubicBezTo>
                    <a:pt x="1263890" y="662940"/>
                    <a:pt x="1355330" y="741045"/>
                    <a:pt x="1382000" y="660082"/>
                  </a:cubicBezTo>
                  <a:cubicBezTo>
                    <a:pt x="1328660" y="617220"/>
                    <a:pt x="1179117" y="571500"/>
                    <a:pt x="1167687" y="582930"/>
                  </a:cubicBezTo>
                  <a:cubicBezTo>
                    <a:pt x="1222932" y="536257"/>
                    <a:pt x="1266747" y="519112"/>
                    <a:pt x="1173402" y="506730"/>
                  </a:cubicBezTo>
                  <a:cubicBezTo>
                    <a:pt x="1161972" y="472440"/>
                    <a:pt x="1349615" y="455295"/>
                    <a:pt x="1221027" y="408622"/>
                  </a:cubicBezTo>
                  <a:cubicBezTo>
                    <a:pt x="1315325" y="374332"/>
                    <a:pt x="1189595" y="341947"/>
                    <a:pt x="1244840" y="291465"/>
                  </a:cubicBezTo>
                  <a:cubicBezTo>
                    <a:pt x="1142922" y="295275"/>
                    <a:pt x="1093392" y="362902"/>
                    <a:pt x="1028622" y="443865"/>
                  </a:cubicBezTo>
                  <a:cubicBezTo>
                    <a:pt x="953375" y="458152"/>
                    <a:pt x="963852" y="234315"/>
                    <a:pt x="1051482" y="315277"/>
                  </a:cubicBezTo>
                  <a:cubicBezTo>
                    <a:pt x="1145780" y="320040"/>
                    <a:pt x="1119110" y="247650"/>
                    <a:pt x="1045767" y="244792"/>
                  </a:cubicBezTo>
                  <a:cubicBezTo>
                    <a:pt x="1083867" y="240030"/>
                    <a:pt x="1214360" y="235267"/>
                    <a:pt x="1105775" y="204787"/>
                  </a:cubicBezTo>
                  <a:cubicBezTo>
                    <a:pt x="1183880" y="128587"/>
                    <a:pt x="1106727" y="167640"/>
                    <a:pt x="1057197" y="178117"/>
                  </a:cubicBezTo>
                  <a:cubicBezTo>
                    <a:pt x="1022907" y="129540"/>
                    <a:pt x="961947" y="315277"/>
                    <a:pt x="984807" y="184785"/>
                  </a:cubicBezTo>
                  <a:cubicBezTo>
                    <a:pt x="1001952" y="130492"/>
                    <a:pt x="1109585" y="26670"/>
                    <a:pt x="989570" y="104775"/>
                  </a:cubicBezTo>
                  <a:cubicBezTo>
                    <a:pt x="940040" y="111442"/>
                    <a:pt x="1010525" y="17145"/>
                    <a:pt x="941945" y="0"/>
                  </a:cubicBezTo>
                  <a:lnTo>
                    <a:pt x="941945" y="0"/>
                  </a:lnTo>
                  <a:lnTo>
                    <a:pt x="941945" y="0"/>
                  </a:lnTo>
                  <a:close/>
                  <a:moveTo>
                    <a:pt x="879080" y="280035"/>
                  </a:moveTo>
                  <a:cubicBezTo>
                    <a:pt x="943850" y="286702"/>
                    <a:pt x="929562" y="422910"/>
                    <a:pt x="900987" y="320040"/>
                  </a:cubicBezTo>
                  <a:cubicBezTo>
                    <a:pt x="897177" y="306705"/>
                    <a:pt x="872412" y="298132"/>
                    <a:pt x="879080" y="280035"/>
                  </a:cubicBezTo>
                  <a:close/>
                  <a:moveTo>
                    <a:pt x="856220" y="397192"/>
                  </a:moveTo>
                  <a:cubicBezTo>
                    <a:pt x="924800" y="399097"/>
                    <a:pt x="940040" y="497205"/>
                    <a:pt x="869555" y="428625"/>
                  </a:cubicBezTo>
                  <a:cubicBezTo>
                    <a:pt x="870507" y="429577"/>
                    <a:pt x="835265" y="399097"/>
                    <a:pt x="856220" y="397192"/>
                  </a:cubicBezTo>
                  <a:close/>
                  <a:moveTo>
                    <a:pt x="1109585" y="462915"/>
                  </a:moveTo>
                  <a:cubicBezTo>
                    <a:pt x="1135302" y="532447"/>
                    <a:pt x="909560" y="535305"/>
                    <a:pt x="1059102" y="503872"/>
                  </a:cubicBezTo>
                  <a:cubicBezTo>
                    <a:pt x="1080057" y="495300"/>
                    <a:pt x="1089582" y="472440"/>
                    <a:pt x="1109585" y="462915"/>
                  </a:cubicBezTo>
                  <a:close/>
                  <a:moveTo>
                    <a:pt x="1001952" y="577215"/>
                  </a:moveTo>
                  <a:cubicBezTo>
                    <a:pt x="1061007" y="583882"/>
                    <a:pt x="1121015" y="617220"/>
                    <a:pt x="1021955" y="592455"/>
                  </a:cubicBezTo>
                  <a:lnTo>
                    <a:pt x="1001952" y="577215"/>
                  </a:lnTo>
                  <a:lnTo>
                    <a:pt x="1001952" y="577215"/>
                  </a:lnTo>
                  <a:close/>
                  <a:moveTo>
                    <a:pt x="1103870" y="596265"/>
                  </a:moveTo>
                  <a:lnTo>
                    <a:pt x="1103870" y="596265"/>
                  </a:lnTo>
                  <a:close/>
                  <a:moveTo>
                    <a:pt x="1243887" y="625792"/>
                  </a:moveTo>
                  <a:lnTo>
                    <a:pt x="1243887" y="625792"/>
                  </a:lnTo>
                  <a:close/>
                  <a:moveTo>
                    <a:pt x="1025765" y="753427"/>
                  </a:moveTo>
                  <a:cubicBezTo>
                    <a:pt x="1061960" y="806767"/>
                    <a:pt x="1002905" y="868680"/>
                    <a:pt x="1021002" y="773430"/>
                  </a:cubicBezTo>
                  <a:lnTo>
                    <a:pt x="1025765" y="753427"/>
                  </a:lnTo>
                  <a:lnTo>
                    <a:pt x="1025765" y="753427"/>
                  </a:lnTo>
                  <a:close/>
                  <a:moveTo>
                    <a:pt x="954327" y="860107"/>
                  </a:moveTo>
                  <a:lnTo>
                    <a:pt x="954327" y="860107"/>
                  </a:lnTo>
                  <a:close/>
                  <a:moveTo>
                    <a:pt x="1029575" y="877252"/>
                  </a:moveTo>
                  <a:lnTo>
                    <a:pt x="1029575" y="877252"/>
                  </a:lnTo>
                  <a:close/>
                  <a:moveTo>
                    <a:pt x="914322" y="881062"/>
                  </a:moveTo>
                  <a:lnTo>
                    <a:pt x="914322" y="881062"/>
                  </a:lnTo>
                  <a:close/>
                  <a:moveTo>
                    <a:pt x="867650" y="897255"/>
                  </a:moveTo>
                  <a:lnTo>
                    <a:pt x="867650" y="897255"/>
                  </a:lnTo>
                  <a:close/>
                  <a:moveTo>
                    <a:pt x="674292" y="897255"/>
                  </a:moveTo>
                  <a:cubicBezTo>
                    <a:pt x="711440" y="941070"/>
                    <a:pt x="913370" y="889635"/>
                    <a:pt x="770495" y="939165"/>
                  </a:cubicBezTo>
                  <a:cubicBezTo>
                    <a:pt x="738110" y="945832"/>
                    <a:pt x="647622" y="959167"/>
                    <a:pt x="674292" y="897255"/>
                  </a:cubicBezTo>
                  <a:close/>
                  <a:moveTo>
                    <a:pt x="1525827" y="1320165"/>
                  </a:moveTo>
                  <a:lnTo>
                    <a:pt x="1525827" y="1320165"/>
                  </a:lnTo>
                  <a:close/>
                  <a:moveTo>
                    <a:pt x="750492" y="1416367"/>
                  </a:moveTo>
                  <a:lnTo>
                    <a:pt x="750492" y="1416367"/>
                  </a:lnTo>
                  <a:close/>
                  <a:moveTo>
                    <a:pt x="1551545" y="1757362"/>
                  </a:moveTo>
                  <a:lnTo>
                    <a:pt x="1551545" y="1757362"/>
                  </a:lnTo>
                  <a:close/>
                  <a:moveTo>
                    <a:pt x="1759190" y="1800225"/>
                  </a:moveTo>
                  <a:lnTo>
                    <a:pt x="1759190" y="1800225"/>
                  </a:lnTo>
                  <a:close/>
                  <a:moveTo>
                    <a:pt x="1762047" y="1999297"/>
                  </a:moveTo>
                  <a:lnTo>
                    <a:pt x="1762047" y="1999297"/>
                  </a:lnTo>
                  <a:close/>
                  <a:moveTo>
                    <a:pt x="144702" y="2322195"/>
                  </a:moveTo>
                  <a:lnTo>
                    <a:pt x="144702" y="2322195"/>
                  </a:lnTo>
                  <a:close/>
                  <a:moveTo>
                    <a:pt x="294245" y="2390775"/>
                  </a:moveTo>
                  <a:cubicBezTo>
                    <a:pt x="336155" y="2438400"/>
                    <a:pt x="403782" y="2397442"/>
                    <a:pt x="461885" y="2419350"/>
                  </a:cubicBezTo>
                  <a:cubicBezTo>
                    <a:pt x="489507" y="2429827"/>
                    <a:pt x="195185" y="2477452"/>
                    <a:pt x="294245" y="2390775"/>
                  </a:cubicBezTo>
                  <a:close/>
                  <a:moveTo>
                    <a:pt x="510462" y="2399347"/>
                  </a:moveTo>
                  <a:lnTo>
                    <a:pt x="510462" y="2399347"/>
                  </a:lnTo>
                  <a:close/>
                  <a:moveTo>
                    <a:pt x="416165" y="2728912"/>
                  </a:moveTo>
                  <a:lnTo>
                    <a:pt x="416165" y="2728912"/>
                  </a:lnTo>
                  <a:close/>
                </a:path>
              </a:pathLst>
            </a:custGeom>
            <a:solidFill>
              <a:srgbClr val="03514C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1806" name="Google Shape;1806;p72"/>
            <p:cNvGrpSpPr/>
            <p:nvPr/>
          </p:nvGrpSpPr>
          <p:grpSpPr>
            <a:xfrm>
              <a:off x="122808" y="3879099"/>
              <a:ext cx="4857730" cy="2726372"/>
              <a:chOff x="-12977" y="3669492"/>
              <a:chExt cx="4857730" cy="2726372"/>
            </a:xfrm>
          </p:grpSpPr>
          <p:grpSp>
            <p:nvGrpSpPr>
              <p:cNvPr id="1807" name="Google Shape;1807;p72"/>
              <p:cNvGrpSpPr/>
              <p:nvPr/>
            </p:nvGrpSpPr>
            <p:grpSpPr>
              <a:xfrm flipH="1">
                <a:off x="3190492" y="4750295"/>
                <a:ext cx="1654260" cy="1473959"/>
                <a:chOff x="7629339" y="1705288"/>
                <a:chExt cx="1814945" cy="1617131"/>
              </a:xfrm>
            </p:grpSpPr>
            <p:sp>
              <p:nvSpPr>
                <p:cNvPr id="1808" name="Google Shape;1808;p72"/>
                <p:cNvSpPr/>
                <p:nvPr/>
              </p:nvSpPr>
              <p:spPr>
                <a:xfrm rot="-4721">
                  <a:off x="7736984" y="1937200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09" name="Google Shape;1809;p72"/>
                <p:cNvSpPr/>
                <p:nvPr/>
              </p:nvSpPr>
              <p:spPr>
                <a:xfrm rot="-4721">
                  <a:off x="8525289" y="1936656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0" name="Google Shape;1810;p72"/>
                <p:cNvSpPr/>
                <p:nvPr/>
              </p:nvSpPr>
              <p:spPr>
                <a:xfrm rot="-4721">
                  <a:off x="7737827" y="2092408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1" name="Google Shape;1811;p72"/>
                <p:cNvSpPr/>
                <p:nvPr/>
              </p:nvSpPr>
              <p:spPr>
                <a:xfrm rot="-4721">
                  <a:off x="8717965" y="2069989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2" name="Google Shape;1812;p72"/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3" name="Google Shape;1813;p72"/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14" name="Google Shape;1814;p72"/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815" name="Google Shape;1815;p72"/>
              <p:cNvGrpSpPr/>
              <p:nvPr/>
            </p:nvGrpSpPr>
            <p:grpSpPr>
              <a:xfrm flipH="1">
                <a:off x="1709431" y="3789940"/>
                <a:ext cx="1737819" cy="2068277"/>
                <a:chOff x="3790950" y="1734785"/>
                <a:chExt cx="2447925" cy="2913414"/>
              </a:xfrm>
            </p:grpSpPr>
            <p:grpSp>
              <p:nvGrpSpPr>
                <p:cNvPr id="1816" name="Google Shape;1816;p72"/>
                <p:cNvGrpSpPr/>
                <p:nvPr/>
              </p:nvGrpSpPr>
              <p:grpSpPr>
                <a:xfrm>
                  <a:off x="4290412" y="1734785"/>
                  <a:ext cx="1466820" cy="1164358"/>
                  <a:chOff x="5165276" y="2687479"/>
                  <a:chExt cx="1859888" cy="1476375"/>
                </a:xfrm>
              </p:grpSpPr>
              <p:sp>
                <p:nvSpPr>
                  <p:cNvPr id="1817" name="Google Shape;1817;p72"/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18" name="Google Shape;1818;p72"/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19" name="Google Shape;1819;p72"/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rect b="b" l="l" r="r" t="t"/>
                    <a:pathLst>
                      <a:path extrusionOk="0" h="1476375" w="933450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20" name="Google Shape;1820;p72"/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rect b="b" l="l" r="r" t="t"/>
                    <a:pathLst>
                      <a:path extrusionOk="0" h="1257300" w="62865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sp>
              <p:nvSpPr>
                <p:cNvPr id="1821" name="Google Shape;1821;p72"/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22" name="Google Shape;1822;p72"/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23" name="Google Shape;1823;p72"/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rgbClr val="731200">
                    <a:alpha val="45882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824" name="Google Shape;1824;p72"/>
              <p:cNvGrpSpPr/>
              <p:nvPr/>
            </p:nvGrpSpPr>
            <p:grpSpPr>
              <a:xfrm flipH="1" rot="-343188">
                <a:off x="97839" y="3785082"/>
                <a:ext cx="2436786" cy="2345537"/>
                <a:chOff x="6696699" y="3575020"/>
                <a:chExt cx="2457592" cy="2365564"/>
              </a:xfrm>
            </p:grpSpPr>
            <p:grpSp>
              <p:nvGrpSpPr>
                <p:cNvPr id="1825" name="Google Shape;1825;p72"/>
                <p:cNvGrpSpPr/>
                <p:nvPr/>
              </p:nvGrpSpPr>
              <p:grpSpPr>
                <a:xfrm>
                  <a:off x="7082277" y="4395153"/>
                  <a:ext cx="1797319" cy="1545431"/>
                  <a:chOff x="6761680" y="2821622"/>
                  <a:chExt cx="1797319" cy="1545431"/>
                </a:xfrm>
              </p:grpSpPr>
              <p:sp>
                <p:nvSpPr>
                  <p:cNvPr id="1826" name="Google Shape;1826;p72"/>
                  <p:cNvSpPr/>
                  <p:nvPr/>
                </p:nvSpPr>
                <p:spPr>
                  <a:xfrm rot="-347909">
                    <a:off x="6773186" y="2905185"/>
                    <a:ext cx="1664332" cy="312062"/>
                  </a:xfrm>
                  <a:custGeom>
                    <a:rect b="b" l="l" r="r" t="t"/>
                    <a:pathLst>
                      <a:path extrusionOk="0" h="314325" w="1676400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27" name="Google Shape;1827;p72"/>
                  <p:cNvSpPr/>
                  <p:nvPr/>
                </p:nvSpPr>
                <p:spPr>
                  <a:xfrm rot="-347909">
                    <a:off x="7601877" y="2863072"/>
                    <a:ext cx="879448" cy="1163141"/>
                  </a:xfrm>
                  <a:custGeom>
                    <a:rect b="b" l="l" r="r" t="t"/>
                    <a:pathLst>
                      <a:path extrusionOk="0" h="1171575" w="88582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28" name="Google Shape;1828;p72"/>
                  <p:cNvSpPr/>
                  <p:nvPr/>
                </p:nvSpPr>
                <p:spPr>
                  <a:xfrm rot="-347909">
                    <a:off x="6836898" y="3091182"/>
                    <a:ext cx="983469" cy="1229336"/>
                  </a:xfrm>
                  <a:custGeom>
                    <a:rect b="b" l="l" r="r" t="t"/>
                    <a:pathLst>
                      <a:path extrusionOk="0" h="1238250" w="99060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29" name="Google Shape;1829;p72"/>
                  <p:cNvSpPr/>
                  <p:nvPr/>
                </p:nvSpPr>
                <p:spPr>
                  <a:xfrm rot="-347909">
                    <a:off x="7811385" y="2985951"/>
                    <a:ext cx="686537" cy="1243864"/>
                  </a:xfrm>
                  <a:custGeom>
                    <a:rect b="b" l="l" r="r" t="t"/>
                    <a:pathLst>
                      <a:path extrusionOk="0" h="1252883" w="691515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0" name="Google Shape;1830;p72"/>
                  <p:cNvSpPr/>
                  <p:nvPr/>
                </p:nvSpPr>
                <p:spPr>
                  <a:xfrm rot="-347909">
                    <a:off x="8060864" y="3018272"/>
                    <a:ext cx="264780" cy="1106402"/>
                  </a:xfrm>
                  <a:custGeom>
                    <a:rect b="b" l="l" r="r" t="t"/>
                    <a:pathLst>
                      <a:path extrusionOk="0" h="1114425" w="266700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1" name="Google Shape;1831;p72"/>
                  <p:cNvSpPr/>
                  <p:nvPr/>
                </p:nvSpPr>
                <p:spPr>
                  <a:xfrm rot="-347909">
                    <a:off x="7106820" y="3136002"/>
                    <a:ext cx="340432" cy="1096946"/>
                  </a:xfrm>
                  <a:custGeom>
                    <a:rect b="b" l="l" r="r" t="t"/>
                    <a:pathLst>
                      <a:path extrusionOk="0" h="1104900" w="342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grpSp>
              <p:nvGrpSpPr>
                <p:cNvPr id="1832" name="Google Shape;1832;p72"/>
                <p:cNvGrpSpPr/>
                <p:nvPr/>
              </p:nvGrpSpPr>
              <p:grpSpPr>
                <a:xfrm rot="458881">
                  <a:off x="6776563" y="3721907"/>
                  <a:ext cx="2297863" cy="1353775"/>
                  <a:chOff x="6401217" y="1327234"/>
                  <a:chExt cx="2297863" cy="1353775"/>
                </a:xfrm>
              </p:grpSpPr>
              <p:sp>
                <p:nvSpPr>
                  <p:cNvPr id="1833" name="Google Shape;1833;p72"/>
                  <p:cNvSpPr/>
                  <p:nvPr/>
                </p:nvSpPr>
                <p:spPr>
                  <a:xfrm rot="-347909">
                    <a:off x="7778737" y="1974371"/>
                    <a:ext cx="652494" cy="482278"/>
                  </a:xfrm>
                  <a:custGeom>
                    <a:rect b="b" l="l" r="r" t="t"/>
                    <a:pathLst>
                      <a:path extrusionOk="0" h="485775" w="65722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rgbClr val="7312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4" name="Google Shape;1834;p72"/>
                  <p:cNvSpPr/>
                  <p:nvPr/>
                </p:nvSpPr>
                <p:spPr>
                  <a:xfrm rot="-347909">
                    <a:off x="6658666" y="1971617"/>
                    <a:ext cx="1758896" cy="312062"/>
                  </a:xfrm>
                  <a:custGeom>
                    <a:rect b="b" l="l" r="r" t="t"/>
                    <a:pathLst>
                      <a:path extrusionOk="0" h="314325" w="1771650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5" name="Google Shape;1835;p72"/>
                  <p:cNvSpPr/>
                  <p:nvPr/>
                </p:nvSpPr>
                <p:spPr>
                  <a:xfrm rot="-347909">
                    <a:off x="6685389" y="2269488"/>
                    <a:ext cx="1134772" cy="274237"/>
                  </a:xfrm>
                  <a:custGeom>
                    <a:rect b="b" l="l" r="r" t="t"/>
                    <a:pathLst>
                      <a:path extrusionOk="0" h="276225" w="1143000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rgbClr val="AC1C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6" name="Google Shape;1836;p72"/>
                  <p:cNvSpPr/>
                  <p:nvPr/>
                </p:nvSpPr>
                <p:spPr>
                  <a:xfrm rot="-347909">
                    <a:off x="6950881" y="2294199"/>
                    <a:ext cx="283693" cy="236411"/>
                  </a:xfrm>
                  <a:custGeom>
                    <a:rect b="b" l="l" r="r" t="t"/>
                    <a:pathLst>
                      <a:path extrusionOk="0" h="238125" w="285750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7" name="Google Shape;1837;p72"/>
                  <p:cNvSpPr/>
                  <p:nvPr/>
                </p:nvSpPr>
                <p:spPr>
                  <a:xfrm rot="-347909">
                    <a:off x="6924943" y="1996692"/>
                    <a:ext cx="1011838" cy="283693"/>
                  </a:xfrm>
                  <a:custGeom>
                    <a:rect b="b" l="l" r="r" t="t"/>
                    <a:pathLst>
                      <a:path extrusionOk="0" h="285750" w="1019175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8" name="Google Shape;1838;p72"/>
                  <p:cNvSpPr/>
                  <p:nvPr/>
                </p:nvSpPr>
                <p:spPr>
                  <a:xfrm rot="-347909">
                    <a:off x="8078664" y="2039683"/>
                    <a:ext cx="160759" cy="293149"/>
                  </a:xfrm>
                  <a:custGeom>
                    <a:rect b="b" l="l" r="r" t="t"/>
                    <a:pathLst>
                      <a:path extrusionOk="0" h="295275" w="16192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39" name="Google Shape;1839;p72"/>
                  <p:cNvSpPr/>
                  <p:nvPr/>
                </p:nvSpPr>
                <p:spPr>
                  <a:xfrm rot="-347909">
                    <a:off x="6726327" y="1895624"/>
                    <a:ext cx="765971" cy="293149"/>
                  </a:xfrm>
                  <a:custGeom>
                    <a:rect b="b" l="l" r="r" t="t"/>
                    <a:pathLst>
                      <a:path extrusionOk="0" h="295275" w="77152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0" name="Google Shape;1840;p72"/>
                  <p:cNvSpPr/>
                  <p:nvPr/>
                </p:nvSpPr>
                <p:spPr>
                  <a:xfrm rot="-347909">
                    <a:off x="7071865" y="2045891"/>
                    <a:ext cx="1163141" cy="113477"/>
                  </a:xfrm>
                  <a:custGeom>
                    <a:rect b="b" l="l" r="r" t="t"/>
                    <a:pathLst>
                      <a:path extrusionOk="0" h="114300" w="1171575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1" name="Google Shape;1841;p72"/>
                  <p:cNvSpPr/>
                  <p:nvPr/>
                </p:nvSpPr>
                <p:spPr>
                  <a:xfrm rot="-347909">
                    <a:off x="6872348" y="1509246"/>
                    <a:ext cx="661950" cy="633581"/>
                  </a:xfrm>
                  <a:custGeom>
                    <a:rect b="b" l="l" r="r" t="t"/>
                    <a:pathLst>
                      <a:path extrusionOk="0" h="638175" w="666750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2" name="Google Shape;1842;p72"/>
                  <p:cNvSpPr/>
                  <p:nvPr/>
                </p:nvSpPr>
                <p:spPr>
                  <a:xfrm rot="-347909">
                    <a:off x="6868046" y="1432826"/>
                    <a:ext cx="699776" cy="699776"/>
                  </a:xfrm>
                  <a:custGeom>
                    <a:rect b="b" l="l" r="r" t="t"/>
                    <a:pathLst>
                      <a:path extrusionOk="0" h="704850" w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3" name="Google Shape;1843;p72"/>
                  <p:cNvSpPr/>
                  <p:nvPr/>
                </p:nvSpPr>
                <p:spPr>
                  <a:xfrm rot="-347909">
                    <a:off x="7592942" y="1804861"/>
                    <a:ext cx="729815" cy="279312"/>
                  </a:xfrm>
                  <a:custGeom>
                    <a:rect b="b" l="l" r="r" t="t"/>
                    <a:pathLst>
                      <a:path extrusionOk="0" h="295275" w="77152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4" name="Google Shape;1844;p72"/>
                  <p:cNvSpPr/>
                  <p:nvPr/>
                </p:nvSpPr>
                <p:spPr>
                  <a:xfrm rot="-347909">
                    <a:off x="7522601" y="1390100"/>
                    <a:ext cx="595755" cy="671407"/>
                  </a:xfrm>
                  <a:custGeom>
                    <a:rect b="b" l="l" r="r" t="t"/>
                    <a:pathLst>
                      <a:path extrusionOk="0" h="676275" w="6000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5" name="Google Shape;1845;p72"/>
                  <p:cNvSpPr/>
                  <p:nvPr/>
                </p:nvSpPr>
                <p:spPr>
                  <a:xfrm rot="-347909">
                    <a:off x="7483280" y="1357425"/>
                    <a:ext cx="633581" cy="709232"/>
                  </a:xfrm>
                  <a:custGeom>
                    <a:rect b="b" l="l" r="r" t="t"/>
                    <a:pathLst>
                      <a:path extrusionOk="0" h="714375" w="6381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6" name="Google Shape;1846;p72"/>
                  <p:cNvSpPr/>
                  <p:nvPr/>
                </p:nvSpPr>
                <p:spPr>
                  <a:xfrm rot="-347909">
                    <a:off x="8064027" y="1806790"/>
                    <a:ext cx="324362" cy="459513"/>
                  </a:xfrm>
                  <a:custGeom>
                    <a:rect b="b" l="l" r="r" t="t"/>
                    <a:pathLst>
                      <a:path extrusionOk="0" h="485775" w="342900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rgbClr val="BC79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7" name="Google Shape;1847;p72"/>
                  <p:cNvSpPr/>
                  <p:nvPr/>
                </p:nvSpPr>
                <p:spPr>
                  <a:xfrm rot="-347909">
                    <a:off x="8086821" y="2064951"/>
                    <a:ext cx="594664" cy="378423"/>
                  </a:xfrm>
                  <a:custGeom>
                    <a:rect b="b" l="l" r="r" t="t"/>
                    <a:pathLst>
                      <a:path extrusionOk="0" h="400050" w="6286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8" name="Google Shape;1848;p72"/>
                  <p:cNvSpPr/>
                  <p:nvPr/>
                </p:nvSpPr>
                <p:spPr>
                  <a:xfrm rot="-347909">
                    <a:off x="6680729" y="1952489"/>
                    <a:ext cx="340432" cy="482278"/>
                  </a:xfrm>
                  <a:custGeom>
                    <a:rect b="b" l="l" r="r" t="t"/>
                    <a:pathLst>
                      <a:path extrusionOk="0" h="485775" w="342900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rgbClr val="BC79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49" name="Google Shape;1849;p72"/>
                  <p:cNvSpPr/>
                  <p:nvPr/>
                </p:nvSpPr>
                <p:spPr>
                  <a:xfrm rot="-347909">
                    <a:off x="6419683" y="2253328"/>
                    <a:ext cx="624124" cy="397170"/>
                  </a:xfrm>
                  <a:custGeom>
                    <a:rect b="b" l="l" r="r" t="t"/>
                    <a:pathLst>
                      <a:path extrusionOk="0" h="400050" w="6286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rgbClr val="7D51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</p:grpSp>
          <p:grpSp>
            <p:nvGrpSpPr>
              <p:cNvPr id="1850" name="Google Shape;1850;p72"/>
              <p:cNvGrpSpPr/>
              <p:nvPr/>
            </p:nvGrpSpPr>
            <p:grpSpPr>
              <a:xfrm flipH="1">
                <a:off x="1273498" y="4921905"/>
                <a:ext cx="1654260" cy="1473959"/>
                <a:chOff x="7629339" y="1705288"/>
                <a:chExt cx="1814945" cy="1617131"/>
              </a:xfrm>
            </p:grpSpPr>
            <p:sp>
              <p:nvSpPr>
                <p:cNvPr id="1851" name="Google Shape;1851;p72"/>
                <p:cNvSpPr/>
                <p:nvPr/>
              </p:nvSpPr>
              <p:spPr>
                <a:xfrm rot="-4721">
                  <a:off x="7736984" y="1937200"/>
                  <a:ext cx="1664332" cy="312062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2" name="Google Shape;1852;p72"/>
                <p:cNvSpPr/>
                <p:nvPr/>
              </p:nvSpPr>
              <p:spPr>
                <a:xfrm rot="-4721">
                  <a:off x="8525289" y="1936656"/>
                  <a:ext cx="879448" cy="1163141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3" name="Google Shape;1853;p72"/>
                <p:cNvSpPr/>
                <p:nvPr/>
              </p:nvSpPr>
              <p:spPr>
                <a:xfrm rot="-4721">
                  <a:off x="7737827" y="2092408"/>
                  <a:ext cx="983469" cy="1229336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4" name="Google Shape;1854;p72"/>
                <p:cNvSpPr/>
                <p:nvPr/>
              </p:nvSpPr>
              <p:spPr>
                <a:xfrm rot="-4721">
                  <a:off x="8717965" y="2069989"/>
                  <a:ext cx="686537" cy="1243864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5" name="Google Shape;1855;p72"/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6" name="Google Shape;1856;p72"/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rect b="b" l="l" r="r" t="t"/>
                  <a:pathLst>
                    <a:path extrusionOk="0" h="314325" w="1771650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57" name="Google Shape;1857;p72"/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858" name="Google Shape;1858;p72"/>
              <p:cNvGrpSpPr/>
              <p:nvPr/>
            </p:nvGrpSpPr>
            <p:grpSpPr>
              <a:xfrm flipH="1">
                <a:off x="2606707" y="4798966"/>
                <a:ext cx="1241109" cy="1477114"/>
                <a:chOff x="3790950" y="1734785"/>
                <a:chExt cx="2447925" cy="2913414"/>
              </a:xfrm>
            </p:grpSpPr>
            <p:grpSp>
              <p:nvGrpSpPr>
                <p:cNvPr id="1859" name="Google Shape;1859;p72"/>
                <p:cNvGrpSpPr/>
                <p:nvPr/>
              </p:nvGrpSpPr>
              <p:grpSpPr>
                <a:xfrm>
                  <a:off x="4290412" y="1734785"/>
                  <a:ext cx="1466820" cy="1164358"/>
                  <a:chOff x="5165276" y="2687479"/>
                  <a:chExt cx="1859888" cy="1476375"/>
                </a:xfrm>
              </p:grpSpPr>
              <p:sp>
                <p:nvSpPr>
                  <p:cNvPr id="1860" name="Google Shape;1860;p72"/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61" name="Google Shape;1861;p72"/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rect b="b" l="l" r="r" t="t"/>
                    <a:pathLst>
                      <a:path extrusionOk="0" h="819150" w="95250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62" name="Google Shape;1862;p72"/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rect b="b" l="l" r="r" t="t"/>
                    <a:pathLst>
                      <a:path extrusionOk="0" h="1476375" w="933450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  <p:sp>
                <p:nvSpPr>
                  <p:cNvPr id="1863" name="Google Shape;1863;p72"/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rect b="b" l="l" r="r" t="t"/>
                    <a:pathLst>
                      <a:path extrusionOk="0" h="1257300" w="62865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endParaRPr>
                  </a:p>
                </p:txBody>
              </p:sp>
            </p:grpSp>
            <p:sp>
              <p:nvSpPr>
                <p:cNvPr id="1864" name="Google Shape;1864;p72"/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65" name="Google Shape;1865;p72"/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66" name="Google Shape;1866;p72"/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rgbClr val="023F61">
                    <a:alpha val="45882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867" name="Google Shape;1867;p72"/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</p:grpSpPr>
            <p:sp>
              <p:nvSpPr>
                <p:cNvPr id="1868" name="Google Shape;1868;p72"/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rect b="b" l="l" r="r" t="t"/>
                  <a:pathLst>
                    <a:path extrusionOk="0" h="342900" w="28575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69" name="Google Shape;1869;p72"/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rect b="b" l="l" r="r" t="t"/>
                  <a:pathLst>
                    <a:path extrusionOk="0" h="1047750" w="1057275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C1C00"/>
                    </a:gs>
                    <a:gs pos="100000">
                      <a:srgbClr val="7312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0" name="Google Shape;1870;p72"/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rect b="b" l="l" r="r" t="t"/>
                  <a:pathLst>
                    <a:path extrusionOk="0" h="371475" w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1" name="Google Shape;1871;p72"/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rect b="b" l="l" r="r" t="t"/>
                  <a:pathLst>
                    <a:path extrusionOk="0" h="447675" w="31432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2" name="Google Shape;1872;p72"/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rect b="b" l="l" r="r" t="t"/>
                  <a:pathLst>
                    <a:path extrusionOk="0" h="352425" w="533400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3" name="Google Shape;1873;p72"/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rect b="b" l="l" r="r" t="t"/>
                  <a:pathLst>
                    <a:path extrusionOk="0" h="361950" w="409575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4" name="Google Shape;1874;p72"/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rect b="b" l="l" r="r" t="t"/>
                  <a:pathLst>
                    <a:path extrusionOk="0" h="371475" w="476250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5" name="Google Shape;1875;p72"/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rect b="b" l="l" r="r" t="t"/>
                  <a:pathLst>
                    <a:path extrusionOk="0" h="371475" w="323850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6" name="Google Shape;1876;p72"/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rect b="b" l="l" r="r" t="t"/>
                  <a:pathLst>
                    <a:path extrusionOk="0" h="285750" w="200025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C1C00"/>
                    </a:gs>
                    <a:gs pos="100000">
                      <a:srgbClr val="7312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7" name="Google Shape;1877;p72"/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rect b="b" l="l" r="r" t="t"/>
                  <a:pathLst>
                    <a:path extrusionOk="0" h="504825" w="285750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rgbClr val="AC1C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8" name="Google Shape;1878;p72"/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rect b="b" l="l" r="r" t="t"/>
                  <a:pathLst>
                    <a:path extrusionOk="0" h="342900" w="36195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rgbClr val="7312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79" name="Google Shape;1879;p72"/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0" name="Google Shape;1880;p72"/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1" name="Google Shape;1881;p72"/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rect b="b" l="l" r="r" t="t"/>
                  <a:pathLst>
                    <a:path extrusionOk="0" h="314325" w="419100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882" name="Google Shape;1882;p72"/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</p:grpSpPr>
            <p:sp>
              <p:nvSpPr>
                <p:cNvPr id="1883" name="Google Shape;1883;p72"/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rect b="b" l="l" r="r" t="t"/>
                  <a:pathLst>
                    <a:path extrusionOk="0" h="342900" w="28575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4" name="Google Shape;1884;p72"/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rect b="b" l="l" r="r" t="t"/>
                  <a:pathLst>
                    <a:path extrusionOk="0" h="1047750" w="1057275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04800"/>
                    </a:gs>
                    <a:gs pos="100000">
                      <a:srgbClr val="0C08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5" name="Google Shape;1885;p72"/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rect b="b" l="l" r="r" t="t"/>
                  <a:pathLst>
                    <a:path extrusionOk="0" h="371475" w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6" name="Google Shape;1886;p72"/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rect b="b" l="l" r="r" t="t"/>
                  <a:pathLst>
                    <a:path extrusionOk="0" h="447675" w="31432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7" name="Google Shape;1887;p72"/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rect b="b" l="l" r="r" t="t"/>
                  <a:pathLst>
                    <a:path extrusionOk="0" h="352425" w="533400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8" name="Google Shape;1888;p72"/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rect b="b" l="l" r="r" t="t"/>
                  <a:pathLst>
                    <a:path extrusionOk="0" h="361950" w="409575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89" name="Google Shape;1889;p72"/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rect b="b" l="l" r="r" t="t"/>
                  <a:pathLst>
                    <a:path extrusionOk="0" h="371475" w="476250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0" name="Google Shape;1890;p72"/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rect b="b" l="l" r="r" t="t"/>
                  <a:pathLst>
                    <a:path extrusionOk="0" h="371475" w="323850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rgbClr val="BC79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1" name="Google Shape;1891;p72"/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rect b="b" l="l" r="r" t="t"/>
                  <a:pathLst>
                    <a:path extrusionOk="0" h="285750" w="200025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4800"/>
                    </a:gs>
                    <a:gs pos="100000">
                      <a:srgbClr val="0C08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2" name="Google Shape;1892;p72"/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rect b="b" l="l" r="r" t="t"/>
                  <a:pathLst>
                    <a:path extrusionOk="0" h="504825" w="285750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3" name="Google Shape;1893;p72"/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rect b="b" l="l" r="r" t="t"/>
                  <a:pathLst>
                    <a:path extrusionOk="0" h="342900" w="36195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rgbClr val="7D51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4" name="Google Shape;1894;p72"/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5" name="Google Shape;1895;p72"/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rect b="b" l="l" r="r" t="t"/>
                  <a:pathLst>
                    <a:path extrusionOk="0" h="361950" w="371475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896" name="Google Shape;1896;p72"/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rect b="b" l="l" r="r" t="t"/>
                  <a:pathLst>
                    <a:path extrusionOk="0" h="314325" w="419100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  <p:grpSp>
        <p:nvGrpSpPr>
          <p:cNvPr id="1897" name="Google Shape;1897;p72"/>
          <p:cNvGrpSpPr/>
          <p:nvPr/>
        </p:nvGrpSpPr>
        <p:grpSpPr>
          <a:xfrm>
            <a:off x="268402" y="2030396"/>
            <a:ext cx="3752933" cy="4213879"/>
            <a:chOff x="650971" y="1466850"/>
            <a:chExt cx="4033638" cy="4529061"/>
          </a:xfrm>
        </p:grpSpPr>
        <p:sp>
          <p:nvSpPr>
            <p:cNvPr id="1898" name="Google Shape;1898;p72"/>
            <p:cNvSpPr/>
            <p:nvPr/>
          </p:nvSpPr>
          <p:spPr>
            <a:xfrm>
              <a:off x="833398" y="3710405"/>
              <a:ext cx="750743" cy="1021010"/>
            </a:xfrm>
            <a:custGeom>
              <a:rect b="b" l="l" r="r" t="t"/>
              <a:pathLst>
                <a:path extrusionOk="0" h="885318" w="650969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" name="Google Shape;1899;p72"/>
            <p:cNvSpPr/>
            <p:nvPr/>
          </p:nvSpPr>
          <p:spPr>
            <a:xfrm>
              <a:off x="650971" y="4561406"/>
              <a:ext cx="465460" cy="570564"/>
            </a:xfrm>
            <a:custGeom>
              <a:rect b="b" l="l" r="r" t="t"/>
              <a:pathLst>
                <a:path extrusionOk="0" h="494737" w="403601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" name="Google Shape;1900;p72"/>
            <p:cNvSpPr/>
            <p:nvPr/>
          </p:nvSpPr>
          <p:spPr>
            <a:xfrm>
              <a:off x="746442" y="4486919"/>
              <a:ext cx="495490" cy="345341"/>
            </a:xfrm>
            <a:custGeom>
              <a:rect b="b" l="l" r="r" t="t"/>
              <a:pathLst>
                <a:path extrusionOk="0" h="299446" w="429640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" name="Google Shape;1901;p72"/>
            <p:cNvSpPr/>
            <p:nvPr/>
          </p:nvSpPr>
          <p:spPr>
            <a:xfrm>
              <a:off x="1617883" y="5492913"/>
              <a:ext cx="555550" cy="502998"/>
            </a:xfrm>
            <a:custGeom>
              <a:rect b="b" l="l" r="r" t="t"/>
              <a:pathLst>
                <a:path extrusionOk="0" h="436149" w="481717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" name="Google Shape;1902;p72"/>
            <p:cNvSpPr/>
            <p:nvPr/>
          </p:nvSpPr>
          <p:spPr>
            <a:xfrm>
              <a:off x="1698254" y="4331099"/>
              <a:ext cx="450446" cy="1133620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" name="Google Shape;1903;p72"/>
            <p:cNvSpPr/>
            <p:nvPr/>
          </p:nvSpPr>
          <p:spPr>
            <a:xfrm>
              <a:off x="1639626" y="5377272"/>
              <a:ext cx="548042" cy="285283"/>
            </a:xfrm>
            <a:custGeom>
              <a:rect b="b" l="l" r="r" t="t"/>
              <a:pathLst>
                <a:path extrusionOk="0" h="247368" w="475207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" name="Google Shape;1904;p72"/>
            <p:cNvSpPr/>
            <p:nvPr/>
          </p:nvSpPr>
          <p:spPr>
            <a:xfrm>
              <a:off x="2221037" y="5492913"/>
              <a:ext cx="555550" cy="502998"/>
            </a:xfrm>
            <a:custGeom>
              <a:rect b="b" l="l" r="r" t="t"/>
              <a:pathLst>
                <a:path extrusionOk="0" h="436149" w="481717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" name="Google Shape;1905;p72"/>
            <p:cNvSpPr/>
            <p:nvPr/>
          </p:nvSpPr>
          <p:spPr>
            <a:xfrm>
              <a:off x="2246296" y="4331099"/>
              <a:ext cx="450446" cy="1133620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" name="Google Shape;1906;p72"/>
            <p:cNvSpPr/>
            <p:nvPr/>
          </p:nvSpPr>
          <p:spPr>
            <a:xfrm>
              <a:off x="2205475" y="5377272"/>
              <a:ext cx="548042" cy="285283"/>
            </a:xfrm>
            <a:custGeom>
              <a:rect b="b" l="l" r="r" t="t"/>
              <a:pathLst>
                <a:path extrusionOk="0" h="247368" w="475207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" name="Google Shape;1907;p72"/>
            <p:cNvSpPr/>
            <p:nvPr/>
          </p:nvSpPr>
          <p:spPr>
            <a:xfrm>
              <a:off x="2657774" y="3756030"/>
              <a:ext cx="1141128" cy="487982"/>
            </a:xfrm>
            <a:custGeom>
              <a:rect b="b" l="l" r="r" t="t"/>
              <a:pathLst>
                <a:path extrusionOk="0" h="423130" w="989474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8" name="Google Shape;1908;p72"/>
            <p:cNvSpPr/>
            <p:nvPr/>
          </p:nvSpPr>
          <p:spPr>
            <a:xfrm>
              <a:off x="3767199" y="3687739"/>
              <a:ext cx="465460" cy="442938"/>
            </a:xfrm>
            <a:custGeom>
              <a:rect b="b" l="l" r="r" t="t"/>
              <a:pathLst>
                <a:path extrusionOk="0" h="384072" w="403601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9" name="Google Shape;1909;p72"/>
            <p:cNvSpPr/>
            <p:nvPr/>
          </p:nvSpPr>
          <p:spPr>
            <a:xfrm>
              <a:off x="3676491" y="3692469"/>
              <a:ext cx="232731" cy="525520"/>
            </a:xfrm>
            <a:custGeom>
              <a:rect b="b" l="l" r="r" t="t"/>
              <a:pathLst>
                <a:path extrusionOk="0" h="455678" w="201800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0" name="Google Shape;1910;p72"/>
            <p:cNvSpPr/>
            <p:nvPr/>
          </p:nvSpPr>
          <p:spPr>
            <a:xfrm>
              <a:off x="1191033" y="3236048"/>
              <a:ext cx="2011989" cy="1996975"/>
            </a:xfrm>
            <a:custGeom>
              <a:rect b="b" l="l" r="r" t="t"/>
              <a:pathLst>
                <a:path extrusionOk="0" h="1731579" w="174459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1" name="Google Shape;1911;p72"/>
            <p:cNvSpPr/>
            <p:nvPr/>
          </p:nvSpPr>
          <p:spPr>
            <a:xfrm>
              <a:off x="1236829" y="4477775"/>
              <a:ext cx="1921901" cy="427923"/>
            </a:xfrm>
            <a:custGeom>
              <a:rect b="b" l="l" r="r" t="t"/>
              <a:pathLst>
                <a:path extrusionOk="0" h="371052" w="166648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2" name="Google Shape;1912;p72"/>
            <p:cNvSpPr/>
            <p:nvPr/>
          </p:nvSpPr>
          <p:spPr>
            <a:xfrm>
              <a:off x="995841" y="2483053"/>
              <a:ext cx="2402375" cy="1433917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3" name="Google Shape;1913;p72"/>
            <p:cNvSpPr/>
            <p:nvPr/>
          </p:nvSpPr>
          <p:spPr>
            <a:xfrm>
              <a:off x="1006350" y="2782599"/>
              <a:ext cx="938428" cy="870861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4" name="Google Shape;1914;p72"/>
            <p:cNvSpPr/>
            <p:nvPr/>
          </p:nvSpPr>
          <p:spPr>
            <a:xfrm>
              <a:off x="1356196" y="2373445"/>
              <a:ext cx="1681662" cy="1456439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5" name="Google Shape;1915;p72"/>
            <p:cNvSpPr/>
            <p:nvPr/>
          </p:nvSpPr>
          <p:spPr>
            <a:xfrm>
              <a:off x="1307868" y="3024808"/>
              <a:ext cx="998487" cy="870861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6" name="Google Shape;1916;p72"/>
            <p:cNvSpPr/>
            <p:nvPr/>
          </p:nvSpPr>
          <p:spPr>
            <a:xfrm>
              <a:off x="2084886" y="3024808"/>
              <a:ext cx="998487" cy="870861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7" name="Google Shape;1917;p72"/>
            <p:cNvSpPr/>
            <p:nvPr/>
          </p:nvSpPr>
          <p:spPr>
            <a:xfrm>
              <a:off x="1182024" y="3369680"/>
              <a:ext cx="938428" cy="945935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8" name="Google Shape;1918;p72"/>
            <p:cNvSpPr/>
            <p:nvPr/>
          </p:nvSpPr>
          <p:spPr>
            <a:xfrm>
              <a:off x="1021366" y="3266077"/>
              <a:ext cx="683176" cy="690683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9" name="Google Shape;1919;p72"/>
            <p:cNvSpPr/>
            <p:nvPr/>
          </p:nvSpPr>
          <p:spPr>
            <a:xfrm>
              <a:off x="2693268" y="3266077"/>
              <a:ext cx="683176" cy="690683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0" name="Google Shape;1920;p72"/>
            <p:cNvSpPr/>
            <p:nvPr/>
          </p:nvSpPr>
          <p:spPr>
            <a:xfrm>
              <a:off x="2293122" y="3370431"/>
              <a:ext cx="938428" cy="945935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1" name="Google Shape;1921;p72"/>
            <p:cNvSpPr/>
            <p:nvPr/>
          </p:nvSpPr>
          <p:spPr>
            <a:xfrm>
              <a:off x="1522110" y="3949252"/>
              <a:ext cx="495490" cy="502998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2" name="Google Shape;1922;p72"/>
            <p:cNvSpPr/>
            <p:nvPr/>
          </p:nvSpPr>
          <p:spPr>
            <a:xfrm>
              <a:off x="2362942" y="3949252"/>
              <a:ext cx="495490" cy="502998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3" name="Google Shape;1923;p72"/>
            <p:cNvSpPr/>
            <p:nvPr/>
          </p:nvSpPr>
          <p:spPr>
            <a:xfrm>
              <a:off x="1726312" y="3650457"/>
              <a:ext cx="938428" cy="1021010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4" name="Google Shape;1924;p72"/>
            <p:cNvSpPr/>
            <p:nvPr/>
          </p:nvSpPr>
          <p:spPr>
            <a:xfrm>
              <a:off x="1966551" y="2856172"/>
              <a:ext cx="457953" cy="457953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5" name="Google Shape;1925;p72"/>
            <p:cNvSpPr/>
            <p:nvPr/>
          </p:nvSpPr>
          <p:spPr>
            <a:xfrm>
              <a:off x="2315846" y="2615878"/>
              <a:ext cx="435431" cy="195193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6" name="Google Shape;1926;p72"/>
            <p:cNvSpPr/>
            <p:nvPr/>
          </p:nvSpPr>
          <p:spPr>
            <a:xfrm>
              <a:off x="1653589" y="2615878"/>
              <a:ext cx="435431" cy="195193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7" name="Google Shape;1927;p72"/>
            <p:cNvSpPr/>
            <p:nvPr/>
          </p:nvSpPr>
          <p:spPr>
            <a:xfrm>
              <a:off x="1975735" y="3324811"/>
              <a:ext cx="442938" cy="255253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8" name="Google Shape;1928;p72"/>
            <p:cNvSpPr/>
            <p:nvPr/>
          </p:nvSpPr>
          <p:spPr>
            <a:xfrm>
              <a:off x="1085797" y="1466850"/>
              <a:ext cx="1822838" cy="792950"/>
            </a:xfrm>
            <a:custGeom>
              <a:rect b="b" l="l" r="r" t="t"/>
              <a:pathLst>
                <a:path extrusionOk="0" h="687568" w="1580585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9" name="Google Shape;1929;p72"/>
            <p:cNvSpPr/>
            <p:nvPr/>
          </p:nvSpPr>
          <p:spPr>
            <a:xfrm>
              <a:off x="794213" y="1555110"/>
              <a:ext cx="548042" cy="548042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0" name="Google Shape;1930;p72"/>
            <p:cNvSpPr/>
            <p:nvPr/>
          </p:nvSpPr>
          <p:spPr>
            <a:xfrm>
              <a:off x="1350941" y="1918495"/>
              <a:ext cx="1689170" cy="1028517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1" name="Google Shape;1931;p72"/>
            <p:cNvSpPr/>
            <p:nvPr/>
          </p:nvSpPr>
          <p:spPr>
            <a:xfrm>
              <a:off x="2001084" y="4659455"/>
              <a:ext cx="390386" cy="315311"/>
            </a:xfrm>
            <a:custGeom>
              <a:rect b="b" l="l" r="r" t="t"/>
              <a:pathLst>
                <a:path extrusionOk="0" h="273407" w="338504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2" name="Google Shape;1932;p72"/>
            <p:cNvSpPr/>
            <p:nvPr/>
          </p:nvSpPr>
          <p:spPr>
            <a:xfrm>
              <a:off x="3426409" y="3363768"/>
              <a:ext cx="1258200" cy="2414966"/>
            </a:xfrm>
            <a:custGeom>
              <a:rect b="b" l="l" r="r" t="t"/>
              <a:pathLst>
                <a:path extrusionOk="0" h="2414966" w="1258200">
                  <a:moveTo>
                    <a:pt x="822491" y="0"/>
                  </a:moveTo>
                  <a:cubicBezTo>
                    <a:pt x="739910" y="161409"/>
                    <a:pt x="643816" y="439184"/>
                    <a:pt x="721892" y="640383"/>
                  </a:cubicBezTo>
                  <a:cubicBezTo>
                    <a:pt x="772192" y="768760"/>
                    <a:pt x="971138" y="976715"/>
                    <a:pt x="1153569" y="1264250"/>
                  </a:cubicBezTo>
                  <a:cubicBezTo>
                    <a:pt x="1266932" y="1442551"/>
                    <a:pt x="1291894" y="1707000"/>
                    <a:pt x="1210157" y="1926873"/>
                  </a:cubicBezTo>
                  <a:lnTo>
                    <a:pt x="1208609" y="1930348"/>
                  </a:lnTo>
                  <a:lnTo>
                    <a:pt x="1208739" y="1932260"/>
                  </a:lnTo>
                  <a:cubicBezTo>
                    <a:pt x="1212568" y="1954011"/>
                    <a:pt x="1218890" y="1975727"/>
                    <a:pt x="1228171" y="1997465"/>
                  </a:cubicBezTo>
                  <a:cubicBezTo>
                    <a:pt x="1212208" y="1993308"/>
                    <a:pt x="1200305" y="1984505"/>
                    <a:pt x="1189306" y="1974128"/>
                  </a:cubicBezTo>
                  <a:lnTo>
                    <a:pt x="1189165" y="1973991"/>
                  </a:lnTo>
                  <a:lnTo>
                    <a:pt x="1174468" y="2006981"/>
                  </a:lnTo>
                  <a:lnTo>
                    <a:pt x="1160591" y="2029471"/>
                  </a:lnTo>
                  <a:lnTo>
                    <a:pt x="1162132" y="2058183"/>
                  </a:lnTo>
                  <a:cubicBezTo>
                    <a:pt x="1167755" y="2096165"/>
                    <a:pt x="1176881" y="2133373"/>
                    <a:pt x="1189427" y="2170382"/>
                  </a:cubicBezTo>
                  <a:cubicBezTo>
                    <a:pt x="1168931" y="2162341"/>
                    <a:pt x="1153241" y="2149581"/>
                    <a:pt x="1139762" y="2134174"/>
                  </a:cubicBezTo>
                  <a:lnTo>
                    <a:pt x="1114542" y="2098090"/>
                  </a:lnTo>
                  <a:lnTo>
                    <a:pt x="1101045" y="2114177"/>
                  </a:lnTo>
                  <a:lnTo>
                    <a:pt x="1099115" y="2140978"/>
                  </a:lnTo>
                  <a:cubicBezTo>
                    <a:pt x="1097928" y="2199006"/>
                    <a:pt x="1106642" y="2254537"/>
                    <a:pt x="1131941" y="2308415"/>
                  </a:cubicBezTo>
                  <a:cubicBezTo>
                    <a:pt x="1114908" y="2296354"/>
                    <a:pt x="1100269" y="2282311"/>
                    <a:pt x="1086822" y="2266760"/>
                  </a:cubicBezTo>
                  <a:lnTo>
                    <a:pt x="1050735" y="2218560"/>
                  </a:lnTo>
                  <a:lnTo>
                    <a:pt x="1049400" y="2225173"/>
                  </a:lnTo>
                  <a:lnTo>
                    <a:pt x="1051675" y="2263478"/>
                  </a:lnTo>
                  <a:cubicBezTo>
                    <a:pt x="1054280" y="2278508"/>
                    <a:pt x="1058675" y="2292817"/>
                    <a:pt x="1065229" y="2306582"/>
                  </a:cubicBezTo>
                  <a:cubicBezTo>
                    <a:pt x="1078301" y="2333738"/>
                    <a:pt x="1094247" y="2359477"/>
                    <a:pt x="1107972" y="2387510"/>
                  </a:cubicBezTo>
                  <a:cubicBezTo>
                    <a:pt x="1076103" y="2377870"/>
                    <a:pt x="1046679" y="2364405"/>
                    <a:pt x="1022187" y="2336126"/>
                  </a:cubicBezTo>
                  <a:cubicBezTo>
                    <a:pt x="1021375" y="2363912"/>
                    <a:pt x="1020639" y="2388674"/>
                    <a:pt x="1019939" y="2413810"/>
                  </a:cubicBezTo>
                  <a:cubicBezTo>
                    <a:pt x="1018652" y="2414127"/>
                    <a:pt x="1017196" y="2414649"/>
                    <a:pt x="1015908" y="2414966"/>
                  </a:cubicBezTo>
                  <a:cubicBezTo>
                    <a:pt x="999535" y="2383050"/>
                    <a:pt x="986167" y="2349139"/>
                    <a:pt x="957232" y="2325448"/>
                  </a:cubicBezTo>
                  <a:cubicBezTo>
                    <a:pt x="958997" y="2348831"/>
                    <a:pt x="960725" y="2371841"/>
                    <a:pt x="962657" y="2395017"/>
                  </a:cubicBezTo>
                  <a:cubicBezTo>
                    <a:pt x="960996" y="2395372"/>
                    <a:pt x="959373" y="2396099"/>
                    <a:pt x="957712" y="2396453"/>
                  </a:cubicBezTo>
                  <a:cubicBezTo>
                    <a:pt x="953832" y="2391562"/>
                    <a:pt x="949952" y="2386672"/>
                    <a:pt x="945904" y="2381987"/>
                  </a:cubicBezTo>
                  <a:cubicBezTo>
                    <a:pt x="920554" y="2352662"/>
                    <a:pt x="895036" y="2323542"/>
                    <a:pt x="869686" y="2294217"/>
                  </a:cubicBezTo>
                  <a:cubicBezTo>
                    <a:pt x="862654" y="2286060"/>
                    <a:pt x="856719" y="2287028"/>
                    <a:pt x="849458" y="2295479"/>
                  </a:cubicBezTo>
                  <a:cubicBezTo>
                    <a:pt x="830850" y="2317264"/>
                    <a:pt x="825967" y="2322521"/>
                    <a:pt x="812576" y="2313148"/>
                  </a:cubicBezTo>
                  <a:lnTo>
                    <a:pt x="797460" y="2300577"/>
                  </a:lnTo>
                  <a:lnTo>
                    <a:pt x="738262" y="2314083"/>
                  </a:lnTo>
                  <a:cubicBezTo>
                    <a:pt x="702953" y="2319306"/>
                    <a:pt x="665727" y="2322045"/>
                    <a:pt x="626548" y="2322045"/>
                  </a:cubicBezTo>
                  <a:cubicBezTo>
                    <a:pt x="-322" y="2322045"/>
                    <a:pt x="-121943" y="1600582"/>
                    <a:pt x="107785" y="1245481"/>
                  </a:cubicBezTo>
                  <a:cubicBezTo>
                    <a:pt x="290966" y="962451"/>
                    <a:pt x="482405" y="848339"/>
                    <a:pt x="540964" y="627619"/>
                  </a:cubicBezTo>
                  <a:cubicBezTo>
                    <a:pt x="607779" y="376122"/>
                    <a:pt x="499672" y="211708"/>
                    <a:pt x="417091" y="50299"/>
                  </a:cubicBezTo>
                  <a:cubicBezTo>
                    <a:pt x="573996" y="-57057"/>
                    <a:pt x="646067" y="51050"/>
                    <a:pt x="822491" y="0"/>
                  </a:cubicBezTo>
                  <a:close/>
                </a:path>
              </a:pathLst>
            </a:custGeom>
            <a:solidFill>
              <a:srgbClr val="7312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3" name="Google Shape;1933;p72"/>
            <p:cNvSpPr/>
            <p:nvPr/>
          </p:nvSpPr>
          <p:spPr>
            <a:xfrm>
              <a:off x="4034094" y="3787093"/>
              <a:ext cx="187685" cy="322819"/>
            </a:xfrm>
            <a:custGeom>
              <a:rect b="b" l="l" r="r" t="t"/>
              <a:pathLst>
                <a:path extrusionOk="0" h="279917" w="162742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4" name="Google Shape;1934;p72"/>
            <p:cNvSpPr/>
            <p:nvPr/>
          </p:nvSpPr>
          <p:spPr>
            <a:xfrm>
              <a:off x="3897065" y="3689749"/>
              <a:ext cx="262759" cy="105104"/>
            </a:xfrm>
            <a:custGeom>
              <a:rect b="b" l="l" r="r" t="t"/>
              <a:pathLst>
                <a:path extrusionOk="0" h="91135" w="227839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5" name="Google Shape;1935;p72"/>
            <p:cNvSpPr/>
            <p:nvPr/>
          </p:nvSpPr>
          <p:spPr>
            <a:xfrm>
              <a:off x="1856191" y="2802869"/>
              <a:ext cx="90089" cy="90089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6" name="Google Shape;1936;p72"/>
            <p:cNvSpPr/>
            <p:nvPr/>
          </p:nvSpPr>
          <p:spPr>
            <a:xfrm>
              <a:off x="2479307" y="2792359"/>
              <a:ext cx="90089" cy="90089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7" name="Google Shape;1937;p72"/>
            <p:cNvSpPr/>
            <p:nvPr/>
          </p:nvSpPr>
          <p:spPr>
            <a:xfrm>
              <a:off x="2229310" y="4799844"/>
              <a:ext cx="90089" cy="37537"/>
            </a:xfrm>
            <a:custGeom>
              <a:rect b="b" l="l" r="r" t="t"/>
              <a:pathLst>
                <a:path extrusionOk="0" h="32548" w="78116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38" name="Google Shape;1938;p72"/>
          <p:cNvGrpSpPr/>
          <p:nvPr/>
        </p:nvGrpSpPr>
        <p:grpSpPr>
          <a:xfrm>
            <a:off x="6690028" y="1505860"/>
            <a:ext cx="1390667" cy="1712679"/>
            <a:chOff x="7446324" y="236030"/>
            <a:chExt cx="1920899" cy="2365687"/>
          </a:xfrm>
        </p:grpSpPr>
        <p:sp>
          <p:nvSpPr>
            <p:cNvPr id="1939" name="Google Shape;1939;p72"/>
            <p:cNvSpPr/>
            <p:nvPr/>
          </p:nvSpPr>
          <p:spPr>
            <a:xfrm>
              <a:off x="7595059" y="985654"/>
              <a:ext cx="1772164" cy="1057760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0" name="Google Shape;1940;p72"/>
            <p:cNvSpPr/>
            <p:nvPr/>
          </p:nvSpPr>
          <p:spPr>
            <a:xfrm>
              <a:off x="7602812" y="1206621"/>
              <a:ext cx="692252" cy="642410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1" name="Google Shape;1941;p72"/>
            <p:cNvSpPr/>
            <p:nvPr/>
          </p:nvSpPr>
          <p:spPr>
            <a:xfrm>
              <a:off x="7860884" y="904799"/>
              <a:ext cx="1240515" cy="1074374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2" name="Google Shape;1942;p72"/>
            <p:cNvSpPr/>
            <p:nvPr/>
          </p:nvSpPr>
          <p:spPr>
            <a:xfrm>
              <a:off x="7616728" y="1389445"/>
              <a:ext cx="1735060" cy="1212272"/>
            </a:xfrm>
            <a:custGeom>
              <a:rect b="b" l="l" r="r" t="t"/>
              <a:pathLst>
                <a:path extrusionOk="0" h="1212272" w="1735060">
                  <a:moveTo>
                    <a:pt x="578722" y="0"/>
                  </a:moveTo>
                  <a:cubicBezTo>
                    <a:pt x="679514" y="0"/>
                    <a:pt x="771029" y="35859"/>
                    <a:pt x="837347" y="93662"/>
                  </a:cubicBezTo>
                  <a:lnTo>
                    <a:pt x="865314" y="123181"/>
                  </a:lnTo>
                  <a:lnTo>
                    <a:pt x="893281" y="93662"/>
                  </a:lnTo>
                  <a:cubicBezTo>
                    <a:pt x="959598" y="35859"/>
                    <a:pt x="1051114" y="0"/>
                    <a:pt x="1151906" y="0"/>
                  </a:cubicBezTo>
                  <a:cubicBezTo>
                    <a:pt x="1277896" y="0"/>
                    <a:pt x="1389392" y="56029"/>
                    <a:pt x="1455297" y="140912"/>
                  </a:cubicBezTo>
                  <a:lnTo>
                    <a:pt x="1478010" y="177291"/>
                  </a:lnTo>
                  <a:lnTo>
                    <a:pt x="1484187" y="176663"/>
                  </a:lnTo>
                  <a:cubicBezTo>
                    <a:pt x="1622638" y="176663"/>
                    <a:pt x="1735060" y="289638"/>
                    <a:pt x="1735060" y="428642"/>
                  </a:cubicBezTo>
                  <a:cubicBezTo>
                    <a:pt x="1735060" y="498144"/>
                    <a:pt x="1706816" y="561139"/>
                    <a:pt x="1661335" y="606758"/>
                  </a:cubicBezTo>
                  <a:lnTo>
                    <a:pt x="1624467" y="637295"/>
                  </a:lnTo>
                  <a:lnTo>
                    <a:pt x="1621166" y="670190"/>
                  </a:lnTo>
                  <a:cubicBezTo>
                    <a:pt x="1593016" y="808420"/>
                    <a:pt x="1482992" y="916682"/>
                    <a:pt x="1344231" y="941587"/>
                  </a:cubicBezTo>
                  <a:lnTo>
                    <a:pt x="1334384" y="942460"/>
                  </a:lnTo>
                  <a:lnTo>
                    <a:pt x="1300679" y="992604"/>
                  </a:lnTo>
                  <a:cubicBezTo>
                    <a:pt x="1267707" y="1025676"/>
                    <a:pt x="1222157" y="1046132"/>
                    <a:pt x="1171844" y="1046132"/>
                  </a:cubicBezTo>
                  <a:lnTo>
                    <a:pt x="1148874" y="1043809"/>
                  </a:lnTo>
                  <a:lnTo>
                    <a:pt x="1131271" y="1075431"/>
                  </a:lnTo>
                  <a:cubicBezTo>
                    <a:pt x="1067989" y="1159004"/>
                    <a:pt x="972220" y="1212272"/>
                    <a:pt x="865037" y="1212272"/>
                  </a:cubicBezTo>
                  <a:cubicBezTo>
                    <a:pt x="757854" y="1212272"/>
                    <a:pt x="662086" y="1159004"/>
                    <a:pt x="598805" y="1075431"/>
                  </a:cubicBezTo>
                  <a:lnTo>
                    <a:pt x="580847" y="1043173"/>
                  </a:lnTo>
                  <a:lnTo>
                    <a:pt x="551585" y="1046132"/>
                  </a:lnTo>
                  <a:cubicBezTo>
                    <a:pt x="501271" y="1046132"/>
                    <a:pt x="455721" y="1025676"/>
                    <a:pt x="422749" y="992604"/>
                  </a:cubicBezTo>
                  <a:lnTo>
                    <a:pt x="384818" y="936174"/>
                  </a:lnTo>
                  <a:lnTo>
                    <a:pt x="345140" y="925366"/>
                  </a:lnTo>
                  <a:cubicBezTo>
                    <a:pt x="234274" y="884461"/>
                    <a:pt x="149755" y="787857"/>
                    <a:pt x="125547" y="669520"/>
                  </a:cubicBezTo>
                  <a:lnTo>
                    <a:pt x="122980" y="644072"/>
                  </a:lnTo>
                  <a:lnTo>
                    <a:pt x="111041" y="637545"/>
                  </a:lnTo>
                  <a:cubicBezTo>
                    <a:pt x="44390" y="592230"/>
                    <a:pt x="346" y="515520"/>
                    <a:pt x="0" y="428642"/>
                  </a:cubicBezTo>
                  <a:cubicBezTo>
                    <a:pt x="0" y="289638"/>
                    <a:pt x="112422" y="176663"/>
                    <a:pt x="250872" y="176663"/>
                  </a:cubicBezTo>
                  <a:lnTo>
                    <a:pt x="252883" y="176867"/>
                  </a:lnTo>
                  <a:lnTo>
                    <a:pt x="275331" y="140912"/>
                  </a:lnTo>
                  <a:cubicBezTo>
                    <a:pt x="341235" y="56029"/>
                    <a:pt x="452731" y="0"/>
                    <a:pt x="578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3" name="Google Shape;1943;p72"/>
            <p:cNvSpPr/>
            <p:nvPr/>
          </p:nvSpPr>
          <p:spPr>
            <a:xfrm>
              <a:off x="8311125" y="1260893"/>
              <a:ext cx="337819" cy="337819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4" name="Google Shape;1944;p72"/>
            <p:cNvSpPr/>
            <p:nvPr/>
          </p:nvSpPr>
          <p:spPr>
            <a:xfrm>
              <a:off x="8568790" y="1083635"/>
              <a:ext cx="321205" cy="143988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5" name="Google Shape;1945;p72"/>
            <p:cNvSpPr/>
            <p:nvPr/>
          </p:nvSpPr>
          <p:spPr>
            <a:xfrm>
              <a:off x="8080262" y="1083635"/>
              <a:ext cx="321205" cy="143988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6" name="Google Shape;1946;p72"/>
            <p:cNvSpPr/>
            <p:nvPr/>
          </p:nvSpPr>
          <p:spPr>
            <a:xfrm>
              <a:off x="8317900" y="1606595"/>
              <a:ext cx="326743" cy="188293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7" name="Google Shape;1947;p72"/>
            <p:cNvSpPr/>
            <p:nvPr/>
          </p:nvSpPr>
          <p:spPr>
            <a:xfrm>
              <a:off x="7661417" y="236030"/>
              <a:ext cx="1344657" cy="584937"/>
            </a:xfrm>
            <a:custGeom>
              <a:rect b="b" l="l" r="r" t="t"/>
              <a:pathLst>
                <a:path extrusionOk="0" h="687568" w="1580585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8" name="Google Shape;1948;p72"/>
            <p:cNvSpPr/>
            <p:nvPr/>
          </p:nvSpPr>
          <p:spPr>
            <a:xfrm>
              <a:off x="7446324" y="301137"/>
              <a:ext cx="404275" cy="404275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9" name="Google Shape;1949;p72"/>
            <p:cNvSpPr/>
            <p:nvPr/>
          </p:nvSpPr>
          <p:spPr>
            <a:xfrm>
              <a:off x="7800586" y="569196"/>
              <a:ext cx="1344657" cy="758708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0" name="Google Shape;1950;p72"/>
            <p:cNvSpPr/>
            <p:nvPr/>
          </p:nvSpPr>
          <p:spPr>
            <a:xfrm>
              <a:off x="8229715" y="1221573"/>
              <a:ext cx="66456" cy="6645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1" name="Google Shape;1951;p72"/>
            <p:cNvSpPr/>
            <p:nvPr/>
          </p:nvSpPr>
          <p:spPr>
            <a:xfrm>
              <a:off x="8689371" y="1213820"/>
              <a:ext cx="66456" cy="6645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957" name="Google Shape;1957;p73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8" name="Google Shape;1958;p73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9" name="Google Shape;1959;p73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0" name="Google Shape;1960;p73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1" name="Google Shape;1961;p73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2" name="Google Shape;1962;p73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3" name="Google Shape;1963;p73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4" name="Google Shape;1964;p73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5" name="Google Shape;1965;p73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6" name="Google Shape;1966;p73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7" name="Google Shape;1967;p73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8" name="Google Shape;1968;p73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9" name="Google Shape;1969;p73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0" name="Google Shape;1970;p73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1" name="Google Shape;1971;p73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2" name="Google Shape;1972;p73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3" name="Google Shape;1973;p73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4" name="Google Shape;1974;p73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5" name="Google Shape;1975;p73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6" name="Google Shape;1976;p73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7" name="Google Shape;1977;p73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8" name="Google Shape;1978;p73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9" name="Google Shape;1979;p73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0" name="Google Shape;1980;p73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1" name="Google Shape;1981;p73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2" name="Google Shape;1982;p73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3" name="Google Shape;1983;p73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4" name="Google Shape;1984;p73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5" name="Google Shape;1985;p73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6" name="Google Shape;1986;p73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7" name="Google Shape;1987;p73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8" name="Google Shape;1988;p73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9" name="Google Shape;1989;p73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0" name="Google Shape;1990;p73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1" name="Google Shape;1991;p73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2" name="Google Shape;1992;p73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3" name="Google Shape;1993;p73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4" name="Google Shape;1994;p73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5" name="Google Shape;1995;p73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6" name="Google Shape;1996;p73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7" name="Google Shape;1997;p73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8" name="Google Shape;1998;p73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9" name="Google Shape;1999;p73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0" name="Google Shape;2000;p73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1" name="Google Shape;2001;p73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007" name="Google Shape;2007;p74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8" name="Google Shape;2008;p74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9" name="Google Shape;2009;p74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0" name="Google Shape;2010;p74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1" name="Google Shape;2011;p74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2" name="Google Shape;2012;p74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3" name="Google Shape;2013;p74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4" name="Google Shape;2014;p74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5" name="Google Shape;2015;p74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6" name="Google Shape;2016;p74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17" name="Google Shape;2017;p74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018" name="Google Shape;2018;p74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9" name="Google Shape;2019;p74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0" name="Google Shape;2020;p74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1" name="Google Shape;2021;p74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22" name="Google Shape;2022;p74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3" name="Google Shape;2023;p74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4" name="Google Shape;2024;p74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25" name="Google Shape;2025;p74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026" name="Google Shape;2026;p74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7" name="Google Shape;2027;p74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028" name="Google Shape;2028;p74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9" name="Google Shape;2029;p74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0" name="Google Shape;2030;p74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1" name="Google Shape;2031;p74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2" name="Google Shape;2032;p74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3" name="Google Shape;2033;p74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4" name="Google Shape;2034;p74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5" name="Google Shape;2035;p74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6" name="Google Shape;2036;p74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7" name="Google Shape;2037;p74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8" name="Google Shape;2038;p74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9" name="Google Shape;2039;p74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0" name="Google Shape;2040;p74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1" name="Google Shape;2041;p74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2" name="Google Shape;2042;p74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3" name="Google Shape;2043;p74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4" name="Google Shape;2044;p74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5" name="Google Shape;2045;p74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6" name="Google Shape;2046;p74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7" name="Google Shape;2047;p74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8" name="Google Shape;2048;p74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9" name="Google Shape;2049;p74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0" name="Google Shape;2050;p74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1" name="Google Shape;2051;p74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2" name="Google Shape;2052;p74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3" name="Google Shape;2053;p74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4" name="Google Shape;2054;p74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5" name="Google Shape;2055;p74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6" name="Google Shape;2056;p74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7" name="Google Shape;2057;p74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5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063" name="Google Shape;2063;p75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4" name="Google Shape;2064;p75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5" name="Google Shape;2065;p75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6" name="Google Shape;2066;p75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7" name="Google Shape;2067;p75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8" name="Google Shape;2068;p75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9" name="Google Shape;2069;p75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0" name="Google Shape;2070;p75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1" name="Google Shape;2071;p75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2" name="Google Shape;2072;p75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3" name="Google Shape;2073;p75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4" name="Google Shape;2074;p75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5" name="Google Shape;2075;p75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6" name="Google Shape;2076;p75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7" name="Google Shape;2077;p75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8" name="Google Shape;2078;p75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9" name="Google Shape;2079;p75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0" name="Google Shape;2080;p75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1" name="Google Shape;2081;p75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2" name="Google Shape;2082;p75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3" name="Google Shape;2083;p75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4" name="Google Shape;2084;p75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5" name="Google Shape;2085;p75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6" name="Google Shape;2086;p75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7" name="Google Shape;2087;p75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8" name="Google Shape;2088;p75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9" name="Google Shape;2089;p75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0" name="Google Shape;2090;p75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1" name="Google Shape;2091;p75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2" name="Google Shape;2092;p75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3" name="Google Shape;2093;p75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4" name="Google Shape;2094;p75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5" name="Google Shape;2095;p75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6" name="Google Shape;2096;p75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7" name="Google Shape;2097;p75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8" name="Google Shape;2098;p75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9" name="Google Shape;2099;p75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0" name="Google Shape;2100;p75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1" name="Google Shape;2101;p75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2" name="Google Shape;2102;p75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3" name="Google Shape;2103;p75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4" name="Google Shape;2104;p75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5" name="Google Shape;2105;p75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6" name="Google Shape;2106;p75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7" name="Google Shape;2107;p75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Our Team Style</a:t>
            </a:r>
            <a:endParaRPr/>
          </a:p>
        </p:txBody>
      </p:sp>
      <p:grpSp>
        <p:nvGrpSpPr>
          <p:cNvPr id="161" name="Google Shape;161;p32"/>
          <p:cNvGrpSpPr/>
          <p:nvPr/>
        </p:nvGrpSpPr>
        <p:grpSpPr>
          <a:xfrm>
            <a:off x="986816" y="4348590"/>
            <a:ext cx="1881734" cy="1827334"/>
            <a:chOff x="986815" y="4254584"/>
            <a:chExt cx="1881734" cy="1827334"/>
          </a:xfrm>
        </p:grpSpPr>
        <p:sp>
          <p:nvSpPr>
            <p:cNvPr id="162" name="Google Shape;162;p32"/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JAMES NORTON</a:t>
              </a:r>
              <a:endParaRPr/>
            </a:p>
          </p:txBody>
        </p:sp>
        <p:sp>
          <p:nvSpPr>
            <p:cNvPr id="163" name="Google Shape;163;p32"/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64" name="Google Shape;164;p32"/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Director</a:t>
              </a:r>
              <a:endParaRPr/>
            </a:p>
          </p:txBody>
        </p:sp>
        <p:cxnSp>
          <p:nvCxnSpPr>
            <p:cNvPr id="165" name="Google Shape;165;p32"/>
            <p:cNvCxnSpPr/>
            <p:nvPr/>
          </p:nvCxnSpPr>
          <p:spPr>
            <a:xfrm>
              <a:off x="1423626" y="4819657"/>
              <a:ext cx="1008112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66" name="Google Shape;166;p32"/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/user name</a:t>
              </a:r>
              <a:endParaRPr/>
            </a:p>
          </p:txBody>
        </p:sp>
        <p:sp>
          <p:nvSpPr>
            <p:cNvPr id="167" name="Google Shape;167;p32"/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@user name</a:t>
              </a: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1043048" y="5525187"/>
              <a:ext cx="250117" cy="250117"/>
            </a:xfrm>
            <a:custGeom>
              <a:rect b="b" l="l" r="r" t="t"/>
              <a:pathLst>
                <a:path extrusionOk="0" h="3960000" w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1043046" y="5831800"/>
              <a:ext cx="250118" cy="250118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0" name="Google Shape;170;p32"/>
          <p:cNvGrpSpPr/>
          <p:nvPr/>
        </p:nvGrpSpPr>
        <p:grpSpPr>
          <a:xfrm>
            <a:off x="3762030" y="4348590"/>
            <a:ext cx="1881734" cy="1827334"/>
            <a:chOff x="3762030" y="4254584"/>
            <a:chExt cx="1881734" cy="1827334"/>
          </a:xfrm>
        </p:grpSpPr>
        <p:sp>
          <p:nvSpPr>
            <p:cNvPr id="171" name="Google Shape;171;p32"/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JOHN FREEMAN</a:t>
              </a:r>
              <a:endParaRPr/>
            </a:p>
          </p:txBody>
        </p:sp>
        <p:sp>
          <p:nvSpPr>
            <p:cNvPr id="172" name="Google Shape;172;p32"/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73" name="Google Shape;173;p32"/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Developer</a:t>
              </a:r>
              <a:endParaRPr/>
            </a:p>
          </p:txBody>
        </p:sp>
        <p:cxnSp>
          <p:nvCxnSpPr>
            <p:cNvPr id="174" name="Google Shape;174;p32"/>
            <p:cNvCxnSpPr/>
            <p:nvPr/>
          </p:nvCxnSpPr>
          <p:spPr>
            <a:xfrm>
              <a:off x="4198841" y="4819657"/>
              <a:ext cx="1008112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75" name="Google Shape;175;p32"/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/user name</a:t>
              </a:r>
              <a:endParaRPr/>
            </a:p>
          </p:txBody>
        </p:sp>
        <p:sp>
          <p:nvSpPr>
            <p:cNvPr id="176" name="Google Shape;176;p32"/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@user name</a:t>
              </a: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3827354" y="5525187"/>
              <a:ext cx="250117" cy="250117"/>
            </a:xfrm>
            <a:custGeom>
              <a:rect b="b" l="l" r="r" t="t"/>
              <a:pathLst>
                <a:path extrusionOk="0" h="3960000" w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3827352" y="5831800"/>
              <a:ext cx="250118" cy="250118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9" name="Google Shape;179;p32"/>
          <p:cNvGrpSpPr/>
          <p:nvPr/>
        </p:nvGrpSpPr>
        <p:grpSpPr>
          <a:xfrm>
            <a:off x="6537246" y="4348590"/>
            <a:ext cx="1881734" cy="1827334"/>
            <a:chOff x="6537245" y="4254584"/>
            <a:chExt cx="1881734" cy="1827334"/>
          </a:xfrm>
        </p:grpSpPr>
        <p:sp>
          <p:nvSpPr>
            <p:cNvPr id="180" name="Google Shape;180;p32"/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AMANDA JANE</a:t>
              </a:r>
              <a:endParaRPr/>
            </a:p>
          </p:txBody>
        </p:sp>
        <p:sp>
          <p:nvSpPr>
            <p:cNvPr id="181" name="Google Shape;181;p32"/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82" name="Google Shape;182;p32"/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Designer</a:t>
              </a:r>
              <a:endParaRPr/>
            </a:p>
          </p:txBody>
        </p:sp>
        <p:cxnSp>
          <p:nvCxnSpPr>
            <p:cNvPr id="183" name="Google Shape;183;p32"/>
            <p:cNvCxnSpPr/>
            <p:nvPr/>
          </p:nvCxnSpPr>
          <p:spPr>
            <a:xfrm>
              <a:off x="6974056" y="4819657"/>
              <a:ext cx="1008112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84" name="Google Shape;184;p32"/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/user name</a:t>
              </a:r>
              <a:endParaRPr/>
            </a:p>
          </p:txBody>
        </p:sp>
        <p:sp>
          <p:nvSpPr>
            <p:cNvPr id="185" name="Google Shape;185;p32"/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@user name</a:t>
              </a: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6611660" y="5525187"/>
              <a:ext cx="250117" cy="250117"/>
            </a:xfrm>
            <a:custGeom>
              <a:rect b="b" l="l" r="r" t="t"/>
              <a:pathLst>
                <a:path extrusionOk="0" h="3960000" w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6611658" y="5831800"/>
              <a:ext cx="250118" cy="250118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8" name="Google Shape;188;p32"/>
          <p:cNvGrpSpPr/>
          <p:nvPr/>
        </p:nvGrpSpPr>
        <p:grpSpPr>
          <a:xfrm>
            <a:off x="9312462" y="4348590"/>
            <a:ext cx="1881734" cy="1827334"/>
            <a:chOff x="9312461" y="4254584"/>
            <a:chExt cx="1881734" cy="1827334"/>
          </a:xfrm>
        </p:grpSpPr>
        <p:sp>
          <p:nvSpPr>
            <p:cNvPr id="189" name="Google Shape;189;p32"/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HANS FAKER</a:t>
              </a:r>
              <a:endParaRPr/>
            </a:p>
          </p:txBody>
        </p:sp>
        <p:sp>
          <p:nvSpPr>
            <p:cNvPr id="190" name="Google Shape;190;p32"/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91" name="Google Shape;191;p32"/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Expert</a:t>
              </a:r>
              <a:endParaRPr/>
            </a:p>
          </p:txBody>
        </p:sp>
        <p:cxnSp>
          <p:nvCxnSpPr>
            <p:cNvPr id="192" name="Google Shape;192;p32"/>
            <p:cNvCxnSpPr/>
            <p:nvPr/>
          </p:nvCxnSpPr>
          <p:spPr>
            <a:xfrm>
              <a:off x="9749272" y="4819657"/>
              <a:ext cx="1008112" cy="0"/>
            </a:xfrm>
            <a:prstGeom prst="straightConnector1">
              <a:avLst/>
            </a:prstGeom>
            <a:noFill/>
            <a:ln cap="flat" cmpd="sng" w="12700">
              <a:solidFill>
                <a:srgbClr val="A5A5A5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sp>
          <p:nvSpPr>
            <p:cNvPr id="193" name="Google Shape;193;p32"/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/user name</a:t>
              </a:r>
              <a:endParaRPr/>
            </a:p>
          </p:txBody>
        </p:sp>
        <p:sp>
          <p:nvSpPr>
            <p:cNvPr id="194" name="Google Shape;194;p32"/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@user name</a:t>
              </a: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9395965" y="5525187"/>
              <a:ext cx="250117" cy="250117"/>
            </a:xfrm>
            <a:custGeom>
              <a:rect b="b" l="l" r="r" t="t"/>
              <a:pathLst>
                <a:path extrusionOk="0" h="3960000" w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9395963" y="5831800"/>
              <a:ext cx="250118" cy="250118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97" name="Google Shape;197;p32"/>
          <p:cNvSpPr/>
          <p:nvPr>
            <p:ph idx="2" type="pic"/>
          </p:nvPr>
        </p:nvSpPr>
        <p:spPr>
          <a:xfrm>
            <a:off x="901845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32"/>
          <p:cNvSpPr/>
          <p:nvPr>
            <p:ph idx="3" type="pic"/>
          </p:nvPr>
        </p:nvSpPr>
        <p:spPr>
          <a:xfrm>
            <a:off x="3679716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9" name="Google Shape;199;p32"/>
          <p:cNvSpPr/>
          <p:nvPr>
            <p:ph idx="4" type="pic"/>
          </p:nvPr>
        </p:nvSpPr>
        <p:spPr>
          <a:xfrm>
            <a:off x="6457587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0" name="Google Shape;200;p32"/>
          <p:cNvSpPr/>
          <p:nvPr>
            <p:ph idx="5" type="pic"/>
          </p:nvPr>
        </p:nvSpPr>
        <p:spPr>
          <a:xfrm>
            <a:off x="9235458" y="1811681"/>
            <a:ext cx="2042136" cy="23762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33"/>
          <p:cNvGrpSpPr/>
          <p:nvPr/>
        </p:nvGrpSpPr>
        <p:grpSpPr>
          <a:xfrm>
            <a:off x="2716247" y="1854166"/>
            <a:ext cx="8809662" cy="1896797"/>
            <a:chOff x="3932349" y="3012701"/>
            <a:chExt cx="4621944" cy="995145"/>
          </a:xfrm>
        </p:grpSpPr>
        <p:sp>
          <p:nvSpPr>
            <p:cNvPr id="206" name="Google Shape;206;p33"/>
            <p:cNvSpPr/>
            <p:nvPr/>
          </p:nvSpPr>
          <p:spPr>
            <a:xfrm>
              <a:off x="3932349" y="3157607"/>
              <a:ext cx="1784464" cy="850239"/>
            </a:xfrm>
            <a:custGeom>
              <a:rect b="b" l="l" r="r" t="t"/>
              <a:pathLst>
                <a:path extrusionOk="0" h="625024" w="1311788">
                  <a:moveTo>
                    <a:pt x="618999" y="169140"/>
                  </a:moveTo>
                  <a:cubicBezTo>
                    <a:pt x="591411" y="203742"/>
                    <a:pt x="564291" y="238343"/>
                    <a:pt x="536236" y="272477"/>
                  </a:cubicBezTo>
                  <a:cubicBezTo>
                    <a:pt x="518000" y="294921"/>
                    <a:pt x="497894" y="315495"/>
                    <a:pt x="475917" y="334666"/>
                  </a:cubicBezTo>
                  <a:cubicBezTo>
                    <a:pt x="464227" y="344953"/>
                    <a:pt x="452070" y="356175"/>
                    <a:pt x="434302" y="347291"/>
                  </a:cubicBezTo>
                  <a:cubicBezTo>
                    <a:pt x="417469" y="338407"/>
                    <a:pt x="414663" y="322977"/>
                    <a:pt x="413728" y="305676"/>
                  </a:cubicBezTo>
                  <a:cubicBezTo>
                    <a:pt x="411858" y="258917"/>
                    <a:pt x="430561" y="217769"/>
                    <a:pt x="448797" y="176154"/>
                  </a:cubicBezTo>
                  <a:cubicBezTo>
                    <a:pt x="450200" y="173348"/>
                    <a:pt x="451603" y="170543"/>
                    <a:pt x="449732" y="165399"/>
                  </a:cubicBezTo>
                  <a:cubicBezTo>
                    <a:pt x="443186" y="173816"/>
                    <a:pt x="436640" y="182233"/>
                    <a:pt x="430094" y="191117"/>
                  </a:cubicBezTo>
                  <a:cubicBezTo>
                    <a:pt x="423080" y="200468"/>
                    <a:pt x="415598" y="209353"/>
                    <a:pt x="408584" y="218704"/>
                  </a:cubicBezTo>
                  <a:cubicBezTo>
                    <a:pt x="366969" y="271074"/>
                    <a:pt x="326757" y="324847"/>
                    <a:pt x="275322" y="368332"/>
                  </a:cubicBezTo>
                  <a:cubicBezTo>
                    <a:pt x="252878" y="387036"/>
                    <a:pt x="229966" y="403869"/>
                    <a:pt x="202846" y="415091"/>
                  </a:cubicBezTo>
                  <a:cubicBezTo>
                    <a:pt x="186013" y="422105"/>
                    <a:pt x="187883" y="429119"/>
                    <a:pt x="197702" y="440341"/>
                  </a:cubicBezTo>
                  <a:cubicBezTo>
                    <a:pt x="240721" y="491308"/>
                    <a:pt x="330497" y="499257"/>
                    <a:pt x="382400" y="456239"/>
                  </a:cubicBezTo>
                  <a:cubicBezTo>
                    <a:pt x="388011" y="451563"/>
                    <a:pt x="391284" y="443146"/>
                    <a:pt x="403909" y="445484"/>
                  </a:cubicBezTo>
                  <a:cubicBezTo>
                    <a:pt x="377724" y="479151"/>
                    <a:pt x="344057" y="493646"/>
                    <a:pt x="305248" y="496919"/>
                  </a:cubicBezTo>
                  <a:cubicBezTo>
                    <a:pt x="252878" y="501127"/>
                    <a:pt x="208924" y="482424"/>
                    <a:pt x="172920" y="444549"/>
                  </a:cubicBezTo>
                  <a:cubicBezTo>
                    <a:pt x="162633" y="433327"/>
                    <a:pt x="153282" y="428651"/>
                    <a:pt x="136916" y="430522"/>
                  </a:cubicBezTo>
                  <a:cubicBezTo>
                    <a:pt x="96236" y="435665"/>
                    <a:pt x="57426" y="428184"/>
                    <a:pt x="24695" y="401999"/>
                  </a:cubicBezTo>
                  <a:cubicBezTo>
                    <a:pt x="16746" y="395453"/>
                    <a:pt x="9265" y="388439"/>
                    <a:pt x="4589" y="379555"/>
                  </a:cubicBezTo>
                  <a:cubicBezTo>
                    <a:pt x="-1958" y="366930"/>
                    <a:pt x="-2893" y="353837"/>
                    <a:pt x="11135" y="347759"/>
                  </a:cubicBezTo>
                  <a:cubicBezTo>
                    <a:pt x="25630" y="341212"/>
                    <a:pt x="24227" y="357110"/>
                    <a:pt x="27500" y="364124"/>
                  </a:cubicBezTo>
                  <a:cubicBezTo>
                    <a:pt x="47139" y="400596"/>
                    <a:pt x="95301" y="424911"/>
                    <a:pt x="135981" y="417429"/>
                  </a:cubicBezTo>
                  <a:cubicBezTo>
                    <a:pt x="146268" y="415559"/>
                    <a:pt x="146735" y="411818"/>
                    <a:pt x="142995" y="403401"/>
                  </a:cubicBezTo>
                  <a:cubicBezTo>
                    <a:pt x="136916" y="390777"/>
                    <a:pt x="131772" y="377684"/>
                    <a:pt x="126162" y="364592"/>
                  </a:cubicBezTo>
                  <a:cubicBezTo>
                    <a:pt x="123356" y="357578"/>
                    <a:pt x="119148" y="352902"/>
                    <a:pt x="111199" y="351032"/>
                  </a:cubicBezTo>
                  <a:cubicBezTo>
                    <a:pt x="39190" y="335601"/>
                    <a:pt x="25630" y="271542"/>
                    <a:pt x="37320" y="216366"/>
                  </a:cubicBezTo>
                  <a:cubicBezTo>
                    <a:pt x="57894" y="120043"/>
                    <a:pt x="120083" y="58322"/>
                    <a:pt x="210795" y="24188"/>
                  </a:cubicBezTo>
                  <a:cubicBezTo>
                    <a:pt x="285609" y="-3867"/>
                    <a:pt x="363696" y="-1529"/>
                    <a:pt x="441783" y="2211"/>
                  </a:cubicBezTo>
                  <a:cubicBezTo>
                    <a:pt x="492283" y="4549"/>
                    <a:pt x="540444" y="26993"/>
                    <a:pt x="591879" y="17174"/>
                  </a:cubicBezTo>
                  <a:cubicBezTo>
                    <a:pt x="602166" y="15304"/>
                    <a:pt x="611985" y="20915"/>
                    <a:pt x="616661" y="31202"/>
                  </a:cubicBezTo>
                  <a:cubicBezTo>
                    <a:pt x="620402" y="39151"/>
                    <a:pt x="617129" y="47100"/>
                    <a:pt x="611050" y="52243"/>
                  </a:cubicBezTo>
                  <a:cubicBezTo>
                    <a:pt x="603101" y="59725"/>
                    <a:pt x="593282" y="58322"/>
                    <a:pt x="585333" y="52243"/>
                  </a:cubicBezTo>
                  <a:cubicBezTo>
                    <a:pt x="574578" y="43827"/>
                    <a:pt x="568499" y="49438"/>
                    <a:pt x="562421" y="57854"/>
                  </a:cubicBezTo>
                  <a:cubicBezTo>
                    <a:pt x="510051" y="131266"/>
                    <a:pt x="470774" y="211223"/>
                    <a:pt x="444589" y="297727"/>
                  </a:cubicBezTo>
                  <a:cubicBezTo>
                    <a:pt x="444121" y="299130"/>
                    <a:pt x="443653" y="300532"/>
                    <a:pt x="443653" y="302403"/>
                  </a:cubicBezTo>
                  <a:cubicBezTo>
                    <a:pt x="443186" y="313157"/>
                    <a:pt x="437107" y="326717"/>
                    <a:pt x="447394" y="332796"/>
                  </a:cubicBezTo>
                  <a:cubicBezTo>
                    <a:pt x="460019" y="340277"/>
                    <a:pt x="468436" y="326717"/>
                    <a:pt x="476385" y="319236"/>
                  </a:cubicBezTo>
                  <a:cubicBezTo>
                    <a:pt x="523143" y="272945"/>
                    <a:pt x="561486" y="220107"/>
                    <a:pt x="600763" y="167737"/>
                  </a:cubicBezTo>
                  <a:cubicBezTo>
                    <a:pt x="633027" y="125187"/>
                    <a:pt x="661082" y="78896"/>
                    <a:pt x="701295" y="42424"/>
                  </a:cubicBezTo>
                  <a:cubicBezTo>
                    <a:pt x="723739" y="21850"/>
                    <a:pt x="748521" y="6887"/>
                    <a:pt x="779849" y="5017"/>
                  </a:cubicBezTo>
                  <a:cubicBezTo>
                    <a:pt x="797150" y="4082"/>
                    <a:pt x="811645" y="8758"/>
                    <a:pt x="823802" y="31202"/>
                  </a:cubicBezTo>
                  <a:cubicBezTo>
                    <a:pt x="802761" y="20915"/>
                    <a:pt x="786863" y="10160"/>
                    <a:pt x="769095" y="25123"/>
                  </a:cubicBezTo>
                  <a:cubicBezTo>
                    <a:pt x="755067" y="36813"/>
                    <a:pt x="742910" y="49905"/>
                    <a:pt x="734026" y="65336"/>
                  </a:cubicBezTo>
                  <a:cubicBezTo>
                    <a:pt x="713452" y="99937"/>
                    <a:pt x="693813" y="135474"/>
                    <a:pt x="674174" y="171011"/>
                  </a:cubicBezTo>
                  <a:cubicBezTo>
                    <a:pt x="648457" y="216366"/>
                    <a:pt x="623207" y="262190"/>
                    <a:pt x="597957" y="307546"/>
                  </a:cubicBezTo>
                  <a:cubicBezTo>
                    <a:pt x="594217" y="314092"/>
                    <a:pt x="586736" y="322041"/>
                    <a:pt x="593282" y="328587"/>
                  </a:cubicBezTo>
                  <a:cubicBezTo>
                    <a:pt x="600763" y="336537"/>
                    <a:pt x="609647" y="328587"/>
                    <a:pt x="616661" y="325314"/>
                  </a:cubicBezTo>
                  <a:cubicBezTo>
                    <a:pt x="642846" y="312222"/>
                    <a:pt x="663420" y="295856"/>
                    <a:pt x="674174" y="264996"/>
                  </a:cubicBezTo>
                  <a:cubicBezTo>
                    <a:pt x="691475" y="214964"/>
                    <a:pt x="727947" y="182233"/>
                    <a:pt x="781252" y="170543"/>
                  </a:cubicBezTo>
                  <a:cubicBezTo>
                    <a:pt x="784993" y="169608"/>
                    <a:pt x="788733" y="169140"/>
                    <a:pt x="792942" y="169140"/>
                  </a:cubicBezTo>
                  <a:cubicBezTo>
                    <a:pt x="811645" y="168673"/>
                    <a:pt x="830816" y="170075"/>
                    <a:pt x="838298" y="189714"/>
                  </a:cubicBezTo>
                  <a:cubicBezTo>
                    <a:pt x="845311" y="208885"/>
                    <a:pt x="834089" y="224783"/>
                    <a:pt x="820062" y="236940"/>
                  </a:cubicBezTo>
                  <a:cubicBezTo>
                    <a:pt x="795747" y="257514"/>
                    <a:pt x="765822" y="266866"/>
                    <a:pt x="735428" y="273880"/>
                  </a:cubicBezTo>
                  <a:cubicBezTo>
                    <a:pt x="712984" y="279023"/>
                    <a:pt x="703165" y="292116"/>
                    <a:pt x="706905" y="311287"/>
                  </a:cubicBezTo>
                  <a:cubicBezTo>
                    <a:pt x="710179" y="329055"/>
                    <a:pt x="727012" y="338407"/>
                    <a:pt x="748988" y="334666"/>
                  </a:cubicBezTo>
                  <a:cubicBezTo>
                    <a:pt x="793877" y="327185"/>
                    <a:pt x="823802" y="298194"/>
                    <a:pt x="848585" y="263125"/>
                  </a:cubicBezTo>
                  <a:cubicBezTo>
                    <a:pt x="860742" y="245825"/>
                    <a:pt x="870094" y="227121"/>
                    <a:pt x="880848" y="208885"/>
                  </a:cubicBezTo>
                  <a:cubicBezTo>
                    <a:pt x="885992" y="200001"/>
                    <a:pt x="887862" y="191584"/>
                    <a:pt x="884589" y="180362"/>
                  </a:cubicBezTo>
                  <a:cubicBezTo>
                    <a:pt x="878978" y="162126"/>
                    <a:pt x="893940" y="137812"/>
                    <a:pt x="912176" y="132201"/>
                  </a:cubicBezTo>
                  <a:cubicBezTo>
                    <a:pt x="922931" y="128928"/>
                    <a:pt x="926672" y="135474"/>
                    <a:pt x="922463" y="142955"/>
                  </a:cubicBezTo>
                  <a:cubicBezTo>
                    <a:pt x="905163" y="175219"/>
                    <a:pt x="910774" y="198598"/>
                    <a:pt x="942102" y="220107"/>
                  </a:cubicBezTo>
                  <a:cubicBezTo>
                    <a:pt x="958935" y="231797"/>
                    <a:pt x="954259" y="253306"/>
                    <a:pt x="945843" y="272009"/>
                  </a:cubicBezTo>
                  <a:cubicBezTo>
                    <a:pt x="937426" y="290713"/>
                    <a:pt x="922931" y="307078"/>
                    <a:pt x="915450" y="333731"/>
                  </a:cubicBezTo>
                  <a:cubicBezTo>
                    <a:pt x="946310" y="318301"/>
                    <a:pt x="965482" y="297259"/>
                    <a:pt x="981847" y="274815"/>
                  </a:cubicBezTo>
                  <a:cubicBezTo>
                    <a:pt x="997277" y="253773"/>
                    <a:pt x="1009902" y="229926"/>
                    <a:pt x="1023462" y="207015"/>
                  </a:cubicBezTo>
                  <a:cubicBezTo>
                    <a:pt x="1028138" y="199533"/>
                    <a:pt x="1030009" y="191584"/>
                    <a:pt x="1025800" y="182700"/>
                  </a:cubicBezTo>
                  <a:cubicBezTo>
                    <a:pt x="1020189" y="170543"/>
                    <a:pt x="1024398" y="159321"/>
                    <a:pt x="1031879" y="149969"/>
                  </a:cubicBezTo>
                  <a:cubicBezTo>
                    <a:pt x="1039360" y="140617"/>
                    <a:pt x="1050115" y="126590"/>
                    <a:pt x="1061337" y="132668"/>
                  </a:cubicBezTo>
                  <a:cubicBezTo>
                    <a:pt x="1072092" y="138279"/>
                    <a:pt x="1061805" y="152774"/>
                    <a:pt x="1057129" y="161659"/>
                  </a:cubicBezTo>
                  <a:cubicBezTo>
                    <a:pt x="1047777" y="181297"/>
                    <a:pt x="1051050" y="193922"/>
                    <a:pt x="1069286" y="206547"/>
                  </a:cubicBezTo>
                  <a:cubicBezTo>
                    <a:pt x="1095938" y="225251"/>
                    <a:pt x="1099212" y="246292"/>
                    <a:pt x="1083781" y="276218"/>
                  </a:cubicBezTo>
                  <a:cubicBezTo>
                    <a:pt x="1074897" y="293518"/>
                    <a:pt x="1065078" y="309884"/>
                    <a:pt x="1053388" y="330925"/>
                  </a:cubicBezTo>
                  <a:cubicBezTo>
                    <a:pt x="1077703" y="323912"/>
                    <a:pt x="1090795" y="309884"/>
                    <a:pt x="1103887" y="296324"/>
                  </a:cubicBezTo>
                  <a:cubicBezTo>
                    <a:pt x="1131475" y="266866"/>
                    <a:pt x="1146438" y="229459"/>
                    <a:pt x="1166077" y="195325"/>
                  </a:cubicBezTo>
                  <a:cubicBezTo>
                    <a:pt x="1172155" y="184571"/>
                    <a:pt x="1175428" y="166802"/>
                    <a:pt x="1194132" y="176621"/>
                  </a:cubicBezTo>
                  <a:cubicBezTo>
                    <a:pt x="1211900" y="185973"/>
                    <a:pt x="1208159" y="200936"/>
                    <a:pt x="1200678" y="214964"/>
                  </a:cubicBezTo>
                  <a:cubicBezTo>
                    <a:pt x="1184780" y="245357"/>
                    <a:pt x="1167479" y="274815"/>
                    <a:pt x="1151114" y="305208"/>
                  </a:cubicBezTo>
                  <a:cubicBezTo>
                    <a:pt x="1147373" y="311754"/>
                    <a:pt x="1138957" y="320171"/>
                    <a:pt x="1145503" y="325782"/>
                  </a:cubicBezTo>
                  <a:cubicBezTo>
                    <a:pt x="1153452" y="332328"/>
                    <a:pt x="1160933" y="322509"/>
                    <a:pt x="1167479" y="317833"/>
                  </a:cubicBezTo>
                  <a:cubicBezTo>
                    <a:pt x="1204886" y="293051"/>
                    <a:pt x="1224993" y="255644"/>
                    <a:pt x="1245566" y="217769"/>
                  </a:cubicBezTo>
                  <a:cubicBezTo>
                    <a:pt x="1255386" y="200001"/>
                    <a:pt x="1264738" y="181297"/>
                    <a:pt x="1286247" y="175219"/>
                  </a:cubicBezTo>
                  <a:cubicBezTo>
                    <a:pt x="1293728" y="172881"/>
                    <a:pt x="1302612" y="169608"/>
                    <a:pt x="1308691" y="175219"/>
                  </a:cubicBezTo>
                  <a:cubicBezTo>
                    <a:pt x="1316172" y="182233"/>
                    <a:pt x="1308223" y="189714"/>
                    <a:pt x="1304483" y="195793"/>
                  </a:cubicBezTo>
                  <a:cubicBezTo>
                    <a:pt x="1246969" y="297259"/>
                    <a:pt x="1198808" y="404337"/>
                    <a:pt x="1121656" y="494113"/>
                  </a:cubicBezTo>
                  <a:cubicBezTo>
                    <a:pt x="1071624" y="552562"/>
                    <a:pt x="1012708" y="599321"/>
                    <a:pt x="936023" y="617089"/>
                  </a:cubicBezTo>
                  <a:cubicBezTo>
                    <a:pt x="887862" y="628311"/>
                    <a:pt x="840168" y="632052"/>
                    <a:pt x="798085" y="597918"/>
                  </a:cubicBezTo>
                  <a:cubicBezTo>
                    <a:pt x="787330" y="589034"/>
                    <a:pt x="776109" y="579682"/>
                    <a:pt x="772835" y="565187"/>
                  </a:cubicBezTo>
                  <a:cubicBezTo>
                    <a:pt x="770965" y="556303"/>
                    <a:pt x="772368" y="546951"/>
                    <a:pt x="781252" y="543210"/>
                  </a:cubicBezTo>
                  <a:cubicBezTo>
                    <a:pt x="792474" y="538534"/>
                    <a:pt x="793409" y="549289"/>
                    <a:pt x="796215" y="555835"/>
                  </a:cubicBezTo>
                  <a:cubicBezTo>
                    <a:pt x="817256" y="600256"/>
                    <a:pt x="855598" y="618959"/>
                    <a:pt x="905630" y="611010"/>
                  </a:cubicBezTo>
                  <a:cubicBezTo>
                    <a:pt x="964079" y="601659"/>
                    <a:pt x="1012708" y="575006"/>
                    <a:pt x="1051518" y="530118"/>
                  </a:cubicBezTo>
                  <a:cubicBezTo>
                    <a:pt x="1102017" y="471202"/>
                    <a:pt x="1139892" y="403869"/>
                    <a:pt x="1177766" y="337004"/>
                  </a:cubicBezTo>
                  <a:cubicBezTo>
                    <a:pt x="1179169" y="334666"/>
                    <a:pt x="1181039" y="331393"/>
                    <a:pt x="1178234" y="328587"/>
                  </a:cubicBezTo>
                  <a:cubicBezTo>
                    <a:pt x="1113239" y="357578"/>
                    <a:pt x="1113239" y="357578"/>
                    <a:pt x="1098276" y="318768"/>
                  </a:cubicBezTo>
                  <a:cubicBezTo>
                    <a:pt x="1086587" y="327185"/>
                    <a:pt x="1075832" y="335134"/>
                    <a:pt x="1064143" y="342615"/>
                  </a:cubicBezTo>
                  <a:cubicBezTo>
                    <a:pt x="1052453" y="350097"/>
                    <a:pt x="1039828" y="355708"/>
                    <a:pt x="1027203" y="346356"/>
                  </a:cubicBezTo>
                  <a:cubicBezTo>
                    <a:pt x="1014111" y="337004"/>
                    <a:pt x="1016916" y="322977"/>
                    <a:pt x="1019254" y="309884"/>
                  </a:cubicBezTo>
                  <a:cubicBezTo>
                    <a:pt x="1021124" y="298194"/>
                    <a:pt x="1027671" y="288375"/>
                    <a:pt x="1033282" y="278088"/>
                  </a:cubicBezTo>
                  <a:cubicBezTo>
                    <a:pt x="1040763" y="264528"/>
                    <a:pt x="1048712" y="250968"/>
                    <a:pt x="1054791" y="236473"/>
                  </a:cubicBezTo>
                  <a:cubicBezTo>
                    <a:pt x="1059467" y="225251"/>
                    <a:pt x="1059467" y="211691"/>
                    <a:pt x="1045906" y="206080"/>
                  </a:cubicBezTo>
                  <a:cubicBezTo>
                    <a:pt x="1033749" y="200936"/>
                    <a:pt x="1031411" y="214496"/>
                    <a:pt x="1026735" y="221978"/>
                  </a:cubicBezTo>
                  <a:cubicBezTo>
                    <a:pt x="1004291" y="258449"/>
                    <a:pt x="981379" y="294454"/>
                    <a:pt x="948648" y="323444"/>
                  </a:cubicBezTo>
                  <a:cubicBezTo>
                    <a:pt x="937426" y="333263"/>
                    <a:pt x="926204" y="343083"/>
                    <a:pt x="911709" y="347759"/>
                  </a:cubicBezTo>
                  <a:cubicBezTo>
                    <a:pt x="887862" y="355708"/>
                    <a:pt x="870561" y="340745"/>
                    <a:pt x="876172" y="315963"/>
                  </a:cubicBezTo>
                  <a:cubicBezTo>
                    <a:pt x="880848" y="295389"/>
                    <a:pt x="892538" y="277153"/>
                    <a:pt x="902357" y="258917"/>
                  </a:cubicBezTo>
                  <a:cubicBezTo>
                    <a:pt x="907033" y="250033"/>
                    <a:pt x="912176" y="241149"/>
                    <a:pt x="914982" y="231329"/>
                  </a:cubicBezTo>
                  <a:cubicBezTo>
                    <a:pt x="917788" y="221042"/>
                    <a:pt x="915917" y="210288"/>
                    <a:pt x="904695" y="205612"/>
                  </a:cubicBezTo>
                  <a:cubicBezTo>
                    <a:pt x="893005" y="200468"/>
                    <a:pt x="890668" y="212626"/>
                    <a:pt x="886927" y="219172"/>
                  </a:cubicBezTo>
                  <a:cubicBezTo>
                    <a:pt x="864015" y="256579"/>
                    <a:pt x="840636" y="293051"/>
                    <a:pt x="805567" y="320639"/>
                  </a:cubicBezTo>
                  <a:cubicBezTo>
                    <a:pt x="788733" y="333731"/>
                    <a:pt x="770030" y="343083"/>
                    <a:pt x="749456" y="348694"/>
                  </a:cubicBezTo>
                  <a:cubicBezTo>
                    <a:pt x="716725" y="357110"/>
                    <a:pt x="689137" y="347291"/>
                    <a:pt x="670901" y="318768"/>
                  </a:cubicBezTo>
                  <a:cubicBezTo>
                    <a:pt x="663420" y="306611"/>
                    <a:pt x="657809" y="309416"/>
                    <a:pt x="648925" y="315963"/>
                  </a:cubicBezTo>
                  <a:cubicBezTo>
                    <a:pt x="633027" y="328120"/>
                    <a:pt x="616193" y="339810"/>
                    <a:pt x="596555" y="345888"/>
                  </a:cubicBezTo>
                  <a:cubicBezTo>
                    <a:pt x="582995" y="350564"/>
                    <a:pt x="569435" y="355240"/>
                    <a:pt x="556810" y="344018"/>
                  </a:cubicBezTo>
                  <a:cubicBezTo>
                    <a:pt x="543717" y="331861"/>
                    <a:pt x="546991" y="316898"/>
                    <a:pt x="551666" y="302870"/>
                  </a:cubicBezTo>
                  <a:cubicBezTo>
                    <a:pt x="561486" y="274815"/>
                    <a:pt x="579254" y="250500"/>
                    <a:pt x="592346" y="224315"/>
                  </a:cubicBezTo>
                  <a:cubicBezTo>
                    <a:pt x="601231" y="207015"/>
                    <a:pt x="610582" y="190182"/>
                    <a:pt x="619467" y="172881"/>
                  </a:cubicBezTo>
                  <a:cubicBezTo>
                    <a:pt x="622272" y="171946"/>
                    <a:pt x="620402" y="170543"/>
                    <a:pt x="618999" y="169140"/>
                  </a:cubicBezTo>
                  <a:close/>
                  <a:moveTo>
                    <a:pt x="388011" y="14836"/>
                  </a:moveTo>
                  <a:cubicBezTo>
                    <a:pt x="371645" y="14836"/>
                    <a:pt x="357618" y="14836"/>
                    <a:pt x="343590" y="14836"/>
                  </a:cubicBezTo>
                  <a:cubicBezTo>
                    <a:pt x="339849" y="14836"/>
                    <a:pt x="335641" y="14836"/>
                    <a:pt x="331900" y="15304"/>
                  </a:cubicBezTo>
                  <a:cubicBezTo>
                    <a:pt x="215471" y="24656"/>
                    <a:pt x="135981" y="84974"/>
                    <a:pt x="93430" y="192519"/>
                  </a:cubicBezTo>
                  <a:cubicBezTo>
                    <a:pt x="78468" y="230862"/>
                    <a:pt x="74727" y="271074"/>
                    <a:pt x="93898" y="310352"/>
                  </a:cubicBezTo>
                  <a:cubicBezTo>
                    <a:pt x="96703" y="316430"/>
                    <a:pt x="101379" y="324379"/>
                    <a:pt x="108861" y="322977"/>
                  </a:cubicBezTo>
                  <a:cubicBezTo>
                    <a:pt x="118213" y="321106"/>
                    <a:pt x="114939" y="311754"/>
                    <a:pt x="114939" y="305208"/>
                  </a:cubicBezTo>
                  <a:cubicBezTo>
                    <a:pt x="114004" y="236473"/>
                    <a:pt x="139721" y="177089"/>
                    <a:pt x="184142" y="126590"/>
                  </a:cubicBezTo>
                  <a:cubicBezTo>
                    <a:pt x="211262" y="95729"/>
                    <a:pt x="243993" y="71414"/>
                    <a:pt x="285141" y="62530"/>
                  </a:cubicBezTo>
                  <a:cubicBezTo>
                    <a:pt x="325821" y="53646"/>
                    <a:pt x="355747" y="77493"/>
                    <a:pt x="359020" y="119108"/>
                  </a:cubicBezTo>
                  <a:cubicBezTo>
                    <a:pt x="360423" y="140617"/>
                    <a:pt x="355747" y="161191"/>
                    <a:pt x="347798" y="180830"/>
                  </a:cubicBezTo>
                  <a:cubicBezTo>
                    <a:pt x="315067" y="261255"/>
                    <a:pt x="263165" y="321574"/>
                    <a:pt x="176193" y="346356"/>
                  </a:cubicBezTo>
                  <a:cubicBezTo>
                    <a:pt x="171050" y="347759"/>
                    <a:pt x="163569" y="347759"/>
                    <a:pt x="162633" y="353837"/>
                  </a:cubicBezTo>
                  <a:cubicBezTo>
                    <a:pt x="160295" y="371606"/>
                    <a:pt x="165907" y="388439"/>
                    <a:pt x="176661" y="401999"/>
                  </a:cubicBezTo>
                  <a:cubicBezTo>
                    <a:pt x="185545" y="412753"/>
                    <a:pt x="196767" y="403869"/>
                    <a:pt x="206586" y="399661"/>
                  </a:cubicBezTo>
                  <a:cubicBezTo>
                    <a:pt x="257554" y="376281"/>
                    <a:pt x="294961" y="336537"/>
                    <a:pt x="330965" y="295389"/>
                  </a:cubicBezTo>
                  <a:cubicBezTo>
                    <a:pt x="401571" y="215431"/>
                    <a:pt x="456278" y="122849"/>
                    <a:pt x="530625" y="45697"/>
                  </a:cubicBezTo>
                  <a:cubicBezTo>
                    <a:pt x="543250" y="32605"/>
                    <a:pt x="528755" y="31669"/>
                    <a:pt x="521741" y="30267"/>
                  </a:cubicBezTo>
                  <a:cubicBezTo>
                    <a:pt x="477320" y="19512"/>
                    <a:pt x="431964" y="12031"/>
                    <a:pt x="388011" y="14836"/>
                  </a:cubicBezTo>
                  <a:close/>
                  <a:moveTo>
                    <a:pt x="344525" y="127057"/>
                  </a:moveTo>
                  <a:cubicBezTo>
                    <a:pt x="344993" y="112094"/>
                    <a:pt x="343590" y="94326"/>
                    <a:pt x="326289" y="84974"/>
                  </a:cubicBezTo>
                  <a:cubicBezTo>
                    <a:pt x="309456" y="75623"/>
                    <a:pt x="293090" y="82636"/>
                    <a:pt x="277660" y="91521"/>
                  </a:cubicBezTo>
                  <a:cubicBezTo>
                    <a:pt x="269711" y="96197"/>
                    <a:pt x="261762" y="101807"/>
                    <a:pt x="254748" y="107886"/>
                  </a:cubicBezTo>
                  <a:cubicBezTo>
                    <a:pt x="193494" y="161659"/>
                    <a:pt x="162633" y="229926"/>
                    <a:pt x="155620" y="310352"/>
                  </a:cubicBezTo>
                  <a:cubicBezTo>
                    <a:pt x="153749" y="331393"/>
                    <a:pt x="159360" y="336069"/>
                    <a:pt x="179466" y="331861"/>
                  </a:cubicBezTo>
                  <a:cubicBezTo>
                    <a:pt x="258489" y="314560"/>
                    <a:pt x="343122" y="210755"/>
                    <a:pt x="344525" y="127057"/>
                  </a:cubicBezTo>
                  <a:close/>
                  <a:moveTo>
                    <a:pt x="734026" y="260787"/>
                  </a:moveTo>
                  <a:cubicBezTo>
                    <a:pt x="751794" y="261255"/>
                    <a:pt x="790604" y="225251"/>
                    <a:pt x="798085" y="200468"/>
                  </a:cubicBezTo>
                  <a:cubicBezTo>
                    <a:pt x="799488" y="195325"/>
                    <a:pt x="803229" y="189714"/>
                    <a:pt x="798553" y="185038"/>
                  </a:cubicBezTo>
                  <a:cubicBezTo>
                    <a:pt x="792474" y="179427"/>
                    <a:pt x="786395" y="184571"/>
                    <a:pt x="781719" y="187844"/>
                  </a:cubicBezTo>
                  <a:cubicBezTo>
                    <a:pt x="758340" y="203274"/>
                    <a:pt x="743845" y="226186"/>
                    <a:pt x="729350" y="249565"/>
                  </a:cubicBezTo>
                  <a:cubicBezTo>
                    <a:pt x="725609" y="254709"/>
                    <a:pt x="724674" y="260320"/>
                    <a:pt x="734026" y="260787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5927526" y="3012701"/>
              <a:ext cx="2626767" cy="821967"/>
            </a:xfrm>
            <a:custGeom>
              <a:rect b="b" l="l" r="r" t="t"/>
              <a:pathLst>
                <a:path extrusionOk="0" h="821967" w="2626767">
                  <a:moveTo>
                    <a:pt x="2319191" y="402901"/>
                  </a:moveTo>
                  <a:cubicBezTo>
                    <a:pt x="2315216" y="404253"/>
                    <a:pt x="2311558" y="406797"/>
                    <a:pt x="2308378" y="409341"/>
                  </a:cubicBezTo>
                  <a:cubicBezTo>
                    <a:pt x="2255583" y="453867"/>
                    <a:pt x="2224417" y="510477"/>
                    <a:pt x="2205334" y="569631"/>
                  </a:cubicBezTo>
                  <a:cubicBezTo>
                    <a:pt x="2204062" y="581718"/>
                    <a:pt x="2202154" y="589986"/>
                    <a:pt x="2211058" y="593803"/>
                  </a:cubicBezTo>
                  <a:cubicBezTo>
                    <a:pt x="2222508" y="598890"/>
                    <a:pt x="2232048" y="591894"/>
                    <a:pt x="2239681" y="584261"/>
                  </a:cubicBezTo>
                  <a:cubicBezTo>
                    <a:pt x="2285479" y="539736"/>
                    <a:pt x="2317282" y="486942"/>
                    <a:pt x="2336365" y="425880"/>
                  </a:cubicBezTo>
                  <a:cubicBezTo>
                    <a:pt x="2338909" y="418247"/>
                    <a:pt x="2342726" y="408706"/>
                    <a:pt x="2331913" y="403617"/>
                  </a:cubicBezTo>
                  <a:cubicBezTo>
                    <a:pt x="2327460" y="401390"/>
                    <a:pt x="2323167" y="401550"/>
                    <a:pt x="2319191" y="402901"/>
                  </a:cubicBezTo>
                  <a:close/>
                  <a:moveTo>
                    <a:pt x="1436957" y="261773"/>
                  </a:moveTo>
                  <a:cubicBezTo>
                    <a:pt x="1464945" y="260501"/>
                    <a:pt x="1492932" y="287216"/>
                    <a:pt x="1493569" y="315839"/>
                  </a:cubicBezTo>
                  <a:cubicBezTo>
                    <a:pt x="1494204" y="344463"/>
                    <a:pt x="1466217" y="374994"/>
                    <a:pt x="1438229" y="375629"/>
                  </a:cubicBezTo>
                  <a:cubicBezTo>
                    <a:pt x="1408970" y="376266"/>
                    <a:pt x="1380347" y="349550"/>
                    <a:pt x="1379075" y="320291"/>
                  </a:cubicBezTo>
                  <a:cubicBezTo>
                    <a:pt x="1377801" y="289123"/>
                    <a:pt x="1403882" y="262409"/>
                    <a:pt x="1436957" y="261773"/>
                  </a:cubicBezTo>
                  <a:close/>
                  <a:moveTo>
                    <a:pt x="376921" y="255013"/>
                  </a:moveTo>
                  <a:cubicBezTo>
                    <a:pt x="354678" y="253105"/>
                    <a:pt x="333687" y="267655"/>
                    <a:pt x="315560" y="281490"/>
                  </a:cubicBezTo>
                  <a:cubicBezTo>
                    <a:pt x="223329" y="351457"/>
                    <a:pt x="178804" y="448141"/>
                    <a:pt x="167354" y="547367"/>
                  </a:cubicBezTo>
                  <a:cubicBezTo>
                    <a:pt x="166082" y="601434"/>
                    <a:pt x="169898" y="605887"/>
                    <a:pt x="207427" y="592529"/>
                  </a:cubicBezTo>
                  <a:cubicBezTo>
                    <a:pt x="323829" y="551821"/>
                    <a:pt x="386800" y="463407"/>
                    <a:pt x="418603" y="349550"/>
                  </a:cubicBezTo>
                  <a:cubicBezTo>
                    <a:pt x="427508" y="317745"/>
                    <a:pt x="430688" y="283398"/>
                    <a:pt x="399522" y="263044"/>
                  </a:cubicBezTo>
                  <a:cubicBezTo>
                    <a:pt x="391889" y="258114"/>
                    <a:pt x="384335" y="255649"/>
                    <a:pt x="376921" y="255013"/>
                  </a:cubicBezTo>
                  <a:close/>
                  <a:moveTo>
                    <a:pt x="1413452" y="822"/>
                  </a:moveTo>
                  <a:cubicBezTo>
                    <a:pt x="1425627" y="1140"/>
                    <a:pt x="1437911" y="2571"/>
                    <a:pt x="1450314" y="5434"/>
                  </a:cubicBezTo>
                  <a:cubicBezTo>
                    <a:pt x="1486571" y="14338"/>
                    <a:pt x="1517102" y="32148"/>
                    <a:pt x="1541274" y="60772"/>
                  </a:cubicBezTo>
                  <a:cubicBezTo>
                    <a:pt x="1549542" y="70949"/>
                    <a:pt x="1555903" y="81762"/>
                    <a:pt x="1553995" y="95756"/>
                  </a:cubicBezTo>
                  <a:cubicBezTo>
                    <a:pt x="1552723" y="104660"/>
                    <a:pt x="1548270" y="112294"/>
                    <a:pt x="1539366" y="114838"/>
                  </a:cubicBezTo>
                  <a:cubicBezTo>
                    <a:pt x="1527279" y="118654"/>
                    <a:pt x="1524737" y="108477"/>
                    <a:pt x="1522191" y="100845"/>
                  </a:cubicBezTo>
                  <a:cubicBezTo>
                    <a:pt x="1498021" y="23880"/>
                    <a:pt x="1422964" y="14338"/>
                    <a:pt x="1363809" y="23243"/>
                  </a:cubicBezTo>
                  <a:cubicBezTo>
                    <a:pt x="1274758" y="35965"/>
                    <a:pt x="1207971" y="85579"/>
                    <a:pt x="1153268" y="154274"/>
                  </a:cubicBezTo>
                  <a:cubicBezTo>
                    <a:pt x="1089661" y="233147"/>
                    <a:pt x="1041955" y="321562"/>
                    <a:pt x="993613" y="411249"/>
                  </a:cubicBezTo>
                  <a:cubicBezTo>
                    <a:pt x="1010787" y="399164"/>
                    <a:pt x="1027961" y="387714"/>
                    <a:pt x="1047679" y="381353"/>
                  </a:cubicBezTo>
                  <a:cubicBezTo>
                    <a:pt x="1062310" y="376264"/>
                    <a:pt x="1076304" y="372448"/>
                    <a:pt x="1089661" y="384533"/>
                  </a:cubicBezTo>
                  <a:cubicBezTo>
                    <a:pt x="1102382" y="397255"/>
                    <a:pt x="1104926" y="412521"/>
                    <a:pt x="1099839" y="428423"/>
                  </a:cubicBezTo>
                  <a:cubicBezTo>
                    <a:pt x="1094113" y="446232"/>
                    <a:pt x="1086480" y="464042"/>
                    <a:pt x="1077575" y="480581"/>
                  </a:cubicBezTo>
                  <a:cubicBezTo>
                    <a:pt x="1062310" y="509840"/>
                    <a:pt x="1045772" y="537827"/>
                    <a:pt x="1029870" y="567087"/>
                  </a:cubicBezTo>
                  <a:cubicBezTo>
                    <a:pt x="1026054" y="574083"/>
                    <a:pt x="1017785" y="582988"/>
                    <a:pt x="1024781" y="589985"/>
                  </a:cubicBezTo>
                  <a:cubicBezTo>
                    <a:pt x="1033686" y="598890"/>
                    <a:pt x="1042592" y="588077"/>
                    <a:pt x="1049588" y="583624"/>
                  </a:cubicBezTo>
                  <a:cubicBezTo>
                    <a:pt x="1097293" y="552456"/>
                    <a:pt x="1127826" y="506660"/>
                    <a:pt x="1155177" y="458318"/>
                  </a:cubicBezTo>
                  <a:cubicBezTo>
                    <a:pt x="1168534" y="434784"/>
                    <a:pt x="1188889" y="411884"/>
                    <a:pt x="1174258" y="379444"/>
                  </a:cubicBezTo>
                  <a:cubicBezTo>
                    <a:pt x="1169171" y="367359"/>
                    <a:pt x="1179347" y="352730"/>
                    <a:pt x="1189524" y="342552"/>
                  </a:cubicBezTo>
                  <a:cubicBezTo>
                    <a:pt x="1199065" y="333011"/>
                    <a:pt x="1210515" y="317745"/>
                    <a:pt x="1223872" y="324743"/>
                  </a:cubicBezTo>
                  <a:cubicBezTo>
                    <a:pt x="1239139" y="333011"/>
                    <a:pt x="1227053" y="350185"/>
                    <a:pt x="1221964" y="360998"/>
                  </a:cubicBezTo>
                  <a:cubicBezTo>
                    <a:pt x="1207335" y="388986"/>
                    <a:pt x="1209880" y="407432"/>
                    <a:pt x="1238502" y="426514"/>
                  </a:cubicBezTo>
                  <a:cubicBezTo>
                    <a:pt x="1273486" y="450049"/>
                    <a:pt x="1276667" y="476764"/>
                    <a:pt x="1260129" y="515564"/>
                  </a:cubicBezTo>
                  <a:cubicBezTo>
                    <a:pt x="1248679" y="541008"/>
                    <a:pt x="1228324" y="562634"/>
                    <a:pt x="1220692" y="595074"/>
                  </a:cubicBezTo>
                  <a:cubicBezTo>
                    <a:pt x="1253768" y="581080"/>
                    <a:pt x="1274758" y="560089"/>
                    <a:pt x="1290025" y="532738"/>
                  </a:cubicBezTo>
                  <a:cubicBezTo>
                    <a:pt x="1312923" y="490122"/>
                    <a:pt x="1336457" y="446869"/>
                    <a:pt x="1359992" y="404251"/>
                  </a:cubicBezTo>
                  <a:cubicBezTo>
                    <a:pt x="1367625" y="390258"/>
                    <a:pt x="1375258" y="373720"/>
                    <a:pt x="1395613" y="384533"/>
                  </a:cubicBezTo>
                  <a:cubicBezTo>
                    <a:pt x="1415331" y="394710"/>
                    <a:pt x="1418511" y="411884"/>
                    <a:pt x="1408970" y="430330"/>
                  </a:cubicBezTo>
                  <a:cubicBezTo>
                    <a:pt x="1387980" y="471039"/>
                    <a:pt x="1365081" y="510475"/>
                    <a:pt x="1344090" y="550548"/>
                  </a:cubicBezTo>
                  <a:cubicBezTo>
                    <a:pt x="1337730" y="562634"/>
                    <a:pt x="1319920" y="579172"/>
                    <a:pt x="1332005" y="588713"/>
                  </a:cubicBezTo>
                  <a:cubicBezTo>
                    <a:pt x="1344727" y="598890"/>
                    <a:pt x="1359357" y="579172"/>
                    <a:pt x="1372077" y="570902"/>
                  </a:cubicBezTo>
                  <a:cubicBezTo>
                    <a:pt x="1386071" y="561998"/>
                    <a:pt x="1393069" y="548641"/>
                    <a:pt x="1395613" y="531467"/>
                  </a:cubicBezTo>
                  <a:cubicBezTo>
                    <a:pt x="1398793" y="506023"/>
                    <a:pt x="1412787" y="486305"/>
                    <a:pt x="1436957" y="475492"/>
                  </a:cubicBezTo>
                  <a:cubicBezTo>
                    <a:pt x="1444590" y="472311"/>
                    <a:pt x="1454131" y="467859"/>
                    <a:pt x="1460492" y="475492"/>
                  </a:cubicBezTo>
                  <a:cubicBezTo>
                    <a:pt x="1466217" y="482489"/>
                    <a:pt x="1459856" y="489485"/>
                    <a:pt x="1455403" y="495210"/>
                  </a:cubicBezTo>
                  <a:cubicBezTo>
                    <a:pt x="1447135" y="507295"/>
                    <a:pt x="1438866" y="520017"/>
                    <a:pt x="1429324" y="531467"/>
                  </a:cubicBezTo>
                  <a:cubicBezTo>
                    <a:pt x="1416604" y="546732"/>
                    <a:pt x="1405154" y="561998"/>
                    <a:pt x="1422964" y="581080"/>
                  </a:cubicBezTo>
                  <a:cubicBezTo>
                    <a:pt x="1440774" y="600162"/>
                    <a:pt x="1461764" y="606523"/>
                    <a:pt x="1485935" y="596981"/>
                  </a:cubicBezTo>
                  <a:cubicBezTo>
                    <a:pt x="1507561" y="588077"/>
                    <a:pt x="1516467" y="570902"/>
                    <a:pt x="1513287" y="548641"/>
                  </a:cubicBezTo>
                  <a:cubicBezTo>
                    <a:pt x="1511378" y="537191"/>
                    <a:pt x="1507561" y="526378"/>
                    <a:pt x="1503745" y="514928"/>
                  </a:cubicBezTo>
                  <a:cubicBezTo>
                    <a:pt x="1498656" y="499662"/>
                    <a:pt x="1491660" y="485670"/>
                    <a:pt x="1487208" y="470403"/>
                  </a:cubicBezTo>
                  <a:cubicBezTo>
                    <a:pt x="1477030" y="435419"/>
                    <a:pt x="1485935" y="406796"/>
                    <a:pt x="1512015" y="388350"/>
                  </a:cubicBezTo>
                  <a:cubicBezTo>
                    <a:pt x="1539366" y="369268"/>
                    <a:pt x="1581982" y="369268"/>
                    <a:pt x="1608061" y="388350"/>
                  </a:cubicBezTo>
                  <a:cubicBezTo>
                    <a:pt x="1623328" y="399799"/>
                    <a:pt x="1629051" y="414429"/>
                    <a:pt x="1625872" y="432875"/>
                  </a:cubicBezTo>
                  <a:cubicBezTo>
                    <a:pt x="1622691" y="450049"/>
                    <a:pt x="1611241" y="460861"/>
                    <a:pt x="1595340" y="465950"/>
                  </a:cubicBezTo>
                  <a:cubicBezTo>
                    <a:pt x="1580710" y="470403"/>
                    <a:pt x="1567353" y="467859"/>
                    <a:pt x="1559720" y="453230"/>
                  </a:cubicBezTo>
                  <a:cubicBezTo>
                    <a:pt x="1551451" y="437963"/>
                    <a:pt x="1561627" y="427786"/>
                    <a:pt x="1571805" y="417610"/>
                  </a:cubicBezTo>
                  <a:cubicBezTo>
                    <a:pt x="1578165" y="411249"/>
                    <a:pt x="1599156" y="415064"/>
                    <a:pt x="1590887" y="399799"/>
                  </a:cubicBezTo>
                  <a:cubicBezTo>
                    <a:pt x="1583254" y="385170"/>
                    <a:pt x="1565444" y="386442"/>
                    <a:pt x="1550816" y="393438"/>
                  </a:cubicBezTo>
                  <a:cubicBezTo>
                    <a:pt x="1534277" y="401707"/>
                    <a:pt x="1529188" y="416336"/>
                    <a:pt x="1535549" y="433511"/>
                  </a:cubicBezTo>
                  <a:cubicBezTo>
                    <a:pt x="1543818" y="457682"/>
                    <a:pt x="1553995" y="481216"/>
                    <a:pt x="1562264" y="504751"/>
                  </a:cubicBezTo>
                  <a:cubicBezTo>
                    <a:pt x="1580073" y="552456"/>
                    <a:pt x="1572442" y="581080"/>
                    <a:pt x="1536185" y="604614"/>
                  </a:cubicBezTo>
                  <a:cubicBezTo>
                    <a:pt x="1496113" y="630693"/>
                    <a:pt x="1445863" y="628786"/>
                    <a:pt x="1416604" y="595709"/>
                  </a:cubicBezTo>
                  <a:cubicBezTo>
                    <a:pt x="1398793" y="575355"/>
                    <a:pt x="1387343" y="574720"/>
                    <a:pt x="1368898" y="591894"/>
                  </a:cubicBezTo>
                  <a:cubicBezTo>
                    <a:pt x="1360629" y="599527"/>
                    <a:pt x="1349816" y="605251"/>
                    <a:pt x="1339638" y="610340"/>
                  </a:cubicBezTo>
                  <a:cubicBezTo>
                    <a:pt x="1302110" y="629421"/>
                    <a:pt x="1288116" y="624333"/>
                    <a:pt x="1269669" y="586805"/>
                  </a:cubicBezTo>
                  <a:cubicBezTo>
                    <a:pt x="1253768" y="596346"/>
                    <a:pt x="1237866" y="607159"/>
                    <a:pt x="1221328" y="616064"/>
                  </a:cubicBezTo>
                  <a:cubicBezTo>
                    <a:pt x="1207971" y="623060"/>
                    <a:pt x="1192704" y="625605"/>
                    <a:pt x="1179984" y="613520"/>
                  </a:cubicBezTo>
                  <a:cubicBezTo>
                    <a:pt x="1168534" y="602070"/>
                    <a:pt x="1165990" y="588077"/>
                    <a:pt x="1169806" y="572174"/>
                  </a:cubicBezTo>
                  <a:cubicBezTo>
                    <a:pt x="1176803" y="544187"/>
                    <a:pt x="1192069" y="520017"/>
                    <a:pt x="1206699" y="495210"/>
                  </a:cubicBezTo>
                  <a:cubicBezTo>
                    <a:pt x="1214331" y="481216"/>
                    <a:pt x="1223237" y="467859"/>
                    <a:pt x="1223237" y="451321"/>
                  </a:cubicBezTo>
                  <a:cubicBezTo>
                    <a:pt x="1223237" y="438600"/>
                    <a:pt x="1218783" y="427150"/>
                    <a:pt x="1206063" y="423969"/>
                  </a:cubicBezTo>
                  <a:cubicBezTo>
                    <a:pt x="1193978" y="420790"/>
                    <a:pt x="1190797" y="432875"/>
                    <a:pt x="1186345" y="440508"/>
                  </a:cubicBezTo>
                  <a:cubicBezTo>
                    <a:pt x="1157085" y="490122"/>
                    <a:pt x="1125281" y="537191"/>
                    <a:pt x="1083301" y="577263"/>
                  </a:cubicBezTo>
                  <a:cubicBezTo>
                    <a:pt x="1063582" y="595709"/>
                    <a:pt x="1041955" y="610975"/>
                    <a:pt x="1016513" y="619244"/>
                  </a:cubicBezTo>
                  <a:cubicBezTo>
                    <a:pt x="987254" y="628786"/>
                    <a:pt x="968171" y="614155"/>
                    <a:pt x="968808" y="583624"/>
                  </a:cubicBezTo>
                  <a:cubicBezTo>
                    <a:pt x="969443" y="559454"/>
                    <a:pt x="979619" y="538463"/>
                    <a:pt x="991069" y="518108"/>
                  </a:cubicBezTo>
                  <a:cubicBezTo>
                    <a:pt x="1008244" y="487577"/>
                    <a:pt x="1025418" y="457046"/>
                    <a:pt x="1041955" y="426514"/>
                  </a:cubicBezTo>
                  <a:cubicBezTo>
                    <a:pt x="1045136" y="420790"/>
                    <a:pt x="1052133" y="413156"/>
                    <a:pt x="1045136" y="406160"/>
                  </a:cubicBezTo>
                  <a:cubicBezTo>
                    <a:pt x="1038139" y="399799"/>
                    <a:pt x="1031142" y="406160"/>
                    <a:pt x="1024781" y="409976"/>
                  </a:cubicBezTo>
                  <a:cubicBezTo>
                    <a:pt x="991706" y="430967"/>
                    <a:pt x="965627" y="458318"/>
                    <a:pt x="947181" y="492029"/>
                  </a:cubicBezTo>
                  <a:cubicBezTo>
                    <a:pt x="928098" y="526378"/>
                    <a:pt x="909016" y="560726"/>
                    <a:pt x="889298" y="594438"/>
                  </a:cubicBezTo>
                  <a:cubicBezTo>
                    <a:pt x="872760" y="622425"/>
                    <a:pt x="857494" y="624969"/>
                    <a:pt x="840320" y="598253"/>
                  </a:cubicBezTo>
                  <a:cubicBezTo>
                    <a:pt x="830142" y="582352"/>
                    <a:pt x="824418" y="587441"/>
                    <a:pt x="814877" y="596346"/>
                  </a:cubicBezTo>
                  <a:cubicBezTo>
                    <a:pt x="758267" y="645960"/>
                    <a:pt x="694659" y="682215"/>
                    <a:pt x="619603" y="696846"/>
                  </a:cubicBezTo>
                  <a:cubicBezTo>
                    <a:pt x="518466" y="716564"/>
                    <a:pt x="437049" y="648504"/>
                    <a:pt x="440230" y="545460"/>
                  </a:cubicBezTo>
                  <a:cubicBezTo>
                    <a:pt x="441502" y="499662"/>
                    <a:pt x="458676" y="458318"/>
                    <a:pt x="480302" y="419517"/>
                  </a:cubicBezTo>
                  <a:cubicBezTo>
                    <a:pt x="526099" y="336828"/>
                    <a:pt x="589707" y="269405"/>
                    <a:pt x="667308" y="214701"/>
                  </a:cubicBezTo>
                  <a:cubicBezTo>
                    <a:pt x="673669" y="210249"/>
                    <a:pt x="685754" y="208977"/>
                    <a:pt x="682574" y="197527"/>
                  </a:cubicBezTo>
                  <a:cubicBezTo>
                    <a:pt x="680665" y="189894"/>
                    <a:pt x="669852" y="191166"/>
                    <a:pt x="663492" y="189259"/>
                  </a:cubicBezTo>
                  <a:cubicBezTo>
                    <a:pt x="541366" y="160635"/>
                    <a:pt x="417968" y="145369"/>
                    <a:pt x="297750" y="193075"/>
                  </a:cubicBezTo>
                  <a:cubicBezTo>
                    <a:pt x="176896" y="240780"/>
                    <a:pt x="94842" y="326015"/>
                    <a:pt x="70672" y="458318"/>
                  </a:cubicBezTo>
                  <a:cubicBezTo>
                    <a:pt x="64946" y="488849"/>
                    <a:pt x="65583" y="519381"/>
                    <a:pt x="75759" y="549276"/>
                  </a:cubicBezTo>
                  <a:cubicBezTo>
                    <a:pt x="79576" y="567087"/>
                    <a:pt x="88481" y="583624"/>
                    <a:pt x="113288" y="594438"/>
                  </a:cubicBezTo>
                  <a:cubicBezTo>
                    <a:pt x="103747" y="535919"/>
                    <a:pt x="114560" y="485033"/>
                    <a:pt x="133006" y="435419"/>
                  </a:cubicBezTo>
                  <a:cubicBezTo>
                    <a:pt x="161630" y="359726"/>
                    <a:pt x="209971" y="299299"/>
                    <a:pt x="278667" y="256046"/>
                  </a:cubicBezTo>
                  <a:cubicBezTo>
                    <a:pt x="282483" y="253502"/>
                    <a:pt x="285664" y="251593"/>
                    <a:pt x="289481" y="249685"/>
                  </a:cubicBezTo>
                  <a:cubicBezTo>
                    <a:pt x="329553" y="229332"/>
                    <a:pt x="371534" y="214066"/>
                    <a:pt x="412242" y="244597"/>
                  </a:cubicBezTo>
                  <a:cubicBezTo>
                    <a:pt x="452315" y="275129"/>
                    <a:pt x="447862" y="320926"/>
                    <a:pt x="435777" y="361635"/>
                  </a:cubicBezTo>
                  <a:cubicBezTo>
                    <a:pt x="398885" y="484396"/>
                    <a:pt x="326373" y="575991"/>
                    <a:pt x="199159" y="614792"/>
                  </a:cubicBezTo>
                  <a:cubicBezTo>
                    <a:pt x="183892" y="619244"/>
                    <a:pt x="169898" y="623060"/>
                    <a:pt x="174987" y="644051"/>
                  </a:cubicBezTo>
                  <a:cubicBezTo>
                    <a:pt x="208699" y="787168"/>
                    <a:pt x="339730" y="835510"/>
                    <a:pt x="447862" y="782079"/>
                  </a:cubicBezTo>
                  <a:cubicBezTo>
                    <a:pt x="465673" y="773174"/>
                    <a:pt x="479667" y="758545"/>
                    <a:pt x="499385" y="743915"/>
                  </a:cubicBezTo>
                  <a:cubicBezTo>
                    <a:pt x="499385" y="764269"/>
                    <a:pt x="486663" y="771265"/>
                    <a:pt x="477122" y="778898"/>
                  </a:cubicBezTo>
                  <a:cubicBezTo>
                    <a:pt x="391252" y="847595"/>
                    <a:pt x="259585" y="832329"/>
                    <a:pt x="185165" y="745823"/>
                  </a:cubicBezTo>
                  <a:cubicBezTo>
                    <a:pt x="160358" y="717199"/>
                    <a:pt x="141275" y="686033"/>
                    <a:pt x="129826" y="649776"/>
                  </a:cubicBezTo>
                  <a:cubicBezTo>
                    <a:pt x="124738" y="634510"/>
                    <a:pt x="117105" y="624333"/>
                    <a:pt x="99931" y="621153"/>
                  </a:cubicBezTo>
                  <a:cubicBezTo>
                    <a:pt x="20421" y="604614"/>
                    <a:pt x="-8202" y="525106"/>
                    <a:pt x="1975" y="462135"/>
                  </a:cubicBezTo>
                  <a:cubicBezTo>
                    <a:pt x="26782" y="302480"/>
                    <a:pt x="129826" y="212793"/>
                    <a:pt x="276759" y="165087"/>
                  </a:cubicBezTo>
                  <a:cubicBezTo>
                    <a:pt x="405883" y="123108"/>
                    <a:pt x="534369" y="137100"/>
                    <a:pt x="661584" y="172720"/>
                  </a:cubicBezTo>
                  <a:cubicBezTo>
                    <a:pt x="692115" y="180990"/>
                    <a:pt x="718831" y="184805"/>
                    <a:pt x="750634" y="173357"/>
                  </a:cubicBezTo>
                  <a:cubicBezTo>
                    <a:pt x="795159" y="157455"/>
                    <a:pt x="842229" y="155546"/>
                    <a:pt x="888026" y="171448"/>
                  </a:cubicBezTo>
                  <a:cubicBezTo>
                    <a:pt x="910924" y="179718"/>
                    <a:pt x="929370" y="194983"/>
                    <a:pt x="932551" y="221062"/>
                  </a:cubicBezTo>
                  <a:cubicBezTo>
                    <a:pt x="935731" y="245233"/>
                    <a:pt x="923009" y="263679"/>
                    <a:pt x="903928" y="278309"/>
                  </a:cubicBezTo>
                  <a:cubicBezTo>
                    <a:pt x="888026" y="290394"/>
                    <a:pt x="870852" y="292938"/>
                    <a:pt x="853677" y="282762"/>
                  </a:cubicBezTo>
                  <a:cubicBezTo>
                    <a:pt x="844773" y="277673"/>
                    <a:pt x="839048" y="269405"/>
                    <a:pt x="840956" y="259226"/>
                  </a:cubicBezTo>
                  <a:cubicBezTo>
                    <a:pt x="844773" y="240145"/>
                    <a:pt x="858130" y="231239"/>
                    <a:pt x="876577" y="228060"/>
                  </a:cubicBezTo>
                  <a:cubicBezTo>
                    <a:pt x="886754" y="226787"/>
                    <a:pt x="895659" y="224879"/>
                    <a:pt x="896295" y="212158"/>
                  </a:cubicBezTo>
                  <a:cubicBezTo>
                    <a:pt x="896295" y="201344"/>
                    <a:pt x="890570" y="194347"/>
                    <a:pt x="881665" y="189259"/>
                  </a:cubicBezTo>
                  <a:cubicBezTo>
                    <a:pt x="863855" y="179718"/>
                    <a:pt x="845409" y="179081"/>
                    <a:pt x="826327" y="182898"/>
                  </a:cubicBezTo>
                  <a:cubicBezTo>
                    <a:pt x="760810" y="196892"/>
                    <a:pt x="706745" y="231876"/>
                    <a:pt x="659675" y="277037"/>
                  </a:cubicBezTo>
                  <a:cubicBezTo>
                    <a:pt x="593524" y="341280"/>
                    <a:pt x="540729" y="415064"/>
                    <a:pt x="512742" y="504116"/>
                  </a:cubicBezTo>
                  <a:cubicBezTo>
                    <a:pt x="507018" y="522562"/>
                    <a:pt x="504474" y="541008"/>
                    <a:pt x="503201" y="560089"/>
                  </a:cubicBezTo>
                  <a:cubicBezTo>
                    <a:pt x="495568" y="663133"/>
                    <a:pt x="562993" y="684124"/>
                    <a:pt x="632960" y="670130"/>
                  </a:cubicBezTo>
                  <a:cubicBezTo>
                    <a:pt x="736640" y="649139"/>
                    <a:pt x="817422" y="590620"/>
                    <a:pt x="872760" y="500935"/>
                  </a:cubicBezTo>
                  <a:cubicBezTo>
                    <a:pt x="928098" y="410612"/>
                    <a:pt x="973895" y="314565"/>
                    <a:pt x="1038775" y="229967"/>
                  </a:cubicBezTo>
                  <a:cubicBezTo>
                    <a:pt x="1110015" y="136465"/>
                    <a:pt x="1189524" y="54411"/>
                    <a:pt x="1306562" y="19427"/>
                  </a:cubicBezTo>
                  <a:cubicBezTo>
                    <a:pt x="1341387" y="8932"/>
                    <a:pt x="1376928" y="-132"/>
                    <a:pt x="1413452" y="822"/>
                  </a:cubicBezTo>
                  <a:close/>
                  <a:moveTo>
                    <a:pt x="2142750" y="594"/>
                  </a:moveTo>
                  <a:cubicBezTo>
                    <a:pt x="2162160" y="-648"/>
                    <a:pt x="2181958" y="28"/>
                    <a:pt x="2202154" y="2891"/>
                  </a:cubicBezTo>
                  <a:cubicBezTo>
                    <a:pt x="2243498" y="8615"/>
                    <a:pt x="2277847" y="29606"/>
                    <a:pt x="2303289" y="62681"/>
                  </a:cubicBezTo>
                  <a:cubicBezTo>
                    <a:pt x="2311558" y="74131"/>
                    <a:pt x="2317919" y="86216"/>
                    <a:pt x="2310286" y="100845"/>
                  </a:cubicBezTo>
                  <a:cubicBezTo>
                    <a:pt x="2307106" y="106571"/>
                    <a:pt x="2302653" y="111658"/>
                    <a:pt x="2296293" y="112295"/>
                  </a:cubicBezTo>
                  <a:cubicBezTo>
                    <a:pt x="2288023" y="112932"/>
                    <a:pt x="2284844" y="106571"/>
                    <a:pt x="2283571" y="100845"/>
                  </a:cubicBezTo>
                  <a:cubicBezTo>
                    <a:pt x="2259400" y="18156"/>
                    <a:pt x="2174166" y="9887"/>
                    <a:pt x="2108015" y="22609"/>
                  </a:cubicBezTo>
                  <a:cubicBezTo>
                    <a:pt x="2022145" y="38511"/>
                    <a:pt x="1961718" y="90669"/>
                    <a:pt x="1908924" y="155548"/>
                  </a:cubicBezTo>
                  <a:cubicBezTo>
                    <a:pt x="1859310" y="216610"/>
                    <a:pt x="1821146" y="285307"/>
                    <a:pt x="1781709" y="352731"/>
                  </a:cubicBezTo>
                  <a:cubicBezTo>
                    <a:pt x="1772167" y="368633"/>
                    <a:pt x="1771532" y="378174"/>
                    <a:pt x="1794430" y="376901"/>
                  </a:cubicBezTo>
                  <a:cubicBezTo>
                    <a:pt x="1803972" y="376901"/>
                    <a:pt x="1815422" y="372449"/>
                    <a:pt x="1824962" y="385170"/>
                  </a:cubicBezTo>
                  <a:cubicBezTo>
                    <a:pt x="1812241" y="397256"/>
                    <a:pt x="1796974" y="392168"/>
                    <a:pt x="1783617" y="392803"/>
                  </a:cubicBezTo>
                  <a:cubicBezTo>
                    <a:pt x="1770260" y="393440"/>
                    <a:pt x="1758175" y="393440"/>
                    <a:pt x="1751177" y="407434"/>
                  </a:cubicBezTo>
                  <a:cubicBezTo>
                    <a:pt x="1724462" y="457683"/>
                    <a:pt x="1696476" y="507933"/>
                    <a:pt x="1670396" y="558819"/>
                  </a:cubicBezTo>
                  <a:cubicBezTo>
                    <a:pt x="1665943" y="567724"/>
                    <a:pt x="1657675" y="579172"/>
                    <a:pt x="1666580" y="588077"/>
                  </a:cubicBezTo>
                  <a:cubicBezTo>
                    <a:pt x="1676121" y="598255"/>
                    <a:pt x="1688206" y="591894"/>
                    <a:pt x="1699020" y="587442"/>
                  </a:cubicBezTo>
                  <a:cubicBezTo>
                    <a:pt x="1744181" y="568996"/>
                    <a:pt x="1775984" y="535284"/>
                    <a:pt x="1800155" y="494575"/>
                  </a:cubicBezTo>
                  <a:cubicBezTo>
                    <a:pt x="1817330" y="465316"/>
                    <a:pt x="1832594" y="435420"/>
                    <a:pt x="1849769" y="405525"/>
                  </a:cubicBezTo>
                  <a:cubicBezTo>
                    <a:pt x="1856766" y="392803"/>
                    <a:pt x="1864399" y="377538"/>
                    <a:pt x="1882208" y="378810"/>
                  </a:cubicBezTo>
                  <a:cubicBezTo>
                    <a:pt x="1901291" y="380081"/>
                    <a:pt x="1901291" y="398528"/>
                    <a:pt x="1906380" y="414430"/>
                  </a:cubicBezTo>
                  <a:cubicBezTo>
                    <a:pt x="1924190" y="402981"/>
                    <a:pt x="1941364" y="390895"/>
                    <a:pt x="1959810" y="381353"/>
                  </a:cubicBezTo>
                  <a:cubicBezTo>
                    <a:pt x="2001154" y="361000"/>
                    <a:pt x="2020237" y="371177"/>
                    <a:pt x="2027233" y="420791"/>
                  </a:cubicBezTo>
                  <a:cubicBezTo>
                    <a:pt x="2048860" y="405525"/>
                    <a:pt x="2067942" y="388351"/>
                    <a:pt x="2090841" y="378174"/>
                  </a:cubicBezTo>
                  <a:cubicBezTo>
                    <a:pt x="2106743" y="371177"/>
                    <a:pt x="2123280" y="365452"/>
                    <a:pt x="2138546" y="379446"/>
                  </a:cubicBezTo>
                  <a:cubicBezTo>
                    <a:pt x="2152540" y="392168"/>
                    <a:pt x="2153176" y="409341"/>
                    <a:pt x="2148087" y="426515"/>
                  </a:cubicBezTo>
                  <a:cubicBezTo>
                    <a:pt x="2134094" y="472948"/>
                    <a:pt x="2104834" y="511112"/>
                    <a:pt x="2083843" y="553730"/>
                  </a:cubicBezTo>
                  <a:cubicBezTo>
                    <a:pt x="2078756" y="564543"/>
                    <a:pt x="2063490" y="577265"/>
                    <a:pt x="2074940" y="586805"/>
                  </a:cubicBezTo>
                  <a:cubicBezTo>
                    <a:pt x="2084480" y="595075"/>
                    <a:pt x="2097838" y="579809"/>
                    <a:pt x="2107378" y="572812"/>
                  </a:cubicBezTo>
                  <a:cubicBezTo>
                    <a:pt x="2131549" y="555002"/>
                    <a:pt x="2150631" y="534011"/>
                    <a:pt x="2164625" y="506025"/>
                  </a:cubicBezTo>
                  <a:cubicBezTo>
                    <a:pt x="2191340" y="453867"/>
                    <a:pt x="2225689" y="406160"/>
                    <a:pt x="2280390" y="378810"/>
                  </a:cubicBezTo>
                  <a:cubicBezTo>
                    <a:pt x="2307106" y="365452"/>
                    <a:pt x="2333821" y="361000"/>
                    <a:pt x="2352267" y="392803"/>
                  </a:cubicBezTo>
                  <a:cubicBezTo>
                    <a:pt x="2360535" y="407434"/>
                    <a:pt x="2366896" y="397256"/>
                    <a:pt x="2374529" y="393440"/>
                  </a:cubicBezTo>
                  <a:cubicBezTo>
                    <a:pt x="2389795" y="385807"/>
                    <a:pt x="2408241" y="364816"/>
                    <a:pt x="2422235" y="378174"/>
                  </a:cubicBezTo>
                  <a:cubicBezTo>
                    <a:pt x="2439409" y="394075"/>
                    <a:pt x="2416510" y="412521"/>
                    <a:pt x="2408241" y="427787"/>
                  </a:cubicBezTo>
                  <a:cubicBezTo>
                    <a:pt x="2384071" y="473585"/>
                    <a:pt x="2357992" y="518745"/>
                    <a:pt x="2333185" y="564543"/>
                  </a:cubicBezTo>
                  <a:cubicBezTo>
                    <a:pt x="2329369" y="571540"/>
                    <a:pt x="2320463" y="579809"/>
                    <a:pt x="2328732" y="587442"/>
                  </a:cubicBezTo>
                  <a:cubicBezTo>
                    <a:pt x="2336365" y="594438"/>
                    <a:pt x="2344633" y="586170"/>
                    <a:pt x="2351631" y="581718"/>
                  </a:cubicBezTo>
                  <a:cubicBezTo>
                    <a:pt x="2372621" y="568359"/>
                    <a:pt x="2391067" y="554365"/>
                    <a:pt x="2394247" y="526379"/>
                  </a:cubicBezTo>
                  <a:cubicBezTo>
                    <a:pt x="2398064" y="498392"/>
                    <a:pt x="2415238" y="478037"/>
                    <a:pt x="2443224" y="469768"/>
                  </a:cubicBezTo>
                  <a:cubicBezTo>
                    <a:pt x="2449585" y="467859"/>
                    <a:pt x="2455946" y="467224"/>
                    <a:pt x="2460400" y="473585"/>
                  </a:cubicBezTo>
                  <a:cubicBezTo>
                    <a:pt x="2463580" y="478673"/>
                    <a:pt x="2460400" y="483762"/>
                    <a:pt x="2457220" y="488214"/>
                  </a:cubicBezTo>
                  <a:cubicBezTo>
                    <a:pt x="2445770" y="504753"/>
                    <a:pt x="2434956" y="521926"/>
                    <a:pt x="2421599" y="537191"/>
                  </a:cubicBezTo>
                  <a:cubicBezTo>
                    <a:pt x="2406334" y="554365"/>
                    <a:pt x="2411421" y="568359"/>
                    <a:pt x="2424143" y="581718"/>
                  </a:cubicBezTo>
                  <a:cubicBezTo>
                    <a:pt x="2442589" y="600799"/>
                    <a:pt x="2464215" y="603979"/>
                    <a:pt x="2488387" y="593166"/>
                  </a:cubicBezTo>
                  <a:cubicBezTo>
                    <a:pt x="2511921" y="582353"/>
                    <a:pt x="2516373" y="561363"/>
                    <a:pt x="2510649" y="539736"/>
                  </a:cubicBezTo>
                  <a:cubicBezTo>
                    <a:pt x="2504288" y="516201"/>
                    <a:pt x="2493475" y="493940"/>
                    <a:pt x="2485842" y="471040"/>
                  </a:cubicBezTo>
                  <a:cubicBezTo>
                    <a:pt x="2474392" y="436693"/>
                    <a:pt x="2482662" y="407434"/>
                    <a:pt x="2507468" y="387714"/>
                  </a:cubicBezTo>
                  <a:cubicBezTo>
                    <a:pt x="2532275" y="368633"/>
                    <a:pt x="2573620" y="366088"/>
                    <a:pt x="2600971" y="382627"/>
                  </a:cubicBezTo>
                  <a:cubicBezTo>
                    <a:pt x="2617510" y="392803"/>
                    <a:pt x="2628958" y="406797"/>
                    <a:pt x="2626414" y="427152"/>
                  </a:cubicBezTo>
                  <a:cubicBezTo>
                    <a:pt x="2624506" y="445598"/>
                    <a:pt x="2612421" y="457683"/>
                    <a:pt x="2594611" y="463407"/>
                  </a:cubicBezTo>
                  <a:cubicBezTo>
                    <a:pt x="2578709" y="468496"/>
                    <a:pt x="2564079" y="465952"/>
                    <a:pt x="2556446" y="450050"/>
                  </a:cubicBezTo>
                  <a:cubicBezTo>
                    <a:pt x="2548813" y="434148"/>
                    <a:pt x="2558991" y="424606"/>
                    <a:pt x="2570440" y="415702"/>
                  </a:cubicBezTo>
                  <a:cubicBezTo>
                    <a:pt x="2576800" y="410614"/>
                    <a:pt x="2593975" y="413793"/>
                    <a:pt x="2588250" y="399164"/>
                  </a:cubicBezTo>
                  <a:cubicBezTo>
                    <a:pt x="2583161" y="387714"/>
                    <a:pt x="2569168" y="386442"/>
                    <a:pt x="2557082" y="389623"/>
                  </a:cubicBezTo>
                  <a:cubicBezTo>
                    <a:pt x="2536093" y="394712"/>
                    <a:pt x="2528458" y="409341"/>
                    <a:pt x="2532275" y="430332"/>
                  </a:cubicBezTo>
                  <a:cubicBezTo>
                    <a:pt x="2536728" y="457046"/>
                    <a:pt x="2551993" y="479309"/>
                    <a:pt x="2560898" y="504116"/>
                  </a:cubicBezTo>
                  <a:cubicBezTo>
                    <a:pt x="2578072" y="553730"/>
                    <a:pt x="2569168" y="584261"/>
                    <a:pt x="2528458" y="607796"/>
                  </a:cubicBezTo>
                  <a:cubicBezTo>
                    <a:pt x="2487114" y="631967"/>
                    <a:pt x="2434321" y="624971"/>
                    <a:pt x="2408241" y="587442"/>
                  </a:cubicBezTo>
                  <a:cubicBezTo>
                    <a:pt x="2395519" y="568996"/>
                    <a:pt x="2388523" y="572176"/>
                    <a:pt x="2375166" y="584261"/>
                  </a:cubicBezTo>
                  <a:cubicBezTo>
                    <a:pt x="2364353" y="594438"/>
                    <a:pt x="2351631" y="602707"/>
                    <a:pt x="2338272" y="609068"/>
                  </a:cubicBezTo>
                  <a:cubicBezTo>
                    <a:pt x="2301382" y="630695"/>
                    <a:pt x="2285479" y="625606"/>
                    <a:pt x="2266397" y="586805"/>
                  </a:cubicBezTo>
                  <a:cubicBezTo>
                    <a:pt x="2188795" y="640236"/>
                    <a:pt x="2162716" y="635784"/>
                    <a:pt x="2143635" y="567724"/>
                  </a:cubicBezTo>
                  <a:cubicBezTo>
                    <a:pt x="2121372" y="584897"/>
                    <a:pt x="2101654" y="603979"/>
                    <a:pt x="2076212" y="614157"/>
                  </a:cubicBezTo>
                  <a:cubicBezTo>
                    <a:pt x="2060309" y="620517"/>
                    <a:pt x="2043772" y="628151"/>
                    <a:pt x="2028505" y="614793"/>
                  </a:cubicBezTo>
                  <a:cubicBezTo>
                    <a:pt x="2012604" y="601436"/>
                    <a:pt x="2013876" y="582990"/>
                    <a:pt x="2018965" y="564543"/>
                  </a:cubicBezTo>
                  <a:cubicBezTo>
                    <a:pt x="2027233" y="535919"/>
                    <a:pt x="2043772" y="511112"/>
                    <a:pt x="2057764" y="484398"/>
                  </a:cubicBezTo>
                  <a:cubicBezTo>
                    <a:pt x="2068579" y="464044"/>
                    <a:pt x="2080027" y="443689"/>
                    <a:pt x="2090841" y="422699"/>
                  </a:cubicBezTo>
                  <a:cubicBezTo>
                    <a:pt x="2093385" y="417610"/>
                    <a:pt x="2098474" y="410614"/>
                    <a:pt x="2092113" y="405525"/>
                  </a:cubicBezTo>
                  <a:cubicBezTo>
                    <a:pt x="2086388" y="400436"/>
                    <a:pt x="2080027" y="405525"/>
                    <a:pt x="2074940" y="408706"/>
                  </a:cubicBezTo>
                  <a:cubicBezTo>
                    <a:pt x="2040592" y="430967"/>
                    <a:pt x="2012604" y="459591"/>
                    <a:pt x="1992249" y="495212"/>
                  </a:cubicBezTo>
                  <a:cubicBezTo>
                    <a:pt x="1975075" y="525743"/>
                    <a:pt x="1959173" y="556911"/>
                    <a:pt x="1942000" y="587442"/>
                  </a:cubicBezTo>
                  <a:cubicBezTo>
                    <a:pt x="1933731" y="601436"/>
                    <a:pt x="1924825" y="621790"/>
                    <a:pt x="1904472" y="612249"/>
                  </a:cubicBezTo>
                  <a:cubicBezTo>
                    <a:pt x="1882845" y="602707"/>
                    <a:pt x="1884117" y="580444"/>
                    <a:pt x="1892386" y="562635"/>
                  </a:cubicBezTo>
                  <a:cubicBezTo>
                    <a:pt x="1907015" y="530832"/>
                    <a:pt x="1924825" y="500936"/>
                    <a:pt x="1941364" y="469768"/>
                  </a:cubicBezTo>
                  <a:cubicBezTo>
                    <a:pt x="1952812" y="448778"/>
                    <a:pt x="1963627" y="427787"/>
                    <a:pt x="1970623" y="404253"/>
                  </a:cubicBezTo>
                  <a:cubicBezTo>
                    <a:pt x="1926098" y="416974"/>
                    <a:pt x="1898111" y="447506"/>
                    <a:pt x="1875212" y="483125"/>
                  </a:cubicBezTo>
                  <a:cubicBezTo>
                    <a:pt x="1854221" y="516201"/>
                    <a:pt x="1836412" y="551185"/>
                    <a:pt x="1816692" y="584897"/>
                  </a:cubicBezTo>
                  <a:cubicBezTo>
                    <a:pt x="1793794" y="624334"/>
                    <a:pt x="1782982" y="624971"/>
                    <a:pt x="1760719" y="586170"/>
                  </a:cubicBezTo>
                  <a:cubicBezTo>
                    <a:pt x="1753086" y="572812"/>
                    <a:pt x="1747362" y="580444"/>
                    <a:pt x="1741001" y="584897"/>
                  </a:cubicBezTo>
                  <a:cubicBezTo>
                    <a:pt x="1723190" y="598255"/>
                    <a:pt x="1703472" y="609068"/>
                    <a:pt x="1682482" y="616065"/>
                  </a:cubicBezTo>
                  <a:cubicBezTo>
                    <a:pt x="1662763" y="622425"/>
                    <a:pt x="1642410" y="624971"/>
                    <a:pt x="1625235" y="609068"/>
                  </a:cubicBezTo>
                  <a:cubicBezTo>
                    <a:pt x="1608061" y="593166"/>
                    <a:pt x="1608698" y="572812"/>
                    <a:pt x="1614422" y="553094"/>
                  </a:cubicBezTo>
                  <a:cubicBezTo>
                    <a:pt x="1626507" y="509841"/>
                    <a:pt x="1650678" y="472313"/>
                    <a:pt x="1672304" y="432876"/>
                  </a:cubicBezTo>
                  <a:cubicBezTo>
                    <a:pt x="1690115" y="400436"/>
                    <a:pt x="1690115" y="401073"/>
                    <a:pt x="1659584" y="387714"/>
                  </a:cubicBezTo>
                  <a:cubicBezTo>
                    <a:pt x="1660219" y="385807"/>
                    <a:pt x="1660854" y="381990"/>
                    <a:pt x="1661492" y="381990"/>
                  </a:cubicBezTo>
                  <a:cubicBezTo>
                    <a:pt x="1702200" y="383262"/>
                    <a:pt x="1716829" y="353367"/>
                    <a:pt x="1734640" y="324108"/>
                  </a:cubicBezTo>
                  <a:cubicBezTo>
                    <a:pt x="1798883" y="219156"/>
                    <a:pt x="1871395" y="121200"/>
                    <a:pt x="1978256" y="56320"/>
                  </a:cubicBezTo>
                  <a:cubicBezTo>
                    <a:pt x="2029778" y="25312"/>
                    <a:pt x="2084520" y="4321"/>
                    <a:pt x="2142750" y="59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08" name="Google Shape;208;p33"/>
          <p:cNvGrpSpPr/>
          <p:nvPr/>
        </p:nvGrpSpPr>
        <p:grpSpPr>
          <a:xfrm rot="-306093">
            <a:off x="181517" y="319216"/>
            <a:ext cx="5974995" cy="2186375"/>
            <a:chOff x="558470" y="771525"/>
            <a:chExt cx="8136678" cy="2977380"/>
          </a:xfrm>
        </p:grpSpPr>
        <p:grpSp>
          <p:nvGrpSpPr>
            <p:cNvPr id="209" name="Google Shape;209;p33"/>
            <p:cNvGrpSpPr/>
            <p:nvPr/>
          </p:nvGrpSpPr>
          <p:grpSpPr>
            <a:xfrm>
              <a:off x="558470" y="992829"/>
              <a:ext cx="7710546" cy="2756076"/>
              <a:chOff x="558470" y="992829"/>
              <a:chExt cx="7710546" cy="2756076"/>
            </a:xfrm>
          </p:grpSpPr>
          <p:sp>
            <p:nvSpPr>
              <p:cNvPr id="210" name="Google Shape;210;p33"/>
              <p:cNvSpPr/>
              <p:nvPr/>
            </p:nvSpPr>
            <p:spPr>
              <a:xfrm>
                <a:off x="558470" y="2047851"/>
                <a:ext cx="2673767" cy="1701054"/>
              </a:xfrm>
              <a:custGeom>
                <a:rect b="b" l="l" r="r" t="t"/>
                <a:pathLst>
                  <a:path extrusionOk="0" h="1701054" w="2673767">
                    <a:moveTo>
                      <a:pt x="1752728" y="462618"/>
                    </a:moveTo>
                    <a:cubicBezTo>
                      <a:pt x="1726808" y="462697"/>
                      <a:pt x="1700888" y="465560"/>
                      <a:pt x="1674173" y="472875"/>
                    </a:cubicBezTo>
                    <a:cubicBezTo>
                      <a:pt x="1714881" y="495137"/>
                      <a:pt x="1802660" y="493229"/>
                      <a:pt x="1831283" y="469058"/>
                    </a:cubicBezTo>
                    <a:cubicBezTo>
                      <a:pt x="1804568" y="465241"/>
                      <a:pt x="1778648" y="462538"/>
                      <a:pt x="1752728" y="462618"/>
                    </a:cubicBezTo>
                    <a:close/>
                    <a:moveTo>
                      <a:pt x="1965494" y="341207"/>
                    </a:moveTo>
                    <a:cubicBezTo>
                      <a:pt x="1922878" y="363470"/>
                      <a:pt x="1897434" y="401634"/>
                      <a:pt x="1871992" y="439163"/>
                    </a:cubicBezTo>
                    <a:cubicBezTo>
                      <a:pt x="1870083" y="441707"/>
                      <a:pt x="1870083" y="448703"/>
                      <a:pt x="1871992" y="450612"/>
                    </a:cubicBezTo>
                    <a:cubicBezTo>
                      <a:pt x="1877716" y="456336"/>
                      <a:pt x="1884712" y="451883"/>
                      <a:pt x="1889165" y="448703"/>
                    </a:cubicBezTo>
                    <a:cubicBezTo>
                      <a:pt x="1925422" y="420716"/>
                      <a:pt x="1952137" y="385732"/>
                      <a:pt x="1965494" y="341207"/>
                    </a:cubicBezTo>
                    <a:close/>
                    <a:moveTo>
                      <a:pt x="2008677" y="302217"/>
                    </a:moveTo>
                    <a:cubicBezTo>
                      <a:pt x="2021111" y="299743"/>
                      <a:pt x="2035780" y="311311"/>
                      <a:pt x="2044368" y="318944"/>
                    </a:cubicBezTo>
                    <a:cubicBezTo>
                      <a:pt x="2080623" y="350112"/>
                      <a:pt x="2115608" y="359653"/>
                      <a:pt x="2159496" y="332302"/>
                    </a:cubicBezTo>
                    <a:cubicBezTo>
                      <a:pt x="2172855" y="324033"/>
                      <a:pt x="2198934" y="319580"/>
                      <a:pt x="2205930" y="334846"/>
                    </a:cubicBezTo>
                    <a:cubicBezTo>
                      <a:pt x="2218652" y="353929"/>
                      <a:pt x="2186212" y="353292"/>
                      <a:pt x="2178579" y="368558"/>
                    </a:cubicBezTo>
                    <a:cubicBezTo>
                      <a:pt x="2208475" y="378736"/>
                      <a:pt x="2230737" y="380008"/>
                      <a:pt x="2255544" y="351384"/>
                    </a:cubicBezTo>
                    <a:cubicBezTo>
                      <a:pt x="2287984" y="314491"/>
                      <a:pt x="2335054" y="299226"/>
                      <a:pt x="2385940" y="313856"/>
                    </a:cubicBezTo>
                    <a:cubicBezTo>
                      <a:pt x="2433008" y="327213"/>
                      <a:pt x="2462904" y="365377"/>
                      <a:pt x="2463539" y="410539"/>
                    </a:cubicBezTo>
                    <a:cubicBezTo>
                      <a:pt x="2464176" y="458881"/>
                      <a:pt x="2434280" y="499589"/>
                      <a:pt x="2385940" y="514854"/>
                    </a:cubicBezTo>
                    <a:cubicBezTo>
                      <a:pt x="2370037" y="519943"/>
                      <a:pt x="2352863" y="521852"/>
                      <a:pt x="2336326" y="525668"/>
                    </a:cubicBezTo>
                    <a:cubicBezTo>
                      <a:pt x="2287347" y="537118"/>
                      <a:pt x="2273353" y="561288"/>
                      <a:pt x="2288620" y="608993"/>
                    </a:cubicBezTo>
                    <a:cubicBezTo>
                      <a:pt x="2299433" y="642706"/>
                      <a:pt x="2315334" y="673873"/>
                      <a:pt x="2333145" y="703769"/>
                    </a:cubicBezTo>
                    <a:cubicBezTo>
                      <a:pt x="2357315" y="745113"/>
                      <a:pt x="2383394" y="784551"/>
                      <a:pt x="2405657" y="827167"/>
                    </a:cubicBezTo>
                    <a:cubicBezTo>
                      <a:pt x="2461631" y="934663"/>
                      <a:pt x="2445093" y="1005268"/>
                      <a:pt x="2347774" y="1079053"/>
                    </a:cubicBezTo>
                    <a:cubicBezTo>
                      <a:pt x="2323604" y="1097499"/>
                      <a:pt x="2298160" y="1115308"/>
                      <a:pt x="2271446" y="1129939"/>
                    </a:cubicBezTo>
                    <a:cubicBezTo>
                      <a:pt x="2252363" y="1140752"/>
                      <a:pt x="2250455" y="1151565"/>
                      <a:pt x="2258088" y="1170647"/>
                    </a:cubicBezTo>
                    <a:cubicBezTo>
                      <a:pt x="2279714" y="1228530"/>
                      <a:pt x="2317243" y="1275599"/>
                      <a:pt x="2354772" y="1323304"/>
                    </a:cubicBezTo>
                    <a:cubicBezTo>
                      <a:pt x="2363676" y="1334754"/>
                      <a:pt x="2378305" y="1344931"/>
                      <a:pt x="2370673" y="1362105"/>
                    </a:cubicBezTo>
                    <a:cubicBezTo>
                      <a:pt x="2362404" y="1380551"/>
                      <a:pt x="2344594" y="1385640"/>
                      <a:pt x="2326148" y="1387548"/>
                    </a:cubicBezTo>
                    <a:cubicBezTo>
                      <a:pt x="2298160" y="1390729"/>
                      <a:pt x="2274626" y="1382459"/>
                      <a:pt x="2254272" y="1362105"/>
                    </a:cubicBezTo>
                    <a:cubicBezTo>
                      <a:pt x="2214836" y="1322669"/>
                      <a:pt x="2193208" y="1273055"/>
                      <a:pt x="2180488" y="1220260"/>
                    </a:cubicBezTo>
                    <a:cubicBezTo>
                      <a:pt x="2174762" y="1196090"/>
                      <a:pt x="2167129" y="1189093"/>
                      <a:pt x="2142322" y="1201179"/>
                    </a:cubicBezTo>
                    <a:cubicBezTo>
                      <a:pt x="2007475" y="1265422"/>
                      <a:pt x="1868175" y="1320124"/>
                      <a:pt x="1721878" y="1353837"/>
                    </a:cubicBezTo>
                    <a:cubicBezTo>
                      <a:pt x="1642370" y="1371646"/>
                      <a:pt x="1562223" y="1385003"/>
                      <a:pt x="1480171" y="1386912"/>
                    </a:cubicBezTo>
                    <a:cubicBezTo>
                      <a:pt x="1471265" y="1386912"/>
                      <a:pt x="1461088" y="1383731"/>
                      <a:pt x="1452819" y="1392001"/>
                    </a:cubicBezTo>
                    <a:cubicBezTo>
                      <a:pt x="1475082" y="1429528"/>
                      <a:pt x="1499889" y="1453063"/>
                      <a:pt x="1550138" y="1449248"/>
                    </a:cubicBezTo>
                    <a:cubicBezTo>
                      <a:pt x="1711702" y="1437798"/>
                      <a:pt x="1873899" y="1432709"/>
                      <a:pt x="2035463" y="1437798"/>
                    </a:cubicBezTo>
                    <a:cubicBezTo>
                      <a:pt x="2110519" y="1439706"/>
                      <a:pt x="2185575" y="1444159"/>
                      <a:pt x="2260633" y="1437162"/>
                    </a:cubicBezTo>
                    <a:cubicBezTo>
                      <a:pt x="2368765" y="1426984"/>
                      <a:pt x="2466720" y="1397725"/>
                      <a:pt x="2536689" y="1308038"/>
                    </a:cubicBezTo>
                    <a:cubicBezTo>
                      <a:pt x="2569128" y="1266694"/>
                      <a:pt x="2582485" y="1220260"/>
                      <a:pt x="2564039" y="1168103"/>
                    </a:cubicBezTo>
                    <a:cubicBezTo>
                      <a:pt x="2550682" y="1130574"/>
                      <a:pt x="2536052" y="1092410"/>
                      <a:pt x="2522695" y="1054881"/>
                    </a:cubicBezTo>
                    <a:cubicBezTo>
                      <a:pt x="2518242" y="1042796"/>
                      <a:pt x="2514425" y="1028167"/>
                      <a:pt x="2527147" y="1019897"/>
                    </a:cubicBezTo>
                    <a:cubicBezTo>
                      <a:pt x="2541141" y="1010993"/>
                      <a:pt x="2550682" y="1024350"/>
                      <a:pt x="2559587" y="1032619"/>
                    </a:cubicBezTo>
                    <a:cubicBezTo>
                      <a:pt x="2601568" y="1075236"/>
                      <a:pt x="2638460" y="1121669"/>
                      <a:pt x="2661995" y="1177007"/>
                    </a:cubicBezTo>
                    <a:cubicBezTo>
                      <a:pt x="2691255" y="1246339"/>
                      <a:pt x="2664539" y="1332210"/>
                      <a:pt x="2597751" y="1394545"/>
                    </a:cubicBezTo>
                    <a:cubicBezTo>
                      <a:pt x="2502977" y="1483595"/>
                      <a:pt x="2387211" y="1523667"/>
                      <a:pt x="2261905" y="1537661"/>
                    </a:cubicBezTo>
                    <a:cubicBezTo>
                      <a:pt x="2106067" y="1554835"/>
                      <a:pt x="1949592" y="1558652"/>
                      <a:pt x="1793119" y="1566285"/>
                    </a:cubicBezTo>
                    <a:cubicBezTo>
                      <a:pt x="1624559" y="1575190"/>
                      <a:pt x="1455364" y="1585366"/>
                      <a:pt x="1288076" y="1612082"/>
                    </a:cubicBezTo>
                    <a:cubicBezTo>
                      <a:pt x="1106159" y="1640706"/>
                      <a:pt x="924242" y="1668692"/>
                      <a:pt x="742325" y="1696679"/>
                    </a:cubicBezTo>
                    <a:cubicBezTo>
                      <a:pt x="723879" y="1699225"/>
                      <a:pt x="695255" y="1708765"/>
                      <a:pt x="688259" y="1687775"/>
                    </a:cubicBezTo>
                    <a:cubicBezTo>
                      <a:pt x="681898" y="1668692"/>
                      <a:pt x="709886" y="1659787"/>
                      <a:pt x="725788" y="1650882"/>
                    </a:cubicBezTo>
                    <a:cubicBezTo>
                      <a:pt x="826923" y="1593636"/>
                      <a:pt x="937599" y="1559924"/>
                      <a:pt x="1048277" y="1526212"/>
                    </a:cubicBezTo>
                    <a:cubicBezTo>
                      <a:pt x="1141143" y="1497588"/>
                      <a:pt x="1234646" y="1470237"/>
                      <a:pt x="1332601" y="1460696"/>
                    </a:cubicBezTo>
                    <a:cubicBezTo>
                      <a:pt x="1354864" y="1458152"/>
                      <a:pt x="1354227" y="1448611"/>
                      <a:pt x="1347231" y="1430801"/>
                    </a:cubicBezTo>
                    <a:cubicBezTo>
                      <a:pt x="1330692" y="1387548"/>
                      <a:pt x="1299526" y="1369738"/>
                      <a:pt x="1255001" y="1361470"/>
                    </a:cubicBezTo>
                    <a:cubicBezTo>
                      <a:pt x="1183124" y="1348111"/>
                      <a:pt x="1112520" y="1329030"/>
                      <a:pt x="1043188" y="1306130"/>
                    </a:cubicBezTo>
                    <a:cubicBezTo>
                      <a:pt x="963678" y="1280051"/>
                      <a:pt x="917245" y="1214536"/>
                      <a:pt x="907705" y="1131211"/>
                    </a:cubicBezTo>
                    <a:cubicBezTo>
                      <a:pt x="900707" y="1072055"/>
                      <a:pt x="908340" y="1012901"/>
                      <a:pt x="897527" y="953746"/>
                    </a:cubicBezTo>
                    <a:cubicBezTo>
                      <a:pt x="885441" y="889503"/>
                      <a:pt x="852365" y="842433"/>
                      <a:pt x="789394" y="820171"/>
                    </a:cubicBezTo>
                    <a:cubicBezTo>
                      <a:pt x="759499" y="809356"/>
                      <a:pt x="737873" y="821443"/>
                      <a:pt x="728332" y="851974"/>
                    </a:cubicBezTo>
                    <a:cubicBezTo>
                      <a:pt x="721971" y="873601"/>
                      <a:pt x="721971" y="895863"/>
                      <a:pt x="721334" y="918126"/>
                    </a:cubicBezTo>
                    <a:cubicBezTo>
                      <a:pt x="720062" y="963923"/>
                      <a:pt x="695255" y="980461"/>
                      <a:pt x="651367" y="965831"/>
                    </a:cubicBezTo>
                    <a:cubicBezTo>
                      <a:pt x="613201" y="952474"/>
                      <a:pt x="581398" y="907949"/>
                      <a:pt x="580126" y="864696"/>
                    </a:cubicBezTo>
                    <a:cubicBezTo>
                      <a:pt x="578854" y="818263"/>
                      <a:pt x="601753" y="783914"/>
                      <a:pt x="648822" y="769920"/>
                    </a:cubicBezTo>
                    <a:cubicBezTo>
                      <a:pt x="695892" y="755927"/>
                      <a:pt x="744869" y="751474"/>
                      <a:pt x="793211" y="755927"/>
                    </a:cubicBezTo>
                    <a:cubicBezTo>
                      <a:pt x="940780" y="768012"/>
                      <a:pt x="1088350" y="778825"/>
                      <a:pt x="1235282" y="794727"/>
                    </a:cubicBezTo>
                    <a:cubicBezTo>
                      <a:pt x="1299526" y="801725"/>
                      <a:pt x="1364405" y="801725"/>
                      <a:pt x="1428648" y="802997"/>
                    </a:cubicBezTo>
                    <a:cubicBezTo>
                      <a:pt x="1539961" y="805541"/>
                      <a:pt x="1652546" y="804269"/>
                      <a:pt x="1769584" y="782006"/>
                    </a:cubicBezTo>
                    <a:cubicBezTo>
                      <a:pt x="1746685" y="771192"/>
                      <a:pt x="1728874" y="775645"/>
                      <a:pt x="1713609" y="777553"/>
                    </a:cubicBezTo>
                    <a:cubicBezTo>
                      <a:pt x="1626467" y="790275"/>
                      <a:pt x="1540597" y="776917"/>
                      <a:pt x="1454092" y="767377"/>
                    </a:cubicBezTo>
                    <a:cubicBezTo>
                      <a:pt x="1396209" y="761016"/>
                      <a:pt x="1338325" y="753383"/>
                      <a:pt x="1281080" y="744478"/>
                    </a:cubicBezTo>
                    <a:cubicBezTo>
                      <a:pt x="1264541" y="741933"/>
                      <a:pt x="1240371" y="742570"/>
                      <a:pt x="1235918" y="721578"/>
                    </a:cubicBezTo>
                    <a:cubicBezTo>
                      <a:pt x="1231466" y="700589"/>
                      <a:pt x="1253092" y="691047"/>
                      <a:pt x="1267721" y="682142"/>
                    </a:cubicBezTo>
                    <a:cubicBezTo>
                      <a:pt x="1329420" y="644614"/>
                      <a:pt x="1397480" y="635074"/>
                      <a:pt x="1468721" y="642706"/>
                    </a:cubicBezTo>
                    <a:cubicBezTo>
                      <a:pt x="1548229" y="651611"/>
                      <a:pt x="1622650" y="681506"/>
                      <a:pt x="1698343" y="704406"/>
                    </a:cubicBezTo>
                    <a:cubicBezTo>
                      <a:pt x="1708521" y="707585"/>
                      <a:pt x="1719970" y="714582"/>
                      <a:pt x="1728239" y="705678"/>
                    </a:cubicBezTo>
                    <a:cubicBezTo>
                      <a:pt x="1737144" y="696136"/>
                      <a:pt x="1725694" y="685960"/>
                      <a:pt x="1721242" y="677053"/>
                    </a:cubicBezTo>
                    <a:cubicBezTo>
                      <a:pt x="1710428" y="656064"/>
                      <a:pt x="1704068" y="633800"/>
                      <a:pt x="1678625" y="621080"/>
                    </a:cubicBezTo>
                    <a:cubicBezTo>
                      <a:pt x="1662723" y="612811"/>
                      <a:pt x="1659543" y="588640"/>
                      <a:pt x="1653182" y="571466"/>
                    </a:cubicBezTo>
                    <a:cubicBezTo>
                      <a:pt x="1648094" y="558744"/>
                      <a:pt x="1662088" y="556836"/>
                      <a:pt x="1669721" y="553020"/>
                    </a:cubicBezTo>
                    <a:cubicBezTo>
                      <a:pt x="1700888" y="537754"/>
                      <a:pt x="1732692" y="523761"/>
                      <a:pt x="1769584" y="505950"/>
                    </a:cubicBezTo>
                    <a:cubicBezTo>
                      <a:pt x="1735235" y="500861"/>
                      <a:pt x="1706613" y="505314"/>
                      <a:pt x="1679262" y="495773"/>
                    </a:cubicBezTo>
                    <a:cubicBezTo>
                      <a:pt x="1669721" y="492593"/>
                      <a:pt x="1655727" y="491321"/>
                      <a:pt x="1655727" y="478599"/>
                    </a:cubicBezTo>
                    <a:cubicBezTo>
                      <a:pt x="1655727" y="464605"/>
                      <a:pt x="1669084" y="460790"/>
                      <a:pt x="1680534" y="457609"/>
                    </a:cubicBezTo>
                    <a:cubicBezTo>
                      <a:pt x="1724422" y="446796"/>
                      <a:pt x="1768947" y="443615"/>
                      <a:pt x="1812837" y="453792"/>
                    </a:cubicBezTo>
                    <a:cubicBezTo>
                      <a:pt x="1838279" y="459516"/>
                      <a:pt x="1850366" y="453155"/>
                      <a:pt x="1862451" y="431529"/>
                    </a:cubicBezTo>
                    <a:cubicBezTo>
                      <a:pt x="1883441" y="393365"/>
                      <a:pt x="1910791" y="359016"/>
                      <a:pt x="1947685" y="334846"/>
                    </a:cubicBezTo>
                    <a:cubicBezTo>
                      <a:pt x="1959770" y="326576"/>
                      <a:pt x="1974399" y="313219"/>
                      <a:pt x="1982032" y="342479"/>
                    </a:cubicBezTo>
                    <a:cubicBezTo>
                      <a:pt x="1987757" y="362834"/>
                      <a:pt x="2008747" y="349476"/>
                      <a:pt x="2023378" y="354564"/>
                    </a:cubicBezTo>
                    <a:cubicBezTo>
                      <a:pt x="2021469" y="350112"/>
                      <a:pt x="2021469" y="347568"/>
                      <a:pt x="2020197" y="346296"/>
                    </a:cubicBezTo>
                    <a:cubicBezTo>
                      <a:pt x="2011291" y="334211"/>
                      <a:pt x="1985849" y="325304"/>
                      <a:pt x="1997297" y="310039"/>
                    </a:cubicBezTo>
                    <a:cubicBezTo>
                      <a:pt x="2000637" y="305427"/>
                      <a:pt x="2004533" y="303042"/>
                      <a:pt x="2008677" y="302217"/>
                    </a:cubicBezTo>
                    <a:close/>
                    <a:moveTo>
                      <a:pt x="103071" y="47340"/>
                    </a:moveTo>
                    <a:cubicBezTo>
                      <a:pt x="161590" y="47340"/>
                      <a:pt x="211204" y="96317"/>
                      <a:pt x="209932" y="154200"/>
                    </a:cubicBezTo>
                    <a:cubicBezTo>
                      <a:pt x="209295" y="210810"/>
                      <a:pt x="162227" y="254700"/>
                      <a:pt x="101163" y="254063"/>
                    </a:cubicBezTo>
                    <a:cubicBezTo>
                      <a:pt x="40100" y="253427"/>
                      <a:pt x="-1244" y="210810"/>
                      <a:pt x="28" y="149111"/>
                    </a:cubicBezTo>
                    <a:cubicBezTo>
                      <a:pt x="664" y="91229"/>
                      <a:pt x="45189" y="47340"/>
                      <a:pt x="103071" y="47340"/>
                    </a:cubicBezTo>
                    <a:close/>
                    <a:moveTo>
                      <a:pt x="583784" y="2358"/>
                    </a:moveTo>
                    <a:cubicBezTo>
                      <a:pt x="700185" y="12556"/>
                      <a:pt x="807999" y="55132"/>
                      <a:pt x="911521" y="116673"/>
                    </a:cubicBezTo>
                    <a:cubicBezTo>
                      <a:pt x="976400" y="154837"/>
                      <a:pt x="1041280" y="192365"/>
                      <a:pt x="1106159" y="230529"/>
                    </a:cubicBezTo>
                    <a:cubicBezTo>
                      <a:pt x="1135419" y="247703"/>
                      <a:pt x="1162770" y="268058"/>
                      <a:pt x="1185033" y="294137"/>
                    </a:cubicBezTo>
                    <a:cubicBezTo>
                      <a:pt x="1192666" y="302406"/>
                      <a:pt x="1204114" y="312583"/>
                      <a:pt x="1197118" y="324033"/>
                    </a:cubicBezTo>
                    <a:cubicBezTo>
                      <a:pt x="1190120" y="334209"/>
                      <a:pt x="1177400" y="325305"/>
                      <a:pt x="1167859" y="322760"/>
                    </a:cubicBezTo>
                    <a:cubicBezTo>
                      <a:pt x="1022595" y="287140"/>
                      <a:pt x="861748" y="348919"/>
                      <a:pt x="775655" y="466763"/>
                    </a:cubicBezTo>
                    <a:lnTo>
                      <a:pt x="763145" y="487764"/>
                    </a:lnTo>
                    <a:lnTo>
                      <a:pt x="768867" y="480550"/>
                    </a:lnTo>
                    <a:cubicBezTo>
                      <a:pt x="860462" y="391499"/>
                      <a:pt x="969866" y="345702"/>
                      <a:pt x="1097080" y="341250"/>
                    </a:cubicBezTo>
                    <a:cubicBezTo>
                      <a:pt x="1105350" y="341250"/>
                      <a:pt x="1114254" y="341250"/>
                      <a:pt x="1122524" y="341250"/>
                    </a:cubicBezTo>
                    <a:cubicBezTo>
                      <a:pt x="1170229" y="340613"/>
                      <a:pt x="1193128" y="357152"/>
                      <a:pt x="1176590" y="409945"/>
                    </a:cubicBezTo>
                    <a:cubicBezTo>
                      <a:pt x="1168321" y="436661"/>
                      <a:pt x="1188039" y="432208"/>
                      <a:pt x="1202032" y="429665"/>
                    </a:cubicBezTo>
                    <a:cubicBezTo>
                      <a:pt x="1241470" y="423939"/>
                      <a:pt x="1281542" y="416943"/>
                      <a:pt x="1320978" y="409310"/>
                    </a:cubicBezTo>
                    <a:cubicBezTo>
                      <a:pt x="1345149" y="404858"/>
                      <a:pt x="1369320" y="404858"/>
                      <a:pt x="1393491" y="407401"/>
                    </a:cubicBezTo>
                    <a:cubicBezTo>
                      <a:pt x="1429111" y="411218"/>
                      <a:pt x="1436107" y="425847"/>
                      <a:pt x="1417026" y="455743"/>
                    </a:cubicBezTo>
                    <a:cubicBezTo>
                      <a:pt x="1410028" y="466557"/>
                      <a:pt x="1401760" y="476097"/>
                      <a:pt x="1392854" y="485003"/>
                    </a:cubicBezTo>
                    <a:cubicBezTo>
                      <a:pt x="1346422" y="531436"/>
                      <a:pt x="1296171" y="573416"/>
                      <a:pt x="1242105" y="610945"/>
                    </a:cubicBezTo>
                    <a:cubicBezTo>
                      <a:pt x="1231928" y="617943"/>
                      <a:pt x="1220479" y="628119"/>
                      <a:pt x="1207757" y="619215"/>
                    </a:cubicBezTo>
                    <a:cubicBezTo>
                      <a:pt x="1196308" y="611582"/>
                      <a:pt x="1200761" y="598223"/>
                      <a:pt x="1202669" y="586775"/>
                    </a:cubicBezTo>
                    <a:cubicBezTo>
                      <a:pt x="1209030" y="543522"/>
                      <a:pt x="1191856" y="524439"/>
                      <a:pt x="1148603" y="528891"/>
                    </a:cubicBezTo>
                    <a:cubicBezTo>
                      <a:pt x="1111074" y="532708"/>
                      <a:pt x="1076726" y="546065"/>
                      <a:pt x="1044923" y="566420"/>
                    </a:cubicBezTo>
                    <a:cubicBezTo>
                      <a:pt x="1005485" y="591227"/>
                      <a:pt x="966686" y="616669"/>
                      <a:pt x="927249" y="641476"/>
                    </a:cubicBezTo>
                    <a:cubicBezTo>
                      <a:pt x="917072" y="647837"/>
                      <a:pt x="906259" y="654835"/>
                      <a:pt x="895445" y="644022"/>
                    </a:cubicBezTo>
                    <a:cubicBezTo>
                      <a:pt x="886541" y="635115"/>
                      <a:pt x="892265" y="623667"/>
                      <a:pt x="896717" y="614762"/>
                    </a:cubicBezTo>
                    <a:cubicBezTo>
                      <a:pt x="915800" y="579142"/>
                      <a:pt x="934881" y="544157"/>
                      <a:pt x="953964" y="508537"/>
                    </a:cubicBezTo>
                    <a:cubicBezTo>
                      <a:pt x="959053" y="498997"/>
                      <a:pt x="969230" y="488183"/>
                      <a:pt x="959053" y="476733"/>
                    </a:cubicBezTo>
                    <a:cubicBezTo>
                      <a:pt x="950147" y="467192"/>
                      <a:pt x="936790" y="470372"/>
                      <a:pt x="925977" y="474190"/>
                    </a:cubicBezTo>
                    <a:cubicBezTo>
                      <a:pt x="849012" y="498997"/>
                      <a:pt x="785404" y="540976"/>
                      <a:pt x="747240" y="616034"/>
                    </a:cubicBezTo>
                    <a:cubicBezTo>
                      <a:pt x="739608" y="630663"/>
                      <a:pt x="737062" y="659922"/>
                      <a:pt x="717344" y="654835"/>
                    </a:cubicBezTo>
                    <a:cubicBezTo>
                      <a:pt x="705895" y="651654"/>
                      <a:pt x="702556" y="642908"/>
                      <a:pt x="702238" y="632651"/>
                    </a:cubicBezTo>
                    <a:lnTo>
                      <a:pt x="703299" y="621678"/>
                    </a:lnTo>
                    <a:lnTo>
                      <a:pt x="696766" y="615354"/>
                    </a:lnTo>
                    <a:cubicBezTo>
                      <a:pt x="694460" y="610265"/>
                      <a:pt x="693347" y="604540"/>
                      <a:pt x="691438" y="599452"/>
                    </a:cubicBezTo>
                    <a:cubicBezTo>
                      <a:pt x="617019" y="384459"/>
                      <a:pt x="466269" y="245795"/>
                      <a:pt x="258273" y="164378"/>
                    </a:cubicBezTo>
                    <a:cubicBezTo>
                      <a:pt x="241099" y="157382"/>
                      <a:pt x="229650" y="149112"/>
                      <a:pt x="226470" y="129394"/>
                    </a:cubicBezTo>
                    <a:cubicBezTo>
                      <a:pt x="223926" y="111584"/>
                      <a:pt x="216292" y="94409"/>
                      <a:pt x="204843" y="80417"/>
                    </a:cubicBezTo>
                    <a:cubicBezTo>
                      <a:pt x="190849" y="63878"/>
                      <a:pt x="194665" y="54973"/>
                      <a:pt x="215020" y="49249"/>
                    </a:cubicBezTo>
                    <a:cubicBezTo>
                      <a:pt x="296437" y="26351"/>
                      <a:pt x="379764" y="12357"/>
                      <a:pt x="464361" y="3451"/>
                    </a:cubicBezTo>
                    <a:cubicBezTo>
                      <a:pt x="505229" y="-842"/>
                      <a:pt x="544984" y="-1041"/>
                      <a:pt x="583784" y="23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11" name="Google Shape;211;p33"/>
              <p:cNvGrpSpPr/>
              <p:nvPr/>
            </p:nvGrpSpPr>
            <p:grpSpPr>
              <a:xfrm>
                <a:off x="3009276" y="992829"/>
                <a:ext cx="5259740" cy="2312258"/>
                <a:chOff x="3009276" y="992829"/>
                <a:chExt cx="5259740" cy="2312258"/>
              </a:xfrm>
            </p:grpSpPr>
            <p:sp>
              <p:nvSpPr>
                <p:cNvPr id="212" name="Google Shape;212;p33"/>
                <p:cNvSpPr/>
                <p:nvPr/>
              </p:nvSpPr>
              <p:spPr>
                <a:xfrm>
                  <a:off x="5683503" y="1244086"/>
                  <a:ext cx="1278657" cy="1569314"/>
                </a:xfrm>
                <a:custGeom>
                  <a:rect b="b" l="l" r="r" t="t"/>
                  <a:pathLst>
                    <a:path extrusionOk="0" h="1569314" w="1278657">
                      <a:moveTo>
                        <a:pt x="467214" y="1124191"/>
                      </a:moveTo>
                      <a:cubicBezTo>
                        <a:pt x="476735" y="1124619"/>
                        <a:pt x="488502" y="1127004"/>
                        <a:pt x="502973" y="1130980"/>
                      </a:cubicBezTo>
                      <a:cubicBezTo>
                        <a:pt x="524599" y="1136704"/>
                        <a:pt x="545589" y="1144337"/>
                        <a:pt x="564672" y="1155787"/>
                      </a:cubicBezTo>
                      <a:cubicBezTo>
                        <a:pt x="578029" y="1163419"/>
                        <a:pt x="586935" y="1174233"/>
                        <a:pt x="588842" y="1191407"/>
                      </a:cubicBezTo>
                      <a:cubicBezTo>
                        <a:pt x="587570" y="1211125"/>
                        <a:pt x="576757" y="1226390"/>
                        <a:pt x="564672" y="1241021"/>
                      </a:cubicBezTo>
                      <a:cubicBezTo>
                        <a:pt x="529688" y="1283637"/>
                        <a:pt x="487707" y="1319894"/>
                        <a:pt x="442546" y="1351697"/>
                      </a:cubicBezTo>
                      <a:cubicBezTo>
                        <a:pt x="420284" y="1367600"/>
                        <a:pt x="397385" y="1383500"/>
                        <a:pt x="376394" y="1400675"/>
                      </a:cubicBezTo>
                      <a:cubicBezTo>
                        <a:pt x="356039" y="1417214"/>
                        <a:pt x="355404" y="1436295"/>
                        <a:pt x="373850" y="1455378"/>
                      </a:cubicBezTo>
                      <a:cubicBezTo>
                        <a:pt x="388479" y="1470643"/>
                        <a:pt x="404381" y="1484637"/>
                        <a:pt x="419647" y="1499266"/>
                      </a:cubicBezTo>
                      <a:cubicBezTo>
                        <a:pt x="424736" y="1504355"/>
                        <a:pt x="431097" y="1510079"/>
                        <a:pt x="427917" y="1518349"/>
                      </a:cubicBezTo>
                      <a:cubicBezTo>
                        <a:pt x="424736" y="1525981"/>
                        <a:pt x="417103" y="1527253"/>
                        <a:pt x="409470" y="1528525"/>
                      </a:cubicBezTo>
                      <a:cubicBezTo>
                        <a:pt x="368125" y="1532978"/>
                        <a:pt x="291160" y="1485909"/>
                        <a:pt x="277166" y="1447745"/>
                      </a:cubicBezTo>
                      <a:cubicBezTo>
                        <a:pt x="269533" y="1426118"/>
                        <a:pt x="277166" y="1408307"/>
                        <a:pt x="293068" y="1393042"/>
                      </a:cubicBezTo>
                      <a:cubicBezTo>
                        <a:pt x="316603" y="1370143"/>
                        <a:pt x="341410" y="1348517"/>
                        <a:pt x="365581" y="1326254"/>
                      </a:cubicBezTo>
                      <a:cubicBezTo>
                        <a:pt x="406925" y="1287454"/>
                        <a:pt x="429188" y="1241021"/>
                        <a:pt x="429824" y="1183137"/>
                      </a:cubicBezTo>
                      <a:cubicBezTo>
                        <a:pt x="430301" y="1139248"/>
                        <a:pt x="438650" y="1122909"/>
                        <a:pt x="467214" y="1124191"/>
                      </a:cubicBezTo>
                      <a:close/>
                      <a:moveTo>
                        <a:pt x="398019" y="41"/>
                      </a:moveTo>
                      <a:cubicBezTo>
                        <a:pt x="405017" y="-596"/>
                        <a:pt x="405652" y="6402"/>
                        <a:pt x="406925" y="10854"/>
                      </a:cubicBezTo>
                      <a:cubicBezTo>
                        <a:pt x="408832" y="17215"/>
                        <a:pt x="410741" y="22939"/>
                        <a:pt x="411378" y="29300"/>
                      </a:cubicBezTo>
                      <a:cubicBezTo>
                        <a:pt x="420282" y="130435"/>
                        <a:pt x="481345" y="181321"/>
                        <a:pt x="574848" y="200404"/>
                      </a:cubicBezTo>
                      <a:cubicBezTo>
                        <a:pt x="595838" y="204856"/>
                        <a:pt x="625734" y="220758"/>
                        <a:pt x="637183" y="202312"/>
                      </a:cubicBezTo>
                      <a:cubicBezTo>
                        <a:pt x="651177" y="180686"/>
                        <a:pt x="620010" y="166055"/>
                        <a:pt x="606652" y="150153"/>
                      </a:cubicBezTo>
                      <a:cubicBezTo>
                        <a:pt x="581845" y="120259"/>
                        <a:pt x="560218" y="89727"/>
                        <a:pt x="557038" y="49018"/>
                      </a:cubicBezTo>
                      <a:cubicBezTo>
                        <a:pt x="556402" y="35024"/>
                        <a:pt x="553222" y="17215"/>
                        <a:pt x="567216" y="11489"/>
                      </a:cubicBezTo>
                      <a:cubicBezTo>
                        <a:pt x="584388" y="5129"/>
                        <a:pt x="588842" y="24848"/>
                        <a:pt x="593930" y="36296"/>
                      </a:cubicBezTo>
                      <a:cubicBezTo>
                        <a:pt x="623189" y="96724"/>
                        <a:pt x="654357" y="155879"/>
                        <a:pt x="711604" y="195315"/>
                      </a:cubicBezTo>
                      <a:cubicBezTo>
                        <a:pt x="731958" y="209309"/>
                        <a:pt x="751676" y="223302"/>
                        <a:pt x="775211" y="230935"/>
                      </a:cubicBezTo>
                      <a:cubicBezTo>
                        <a:pt x="784753" y="234115"/>
                        <a:pt x="795566" y="243657"/>
                        <a:pt x="804471" y="234115"/>
                      </a:cubicBezTo>
                      <a:cubicBezTo>
                        <a:pt x="814012" y="224574"/>
                        <a:pt x="802562" y="214397"/>
                        <a:pt x="798746" y="205493"/>
                      </a:cubicBezTo>
                      <a:cubicBezTo>
                        <a:pt x="791112" y="188954"/>
                        <a:pt x="780936" y="173688"/>
                        <a:pt x="774575" y="157151"/>
                      </a:cubicBezTo>
                      <a:cubicBezTo>
                        <a:pt x="769487" y="144429"/>
                        <a:pt x="765035" y="127255"/>
                        <a:pt x="779027" y="119622"/>
                      </a:cubicBezTo>
                      <a:cubicBezTo>
                        <a:pt x="795566" y="110081"/>
                        <a:pt x="803199" y="127891"/>
                        <a:pt x="810195" y="138705"/>
                      </a:cubicBezTo>
                      <a:cubicBezTo>
                        <a:pt x="824189" y="160966"/>
                        <a:pt x="836274" y="184502"/>
                        <a:pt x="850268" y="207400"/>
                      </a:cubicBezTo>
                      <a:cubicBezTo>
                        <a:pt x="883979" y="261466"/>
                        <a:pt x="934865" y="281186"/>
                        <a:pt x="994657" y="262103"/>
                      </a:cubicBezTo>
                      <a:cubicBezTo>
                        <a:pt x="1025824" y="251925"/>
                        <a:pt x="1054448" y="252562"/>
                        <a:pt x="1084344" y="264011"/>
                      </a:cubicBezTo>
                      <a:cubicBezTo>
                        <a:pt x="1139045" y="284365"/>
                        <a:pt x="1194383" y="302175"/>
                        <a:pt x="1253539" y="303447"/>
                      </a:cubicBezTo>
                      <a:cubicBezTo>
                        <a:pt x="1279618" y="304084"/>
                        <a:pt x="1283433" y="319350"/>
                        <a:pt x="1273893" y="340340"/>
                      </a:cubicBezTo>
                      <a:cubicBezTo>
                        <a:pt x="1250995" y="389317"/>
                        <a:pt x="1214101" y="427482"/>
                        <a:pt x="1161308" y="435750"/>
                      </a:cubicBezTo>
                      <a:cubicBezTo>
                        <a:pt x="1082435" y="447835"/>
                        <a:pt x="1072257" y="506991"/>
                        <a:pt x="1081163" y="575051"/>
                      </a:cubicBezTo>
                      <a:cubicBezTo>
                        <a:pt x="1088796" y="631661"/>
                        <a:pt x="1114875" y="681911"/>
                        <a:pt x="1139682" y="732161"/>
                      </a:cubicBezTo>
                      <a:cubicBezTo>
                        <a:pt x="1154311" y="761420"/>
                        <a:pt x="1167668" y="791951"/>
                        <a:pt x="1172757" y="824391"/>
                      </a:cubicBezTo>
                      <a:cubicBezTo>
                        <a:pt x="1184207" y="897540"/>
                        <a:pt x="1147315" y="947789"/>
                        <a:pt x="1093248" y="989770"/>
                      </a:cubicBezTo>
                      <a:cubicBezTo>
                        <a:pt x="1076709" y="1002492"/>
                        <a:pt x="1058900" y="1013305"/>
                        <a:pt x="1039817" y="1026027"/>
                      </a:cubicBezTo>
                      <a:cubicBezTo>
                        <a:pt x="1065261" y="1045109"/>
                        <a:pt x="1088796" y="1062919"/>
                        <a:pt x="1111694" y="1081365"/>
                      </a:cubicBezTo>
                      <a:cubicBezTo>
                        <a:pt x="1161944" y="1121438"/>
                        <a:pt x="1169576" y="1155150"/>
                        <a:pt x="1140317" y="1211760"/>
                      </a:cubicBezTo>
                      <a:cubicBezTo>
                        <a:pt x="1109786" y="1270915"/>
                        <a:pt x="1070985" y="1323073"/>
                        <a:pt x="1017556" y="1363782"/>
                      </a:cubicBezTo>
                      <a:cubicBezTo>
                        <a:pt x="1009286" y="1370143"/>
                        <a:pt x="999745" y="1381591"/>
                        <a:pt x="989568" y="1373959"/>
                      </a:cubicBezTo>
                      <a:cubicBezTo>
                        <a:pt x="977483" y="1364417"/>
                        <a:pt x="989568" y="1352332"/>
                        <a:pt x="993385" y="1342791"/>
                      </a:cubicBezTo>
                      <a:cubicBezTo>
                        <a:pt x="1009286" y="1307171"/>
                        <a:pt x="1030913" y="1274096"/>
                        <a:pt x="1039817" y="1235295"/>
                      </a:cubicBezTo>
                      <a:cubicBezTo>
                        <a:pt x="1053176" y="1176776"/>
                        <a:pt x="1041726" y="1151333"/>
                        <a:pt x="989568" y="1123347"/>
                      </a:cubicBezTo>
                      <a:cubicBezTo>
                        <a:pt x="920236" y="1085818"/>
                        <a:pt x="847087" y="1064827"/>
                        <a:pt x="767579" y="1068644"/>
                      </a:cubicBezTo>
                      <a:cubicBezTo>
                        <a:pt x="661354" y="1073096"/>
                        <a:pt x="555766" y="1071187"/>
                        <a:pt x="450814" y="1053378"/>
                      </a:cubicBezTo>
                      <a:cubicBezTo>
                        <a:pt x="419010" y="1047654"/>
                        <a:pt x="405652" y="1060374"/>
                        <a:pt x="404380" y="1093451"/>
                      </a:cubicBezTo>
                      <a:cubicBezTo>
                        <a:pt x="403108" y="1115712"/>
                        <a:pt x="405017" y="1137976"/>
                        <a:pt x="403745" y="1160239"/>
                      </a:cubicBezTo>
                      <a:cubicBezTo>
                        <a:pt x="398656" y="1249924"/>
                        <a:pt x="356039" y="1314803"/>
                        <a:pt x="272712" y="1350424"/>
                      </a:cubicBezTo>
                      <a:cubicBezTo>
                        <a:pt x="236457" y="1365689"/>
                        <a:pt x="198928" y="1376502"/>
                        <a:pt x="161401" y="1387952"/>
                      </a:cubicBezTo>
                      <a:cubicBezTo>
                        <a:pt x="134049" y="1396222"/>
                        <a:pt x="127689" y="1412123"/>
                        <a:pt x="135957" y="1438838"/>
                      </a:cubicBezTo>
                      <a:cubicBezTo>
                        <a:pt x="147407" y="1475730"/>
                        <a:pt x="171577" y="1503081"/>
                        <a:pt x="199565" y="1528525"/>
                      </a:cubicBezTo>
                      <a:cubicBezTo>
                        <a:pt x="208469" y="1536794"/>
                        <a:pt x="224372" y="1545062"/>
                        <a:pt x="216739" y="1559056"/>
                      </a:cubicBezTo>
                      <a:cubicBezTo>
                        <a:pt x="207834" y="1574958"/>
                        <a:pt x="190023" y="1568597"/>
                        <a:pt x="176030" y="1564780"/>
                      </a:cubicBezTo>
                      <a:cubicBezTo>
                        <a:pt x="150587" y="1557784"/>
                        <a:pt x="131505" y="1540610"/>
                        <a:pt x="113695" y="1522164"/>
                      </a:cubicBezTo>
                      <a:cubicBezTo>
                        <a:pt x="77438" y="1483363"/>
                        <a:pt x="44363" y="1442019"/>
                        <a:pt x="16376" y="1396857"/>
                      </a:cubicBezTo>
                      <a:cubicBezTo>
                        <a:pt x="-8432" y="1356784"/>
                        <a:pt x="-5888" y="1337067"/>
                        <a:pt x="29733" y="1305899"/>
                      </a:cubicBezTo>
                      <a:cubicBezTo>
                        <a:pt x="54540" y="1284272"/>
                        <a:pt x="81891" y="1265191"/>
                        <a:pt x="105426" y="1242928"/>
                      </a:cubicBezTo>
                      <a:cubicBezTo>
                        <a:pt x="167760" y="1182500"/>
                        <a:pt x="170941" y="1115077"/>
                        <a:pt x="114967" y="1048289"/>
                      </a:cubicBezTo>
                      <a:cubicBezTo>
                        <a:pt x="99702" y="1029843"/>
                        <a:pt x="83799" y="1010762"/>
                        <a:pt x="66625" y="993587"/>
                      </a:cubicBezTo>
                      <a:cubicBezTo>
                        <a:pt x="22100" y="949698"/>
                        <a:pt x="17011" y="899449"/>
                        <a:pt x="41818" y="844746"/>
                      </a:cubicBezTo>
                      <a:cubicBezTo>
                        <a:pt x="50088" y="826299"/>
                        <a:pt x="60264" y="809125"/>
                        <a:pt x="69806" y="791316"/>
                      </a:cubicBezTo>
                      <a:cubicBezTo>
                        <a:pt x="72986" y="785592"/>
                        <a:pt x="77438" y="779866"/>
                        <a:pt x="84436" y="780503"/>
                      </a:cubicBezTo>
                      <a:cubicBezTo>
                        <a:pt x="93341" y="781138"/>
                        <a:pt x="95884" y="789407"/>
                        <a:pt x="96521" y="797040"/>
                      </a:cubicBezTo>
                      <a:cubicBezTo>
                        <a:pt x="99065" y="816123"/>
                        <a:pt x="99065" y="835204"/>
                        <a:pt x="101610" y="853650"/>
                      </a:cubicBezTo>
                      <a:cubicBezTo>
                        <a:pt x="103517" y="864464"/>
                        <a:pt x="106698" y="881638"/>
                        <a:pt x="123235" y="867644"/>
                      </a:cubicBezTo>
                      <a:cubicBezTo>
                        <a:pt x="184934" y="813578"/>
                        <a:pt x="263172" y="805945"/>
                        <a:pt x="338865" y="789407"/>
                      </a:cubicBezTo>
                      <a:cubicBezTo>
                        <a:pt x="462899" y="762692"/>
                        <a:pt x="587569" y="738522"/>
                        <a:pt x="712240" y="711806"/>
                      </a:cubicBezTo>
                      <a:cubicBezTo>
                        <a:pt x="737683" y="706082"/>
                        <a:pt x="762490" y="695905"/>
                        <a:pt x="787297" y="686999"/>
                      </a:cubicBezTo>
                      <a:cubicBezTo>
                        <a:pt x="878892" y="654559"/>
                        <a:pt x="902425" y="547700"/>
                        <a:pt x="894157" y="473916"/>
                      </a:cubicBezTo>
                      <a:cubicBezTo>
                        <a:pt x="890977" y="448472"/>
                        <a:pt x="878255" y="437022"/>
                        <a:pt x="852813" y="435115"/>
                      </a:cubicBezTo>
                      <a:cubicBezTo>
                        <a:pt x="808286" y="432570"/>
                        <a:pt x="768850" y="413489"/>
                        <a:pt x="731958" y="390590"/>
                      </a:cubicBezTo>
                      <a:cubicBezTo>
                        <a:pt x="724326" y="385501"/>
                        <a:pt x="714148" y="379777"/>
                        <a:pt x="717965" y="368327"/>
                      </a:cubicBezTo>
                      <a:cubicBezTo>
                        <a:pt x="720508" y="359422"/>
                        <a:pt x="730050" y="357514"/>
                        <a:pt x="738956" y="355605"/>
                      </a:cubicBezTo>
                      <a:cubicBezTo>
                        <a:pt x="765035" y="351153"/>
                        <a:pt x="791112" y="347337"/>
                        <a:pt x="817193" y="343520"/>
                      </a:cubicBezTo>
                      <a:cubicBezTo>
                        <a:pt x="833730" y="340340"/>
                        <a:pt x="851539" y="337796"/>
                        <a:pt x="869986" y="322530"/>
                      </a:cubicBezTo>
                      <a:cubicBezTo>
                        <a:pt x="840091" y="304084"/>
                        <a:pt x="808923" y="301539"/>
                        <a:pt x="779664" y="294543"/>
                      </a:cubicBezTo>
                      <a:cubicBezTo>
                        <a:pt x="693794" y="274825"/>
                        <a:pt x="607923" y="255742"/>
                        <a:pt x="525871" y="224574"/>
                      </a:cubicBezTo>
                      <a:cubicBezTo>
                        <a:pt x="485797" y="209309"/>
                        <a:pt x="448270" y="190862"/>
                        <a:pt x="417738" y="159695"/>
                      </a:cubicBezTo>
                      <a:cubicBezTo>
                        <a:pt x="376394" y="116442"/>
                        <a:pt x="375121" y="65556"/>
                        <a:pt x="389114" y="11489"/>
                      </a:cubicBezTo>
                      <a:cubicBezTo>
                        <a:pt x="390386" y="6402"/>
                        <a:pt x="391023" y="676"/>
                        <a:pt x="398019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3" name="Google Shape;213;p33"/>
                <p:cNvSpPr/>
                <p:nvPr/>
              </p:nvSpPr>
              <p:spPr>
                <a:xfrm>
                  <a:off x="3307466" y="1734409"/>
                  <a:ext cx="1279114" cy="1570678"/>
                </a:xfrm>
                <a:custGeom>
                  <a:rect b="b" l="l" r="r" t="t"/>
                  <a:pathLst>
                    <a:path extrusionOk="0" h="1570678" w="1279114">
                      <a:moveTo>
                        <a:pt x="482284" y="1124708"/>
                      </a:moveTo>
                      <a:cubicBezTo>
                        <a:pt x="504546" y="1126616"/>
                        <a:pt x="531897" y="1136793"/>
                        <a:pt x="557341" y="1149515"/>
                      </a:cubicBezTo>
                      <a:cubicBezTo>
                        <a:pt x="594233" y="1167961"/>
                        <a:pt x="601866" y="1192768"/>
                        <a:pt x="577695" y="1226480"/>
                      </a:cubicBezTo>
                      <a:cubicBezTo>
                        <a:pt x="543984" y="1273548"/>
                        <a:pt x="502002" y="1311714"/>
                        <a:pt x="454932" y="1345426"/>
                      </a:cubicBezTo>
                      <a:cubicBezTo>
                        <a:pt x="433306" y="1360691"/>
                        <a:pt x="411679" y="1375957"/>
                        <a:pt x="390689" y="1391859"/>
                      </a:cubicBezTo>
                      <a:cubicBezTo>
                        <a:pt x="354432" y="1418573"/>
                        <a:pt x="353797" y="1433204"/>
                        <a:pt x="386237" y="1465007"/>
                      </a:cubicBezTo>
                      <a:cubicBezTo>
                        <a:pt x="398322" y="1477092"/>
                        <a:pt x="411044" y="1487905"/>
                        <a:pt x="423129" y="1499992"/>
                      </a:cubicBezTo>
                      <a:cubicBezTo>
                        <a:pt x="428218" y="1505080"/>
                        <a:pt x="433942" y="1510805"/>
                        <a:pt x="430125" y="1519710"/>
                      </a:cubicBezTo>
                      <a:cubicBezTo>
                        <a:pt x="426309" y="1528615"/>
                        <a:pt x="418040" y="1531795"/>
                        <a:pt x="409135" y="1530523"/>
                      </a:cubicBezTo>
                      <a:cubicBezTo>
                        <a:pt x="354432" y="1524799"/>
                        <a:pt x="310544" y="1500627"/>
                        <a:pt x="280013" y="1454830"/>
                      </a:cubicBezTo>
                      <a:cubicBezTo>
                        <a:pt x="267926" y="1436384"/>
                        <a:pt x="271743" y="1417938"/>
                        <a:pt x="286374" y="1402672"/>
                      </a:cubicBezTo>
                      <a:cubicBezTo>
                        <a:pt x="301003" y="1387407"/>
                        <a:pt x="316268" y="1372776"/>
                        <a:pt x="332806" y="1359419"/>
                      </a:cubicBezTo>
                      <a:cubicBezTo>
                        <a:pt x="394505" y="1309805"/>
                        <a:pt x="436486" y="1251922"/>
                        <a:pt x="432670" y="1167961"/>
                      </a:cubicBezTo>
                      <a:cubicBezTo>
                        <a:pt x="430762" y="1132341"/>
                        <a:pt x="442212" y="1123436"/>
                        <a:pt x="482284" y="1124708"/>
                      </a:cubicBezTo>
                      <a:close/>
                      <a:moveTo>
                        <a:pt x="400230" y="131"/>
                      </a:moveTo>
                      <a:cubicBezTo>
                        <a:pt x="408499" y="767"/>
                        <a:pt x="407862" y="9037"/>
                        <a:pt x="409134" y="14761"/>
                      </a:cubicBezTo>
                      <a:cubicBezTo>
                        <a:pt x="411680" y="24938"/>
                        <a:pt x="412951" y="35751"/>
                        <a:pt x="414860" y="45929"/>
                      </a:cubicBezTo>
                      <a:cubicBezTo>
                        <a:pt x="424400" y="108263"/>
                        <a:pt x="454933" y="154062"/>
                        <a:pt x="514087" y="179504"/>
                      </a:cubicBezTo>
                      <a:cubicBezTo>
                        <a:pt x="546526" y="193498"/>
                        <a:pt x="580239" y="202402"/>
                        <a:pt x="614586" y="206855"/>
                      </a:cubicBezTo>
                      <a:cubicBezTo>
                        <a:pt x="624128" y="208128"/>
                        <a:pt x="637486" y="212580"/>
                        <a:pt x="643211" y="200494"/>
                      </a:cubicBezTo>
                      <a:cubicBezTo>
                        <a:pt x="648298" y="190317"/>
                        <a:pt x="638122" y="183321"/>
                        <a:pt x="632397" y="175688"/>
                      </a:cubicBezTo>
                      <a:cubicBezTo>
                        <a:pt x="615858" y="154697"/>
                        <a:pt x="597412" y="135615"/>
                        <a:pt x="582147" y="113989"/>
                      </a:cubicBezTo>
                      <a:cubicBezTo>
                        <a:pt x="564337" y="89182"/>
                        <a:pt x="557976" y="59923"/>
                        <a:pt x="559885" y="30027"/>
                      </a:cubicBezTo>
                      <a:cubicBezTo>
                        <a:pt x="560520" y="21757"/>
                        <a:pt x="561792" y="12217"/>
                        <a:pt x="571970" y="10309"/>
                      </a:cubicBezTo>
                      <a:cubicBezTo>
                        <a:pt x="580875" y="9037"/>
                        <a:pt x="584690" y="16670"/>
                        <a:pt x="587871" y="23030"/>
                      </a:cubicBezTo>
                      <a:cubicBezTo>
                        <a:pt x="598049" y="41477"/>
                        <a:pt x="606954" y="60558"/>
                        <a:pt x="616495" y="79641"/>
                      </a:cubicBezTo>
                      <a:cubicBezTo>
                        <a:pt x="650843" y="147064"/>
                        <a:pt x="701093" y="197950"/>
                        <a:pt x="771061" y="229118"/>
                      </a:cubicBezTo>
                      <a:cubicBezTo>
                        <a:pt x="781874" y="234207"/>
                        <a:pt x="797140" y="243111"/>
                        <a:pt x="806681" y="234207"/>
                      </a:cubicBezTo>
                      <a:cubicBezTo>
                        <a:pt x="818767" y="222757"/>
                        <a:pt x="802229" y="211944"/>
                        <a:pt x="797775" y="201130"/>
                      </a:cubicBezTo>
                      <a:cubicBezTo>
                        <a:pt x="790779" y="185865"/>
                        <a:pt x="781874" y="171234"/>
                        <a:pt x="774877" y="155969"/>
                      </a:cubicBezTo>
                      <a:cubicBezTo>
                        <a:pt x="769789" y="143884"/>
                        <a:pt x="765337" y="129255"/>
                        <a:pt x="778694" y="121622"/>
                      </a:cubicBezTo>
                      <a:cubicBezTo>
                        <a:pt x="793960" y="112080"/>
                        <a:pt x="802229" y="126709"/>
                        <a:pt x="808589" y="136887"/>
                      </a:cubicBezTo>
                      <a:cubicBezTo>
                        <a:pt x="822582" y="157877"/>
                        <a:pt x="834032" y="180776"/>
                        <a:pt x="847389" y="202402"/>
                      </a:cubicBezTo>
                      <a:cubicBezTo>
                        <a:pt x="884283" y="264101"/>
                        <a:pt x="931352" y="283184"/>
                        <a:pt x="1000684" y="261558"/>
                      </a:cubicBezTo>
                      <a:cubicBezTo>
                        <a:pt x="1033123" y="251380"/>
                        <a:pt x="1063655" y="255197"/>
                        <a:pt x="1093551" y="266647"/>
                      </a:cubicBezTo>
                      <a:cubicBezTo>
                        <a:pt x="1144436" y="287000"/>
                        <a:pt x="1195958" y="299722"/>
                        <a:pt x="1250661" y="303539"/>
                      </a:cubicBezTo>
                      <a:cubicBezTo>
                        <a:pt x="1278011" y="305446"/>
                        <a:pt x="1285644" y="318804"/>
                        <a:pt x="1273559" y="344247"/>
                      </a:cubicBezTo>
                      <a:cubicBezTo>
                        <a:pt x="1250024" y="393225"/>
                        <a:pt x="1209951" y="422485"/>
                        <a:pt x="1158430" y="437750"/>
                      </a:cubicBezTo>
                      <a:cubicBezTo>
                        <a:pt x="1094186" y="456832"/>
                        <a:pt x="1080192" y="475278"/>
                        <a:pt x="1081465" y="541429"/>
                      </a:cubicBezTo>
                      <a:cubicBezTo>
                        <a:pt x="1082101" y="585319"/>
                        <a:pt x="1094186" y="627300"/>
                        <a:pt x="1108180" y="668008"/>
                      </a:cubicBezTo>
                      <a:cubicBezTo>
                        <a:pt x="1122173" y="709989"/>
                        <a:pt x="1138712" y="751970"/>
                        <a:pt x="1150161" y="794587"/>
                      </a:cubicBezTo>
                      <a:cubicBezTo>
                        <a:pt x="1174968" y="891906"/>
                        <a:pt x="1150797" y="952333"/>
                        <a:pt x="1066835" y="1006400"/>
                      </a:cubicBezTo>
                      <a:cubicBezTo>
                        <a:pt x="1042028" y="1022302"/>
                        <a:pt x="1042028" y="1030570"/>
                        <a:pt x="1066835" y="1045836"/>
                      </a:cubicBezTo>
                      <a:cubicBezTo>
                        <a:pt x="1092279" y="1061103"/>
                        <a:pt x="1114540" y="1081456"/>
                        <a:pt x="1135532" y="1102447"/>
                      </a:cubicBezTo>
                      <a:cubicBezTo>
                        <a:pt x="1160337" y="1127254"/>
                        <a:pt x="1166063" y="1155877"/>
                        <a:pt x="1152706" y="1187045"/>
                      </a:cubicBezTo>
                      <a:cubicBezTo>
                        <a:pt x="1121538" y="1258920"/>
                        <a:pt x="1076376" y="1321256"/>
                        <a:pt x="1011497" y="1367690"/>
                      </a:cubicBezTo>
                      <a:cubicBezTo>
                        <a:pt x="1005136" y="1372142"/>
                        <a:pt x="996868" y="1380412"/>
                        <a:pt x="989234" y="1373414"/>
                      </a:cubicBezTo>
                      <a:cubicBezTo>
                        <a:pt x="981601" y="1366418"/>
                        <a:pt x="987326" y="1357512"/>
                        <a:pt x="990507" y="1349879"/>
                      </a:cubicBezTo>
                      <a:cubicBezTo>
                        <a:pt x="1007044" y="1309806"/>
                        <a:pt x="1031851" y="1273551"/>
                        <a:pt x="1042665" y="1230933"/>
                      </a:cubicBezTo>
                      <a:cubicBezTo>
                        <a:pt x="1054750" y="1181320"/>
                        <a:pt x="1043937" y="1152696"/>
                        <a:pt x="999412" y="1127889"/>
                      </a:cubicBezTo>
                      <a:cubicBezTo>
                        <a:pt x="928171" y="1087817"/>
                        <a:pt x="851842" y="1064283"/>
                        <a:pt x="769153" y="1067462"/>
                      </a:cubicBezTo>
                      <a:cubicBezTo>
                        <a:pt x="743074" y="1070007"/>
                        <a:pt x="717630" y="1068735"/>
                        <a:pt x="692188" y="1068735"/>
                      </a:cubicBezTo>
                      <a:cubicBezTo>
                        <a:pt x="613951" y="1072551"/>
                        <a:pt x="535713" y="1066827"/>
                        <a:pt x="458113" y="1054742"/>
                      </a:cubicBezTo>
                      <a:cubicBezTo>
                        <a:pt x="422493" y="1049016"/>
                        <a:pt x="413588" y="1056014"/>
                        <a:pt x="405954" y="1091634"/>
                      </a:cubicBezTo>
                      <a:cubicBezTo>
                        <a:pt x="402138" y="1109443"/>
                        <a:pt x="402775" y="1127254"/>
                        <a:pt x="402775" y="1145700"/>
                      </a:cubicBezTo>
                      <a:cubicBezTo>
                        <a:pt x="402775" y="1255740"/>
                        <a:pt x="344255" y="1334613"/>
                        <a:pt x="238031" y="1365781"/>
                      </a:cubicBezTo>
                      <a:cubicBezTo>
                        <a:pt x="213860" y="1372779"/>
                        <a:pt x="189690" y="1381683"/>
                        <a:pt x="164883" y="1388044"/>
                      </a:cubicBezTo>
                      <a:cubicBezTo>
                        <a:pt x="134987" y="1395677"/>
                        <a:pt x="129898" y="1413487"/>
                        <a:pt x="138804" y="1440837"/>
                      </a:cubicBezTo>
                      <a:cubicBezTo>
                        <a:pt x="151525" y="1477731"/>
                        <a:pt x="178240" y="1503173"/>
                        <a:pt x="204319" y="1529252"/>
                      </a:cubicBezTo>
                      <a:cubicBezTo>
                        <a:pt x="212588" y="1538157"/>
                        <a:pt x="227854" y="1546426"/>
                        <a:pt x="220221" y="1560420"/>
                      </a:cubicBezTo>
                      <a:cubicBezTo>
                        <a:pt x="211317" y="1575686"/>
                        <a:pt x="194142" y="1570597"/>
                        <a:pt x="179512" y="1566144"/>
                      </a:cubicBezTo>
                      <a:cubicBezTo>
                        <a:pt x="155978" y="1558511"/>
                        <a:pt x="134987" y="1546426"/>
                        <a:pt x="118450" y="1527344"/>
                      </a:cubicBezTo>
                      <a:cubicBezTo>
                        <a:pt x="82193" y="1485999"/>
                        <a:pt x="45300" y="1444654"/>
                        <a:pt x="17313" y="1397584"/>
                      </a:cubicBezTo>
                      <a:cubicBezTo>
                        <a:pt x="-8766" y="1354331"/>
                        <a:pt x="-6221" y="1337158"/>
                        <a:pt x="30671" y="1304082"/>
                      </a:cubicBezTo>
                      <a:cubicBezTo>
                        <a:pt x="57386" y="1279912"/>
                        <a:pt x="87918" y="1260829"/>
                        <a:pt x="112724" y="1234113"/>
                      </a:cubicBezTo>
                      <a:cubicBezTo>
                        <a:pt x="168063" y="1173688"/>
                        <a:pt x="170607" y="1116441"/>
                        <a:pt x="118450" y="1052833"/>
                      </a:cubicBezTo>
                      <a:cubicBezTo>
                        <a:pt x="100639" y="1030570"/>
                        <a:pt x="80921" y="1010217"/>
                        <a:pt x="61838" y="988589"/>
                      </a:cubicBezTo>
                      <a:cubicBezTo>
                        <a:pt x="15406" y="935159"/>
                        <a:pt x="21130" y="837840"/>
                        <a:pt x="72653" y="788862"/>
                      </a:cubicBezTo>
                      <a:cubicBezTo>
                        <a:pt x="86010" y="776141"/>
                        <a:pt x="93006" y="781230"/>
                        <a:pt x="95551" y="796495"/>
                      </a:cubicBezTo>
                      <a:cubicBezTo>
                        <a:pt x="98732" y="814941"/>
                        <a:pt x="100003" y="834024"/>
                        <a:pt x="102547" y="853105"/>
                      </a:cubicBezTo>
                      <a:cubicBezTo>
                        <a:pt x="104456" y="865827"/>
                        <a:pt x="108908" y="879821"/>
                        <a:pt x="124174" y="867099"/>
                      </a:cubicBezTo>
                      <a:cubicBezTo>
                        <a:pt x="197323" y="804765"/>
                        <a:pt x="290188" y="801584"/>
                        <a:pt x="376695" y="781230"/>
                      </a:cubicBezTo>
                      <a:cubicBezTo>
                        <a:pt x="495641" y="753879"/>
                        <a:pt x="616495" y="737977"/>
                        <a:pt x="734169" y="704901"/>
                      </a:cubicBezTo>
                      <a:cubicBezTo>
                        <a:pt x="783146" y="690908"/>
                        <a:pt x="832124" y="674369"/>
                        <a:pt x="862020" y="628572"/>
                      </a:cubicBezTo>
                      <a:cubicBezTo>
                        <a:pt x="893823" y="578958"/>
                        <a:pt x="900820" y="523620"/>
                        <a:pt x="893823" y="467010"/>
                      </a:cubicBezTo>
                      <a:cubicBezTo>
                        <a:pt x="891279" y="444746"/>
                        <a:pt x="874741" y="435842"/>
                        <a:pt x="853115" y="434570"/>
                      </a:cubicBezTo>
                      <a:cubicBezTo>
                        <a:pt x="814314" y="432025"/>
                        <a:pt x="778694" y="418668"/>
                        <a:pt x="745618" y="398313"/>
                      </a:cubicBezTo>
                      <a:cubicBezTo>
                        <a:pt x="733532" y="391317"/>
                        <a:pt x="713178" y="386228"/>
                        <a:pt x="717630" y="368418"/>
                      </a:cubicBezTo>
                      <a:cubicBezTo>
                        <a:pt x="721447" y="351879"/>
                        <a:pt x="741802" y="353788"/>
                        <a:pt x="755796" y="351244"/>
                      </a:cubicBezTo>
                      <a:cubicBezTo>
                        <a:pt x="777422" y="347427"/>
                        <a:pt x="799684" y="345518"/>
                        <a:pt x="821947" y="342338"/>
                      </a:cubicBezTo>
                      <a:cubicBezTo>
                        <a:pt x="830216" y="341066"/>
                        <a:pt x="838485" y="339794"/>
                        <a:pt x="846754" y="337250"/>
                      </a:cubicBezTo>
                      <a:cubicBezTo>
                        <a:pt x="854387" y="334705"/>
                        <a:pt x="865200" y="333433"/>
                        <a:pt x="864563" y="322620"/>
                      </a:cubicBezTo>
                      <a:cubicBezTo>
                        <a:pt x="863928" y="314352"/>
                        <a:pt x="854387" y="313080"/>
                        <a:pt x="847389" y="311172"/>
                      </a:cubicBezTo>
                      <a:cubicBezTo>
                        <a:pt x="789507" y="297178"/>
                        <a:pt x="732260" y="283184"/>
                        <a:pt x="674378" y="269190"/>
                      </a:cubicBezTo>
                      <a:cubicBezTo>
                        <a:pt x="611406" y="253925"/>
                        <a:pt x="549072" y="236751"/>
                        <a:pt x="490553" y="209400"/>
                      </a:cubicBezTo>
                      <a:cubicBezTo>
                        <a:pt x="437758" y="185228"/>
                        <a:pt x="395141" y="151516"/>
                        <a:pt x="383692" y="88545"/>
                      </a:cubicBezTo>
                      <a:cubicBezTo>
                        <a:pt x="379240" y="62466"/>
                        <a:pt x="386236" y="38296"/>
                        <a:pt x="389416" y="12852"/>
                      </a:cubicBezTo>
                      <a:cubicBezTo>
                        <a:pt x="390053" y="7128"/>
                        <a:pt x="391960" y="-1141"/>
                        <a:pt x="400230" y="13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4" name="Google Shape;214;p33"/>
                <p:cNvSpPr/>
                <p:nvPr/>
              </p:nvSpPr>
              <p:spPr>
                <a:xfrm>
                  <a:off x="4502449" y="1494631"/>
                  <a:ext cx="1277745" cy="1560660"/>
                </a:xfrm>
                <a:custGeom>
                  <a:rect b="b" l="l" r="r" t="t"/>
                  <a:pathLst>
                    <a:path extrusionOk="0" h="1560660" w="1277745">
                      <a:moveTo>
                        <a:pt x="463371" y="1117093"/>
                      </a:moveTo>
                      <a:cubicBezTo>
                        <a:pt x="470875" y="1116735"/>
                        <a:pt x="479939" y="1117848"/>
                        <a:pt x="490752" y="1120233"/>
                      </a:cubicBezTo>
                      <a:cubicBezTo>
                        <a:pt x="514924" y="1125322"/>
                        <a:pt x="537823" y="1133590"/>
                        <a:pt x="558813" y="1145676"/>
                      </a:cubicBezTo>
                      <a:cubicBezTo>
                        <a:pt x="591889" y="1164123"/>
                        <a:pt x="596977" y="1183841"/>
                        <a:pt x="576623" y="1215644"/>
                      </a:cubicBezTo>
                      <a:cubicBezTo>
                        <a:pt x="554997" y="1248721"/>
                        <a:pt x="527645" y="1277343"/>
                        <a:pt x="496477" y="1301514"/>
                      </a:cubicBezTo>
                      <a:cubicBezTo>
                        <a:pt x="458949" y="1330773"/>
                        <a:pt x="419512" y="1357488"/>
                        <a:pt x="382620" y="1387384"/>
                      </a:cubicBezTo>
                      <a:cubicBezTo>
                        <a:pt x="351452" y="1412827"/>
                        <a:pt x="351452" y="1425548"/>
                        <a:pt x="380076" y="1454808"/>
                      </a:cubicBezTo>
                      <a:cubicBezTo>
                        <a:pt x="390253" y="1465621"/>
                        <a:pt x="401702" y="1475162"/>
                        <a:pt x="412516" y="1485339"/>
                      </a:cubicBezTo>
                      <a:cubicBezTo>
                        <a:pt x="420149" y="1492336"/>
                        <a:pt x="432234" y="1498697"/>
                        <a:pt x="427145" y="1510782"/>
                      </a:cubicBezTo>
                      <a:cubicBezTo>
                        <a:pt x="422692" y="1522868"/>
                        <a:pt x="409335" y="1517143"/>
                        <a:pt x="395342" y="1519687"/>
                      </a:cubicBezTo>
                      <a:cubicBezTo>
                        <a:pt x="345728" y="1513326"/>
                        <a:pt x="307563" y="1482795"/>
                        <a:pt x="279576" y="1438905"/>
                      </a:cubicBezTo>
                      <a:cubicBezTo>
                        <a:pt x="266854" y="1419187"/>
                        <a:pt x="280213" y="1401378"/>
                        <a:pt x="293570" y="1388020"/>
                      </a:cubicBezTo>
                      <a:cubicBezTo>
                        <a:pt x="315833" y="1365758"/>
                        <a:pt x="340003" y="1344767"/>
                        <a:pt x="363538" y="1323141"/>
                      </a:cubicBezTo>
                      <a:cubicBezTo>
                        <a:pt x="409972" y="1280524"/>
                        <a:pt x="433506" y="1229001"/>
                        <a:pt x="432870" y="1165395"/>
                      </a:cubicBezTo>
                      <a:cubicBezTo>
                        <a:pt x="432393" y="1132478"/>
                        <a:pt x="440860" y="1118166"/>
                        <a:pt x="463371" y="1117093"/>
                      </a:cubicBezTo>
                      <a:close/>
                      <a:moveTo>
                        <a:pt x="399794" y="109"/>
                      </a:moveTo>
                      <a:cubicBezTo>
                        <a:pt x="407427" y="746"/>
                        <a:pt x="406790" y="9650"/>
                        <a:pt x="408699" y="15375"/>
                      </a:cubicBezTo>
                      <a:cubicBezTo>
                        <a:pt x="409971" y="20464"/>
                        <a:pt x="411243" y="25551"/>
                        <a:pt x="411879" y="30640"/>
                      </a:cubicBezTo>
                      <a:cubicBezTo>
                        <a:pt x="423965" y="152766"/>
                        <a:pt x="511743" y="191567"/>
                        <a:pt x="620512" y="203016"/>
                      </a:cubicBezTo>
                      <a:cubicBezTo>
                        <a:pt x="628145" y="203652"/>
                        <a:pt x="638958" y="205561"/>
                        <a:pt x="642774" y="195383"/>
                      </a:cubicBezTo>
                      <a:cubicBezTo>
                        <a:pt x="645319" y="187750"/>
                        <a:pt x="639593" y="181389"/>
                        <a:pt x="634506" y="175665"/>
                      </a:cubicBezTo>
                      <a:cubicBezTo>
                        <a:pt x="621147" y="159127"/>
                        <a:pt x="607153" y="143225"/>
                        <a:pt x="593160" y="127323"/>
                      </a:cubicBezTo>
                      <a:cubicBezTo>
                        <a:pt x="567717" y="97428"/>
                        <a:pt x="555632" y="63717"/>
                        <a:pt x="559448" y="24916"/>
                      </a:cubicBezTo>
                      <a:cubicBezTo>
                        <a:pt x="560085" y="17918"/>
                        <a:pt x="561357" y="9014"/>
                        <a:pt x="570261" y="7742"/>
                      </a:cubicBezTo>
                      <a:cubicBezTo>
                        <a:pt x="577894" y="6470"/>
                        <a:pt x="581711" y="12831"/>
                        <a:pt x="584892" y="17918"/>
                      </a:cubicBezTo>
                      <a:cubicBezTo>
                        <a:pt x="593796" y="34457"/>
                        <a:pt x="602701" y="51631"/>
                        <a:pt x="610970" y="68804"/>
                      </a:cubicBezTo>
                      <a:cubicBezTo>
                        <a:pt x="645319" y="141953"/>
                        <a:pt x="699385" y="194748"/>
                        <a:pt x="772533" y="227823"/>
                      </a:cubicBezTo>
                      <a:cubicBezTo>
                        <a:pt x="782709" y="232275"/>
                        <a:pt x="796068" y="240544"/>
                        <a:pt x="804973" y="231003"/>
                      </a:cubicBezTo>
                      <a:cubicBezTo>
                        <a:pt x="815151" y="220190"/>
                        <a:pt x="801792" y="210013"/>
                        <a:pt x="797340" y="199837"/>
                      </a:cubicBezTo>
                      <a:cubicBezTo>
                        <a:pt x="790344" y="183298"/>
                        <a:pt x="780166" y="168032"/>
                        <a:pt x="773169" y="151495"/>
                      </a:cubicBezTo>
                      <a:cubicBezTo>
                        <a:pt x="768080" y="140045"/>
                        <a:pt x="764265" y="124779"/>
                        <a:pt x="778894" y="117783"/>
                      </a:cubicBezTo>
                      <a:cubicBezTo>
                        <a:pt x="792251" y="111422"/>
                        <a:pt x="800520" y="123507"/>
                        <a:pt x="806244" y="133048"/>
                      </a:cubicBezTo>
                      <a:cubicBezTo>
                        <a:pt x="820875" y="156584"/>
                        <a:pt x="834232" y="180754"/>
                        <a:pt x="848226" y="204289"/>
                      </a:cubicBezTo>
                      <a:cubicBezTo>
                        <a:pt x="881937" y="258355"/>
                        <a:pt x="931551" y="278709"/>
                        <a:pt x="992614" y="259627"/>
                      </a:cubicBezTo>
                      <a:cubicBezTo>
                        <a:pt x="1024418" y="249449"/>
                        <a:pt x="1054949" y="249449"/>
                        <a:pt x="1085481" y="261536"/>
                      </a:cubicBezTo>
                      <a:cubicBezTo>
                        <a:pt x="1138912" y="281889"/>
                        <a:pt x="1193613" y="298428"/>
                        <a:pt x="1251497" y="300335"/>
                      </a:cubicBezTo>
                      <a:cubicBezTo>
                        <a:pt x="1277576" y="300972"/>
                        <a:pt x="1283936" y="314965"/>
                        <a:pt x="1271851" y="339772"/>
                      </a:cubicBezTo>
                      <a:cubicBezTo>
                        <a:pt x="1247044" y="391930"/>
                        <a:pt x="1204427" y="426914"/>
                        <a:pt x="1149088" y="436455"/>
                      </a:cubicBezTo>
                      <a:cubicBezTo>
                        <a:pt x="1097566" y="445360"/>
                        <a:pt x="1073395" y="483525"/>
                        <a:pt x="1078484" y="545860"/>
                      </a:cubicBezTo>
                      <a:cubicBezTo>
                        <a:pt x="1082300" y="596745"/>
                        <a:pt x="1096294" y="645723"/>
                        <a:pt x="1115377" y="693428"/>
                      </a:cubicBezTo>
                      <a:cubicBezTo>
                        <a:pt x="1129370" y="729048"/>
                        <a:pt x="1142727" y="764669"/>
                        <a:pt x="1150997" y="802197"/>
                      </a:cubicBezTo>
                      <a:cubicBezTo>
                        <a:pt x="1169443" y="889975"/>
                        <a:pt x="1144636" y="951039"/>
                        <a:pt x="1070215" y="1001925"/>
                      </a:cubicBezTo>
                      <a:cubicBezTo>
                        <a:pt x="1037775" y="1024187"/>
                        <a:pt x="1037775" y="1023552"/>
                        <a:pt x="1070852" y="1047085"/>
                      </a:cubicBezTo>
                      <a:cubicBezTo>
                        <a:pt x="1081028" y="1054718"/>
                        <a:pt x="1091206" y="1062351"/>
                        <a:pt x="1100746" y="1070620"/>
                      </a:cubicBezTo>
                      <a:cubicBezTo>
                        <a:pt x="1166262" y="1123415"/>
                        <a:pt x="1173259" y="1153309"/>
                        <a:pt x="1131914" y="1225187"/>
                      </a:cubicBezTo>
                      <a:cubicBezTo>
                        <a:pt x="1101383" y="1277981"/>
                        <a:pt x="1064491" y="1325686"/>
                        <a:pt x="1014242" y="1361307"/>
                      </a:cubicBezTo>
                      <a:cubicBezTo>
                        <a:pt x="1006607" y="1366394"/>
                        <a:pt x="997703" y="1375936"/>
                        <a:pt x="988798" y="1368939"/>
                      </a:cubicBezTo>
                      <a:cubicBezTo>
                        <a:pt x="979257" y="1361307"/>
                        <a:pt x="988163" y="1351129"/>
                        <a:pt x="991342" y="1342859"/>
                      </a:cubicBezTo>
                      <a:cubicBezTo>
                        <a:pt x="1006607" y="1304695"/>
                        <a:pt x="1030142" y="1269712"/>
                        <a:pt x="1040956" y="1229639"/>
                      </a:cubicBezTo>
                      <a:cubicBezTo>
                        <a:pt x="1054313" y="1177481"/>
                        <a:pt x="1040956" y="1148857"/>
                        <a:pt x="995159" y="1121506"/>
                      </a:cubicBezTo>
                      <a:cubicBezTo>
                        <a:pt x="902929" y="1063623"/>
                        <a:pt x="799884" y="1053446"/>
                        <a:pt x="693024" y="1061716"/>
                      </a:cubicBezTo>
                      <a:cubicBezTo>
                        <a:pt x="617967" y="1064260"/>
                        <a:pt x="542910" y="1057263"/>
                        <a:pt x="468490" y="1048357"/>
                      </a:cubicBezTo>
                      <a:cubicBezTo>
                        <a:pt x="409971" y="1041361"/>
                        <a:pt x="399158" y="1051538"/>
                        <a:pt x="402975" y="1110693"/>
                      </a:cubicBezTo>
                      <a:cubicBezTo>
                        <a:pt x="408062" y="1193382"/>
                        <a:pt x="388344" y="1263987"/>
                        <a:pt x="320284" y="1316780"/>
                      </a:cubicBezTo>
                      <a:cubicBezTo>
                        <a:pt x="280848" y="1347948"/>
                        <a:pt x="231871" y="1357490"/>
                        <a:pt x="186073" y="1372755"/>
                      </a:cubicBezTo>
                      <a:cubicBezTo>
                        <a:pt x="128191" y="1391838"/>
                        <a:pt x="119921" y="1414100"/>
                        <a:pt x="151089" y="1467531"/>
                      </a:cubicBezTo>
                      <a:cubicBezTo>
                        <a:pt x="165718" y="1491701"/>
                        <a:pt x="186710" y="1509510"/>
                        <a:pt x="205792" y="1529230"/>
                      </a:cubicBezTo>
                      <a:cubicBezTo>
                        <a:pt x="212152" y="1535591"/>
                        <a:pt x="222330" y="1542587"/>
                        <a:pt x="215332" y="1553400"/>
                      </a:cubicBezTo>
                      <a:cubicBezTo>
                        <a:pt x="209608" y="1562305"/>
                        <a:pt x="198795" y="1561033"/>
                        <a:pt x="189253" y="1559761"/>
                      </a:cubicBezTo>
                      <a:cubicBezTo>
                        <a:pt x="158722" y="1555944"/>
                        <a:pt x="136459" y="1536863"/>
                        <a:pt x="116741" y="1516508"/>
                      </a:cubicBezTo>
                      <a:cubicBezTo>
                        <a:pt x="78577" y="1477071"/>
                        <a:pt x="44229" y="1433182"/>
                        <a:pt x="14969" y="1386749"/>
                      </a:cubicBezTo>
                      <a:cubicBezTo>
                        <a:pt x="-7293" y="1351765"/>
                        <a:pt x="-5386" y="1333954"/>
                        <a:pt x="25147" y="1305967"/>
                      </a:cubicBezTo>
                      <a:cubicBezTo>
                        <a:pt x="44229" y="1288158"/>
                        <a:pt x="65855" y="1272255"/>
                        <a:pt x="86210" y="1255718"/>
                      </a:cubicBezTo>
                      <a:cubicBezTo>
                        <a:pt x="171444" y="1187021"/>
                        <a:pt x="178440" y="1118962"/>
                        <a:pt x="109745" y="1035000"/>
                      </a:cubicBezTo>
                      <a:cubicBezTo>
                        <a:pt x="100203" y="1023552"/>
                        <a:pt x="91299" y="1011465"/>
                        <a:pt x="80486" y="1001289"/>
                      </a:cubicBezTo>
                      <a:cubicBezTo>
                        <a:pt x="2249" y="926868"/>
                        <a:pt x="20058" y="874710"/>
                        <a:pt x="69672" y="785023"/>
                      </a:cubicBezTo>
                      <a:cubicBezTo>
                        <a:pt x="72853" y="779934"/>
                        <a:pt x="76668" y="773575"/>
                        <a:pt x="84301" y="774210"/>
                      </a:cubicBezTo>
                      <a:cubicBezTo>
                        <a:pt x="93207" y="775482"/>
                        <a:pt x="94479" y="783751"/>
                        <a:pt x="95751" y="791384"/>
                      </a:cubicBezTo>
                      <a:cubicBezTo>
                        <a:pt x="98295" y="810467"/>
                        <a:pt x="100840" y="828913"/>
                        <a:pt x="102747" y="847994"/>
                      </a:cubicBezTo>
                      <a:cubicBezTo>
                        <a:pt x="104656" y="867077"/>
                        <a:pt x="114197" y="870257"/>
                        <a:pt x="127554" y="858172"/>
                      </a:cubicBezTo>
                      <a:cubicBezTo>
                        <a:pt x="174624" y="817463"/>
                        <a:pt x="233143" y="806650"/>
                        <a:pt x="291025" y="793293"/>
                      </a:cubicBezTo>
                      <a:cubicBezTo>
                        <a:pt x="432234" y="760853"/>
                        <a:pt x="576622" y="740498"/>
                        <a:pt x="717195" y="704241"/>
                      </a:cubicBezTo>
                      <a:cubicBezTo>
                        <a:pt x="731824" y="700426"/>
                        <a:pt x="745817" y="696609"/>
                        <a:pt x="759811" y="692156"/>
                      </a:cubicBezTo>
                      <a:cubicBezTo>
                        <a:pt x="870489" y="657173"/>
                        <a:pt x="899748" y="578936"/>
                        <a:pt x="894659" y="468895"/>
                      </a:cubicBezTo>
                      <a:cubicBezTo>
                        <a:pt x="893387" y="440272"/>
                        <a:pt x="874941" y="428822"/>
                        <a:pt x="848226" y="427550"/>
                      </a:cubicBezTo>
                      <a:cubicBezTo>
                        <a:pt x="804973" y="425642"/>
                        <a:pt x="769352" y="405287"/>
                        <a:pt x="733097" y="384933"/>
                      </a:cubicBezTo>
                      <a:cubicBezTo>
                        <a:pt x="724827" y="380480"/>
                        <a:pt x="715286" y="374756"/>
                        <a:pt x="717195" y="363307"/>
                      </a:cubicBezTo>
                      <a:cubicBezTo>
                        <a:pt x="719103" y="351858"/>
                        <a:pt x="730552" y="350586"/>
                        <a:pt x="740093" y="349314"/>
                      </a:cubicBezTo>
                      <a:cubicBezTo>
                        <a:pt x="771261" y="344225"/>
                        <a:pt x="803064" y="340408"/>
                        <a:pt x="834232" y="335320"/>
                      </a:cubicBezTo>
                      <a:cubicBezTo>
                        <a:pt x="845682" y="333411"/>
                        <a:pt x="864128" y="333411"/>
                        <a:pt x="864128" y="318781"/>
                      </a:cubicBezTo>
                      <a:cubicBezTo>
                        <a:pt x="864763" y="305424"/>
                        <a:pt x="846954" y="305424"/>
                        <a:pt x="836140" y="302880"/>
                      </a:cubicBezTo>
                      <a:cubicBezTo>
                        <a:pt x="748362" y="283161"/>
                        <a:pt x="660584" y="263443"/>
                        <a:pt x="574078" y="236092"/>
                      </a:cubicBezTo>
                      <a:cubicBezTo>
                        <a:pt x="528280" y="222098"/>
                        <a:pt x="483755" y="205561"/>
                        <a:pt x="444319" y="177573"/>
                      </a:cubicBezTo>
                      <a:cubicBezTo>
                        <a:pt x="390253" y="139409"/>
                        <a:pt x="368626" y="77710"/>
                        <a:pt x="387709" y="15375"/>
                      </a:cubicBezTo>
                      <a:cubicBezTo>
                        <a:pt x="389616" y="9014"/>
                        <a:pt x="389616" y="-1163"/>
                        <a:pt x="399794" y="1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5" name="Google Shape;215;p33"/>
                <p:cNvSpPr/>
                <p:nvPr/>
              </p:nvSpPr>
              <p:spPr>
                <a:xfrm>
                  <a:off x="3009276" y="2253150"/>
                  <a:ext cx="1172129" cy="399858"/>
                </a:xfrm>
                <a:custGeom>
                  <a:rect b="b" l="l" r="r" t="t"/>
                  <a:pathLst>
                    <a:path extrusionOk="0" h="293942" w="861651">
                      <a:moveTo>
                        <a:pt x="861306" y="19483"/>
                      </a:moveTo>
                      <a:cubicBezTo>
                        <a:pt x="861306" y="30238"/>
                        <a:pt x="850551" y="33511"/>
                        <a:pt x="836991" y="35849"/>
                      </a:cubicBezTo>
                      <a:cubicBezTo>
                        <a:pt x="698118" y="63437"/>
                        <a:pt x="559244" y="91492"/>
                        <a:pt x="421773" y="125626"/>
                      </a:cubicBezTo>
                      <a:cubicBezTo>
                        <a:pt x="303941" y="155084"/>
                        <a:pt x="191720" y="198102"/>
                        <a:pt x="86981" y="259356"/>
                      </a:cubicBezTo>
                      <a:cubicBezTo>
                        <a:pt x="65004" y="272448"/>
                        <a:pt x="42092" y="284138"/>
                        <a:pt x="17310" y="291619"/>
                      </a:cubicBezTo>
                      <a:cubicBezTo>
                        <a:pt x="12166" y="293022"/>
                        <a:pt x="5620" y="296295"/>
                        <a:pt x="1880" y="291152"/>
                      </a:cubicBezTo>
                      <a:cubicBezTo>
                        <a:pt x="-3264" y="284605"/>
                        <a:pt x="3282" y="279462"/>
                        <a:pt x="7958" y="275721"/>
                      </a:cubicBezTo>
                      <a:cubicBezTo>
                        <a:pt x="38819" y="248134"/>
                        <a:pt x="74823" y="228027"/>
                        <a:pt x="110828" y="207454"/>
                      </a:cubicBezTo>
                      <a:cubicBezTo>
                        <a:pt x="235206" y="136848"/>
                        <a:pt x="371741" y="102246"/>
                        <a:pt x="509680" y="72321"/>
                      </a:cubicBezTo>
                      <a:cubicBezTo>
                        <a:pt x="620031" y="48474"/>
                        <a:pt x="730381" y="25562"/>
                        <a:pt x="840732" y="2650"/>
                      </a:cubicBezTo>
                      <a:cubicBezTo>
                        <a:pt x="849149" y="1247"/>
                        <a:pt x="864111" y="-8104"/>
                        <a:pt x="861306" y="19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6" name="Google Shape;216;p33"/>
                <p:cNvSpPr/>
                <p:nvPr/>
              </p:nvSpPr>
              <p:spPr>
                <a:xfrm>
                  <a:off x="5603933" y="1767620"/>
                  <a:ext cx="952171" cy="243386"/>
                </a:xfrm>
                <a:custGeom>
                  <a:rect b="b" l="l" r="r" t="t"/>
                  <a:pathLst>
                    <a:path extrusionOk="0" h="178917" w="699956">
                      <a:moveTo>
                        <a:pt x="13485" y="178615"/>
                      </a:moveTo>
                      <a:cubicBezTo>
                        <a:pt x="392" y="180485"/>
                        <a:pt x="-1478" y="173472"/>
                        <a:pt x="860" y="163185"/>
                      </a:cubicBezTo>
                      <a:cubicBezTo>
                        <a:pt x="6003" y="142611"/>
                        <a:pt x="21434" y="136065"/>
                        <a:pt x="40137" y="132324"/>
                      </a:cubicBezTo>
                      <a:cubicBezTo>
                        <a:pt x="138331" y="112685"/>
                        <a:pt x="236992" y="92579"/>
                        <a:pt x="335185" y="72940"/>
                      </a:cubicBezTo>
                      <a:cubicBezTo>
                        <a:pt x="447406" y="50496"/>
                        <a:pt x="559160" y="27584"/>
                        <a:pt x="671381" y="5608"/>
                      </a:cubicBezTo>
                      <a:cubicBezTo>
                        <a:pt x="680733" y="3737"/>
                        <a:pt x="696631" y="-8420"/>
                        <a:pt x="699436" y="10284"/>
                      </a:cubicBezTo>
                      <a:cubicBezTo>
                        <a:pt x="701774" y="25246"/>
                        <a:pt x="696631" y="41144"/>
                        <a:pt x="676057" y="44885"/>
                      </a:cubicBezTo>
                      <a:cubicBezTo>
                        <a:pt x="646131" y="50496"/>
                        <a:pt x="616673" y="57042"/>
                        <a:pt x="586748" y="63121"/>
                      </a:cubicBezTo>
                      <a:cubicBezTo>
                        <a:pt x="402986" y="100060"/>
                        <a:pt x="219223" y="137000"/>
                        <a:pt x="35461" y="174407"/>
                      </a:cubicBezTo>
                      <a:cubicBezTo>
                        <a:pt x="28448" y="176277"/>
                        <a:pt x="20966" y="177212"/>
                        <a:pt x="13485" y="1786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7" name="Google Shape;217;p33"/>
                <p:cNvSpPr/>
                <p:nvPr/>
              </p:nvSpPr>
              <p:spPr>
                <a:xfrm>
                  <a:off x="4412672" y="2008786"/>
                  <a:ext cx="963870" cy="241245"/>
                </a:xfrm>
                <a:custGeom>
                  <a:rect b="b" l="l" r="r" t="t"/>
                  <a:pathLst>
                    <a:path extrusionOk="0" h="177343" w="708556">
                      <a:moveTo>
                        <a:pt x="708244" y="15358"/>
                      </a:moveTo>
                      <a:cubicBezTo>
                        <a:pt x="709179" y="31723"/>
                        <a:pt x="700295" y="39672"/>
                        <a:pt x="682527" y="43413"/>
                      </a:cubicBezTo>
                      <a:cubicBezTo>
                        <a:pt x="534302" y="71936"/>
                        <a:pt x="386076" y="101394"/>
                        <a:pt x="238319" y="130852"/>
                      </a:cubicBezTo>
                      <a:cubicBezTo>
                        <a:pt x="166777" y="144880"/>
                        <a:pt x="94769" y="159375"/>
                        <a:pt x="23228" y="173403"/>
                      </a:cubicBezTo>
                      <a:cubicBezTo>
                        <a:pt x="15747" y="174805"/>
                        <a:pt x="4525" y="182754"/>
                        <a:pt x="784" y="171065"/>
                      </a:cubicBezTo>
                      <a:cubicBezTo>
                        <a:pt x="-2489" y="161245"/>
                        <a:pt x="4992" y="150958"/>
                        <a:pt x="13876" y="145815"/>
                      </a:cubicBezTo>
                      <a:cubicBezTo>
                        <a:pt x="24163" y="140204"/>
                        <a:pt x="35385" y="136463"/>
                        <a:pt x="46608" y="134125"/>
                      </a:cubicBezTo>
                      <a:cubicBezTo>
                        <a:pt x="220550" y="98121"/>
                        <a:pt x="394025" y="62584"/>
                        <a:pt x="567968" y="27048"/>
                      </a:cubicBezTo>
                      <a:cubicBezTo>
                        <a:pt x="608180" y="18631"/>
                        <a:pt x="648861" y="10214"/>
                        <a:pt x="689073" y="1798"/>
                      </a:cubicBezTo>
                      <a:cubicBezTo>
                        <a:pt x="699360" y="-540"/>
                        <a:pt x="710582" y="-3813"/>
                        <a:pt x="708244" y="1535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8" name="Google Shape;218;p33"/>
                <p:cNvSpPr/>
                <p:nvPr/>
              </p:nvSpPr>
              <p:spPr>
                <a:xfrm>
                  <a:off x="6783504" y="1555166"/>
                  <a:ext cx="944564" cy="220028"/>
                </a:xfrm>
                <a:custGeom>
                  <a:rect b="b" l="l" r="r" t="t"/>
                  <a:pathLst>
                    <a:path extrusionOk="0" h="161746" w="694364">
                      <a:moveTo>
                        <a:pt x="672571" y="0"/>
                      </a:moveTo>
                      <a:cubicBezTo>
                        <a:pt x="681455" y="935"/>
                        <a:pt x="692677" y="-1870"/>
                        <a:pt x="694080" y="6546"/>
                      </a:cubicBezTo>
                      <a:cubicBezTo>
                        <a:pt x="696418" y="17301"/>
                        <a:pt x="683793" y="18704"/>
                        <a:pt x="676312" y="21041"/>
                      </a:cubicBezTo>
                      <a:cubicBezTo>
                        <a:pt x="627682" y="37875"/>
                        <a:pt x="576715" y="46759"/>
                        <a:pt x="526684" y="57046"/>
                      </a:cubicBezTo>
                      <a:cubicBezTo>
                        <a:pt x="360222" y="90712"/>
                        <a:pt x="194229" y="123443"/>
                        <a:pt x="27767" y="156642"/>
                      </a:cubicBezTo>
                      <a:cubicBezTo>
                        <a:pt x="18883" y="158512"/>
                        <a:pt x="3453" y="169267"/>
                        <a:pt x="647" y="152434"/>
                      </a:cubicBezTo>
                      <a:cubicBezTo>
                        <a:pt x="-2158" y="137471"/>
                        <a:pt x="3920" y="121105"/>
                        <a:pt x="23559" y="117365"/>
                      </a:cubicBezTo>
                      <a:cubicBezTo>
                        <a:pt x="60966" y="109883"/>
                        <a:pt x="98373" y="101934"/>
                        <a:pt x="135780" y="94920"/>
                      </a:cubicBezTo>
                      <a:cubicBezTo>
                        <a:pt x="296163" y="64527"/>
                        <a:pt x="455610" y="28990"/>
                        <a:pt x="617863" y="7014"/>
                      </a:cubicBezTo>
                      <a:cubicBezTo>
                        <a:pt x="636567" y="4208"/>
                        <a:pt x="655270" y="2338"/>
                        <a:pt x="67257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19" name="Google Shape;219;p33"/>
                <p:cNvSpPr/>
                <p:nvPr/>
              </p:nvSpPr>
              <p:spPr>
                <a:xfrm>
                  <a:off x="6906349" y="992829"/>
                  <a:ext cx="1362667" cy="1567342"/>
                </a:xfrm>
                <a:custGeom>
                  <a:rect b="b" l="l" r="r" t="t"/>
                  <a:pathLst>
                    <a:path extrusionOk="0" h="1567342" w="1362667">
                      <a:moveTo>
                        <a:pt x="464704" y="1122996"/>
                      </a:moveTo>
                      <a:cubicBezTo>
                        <a:pt x="472804" y="1123075"/>
                        <a:pt x="482782" y="1124785"/>
                        <a:pt x="495026" y="1127806"/>
                      </a:cubicBezTo>
                      <a:cubicBezTo>
                        <a:pt x="509020" y="1131623"/>
                        <a:pt x="523650" y="1136075"/>
                        <a:pt x="537007" y="1141800"/>
                      </a:cubicBezTo>
                      <a:cubicBezTo>
                        <a:pt x="596798" y="1165335"/>
                        <a:pt x="602522" y="1189505"/>
                        <a:pt x="562450" y="1241028"/>
                      </a:cubicBezTo>
                      <a:cubicBezTo>
                        <a:pt x="531282" y="1281735"/>
                        <a:pt x="491846" y="1313540"/>
                        <a:pt x="451138" y="1344071"/>
                      </a:cubicBezTo>
                      <a:cubicBezTo>
                        <a:pt x="427602" y="1361881"/>
                        <a:pt x="402159" y="1377783"/>
                        <a:pt x="379261" y="1396229"/>
                      </a:cubicBezTo>
                      <a:cubicBezTo>
                        <a:pt x="353182" y="1417856"/>
                        <a:pt x="352546" y="1431849"/>
                        <a:pt x="376081" y="1456656"/>
                      </a:cubicBezTo>
                      <a:cubicBezTo>
                        <a:pt x="388166" y="1470013"/>
                        <a:pt x="402159" y="1481463"/>
                        <a:pt x="414881" y="1494185"/>
                      </a:cubicBezTo>
                      <a:cubicBezTo>
                        <a:pt x="421242" y="1500546"/>
                        <a:pt x="432055" y="1506270"/>
                        <a:pt x="426966" y="1517719"/>
                      </a:cubicBezTo>
                      <a:cubicBezTo>
                        <a:pt x="422514" y="1527897"/>
                        <a:pt x="411064" y="1524080"/>
                        <a:pt x="397707" y="1525988"/>
                      </a:cubicBezTo>
                      <a:cubicBezTo>
                        <a:pt x="349365" y="1518992"/>
                        <a:pt x="308657" y="1493548"/>
                        <a:pt x="280033" y="1449660"/>
                      </a:cubicBezTo>
                      <a:cubicBezTo>
                        <a:pt x="266676" y="1429305"/>
                        <a:pt x="276218" y="1410223"/>
                        <a:pt x="290847" y="1395594"/>
                      </a:cubicBezTo>
                      <a:cubicBezTo>
                        <a:pt x="315018" y="1372059"/>
                        <a:pt x="340460" y="1349795"/>
                        <a:pt x="365267" y="1326897"/>
                      </a:cubicBezTo>
                      <a:cubicBezTo>
                        <a:pt x="409792" y="1286189"/>
                        <a:pt x="430782" y="1234667"/>
                        <a:pt x="432055" y="1174876"/>
                      </a:cubicBezTo>
                      <a:cubicBezTo>
                        <a:pt x="433009" y="1137188"/>
                        <a:pt x="440404" y="1122757"/>
                        <a:pt x="464704" y="1122996"/>
                      </a:cubicBezTo>
                      <a:close/>
                      <a:moveTo>
                        <a:pt x="1185961" y="864711"/>
                      </a:moveTo>
                      <a:cubicBezTo>
                        <a:pt x="1192481" y="861769"/>
                        <a:pt x="1201068" y="863200"/>
                        <a:pt x="1211245" y="867652"/>
                      </a:cubicBezTo>
                      <a:cubicBezTo>
                        <a:pt x="1257042" y="887370"/>
                        <a:pt x="1300295" y="912177"/>
                        <a:pt x="1338461" y="944617"/>
                      </a:cubicBezTo>
                      <a:cubicBezTo>
                        <a:pt x="1355633" y="959246"/>
                        <a:pt x="1363268" y="978965"/>
                        <a:pt x="1362631" y="1007588"/>
                      </a:cubicBezTo>
                      <a:cubicBezTo>
                        <a:pt x="1358814" y="1020945"/>
                        <a:pt x="1354998" y="1041300"/>
                        <a:pt x="1347365" y="1059746"/>
                      </a:cubicBezTo>
                      <a:cubicBezTo>
                        <a:pt x="1309836" y="1148797"/>
                        <a:pt x="1252590" y="1225125"/>
                        <a:pt x="1191527" y="1298274"/>
                      </a:cubicBezTo>
                      <a:cubicBezTo>
                        <a:pt x="1185166" y="1305907"/>
                        <a:pt x="1177534" y="1318628"/>
                        <a:pt x="1166085" y="1310995"/>
                      </a:cubicBezTo>
                      <a:cubicBezTo>
                        <a:pt x="1157816" y="1305271"/>
                        <a:pt x="1162905" y="1293185"/>
                        <a:pt x="1165448" y="1284281"/>
                      </a:cubicBezTo>
                      <a:cubicBezTo>
                        <a:pt x="1180714" y="1241028"/>
                        <a:pt x="1196615" y="1198410"/>
                        <a:pt x="1211245" y="1155793"/>
                      </a:cubicBezTo>
                      <a:cubicBezTo>
                        <a:pt x="1216971" y="1139891"/>
                        <a:pt x="1222058" y="1123354"/>
                        <a:pt x="1225239" y="1106816"/>
                      </a:cubicBezTo>
                      <a:cubicBezTo>
                        <a:pt x="1234780" y="1055930"/>
                        <a:pt x="1215062" y="1027306"/>
                        <a:pt x="1164812" y="1017766"/>
                      </a:cubicBezTo>
                      <a:cubicBezTo>
                        <a:pt x="1158451" y="1016493"/>
                        <a:pt x="1152090" y="1016493"/>
                        <a:pt x="1145729" y="1015221"/>
                      </a:cubicBezTo>
                      <a:cubicBezTo>
                        <a:pt x="1112654" y="1008860"/>
                        <a:pt x="1109473" y="1000592"/>
                        <a:pt x="1131100" y="975785"/>
                      </a:cubicBezTo>
                      <a:cubicBezTo>
                        <a:pt x="1153363" y="950341"/>
                        <a:pt x="1167992" y="921082"/>
                        <a:pt x="1173081" y="888007"/>
                      </a:cubicBezTo>
                      <a:cubicBezTo>
                        <a:pt x="1174989" y="874967"/>
                        <a:pt x="1179441" y="867653"/>
                        <a:pt x="1185961" y="864711"/>
                      </a:cubicBezTo>
                      <a:close/>
                      <a:moveTo>
                        <a:pt x="398979" y="48"/>
                      </a:moveTo>
                      <a:cubicBezTo>
                        <a:pt x="404703" y="683"/>
                        <a:pt x="406611" y="6409"/>
                        <a:pt x="407883" y="11496"/>
                      </a:cubicBezTo>
                      <a:cubicBezTo>
                        <a:pt x="410428" y="24218"/>
                        <a:pt x="413609" y="36304"/>
                        <a:pt x="414881" y="49025"/>
                      </a:cubicBezTo>
                      <a:cubicBezTo>
                        <a:pt x="424422" y="122174"/>
                        <a:pt x="468311" y="166063"/>
                        <a:pt x="535734" y="190233"/>
                      </a:cubicBezTo>
                      <a:cubicBezTo>
                        <a:pt x="564995" y="200411"/>
                        <a:pt x="594254" y="208044"/>
                        <a:pt x="625422" y="208044"/>
                      </a:cubicBezTo>
                      <a:cubicBezTo>
                        <a:pt x="645140" y="208044"/>
                        <a:pt x="648956" y="199139"/>
                        <a:pt x="637506" y="185145"/>
                      </a:cubicBezTo>
                      <a:cubicBezTo>
                        <a:pt x="623513" y="167971"/>
                        <a:pt x="608883" y="151434"/>
                        <a:pt x="594254" y="134259"/>
                      </a:cubicBezTo>
                      <a:cubicBezTo>
                        <a:pt x="570082" y="106907"/>
                        <a:pt x="557362" y="75104"/>
                        <a:pt x="559270" y="38212"/>
                      </a:cubicBezTo>
                      <a:cubicBezTo>
                        <a:pt x="559906" y="28035"/>
                        <a:pt x="556725" y="14677"/>
                        <a:pt x="570719" y="11496"/>
                      </a:cubicBezTo>
                      <a:cubicBezTo>
                        <a:pt x="582169" y="8953"/>
                        <a:pt x="585349" y="21674"/>
                        <a:pt x="589800" y="29307"/>
                      </a:cubicBezTo>
                      <a:cubicBezTo>
                        <a:pt x="612063" y="70015"/>
                        <a:pt x="630509" y="113268"/>
                        <a:pt x="661677" y="148888"/>
                      </a:cubicBezTo>
                      <a:cubicBezTo>
                        <a:pt x="694117" y="186417"/>
                        <a:pt x="732281" y="215676"/>
                        <a:pt x="778715" y="233486"/>
                      </a:cubicBezTo>
                      <a:cubicBezTo>
                        <a:pt x="788256" y="237303"/>
                        <a:pt x="800341" y="243664"/>
                        <a:pt x="807974" y="234123"/>
                      </a:cubicBezTo>
                      <a:cubicBezTo>
                        <a:pt x="814972" y="225853"/>
                        <a:pt x="804794" y="216948"/>
                        <a:pt x="800978" y="208679"/>
                      </a:cubicBezTo>
                      <a:cubicBezTo>
                        <a:pt x="792073" y="190869"/>
                        <a:pt x="781895" y="173060"/>
                        <a:pt x="773626" y="154614"/>
                      </a:cubicBezTo>
                      <a:cubicBezTo>
                        <a:pt x="768538" y="143164"/>
                        <a:pt x="765358" y="127898"/>
                        <a:pt x="779987" y="120901"/>
                      </a:cubicBezTo>
                      <a:cubicBezTo>
                        <a:pt x="793344" y="114541"/>
                        <a:pt x="801613" y="126627"/>
                        <a:pt x="807974" y="136168"/>
                      </a:cubicBezTo>
                      <a:cubicBezTo>
                        <a:pt x="821331" y="157793"/>
                        <a:pt x="833418" y="180056"/>
                        <a:pt x="846775" y="201683"/>
                      </a:cubicBezTo>
                      <a:cubicBezTo>
                        <a:pt x="884939" y="264018"/>
                        <a:pt x="930737" y="282465"/>
                        <a:pt x="1000068" y="262110"/>
                      </a:cubicBezTo>
                      <a:cubicBezTo>
                        <a:pt x="1029964" y="253205"/>
                        <a:pt x="1058588" y="253840"/>
                        <a:pt x="1087210" y="265290"/>
                      </a:cubicBezTo>
                      <a:cubicBezTo>
                        <a:pt x="1140005" y="285645"/>
                        <a:pt x="1193434" y="301546"/>
                        <a:pt x="1250046" y="304091"/>
                      </a:cubicBezTo>
                      <a:cubicBezTo>
                        <a:pt x="1279305" y="305363"/>
                        <a:pt x="1285665" y="317448"/>
                        <a:pt x="1272944" y="344164"/>
                      </a:cubicBezTo>
                      <a:cubicBezTo>
                        <a:pt x="1249409" y="394413"/>
                        <a:pt x="1208065" y="423672"/>
                        <a:pt x="1155906" y="439574"/>
                      </a:cubicBezTo>
                      <a:cubicBezTo>
                        <a:pt x="1089755" y="459292"/>
                        <a:pt x="1068129" y="496821"/>
                        <a:pt x="1080214" y="566153"/>
                      </a:cubicBezTo>
                      <a:cubicBezTo>
                        <a:pt x="1088482" y="615767"/>
                        <a:pt x="1103113" y="662836"/>
                        <a:pt x="1120922" y="709269"/>
                      </a:cubicBezTo>
                      <a:cubicBezTo>
                        <a:pt x="1134916" y="744889"/>
                        <a:pt x="1146366" y="781145"/>
                        <a:pt x="1154635" y="818674"/>
                      </a:cubicBezTo>
                      <a:cubicBezTo>
                        <a:pt x="1170536" y="895003"/>
                        <a:pt x="1142549" y="953522"/>
                        <a:pt x="1082121" y="998682"/>
                      </a:cubicBezTo>
                      <a:cubicBezTo>
                        <a:pt x="1074490" y="1004408"/>
                        <a:pt x="1066856" y="1010132"/>
                        <a:pt x="1058588" y="1014584"/>
                      </a:cubicBezTo>
                      <a:cubicBezTo>
                        <a:pt x="1042685" y="1023489"/>
                        <a:pt x="1042050" y="1030487"/>
                        <a:pt x="1057951" y="1041300"/>
                      </a:cubicBezTo>
                      <a:cubicBezTo>
                        <a:pt x="1081486" y="1057837"/>
                        <a:pt x="1103749" y="1075012"/>
                        <a:pt x="1125376" y="1094093"/>
                      </a:cubicBezTo>
                      <a:cubicBezTo>
                        <a:pt x="1160995" y="1125261"/>
                        <a:pt x="1167992" y="1156429"/>
                        <a:pt x="1147638" y="1199045"/>
                      </a:cubicBezTo>
                      <a:cubicBezTo>
                        <a:pt x="1117106" y="1263925"/>
                        <a:pt x="1075762" y="1321172"/>
                        <a:pt x="1017243" y="1364425"/>
                      </a:cubicBezTo>
                      <a:cubicBezTo>
                        <a:pt x="1009609" y="1370149"/>
                        <a:pt x="1000068" y="1381599"/>
                        <a:pt x="989891" y="1372057"/>
                      </a:cubicBezTo>
                      <a:cubicBezTo>
                        <a:pt x="980986" y="1364425"/>
                        <a:pt x="989891" y="1354248"/>
                        <a:pt x="993071" y="1345979"/>
                      </a:cubicBezTo>
                      <a:cubicBezTo>
                        <a:pt x="1010246" y="1306543"/>
                        <a:pt x="1035053" y="1269650"/>
                        <a:pt x="1043957" y="1226397"/>
                      </a:cubicBezTo>
                      <a:cubicBezTo>
                        <a:pt x="1053499" y="1179964"/>
                        <a:pt x="1041413" y="1152613"/>
                        <a:pt x="1000706" y="1127806"/>
                      </a:cubicBezTo>
                      <a:cubicBezTo>
                        <a:pt x="905930" y="1069287"/>
                        <a:pt x="802250" y="1059109"/>
                        <a:pt x="694117" y="1068014"/>
                      </a:cubicBezTo>
                      <a:cubicBezTo>
                        <a:pt x="616516" y="1071831"/>
                        <a:pt x="540188" y="1062926"/>
                        <a:pt x="463223" y="1054657"/>
                      </a:cubicBezTo>
                      <a:cubicBezTo>
                        <a:pt x="411064" y="1048933"/>
                        <a:pt x="400252" y="1057837"/>
                        <a:pt x="404068" y="1109995"/>
                      </a:cubicBezTo>
                      <a:cubicBezTo>
                        <a:pt x="415517" y="1262653"/>
                        <a:pt x="337916" y="1338346"/>
                        <a:pt x="208793" y="1372694"/>
                      </a:cubicBezTo>
                      <a:cubicBezTo>
                        <a:pt x="196708" y="1375874"/>
                        <a:pt x="184621" y="1380327"/>
                        <a:pt x="172536" y="1384143"/>
                      </a:cubicBezTo>
                      <a:cubicBezTo>
                        <a:pt x="134372" y="1395592"/>
                        <a:pt x="126103" y="1412767"/>
                        <a:pt x="140733" y="1450931"/>
                      </a:cubicBezTo>
                      <a:cubicBezTo>
                        <a:pt x="153454" y="1484007"/>
                        <a:pt x="177625" y="1506905"/>
                        <a:pt x="202432" y="1530441"/>
                      </a:cubicBezTo>
                      <a:cubicBezTo>
                        <a:pt x="210700" y="1538073"/>
                        <a:pt x="224694" y="1545706"/>
                        <a:pt x="217698" y="1558427"/>
                      </a:cubicBezTo>
                      <a:cubicBezTo>
                        <a:pt x="210700" y="1571785"/>
                        <a:pt x="195435" y="1566696"/>
                        <a:pt x="182713" y="1564787"/>
                      </a:cubicBezTo>
                      <a:cubicBezTo>
                        <a:pt x="158542" y="1560335"/>
                        <a:pt x="140096" y="1546341"/>
                        <a:pt x="123559" y="1529804"/>
                      </a:cubicBezTo>
                      <a:cubicBezTo>
                        <a:pt x="81578" y="1487823"/>
                        <a:pt x="44686" y="1440754"/>
                        <a:pt x="13518" y="1390503"/>
                      </a:cubicBezTo>
                      <a:cubicBezTo>
                        <a:pt x="-7472" y="1356792"/>
                        <a:pt x="-4292" y="1339618"/>
                        <a:pt x="24968" y="1312267"/>
                      </a:cubicBezTo>
                      <a:cubicBezTo>
                        <a:pt x="46594" y="1291912"/>
                        <a:pt x="70764" y="1274738"/>
                        <a:pt x="93026" y="1255020"/>
                      </a:cubicBezTo>
                      <a:cubicBezTo>
                        <a:pt x="166175" y="1190141"/>
                        <a:pt x="180806" y="1116993"/>
                        <a:pt x="110200" y="1040028"/>
                      </a:cubicBezTo>
                      <a:cubicBezTo>
                        <a:pt x="94935" y="1023489"/>
                        <a:pt x="80941" y="1006951"/>
                        <a:pt x="65675" y="990414"/>
                      </a:cubicBezTo>
                      <a:cubicBezTo>
                        <a:pt x="15426" y="934439"/>
                        <a:pt x="19242" y="838392"/>
                        <a:pt x="73945" y="785599"/>
                      </a:cubicBezTo>
                      <a:cubicBezTo>
                        <a:pt x="89211" y="770332"/>
                        <a:pt x="94300" y="783053"/>
                        <a:pt x="96207" y="795139"/>
                      </a:cubicBezTo>
                      <a:cubicBezTo>
                        <a:pt x="99387" y="814857"/>
                        <a:pt x="101296" y="835211"/>
                        <a:pt x="103841" y="854931"/>
                      </a:cubicBezTo>
                      <a:cubicBezTo>
                        <a:pt x="105748" y="869560"/>
                        <a:pt x="112746" y="874649"/>
                        <a:pt x="124831" y="865107"/>
                      </a:cubicBezTo>
                      <a:cubicBezTo>
                        <a:pt x="208156" y="798956"/>
                        <a:pt x="311837" y="796411"/>
                        <a:pt x="409157" y="774149"/>
                      </a:cubicBezTo>
                      <a:cubicBezTo>
                        <a:pt x="509020" y="751250"/>
                        <a:pt x="610156" y="732168"/>
                        <a:pt x="710655" y="711178"/>
                      </a:cubicBezTo>
                      <a:cubicBezTo>
                        <a:pt x="725920" y="707997"/>
                        <a:pt x="741187" y="702272"/>
                        <a:pt x="756453" y="697819"/>
                      </a:cubicBezTo>
                      <a:cubicBezTo>
                        <a:pt x="867766" y="666653"/>
                        <a:pt x="899569" y="584599"/>
                        <a:pt x="895753" y="477738"/>
                      </a:cubicBezTo>
                      <a:cubicBezTo>
                        <a:pt x="895117" y="450388"/>
                        <a:pt x="880486" y="435122"/>
                        <a:pt x="851864" y="433850"/>
                      </a:cubicBezTo>
                      <a:cubicBezTo>
                        <a:pt x="810519" y="431942"/>
                        <a:pt x="774262" y="414131"/>
                        <a:pt x="738642" y="394413"/>
                      </a:cubicBezTo>
                      <a:cubicBezTo>
                        <a:pt x="728465" y="388689"/>
                        <a:pt x="715108" y="382964"/>
                        <a:pt x="717016" y="369606"/>
                      </a:cubicBezTo>
                      <a:cubicBezTo>
                        <a:pt x="718924" y="355612"/>
                        <a:pt x="734190" y="355612"/>
                        <a:pt x="745003" y="354340"/>
                      </a:cubicBezTo>
                      <a:cubicBezTo>
                        <a:pt x="777443" y="348616"/>
                        <a:pt x="809883" y="344799"/>
                        <a:pt x="842322" y="338438"/>
                      </a:cubicBezTo>
                      <a:cubicBezTo>
                        <a:pt x="850590" y="336531"/>
                        <a:pt x="864586" y="335894"/>
                        <a:pt x="864586" y="324444"/>
                      </a:cubicBezTo>
                      <a:cubicBezTo>
                        <a:pt x="864586" y="312359"/>
                        <a:pt x="851227" y="312359"/>
                        <a:pt x="842322" y="310452"/>
                      </a:cubicBezTo>
                      <a:cubicBezTo>
                        <a:pt x="750092" y="289461"/>
                        <a:pt x="658497" y="268471"/>
                        <a:pt x="568175" y="241755"/>
                      </a:cubicBezTo>
                      <a:cubicBezTo>
                        <a:pt x="513472" y="225853"/>
                        <a:pt x="460678" y="202955"/>
                        <a:pt x="418698" y="161610"/>
                      </a:cubicBezTo>
                      <a:cubicBezTo>
                        <a:pt x="374808" y="118357"/>
                        <a:pt x="376080" y="65563"/>
                        <a:pt x="388802" y="10225"/>
                      </a:cubicBezTo>
                      <a:cubicBezTo>
                        <a:pt x="390074" y="5136"/>
                        <a:pt x="392618" y="-589"/>
                        <a:pt x="39897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220" name="Google Shape;220;p33"/>
            <p:cNvGrpSpPr/>
            <p:nvPr/>
          </p:nvGrpSpPr>
          <p:grpSpPr>
            <a:xfrm>
              <a:off x="1943866" y="771525"/>
              <a:ext cx="6751282" cy="2605883"/>
              <a:chOff x="1943866" y="771525"/>
              <a:chExt cx="6751282" cy="2605883"/>
            </a:xfrm>
          </p:grpSpPr>
          <p:sp>
            <p:nvSpPr>
              <p:cNvPr id="221" name="Google Shape;221;p33"/>
              <p:cNvSpPr/>
              <p:nvPr/>
            </p:nvSpPr>
            <p:spPr>
              <a:xfrm>
                <a:off x="8309052" y="2333721"/>
                <a:ext cx="386096" cy="381007"/>
              </a:xfrm>
              <a:custGeom>
                <a:rect b="b" l="l" r="r" t="t"/>
                <a:pathLst>
                  <a:path extrusionOk="0" h="280084" w="283825">
                    <a:moveTo>
                      <a:pt x="283826" y="186100"/>
                    </a:moveTo>
                    <a:cubicBezTo>
                      <a:pt x="258108" y="186567"/>
                      <a:pt x="232859" y="187035"/>
                      <a:pt x="207142" y="187970"/>
                    </a:cubicBezTo>
                    <a:cubicBezTo>
                      <a:pt x="193581" y="188438"/>
                      <a:pt x="194049" y="198257"/>
                      <a:pt x="195452" y="208076"/>
                    </a:cubicBezTo>
                    <a:cubicBezTo>
                      <a:pt x="198725" y="230053"/>
                      <a:pt x="201530" y="252030"/>
                      <a:pt x="205739" y="279150"/>
                    </a:cubicBezTo>
                    <a:cubicBezTo>
                      <a:pt x="182359" y="264655"/>
                      <a:pt x="170202" y="246886"/>
                      <a:pt x="156642" y="230521"/>
                    </a:cubicBezTo>
                    <a:cubicBezTo>
                      <a:pt x="145420" y="217428"/>
                      <a:pt x="137003" y="215558"/>
                      <a:pt x="125314" y="230053"/>
                    </a:cubicBezTo>
                    <a:cubicBezTo>
                      <a:pt x="111754" y="246886"/>
                      <a:pt x="96323" y="261849"/>
                      <a:pt x="79022" y="280085"/>
                    </a:cubicBezTo>
                    <a:cubicBezTo>
                      <a:pt x="73411" y="256238"/>
                      <a:pt x="81360" y="237067"/>
                      <a:pt x="84166" y="217896"/>
                    </a:cubicBezTo>
                    <a:cubicBezTo>
                      <a:pt x="88374" y="191243"/>
                      <a:pt x="86036" y="187970"/>
                      <a:pt x="59383" y="187035"/>
                    </a:cubicBezTo>
                    <a:cubicBezTo>
                      <a:pt x="40212" y="186567"/>
                      <a:pt x="20574" y="187970"/>
                      <a:pt x="0" y="179554"/>
                    </a:cubicBezTo>
                    <a:cubicBezTo>
                      <a:pt x="16833" y="163188"/>
                      <a:pt x="36004" y="154772"/>
                      <a:pt x="54240" y="145887"/>
                    </a:cubicBezTo>
                    <a:cubicBezTo>
                      <a:pt x="71541" y="137471"/>
                      <a:pt x="75749" y="129522"/>
                      <a:pt x="62189" y="113624"/>
                    </a:cubicBezTo>
                    <a:cubicBezTo>
                      <a:pt x="49097" y="97726"/>
                      <a:pt x="38342" y="79490"/>
                      <a:pt x="22444" y="57046"/>
                    </a:cubicBezTo>
                    <a:cubicBezTo>
                      <a:pt x="50032" y="61721"/>
                      <a:pt x="69203" y="71541"/>
                      <a:pt x="88374" y="79958"/>
                    </a:cubicBezTo>
                    <a:cubicBezTo>
                      <a:pt x="105207" y="87439"/>
                      <a:pt x="113624" y="85568"/>
                      <a:pt x="117832" y="66397"/>
                    </a:cubicBezTo>
                    <a:cubicBezTo>
                      <a:pt x="122508" y="45356"/>
                      <a:pt x="129990" y="25250"/>
                      <a:pt x="137471" y="0"/>
                    </a:cubicBezTo>
                    <a:cubicBezTo>
                      <a:pt x="152433" y="23379"/>
                      <a:pt x="155239" y="45824"/>
                      <a:pt x="161318" y="66397"/>
                    </a:cubicBezTo>
                    <a:cubicBezTo>
                      <a:pt x="166461" y="83231"/>
                      <a:pt x="173007" y="87439"/>
                      <a:pt x="189373" y="79958"/>
                    </a:cubicBezTo>
                    <a:cubicBezTo>
                      <a:pt x="209011" y="71073"/>
                      <a:pt x="229118" y="64059"/>
                      <a:pt x="249224" y="56111"/>
                    </a:cubicBezTo>
                    <a:cubicBezTo>
                      <a:pt x="250627" y="57981"/>
                      <a:pt x="252497" y="59384"/>
                      <a:pt x="253900" y="61254"/>
                    </a:cubicBezTo>
                    <a:cubicBezTo>
                      <a:pt x="241743" y="78555"/>
                      <a:pt x="230988" y="97258"/>
                      <a:pt x="217896" y="113156"/>
                    </a:cubicBezTo>
                    <a:cubicBezTo>
                      <a:pt x="204336" y="129522"/>
                      <a:pt x="208077" y="137938"/>
                      <a:pt x="225845" y="145887"/>
                    </a:cubicBezTo>
                    <a:cubicBezTo>
                      <a:pt x="245484" y="155239"/>
                      <a:pt x="264187" y="166461"/>
                      <a:pt x="283358" y="176748"/>
                    </a:cubicBezTo>
                    <a:cubicBezTo>
                      <a:pt x="283826" y="179554"/>
                      <a:pt x="283826" y="182827"/>
                      <a:pt x="283826" y="1861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" name="Google Shape;222;p33"/>
              <p:cNvSpPr/>
              <p:nvPr/>
            </p:nvSpPr>
            <p:spPr>
              <a:xfrm>
                <a:off x="6600559" y="771525"/>
                <a:ext cx="383552" cy="381643"/>
              </a:xfrm>
              <a:custGeom>
                <a:rect b="b" l="l" r="r" t="t"/>
                <a:pathLst>
                  <a:path extrusionOk="0" h="280552" w="281955">
                    <a:moveTo>
                      <a:pt x="143082" y="0"/>
                    </a:moveTo>
                    <a:cubicBezTo>
                      <a:pt x="149628" y="21977"/>
                      <a:pt x="157109" y="43486"/>
                      <a:pt x="162253" y="65930"/>
                    </a:cubicBezTo>
                    <a:cubicBezTo>
                      <a:pt x="166461" y="82763"/>
                      <a:pt x="174410" y="84633"/>
                      <a:pt x="188905" y="78087"/>
                    </a:cubicBezTo>
                    <a:cubicBezTo>
                      <a:pt x="209479" y="69203"/>
                      <a:pt x="230053" y="61254"/>
                      <a:pt x="254835" y="57046"/>
                    </a:cubicBezTo>
                    <a:cubicBezTo>
                      <a:pt x="241743" y="76684"/>
                      <a:pt x="229585" y="96791"/>
                      <a:pt x="215558" y="115494"/>
                    </a:cubicBezTo>
                    <a:cubicBezTo>
                      <a:pt x="206674" y="127184"/>
                      <a:pt x="207141" y="133262"/>
                      <a:pt x="220701" y="140276"/>
                    </a:cubicBezTo>
                    <a:cubicBezTo>
                      <a:pt x="240340" y="150563"/>
                      <a:pt x="259511" y="162253"/>
                      <a:pt x="281955" y="175813"/>
                    </a:cubicBezTo>
                    <a:cubicBezTo>
                      <a:pt x="259043" y="186100"/>
                      <a:pt x="238937" y="185165"/>
                      <a:pt x="219298" y="185165"/>
                    </a:cubicBezTo>
                    <a:cubicBezTo>
                      <a:pt x="198725" y="185165"/>
                      <a:pt x="191243" y="193581"/>
                      <a:pt x="195919" y="214155"/>
                    </a:cubicBezTo>
                    <a:cubicBezTo>
                      <a:pt x="200595" y="233794"/>
                      <a:pt x="205271" y="253433"/>
                      <a:pt x="202933" y="279617"/>
                    </a:cubicBezTo>
                    <a:cubicBezTo>
                      <a:pt x="184697" y="260446"/>
                      <a:pt x="169267" y="245016"/>
                      <a:pt x="155239" y="228183"/>
                    </a:cubicBezTo>
                    <a:cubicBezTo>
                      <a:pt x="143549" y="214155"/>
                      <a:pt x="135133" y="214623"/>
                      <a:pt x="124378" y="228650"/>
                    </a:cubicBezTo>
                    <a:cubicBezTo>
                      <a:pt x="111286" y="245951"/>
                      <a:pt x="96790" y="261849"/>
                      <a:pt x="74346" y="280553"/>
                    </a:cubicBezTo>
                    <a:cubicBezTo>
                      <a:pt x="78087" y="254368"/>
                      <a:pt x="79490" y="233326"/>
                      <a:pt x="84166" y="212752"/>
                    </a:cubicBezTo>
                    <a:cubicBezTo>
                      <a:pt x="88842" y="191711"/>
                      <a:pt x="82295" y="184230"/>
                      <a:pt x="61254" y="185165"/>
                    </a:cubicBezTo>
                    <a:cubicBezTo>
                      <a:pt x="41148" y="186100"/>
                      <a:pt x="21041" y="186567"/>
                      <a:pt x="0" y="177216"/>
                    </a:cubicBezTo>
                    <a:cubicBezTo>
                      <a:pt x="17768" y="160383"/>
                      <a:pt x="38810" y="151966"/>
                      <a:pt x="57981" y="141211"/>
                    </a:cubicBezTo>
                    <a:cubicBezTo>
                      <a:pt x="71541" y="133730"/>
                      <a:pt x="73879" y="126716"/>
                      <a:pt x="64527" y="114091"/>
                    </a:cubicBezTo>
                    <a:cubicBezTo>
                      <a:pt x="50967" y="96323"/>
                      <a:pt x="39277" y="77152"/>
                      <a:pt x="24314" y="54708"/>
                    </a:cubicBezTo>
                    <a:cubicBezTo>
                      <a:pt x="51902" y="57513"/>
                      <a:pt x="71541" y="68735"/>
                      <a:pt x="91647" y="77620"/>
                    </a:cubicBezTo>
                    <a:cubicBezTo>
                      <a:pt x="108948" y="85101"/>
                      <a:pt x="115026" y="80425"/>
                      <a:pt x="119235" y="63592"/>
                    </a:cubicBezTo>
                    <a:cubicBezTo>
                      <a:pt x="124378" y="42083"/>
                      <a:pt x="132327" y="21509"/>
                      <a:pt x="138873" y="0"/>
                    </a:cubicBezTo>
                    <a:cubicBezTo>
                      <a:pt x="139341" y="0"/>
                      <a:pt x="141211" y="0"/>
                      <a:pt x="143082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3" name="Google Shape;223;p33"/>
              <p:cNvSpPr/>
              <p:nvPr/>
            </p:nvSpPr>
            <p:spPr>
              <a:xfrm>
                <a:off x="2980029" y="1445126"/>
                <a:ext cx="306587" cy="298318"/>
              </a:xfrm>
              <a:custGeom>
                <a:rect b="b" l="l" r="r" t="t"/>
                <a:pathLst>
                  <a:path extrusionOk="0" h="219298" w="225377">
                    <a:moveTo>
                      <a:pt x="64527" y="218363"/>
                    </a:moveTo>
                    <a:cubicBezTo>
                      <a:pt x="61721" y="201063"/>
                      <a:pt x="66865" y="186100"/>
                      <a:pt x="69203" y="171137"/>
                    </a:cubicBezTo>
                    <a:cubicBezTo>
                      <a:pt x="71073" y="158045"/>
                      <a:pt x="66865" y="151966"/>
                      <a:pt x="54240" y="151031"/>
                    </a:cubicBezTo>
                    <a:cubicBezTo>
                      <a:pt x="37407" y="149628"/>
                      <a:pt x="20574" y="147758"/>
                      <a:pt x="0" y="145420"/>
                    </a:cubicBezTo>
                    <a:cubicBezTo>
                      <a:pt x="12157" y="131392"/>
                      <a:pt x="25717" y="125781"/>
                      <a:pt x="38342" y="119702"/>
                    </a:cubicBezTo>
                    <a:cubicBezTo>
                      <a:pt x="56111" y="110818"/>
                      <a:pt x="64059" y="101934"/>
                      <a:pt x="47226" y="83698"/>
                    </a:cubicBezTo>
                    <a:cubicBezTo>
                      <a:pt x="37407" y="72944"/>
                      <a:pt x="30393" y="59851"/>
                      <a:pt x="20106" y="44421"/>
                    </a:cubicBezTo>
                    <a:cubicBezTo>
                      <a:pt x="42550" y="46759"/>
                      <a:pt x="57981" y="56111"/>
                      <a:pt x="73879" y="62189"/>
                    </a:cubicBezTo>
                    <a:cubicBezTo>
                      <a:pt x="86036" y="66865"/>
                      <a:pt x="92582" y="64527"/>
                      <a:pt x="95855" y="51435"/>
                    </a:cubicBezTo>
                    <a:cubicBezTo>
                      <a:pt x="100064" y="35069"/>
                      <a:pt x="105675" y="19171"/>
                      <a:pt x="111753" y="0"/>
                    </a:cubicBezTo>
                    <a:cubicBezTo>
                      <a:pt x="127184" y="14963"/>
                      <a:pt x="126716" y="32731"/>
                      <a:pt x="131392" y="48162"/>
                    </a:cubicBezTo>
                    <a:cubicBezTo>
                      <a:pt x="136068" y="64059"/>
                      <a:pt x="142614" y="68268"/>
                      <a:pt x="158045" y="60786"/>
                    </a:cubicBezTo>
                    <a:cubicBezTo>
                      <a:pt x="172540" y="53773"/>
                      <a:pt x="187970" y="48629"/>
                      <a:pt x="206206" y="46759"/>
                    </a:cubicBezTo>
                    <a:cubicBezTo>
                      <a:pt x="197790" y="59851"/>
                      <a:pt x="189841" y="73879"/>
                      <a:pt x="180021" y="86036"/>
                    </a:cubicBezTo>
                    <a:cubicBezTo>
                      <a:pt x="169267" y="99596"/>
                      <a:pt x="168332" y="107545"/>
                      <a:pt x="185632" y="115494"/>
                    </a:cubicBezTo>
                    <a:cubicBezTo>
                      <a:pt x="200127" y="122040"/>
                      <a:pt x="213220" y="131860"/>
                      <a:pt x="225377" y="145420"/>
                    </a:cubicBezTo>
                    <a:cubicBezTo>
                      <a:pt x="209479" y="146823"/>
                      <a:pt x="194049" y="148693"/>
                      <a:pt x="178151" y="149628"/>
                    </a:cubicBezTo>
                    <a:cubicBezTo>
                      <a:pt x="162720" y="150563"/>
                      <a:pt x="156642" y="156642"/>
                      <a:pt x="159447" y="173475"/>
                    </a:cubicBezTo>
                    <a:cubicBezTo>
                      <a:pt x="162253" y="187970"/>
                      <a:pt x="167396" y="202933"/>
                      <a:pt x="164591" y="219299"/>
                    </a:cubicBezTo>
                    <a:cubicBezTo>
                      <a:pt x="152433" y="216026"/>
                      <a:pt x="147290" y="206674"/>
                      <a:pt x="140744" y="199660"/>
                    </a:cubicBezTo>
                    <a:cubicBezTo>
                      <a:pt x="113624" y="172072"/>
                      <a:pt x="114091" y="171605"/>
                      <a:pt x="86036" y="200595"/>
                    </a:cubicBezTo>
                    <a:cubicBezTo>
                      <a:pt x="80893" y="206674"/>
                      <a:pt x="76217" y="214623"/>
                      <a:pt x="64527" y="21836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4" name="Google Shape;224;p33"/>
              <p:cNvSpPr/>
              <p:nvPr/>
            </p:nvSpPr>
            <p:spPr>
              <a:xfrm>
                <a:off x="1943866" y="1836311"/>
                <a:ext cx="284324" cy="284324"/>
              </a:xfrm>
              <a:custGeom>
                <a:rect b="b" l="l" r="r" t="t"/>
                <a:pathLst>
                  <a:path extrusionOk="0" h="209011" w="209011">
                    <a:moveTo>
                      <a:pt x="106610" y="935"/>
                    </a:moveTo>
                    <a:cubicBezTo>
                      <a:pt x="110818" y="14028"/>
                      <a:pt x="115494" y="27120"/>
                      <a:pt x="118767" y="40680"/>
                    </a:cubicBezTo>
                    <a:cubicBezTo>
                      <a:pt x="122040" y="55643"/>
                      <a:pt x="128587" y="59851"/>
                      <a:pt x="143549" y="53305"/>
                    </a:cubicBezTo>
                    <a:cubicBezTo>
                      <a:pt x="156642" y="47694"/>
                      <a:pt x="169734" y="40213"/>
                      <a:pt x="186568" y="39277"/>
                    </a:cubicBezTo>
                    <a:cubicBezTo>
                      <a:pt x="182827" y="54708"/>
                      <a:pt x="173475" y="64527"/>
                      <a:pt x="165994" y="74346"/>
                    </a:cubicBezTo>
                    <a:cubicBezTo>
                      <a:pt x="154304" y="89309"/>
                      <a:pt x="153369" y="98661"/>
                      <a:pt x="173007" y="107545"/>
                    </a:cubicBezTo>
                    <a:cubicBezTo>
                      <a:pt x="185165" y="112689"/>
                      <a:pt x="198257" y="118767"/>
                      <a:pt x="209012" y="132327"/>
                    </a:cubicBezTo>
                    <a:cubicBezTo>
                      <a:pt x="193581" y="137938"/>
                      <a:pt x="179554" y="136536"/>
                      <a:pt x="165994" y="136536"/>
                    </a:cubicBezTo>
                    <a:cubicBezTo>
                      <a:pt x="149160" y="136536"/>
                      <a:pt x="141679" y="140744"/>
                      <a:pt x="145420" y="159447"/>
                    </a:cubicBezTo>
                    <a:cubicBezTo>
                      <a:pt x="148225" y="172540"/>
                      <a:pt x="152434" y="186568"/>
                      <a:pt x="149628" y="202465"/>
                    </a:cubicBezTo>
                    <a:cubicBezTo>
                      <a:pt x="133730" y="195452"/>
                      <a:pt x="124378" y="182827"/>
                      <a:pt x="115027" y="171137"/>
                    </a:cubicBezTo>
                    <a:cubicBezTo>
                      <a:pt x="106142" y="160383"/>
                      <a:pt x="99129" y="161318"/>
                      <a:pt x="90712" y="171137"/>
                    </a:cubicBezTo>
                    <a:cubicBezTo>
                      <a:pt x="79957" y="183294"/>
                      <a:pt x="68735" y="194516"/>
                      <a:pt x="55175" y="209012"/>
                    </a:cubicBezTo>
                    <a:cubicBezTo>
                      <a:pt x="52370" y="189373"/>
                      <a:pt x="57981" y="174878"/>
                      <a:pt x="60786" y="159915"/>
                    </a:cubicBezTo>
                    <a:cubicBezTo>
                      <a:pt x="63592" y="144485"/>
                      <a:pt x="59384" y="136536"/>
                      <a:pt x="42083" y="136536"/>
                    </a:cubicBezTo>
                    <a:cubicBezTo>
                      <a:pt x="28523" y="136536"/>
                      <a:pt x="14495" y="138406"/>
                      <a:pt x="0" y="131860"/>
                    </a:cubicBezTo>
                    <a:cubicBezTo>
                      <a:pt x="6079" y="119702"/>
                      <a:pt x="17301" y="116429"/>
                      <a:pt x="26185" y="111286"/>
                    </a:cubicBezTo>
                    <a:cubicBezTo>
                      <a:pt x="54708" y="94920"/>
                      <a:pt x="54708" y="95388"/>
                      <a:pt x="36472" y="69203"/>
                    </a:cubicBezTo>
                    <a:cubicBezTo>
                      <a:pt x="30393" y="60319"/>
                      <a:pt x="21977" y="52837"/>
                      <a:pt x="20106" y="39277"/>
                    </a:cubicBezTo>
                    <a:cubicBezTo>
                      <a:pt x="36004" y="40213"/>
                      <a:pt x="48629" y="47694"/>
                      <a:pt x="61722" y="53305"/>
                    </a:cubicBezTo>
                    <a:cubicBezTo>
                      <a:pt x="76217" y="59384"/>
                      <a:pt x="83231" y="55643"/>
                      <a:pt x="87439" y="41148"/>
                    </a:cubicBezTo>
                    <a:cubicBezTo>
                      <a:pt x="91180" y="27120"/>
                      <a:pt x="96791" y="13560"/>
                      <a:pt x="101467" y="0"/>
                    </a:cubicBezTo>
                    <a:cubicBezTo>
                      <a:pt x="102402" y="468"/>
                      <a:pt x="104740" y="468"/>
                      <a:pt x="106610" y="9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5" name="Google Shape;225;p33"/>
              <p:cNvSpPr/>
              <p:nvPr/>
            </p:nvSpPr>
            <p:spPr>
              <a:xfrm>
                <a:off x="2377031" y="1460392"/>
                <a:ext cx="286869" cy="284324"/>
              </a:xfrm>
              <a:custGeom>
                <a:rect b="b" l="l" r="r" t="t"/>
                <a:pathLst>
                  <a:path extrusionOk="0" h="209011" w="210882">
                    <a:moveTo>
                      <a:pt x="210882" y="131392"/>
                    </a:moveTo>
                    <a:cubicBezTo>
                      <a:pt x="194517" y="139341"/>
                      <a:pt x="181892" y="140744"/>
                      <a:pt x="169734" y="140276"/>
                    </a:cubicBezTo>
                    <a:cubicBezTo>
                      <a:pt x="148225" y="139809"/>
                      <a:pt x="144485" y="150563"/>
                      <a:pt x="148693" y="168332"/>
                    </a:cubicBezTo>
                    <a:cubicBezTo>
                      <a:pt x="151498" y="180021"/>
                      <a:pt x="152901" y="192178"/>
                      <a:pt x="155707" y="209012"/>
                    </a:cubicBezTo>
                    <a:cubicBezTo>
                      <a:pt x="137471" y="198257"/>
                      <a:pt x="128587" y="186100"/>
                      <a:pt x="119235" y="173943"/>
                    </a:cubicBezTo>
                    <a:cubicBezTo>
                      <a:pt x="110818" y="162721"/>
                      <a:pt x="103337" y="160850"/>
                      <a:pt x="93518" y="173007"/>
                    </a:cubicBezTo>
                    <a:cubicBezTo>
                      <a:pt x="84166" y="183762"/>
                      <a:pt x="74346" y="206206"/>
                      <a:pt x="63124" y="200595"/>
                    </a:cubicBezTo>
                    <a:cubicBezTo>
                      <a:pt x="48162" y="193581"/>
                      <a:pt x="62189" y="173007"/>
                      <a:pt x="63592" y="158512"/>
                    </a:cubicBezTo>
                    <a:cubicBezTo>
                      <a:pt x="64995" y="144017"/>
                      <a:pt x="58916" y="141211"/>
                      <a:pt x="46759" y="140276"/>
                    </a:cubicBezTo>
                    <a:cubicBezTo>
                      <a:pt x="32264" y="139341"/>
                      <a:pt x="17768" y="137471"/>
                      <a:pt x="0" y="135600"/>
                    </a:cubicBezTo>
                    <a:cubicBezTo>
                      <a:pt x="11222" y="120170"/>
                      <a:pt x="25717" y="115962"/>
                      <a:pt x="38342" y="109883"/>
                    </a:cubicBezTo>
                    <a:cubicBezTo>
                      <a:pt x="54708" y="101934"/>
                      <a:pt x="56111" y="93050"/>
                      <a:pt x="44888" y="79490"/>
                    </a:cubicBezTo>
                    <a:cubicBezTo>
                      <a:pt x="36004" y="68735"/>
                      <a:pt x="26653" y="57981"/>
                      <a:pt x="21977" y="42083"/>
                    </a:cubicBezTo>
                    <a:cubicBezTo>
                      <a:pt x="38810" y="43486"/>
                      <a:pt x="52370" y="51435"/>
                      <a:pt x="65930" y="57046"/>
                    </a:cubicBezTo>
                    <a:cubicBezTo>
                      <a:pt x="80425" y="63124"/>
                      <a:pt x="87439" y="59851"/>
                      <a:pt x="90712" y="44421"/>
                    </a:cubicBezTo>
                    <a:cubicBezTo>
                      <a:pt x="93518" y="30861"/>
                      <a:pt x="98661" y="18236"/>
                      <a:pt x="103805" y="0"/>
                    </a:cubicBezTo>
                    <a:cubicBezTo>
                      <a:pt x="115494" y="17301"/>
                      <a:pt x="117832" y="32731"/>
                      <a:pt x="122040" y="46759"/>
                    </a:cubicBezTo>
                    <a:cubicBezTo>
                      <a:pt x="126249" y="59384"/>
                      <a:pt x="131860" y="62657"/>
                      <a:pt x="144017" y="57513"/>
                    </a:cubicBezTo>
                    <a:cubicBezTo>
                      <a:pt x="157577" y="51902"/>
                      <a:pt x="170670" y="44421"/>
                      <a:pt x="187970" y="42550"/>
                    </a:cubicBezTo>
                    <a:cubicBezTo>
                      <a:pt x="182827" y="59851"/>
                      <a:pt x="171137" y="71073"/>
                      <a:pt x="163188" y="84166"/>
                    </a:cubicBezTo>
                    <a:cubicBezTo>
                      <a:pt x="156642" y="94453"/>
                      <a:pt x="157577" y="100999"/>
                      <a:pt x="168799" y="106610"/>
                    </a:cubicBezTo>
                    <a:cubicBezTo>
                      <a:pt x="181892" y="114091"/>
                      <a:pt x="194049" y="121573"/>
                      <a:pt x="210882" y="131392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6" name="Google Shape;226;p33"/>
              <p:cNvSpPr/>
              <p:nvPr/>
            </p:nvSpPr>
            <p:spPr>
              <a:xfrm>
                <a:off x="5302969" y="1133450"/>
                <a:ext cx="281407" cy="285596"/>
              </a:xfrm>
              <a:custGeom>
                <a:rect b="b" l="l" r="r" t="t"/>
                <a:pathLst>
                  <a:path extrusionOk="0" h="209946" w="206867">
                    <a:moveTo>
                      <a:pt x="206206" y="137003"/>
                    </a:moveTo>
                    <a:cubicBezTo>
                      <a:pt x="192646" y="137938"/>
                      <a:pt x="179086" y="138874"/>
                      <a:pt x="165526" y="139809"/>
                    </a:cubicBezTo>
                    <a:cubicBezTo>
                      <a:pt x="150563" y="140744"/>
                      <a:pt x="143549" y="146823"/>
                      <a:pt x="146355" y="163656"/>
                    </a:cubicBezTo>
                    <a:cubicBezTo>
                      <a:pt x="148693" y="176748"/>
                      <a:pt x="154304" y="190308"/>
                      <a:pt x="149628" y="209947"/>
                    </a:cubicBezTo>
                    <a:cubicBezTo>
                      <a:pt x="136535" y="195919"/>
                      <a:pt x="125781" y="185165"/>
                      <a:pt x="116429" y="173475"/>
                    </a:cubicBezTo>
                    <a:cubicBezTo>
                      <a:pt x="107077" y="161785"/>
                      <a:pt x="100064" y="162253"/>
                      <a:pt x="90712" y="173943"/>
                    </a:cubicBezTo>
                    <a:cubicBezTo>
                      <a:pt x="81828" y="185632"/>
                      <a:pt x="72476" y="197322"/>
                      <a:pt x="58448" y="206206"/>
                    </a:cubicBezTo>
                    <a:cubicBezTo>
                      <a:pt x="51435" y="190776"/>
                      <a:pt x="59383" y="176748"/>
                      <a:pt x="61254" y="163188"/>
                    </a:cubicBezTo>
                    <a:cubicBezTo>
                      <a:pt x="63592" y="148225"/>
                      <a:pt x="59383" y="140744"/>
                      <a:pt x="43953" y="139809"/>
                    </a:cubicBezTo>
                    <a:cubicBezTo>
                      <a:pt x="29925" y="138874"/>
                      <a:pt x="16366" y="137471"/>
                      <a:pt x="0" y="136536"/>
                    </a:cubicBezTo>
                    <a:cubicBezTo>
                      <a:pt x="9819" y="120170"/>
                      <a:pt x="25250" y="115962"/>
                      <a:pt x="37874" y="108948"/>
                    </a:cubicBezTo>
                    <a:cubicBezTo>
                      <a:pt x="50499" y="101934"/>
                      <a:pt x="52837" y="94920"/>
                      <a:pt x="43953" y="83231"/>
                    </a:cubicBezTo>
                    <a:cubicBezTo>
                      <a:pt x="34601" y="71073"/>
                      <a:pt x="26652" y="57981"/>
                      <a:pt x="21041" y="40680"/>
                    </a:cubicBezTo>
                    <a:cubicBezTo>
                      <a:pt x="33666" y="45824"/>
                      <a:pt x="46759" y="50032"/>
                      <a:pt x="58448" y="55643"/>
                    </a:cubicBezTo>
                    <a:cubicBezTo>
                      <a:pt x="75282" y="63592"/>
                      <a:pt x="84633" y="60319"/>
                      <a:pt x="88374" y="41615"/>
                    </a:cubicBezTo>
                    <a:cubicBezTo>
                      <a:pt x="91180" y="28990"/>
                      <a:pt x="93985" y="16366"/>
                      <a:pt x="104272" y="0"/>
                    </a:cubicBezTo>
                    <a:cubicBezTo>
                      <a:pt x="110351" y="18236"/>
                      <a:pt x="115026" y="31328"/>
                      <a:pt x="118767" y="45356"/>
                    </a:cubicBezTo>
                    <a:cubicBezTo>
                      <a:pt x="122508" y="58448"/>
                      <a:pt x="129522" y="63124"/>
                      <a:pt x="143082" y="57046"/>
                    </a:cubicBezTo>
                    <a:cubicBezTo>
                      <a:pt x="156174" y="50967"/>
                      <a:pt x="170202" y="46759"/>
                      <a:pt x="187503" y="40213"/>
                    </a:cubicBezTo>
                    <a:cubicBezTo>
                      <a:pt x="181891" y="60319"/>
                      <a:pt x="171137" y="71541"/>
                      <a:pt x="162253" y="83698"/>
                    </a:cubicBezTo>
                    <a:cubicBezTo>
                      <a:pt x="153836" y="95388"/>
                      <a:pt x="153369" y="101934"/>
                      <a:pt x="167396" y="108480"/>
                    </a:cubicBezTo>
                    <a:cubicBezTo>
                      <a:pt x="180956" y="115027"/>
                      <a:pt x="193581" y="123443"/>
                      <a:pt x="206674" y="131392"/>
                    </a:cubicBezTo>
                    <a:cubicBezTo>
                      <a:pt x="207141" y="133262"/>
                      <a:pt x="206674" y="135133"/>
                      <a:pt x="206206" y="13700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7" name="Google Shape;227;p33"/>
              <p:cNvSpPr/>
              <p:nvPr/>
            </p:nvSpPr>
            <p:spPr>
              <a:xfrm>
                <a:off x="8291639" y="1490288"/>
                <a:ext cx="280111" cy="276691"/>
              </a:xfrm>
              <a:custGeom>
                <a:rect b="b" l="l" r="r" t="t"/>
                <a:pathLst>
                  <a:path extrusionOk="0" h="203400" w="205914">
                    <a:moveTo>
                      <a:pt x="54884" y="203401"/>
                    </a:moveTo>
                    <a:cubicBezTo>
                      <a:pt x="49273" y="185632"/>
                      <a:pt x="53481" y="173007"/>
                      <a:pt x="56287" y="160383"/>
                    </a:cubicBezTo>
                    <a:cubicBezTo>
                      <a:pt x="60027" y="142614"/>
                      <a:pt x="55351" y="134198"/>
                      <a:pt x="36180" y="133730"/>
                    </a:cubicBezTo>
                    <a:cubicBezTo>
                      <a:pt x="23556" y="133262"/>
                      <a:pt x="2046" y="138874"/>
                      <a:pt x="176" y="128587"/>
                    </a:cubicBezTo>
                    <a:cubicBezTo>
                      <a:pt x="-2162" y="115027"/>
                      <a:pt x="19347" y="111753"/>
                      <a:pt x="30569" y="105675"/>
                    </a:cubicBezTo>
                    <a:cubicBezTo>
                      <a:pt x="46467" y="96791"/>
                      <a:pt x="51143" y="89309"/>
                      <a:pt x="37583" y="74814"/>
                    </a:cubicBezTo>
                    <a:cubicBezTo>
                      <a:pt x="28699" y="64527"/>
                      <a:pt x="21685" y="52370"/>
                      <a:pt x="17009" y="36472"/>
                    </a:cubicBezTo>
                    <a:cubicBezTo>
                      <a:pt x="31037" y="41615"/>
                      <a:pt x="45064" y="46759"/>
                      <a:pt x="59092" y="52837"/>
                    </a:cubicBezTo>
                    <a:cubicBezTo>
                      <a:pt x="71717" y="58448"/>
                      <a:pt x="79198" y="56111"/>
                      <a:pt x="82939" y="41615"/>
                    </a:cubicBezTo>
                    <a:cubicBezTo>
                      <a:pt x="86680" y="27588"/>
                      <a:pt x="91823" y="14028"/>
                      <a:pt x="96499" y="0"/>
                    </a:cubicBezTo>
                    <a:cubicBezTo>
                      <a:pt x="108189" y="4676"/>
                      <a:pt x="107253" y="13560"/>
                      <a:pt x="109591" y="20574"/>
                    </a:cubicBezTo>
                    <a:cubicBezTo>
                      <a:pt x="122216" y="63124"/>
                      <a:pt x="118008" y="62189"/>
                      <a:pt x="160558" y="43953"/>
                    </a:cubicBezTo>
                    <a:cubicBezTo>
                      <a:pt x="166637" y="41148"/>
                      <a:pt x="172716" y="36939"/>
                      <a:pt x="182067" y="39277"/>
                    </a:cubicBezTo>
                    <a:cubicBezTo>
                      <a:pt x="177859" y="55175"/>
                      <a:pt x="167105" y="66397"/>
                      <a:pt x="158220" y="78555"/>
                    </a:cubicBezTo>
                    <a:cubicBezTo>
                      <a:pt x="149336" y="90712"/>
                      <a:pt x="152142" y="97258"/>
                      <a:pt x="164299" y="103804"/>
                    </a:cubicBezTo>
                    <a:cubicBezTo>
                      <a:pt x="177391" y="110818"/>
                      <a:pt x="192355" y="115962"/>
                      <a:pt x="205915" y="132327"/>
                    </a:cubicBezTo>
                    <a:cubicBezTo>
                      <a:pt x="187211" y="133262"/>
                      <a:pt x="172716" y="134198"/>
                      <a:pt x="158220" y="134665"/>
                    </a:cubicBezTo>
                    <a:cubicBezTo>
                      <a:pt x="144660" y="135133"/>
                      <a:pt x="139049" y="139809"/>
                      <a:pt x="141387" y="155239"/>
                    </a:cubicBezTo>
                    <a:cubicBezTo>
                      <a:pt x="143258" y="169267"/>
                      <a:pt x="149804" y="183294"/>
                      <a:pt x="144660" y="201063"/>
                    </a:cubicBezTo>
                    <a:cubicBezTo>
                      <a:pt x="130165" y="193114"/>
                      <a:pt x="121749" y="180489"/>
                      <a:pt x="112865" y="169734"/>
                    </a:cubicBezTo>
                    <a:cubicBezTo>
                      <a:pt x="103980" y="158980"/>
                      <a:pt x="96032" y="157577"/>
                      <a:pt x="86680" y="168799"/>
                    </a:cubicBezTo>
                    <a:cubicBezTo>
                      <a:pt x="77796" y="179086"/>
                      <a:pt x="67508" y="189841"/>
                      <a:pt x="54884" y="20340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8" name="Google Shape;228;p33"/>
              <p:cNvSpPr/>
              <p:nvPr/>
            </p:nvSpPr>
            <p:spPr>
              <a:xfrm>
                <a:off x="7555305" y="2702007"/>
                <a:ext cx="281780" cy="279235"/>
              </a:xfrm>
              <a:custGeom>
                <a:rect b="b" l="l" r="r" t="t"/>
                <a:pathLst>
                  <a:path extrusionOk="0" h="205270" w="207141">
                    <a:moveTo>
                      <a:pt x="207142" y="128587"/>
                    </a:moveTo>
                    <a:cubicBezTo>
                      <a:pt x="185165" y="138874"/>
                      <a:pt x="158980" y="129522"/>
                      <a:pt x="147290" y="145887"/>
                    </a:cubicBezTo>
                    <a:cubicBezTo>
                      <a:pt x="137003" y="160383"/>
                      <a:pt x="152433" y="182827"/>
                      <a:pt x="150096" y="205271"/>
                    </a:cubicBezTo>
                    <a:cubicBezTo>
                      <a:pt x="133730" y="195919"/>
                      <a:pt x="124378" y="182359"/>
                      <a:pt x="114092" y="170202"/>
                    </a:cubicBezTo>
                    <a:cubicBezTo>
                      <a:pt x="105675" y="160383"/>
                      <a:pt x="100064" y="160383"/>
                      <a:pt x="91647" y="170202"/>
                    </a:cubicBezTo>
                    <a:cubicBezTo>
                      <a:pt x="81828" y="181892"/>
                      <a:pt x="72476" y="194516"/>
                      <a:pt x="57981" y="204336"/>
                    </a:cubicBezTo>
                    <a:cubicBezTo>
                      <a:pt x="52838" y="193581"/>
                      <a:pt x="56578" y="184230"/>
                      <a:pt x="57981" y="174410"/>
                    </a:cubicBezTo>
                    <a:cubicBezTo>
                      <a:pt x="64059" y="140744"/>
                      <a:pt x="63124" y="139809"/>
                      <a:pt x="28990" y="136536"/>
                    </a:cubicBezTo>
                    <a:cubicBezTo>
                      <a:pt x="20107" y="135600"/>
                      <a:pt x="10287" y="138406"/>
                      <a:pt x="0" y="132327"/>
                    </a:cubicBezTo>
                    <a:cubicBezTo>
                      <a:pt x="9352" y="118767"/>
                      <a:pt x="24782" y="114091"/>
                      <a:pt x="37407" y="106610"/>
                    </a:cubicBezTo>
                    <a:cubicBezTo>
                      <a:pt x="50500" y="99596"/>
                      <a:pt x="51435" y="92115"/>
                      <a:pt x="43018" y="80893"/>
                    </a:cubicBezTo>
                    <a:cubicBezTo>
                      <a:pt x="33666" y="68735"/>
                      <a:pt x="25250" y="56111"/>
                      <a:pt x="14495" y="40213"/>
                    </a:cubicBezTo>
                    <a:cubicBezTo>
                      <a:pt x="35537" y="41148"/>
                      <a:pt x="49097" y="50032"/>
                      <a:pt x="63592" y="56578"/>
                    </a:cubicBezTo>
                    <a:cubicBezTo>
                      <a:pt x="77619" y="62657"/>
                      <a:pt x="83231" y="58448"/>
                      <a:pt x="86971" y="45356"/>
                    </a:cubicBezTo>
                    <a:cubicBezTo>
                      <a:pt x="90712" y="31328"/>
                      <a:pt x="95388" y="17301"/>
                      <a:pt x="100531" y="0"/>
                    </a:cubicBezTo>
                    <a:cubicBezTo>
                      <a:pt x="113156" y="15430"/>
                      <a:pt x="115026" y="30861"/>
                      <a:pt x="118767" y="45356"/>
                    </a:cubicBezTo>
                    <a:cubicBezTo>
                      <a:pt x="122508" y="58916"/>
                      <a:pt x="128587" y="63124"/>
                      <a:pt x="142147" y="57046"/>
                    </a:cubicBezTo>
                    <a:cubicBezTo>
                      <a:pt x="155239" y="50967"/>
                      <a:pt x="168799" y="46759"/>
                      <a:pt x="183762" y="41148"/>
                    </a:cubicBezTo>
                    <a:cubicBezTo>
                      <a:pt x="185165" y="55643"/>
                      <a:pt x="176280" y="62189"/>
                      <a:pt x="170670" y="70138"/>
                    </a:cubicBezTo>
                    <a:cubicBezTo>
                      <a:pt x="152433" y="97726"/>
                      <a:pt x="151966" y="97726"/>
                      <a:pt x="181424" y="114559"/>
                    </a:cubicBezTo>
                    <a:cubicBezTo>
                      <a:pt x="190308" y="119235"/>
                      <a:pt x="198725" y="123911"/>
                      <a:pt x="207142" y="12858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9" name="Google Shape;229;p33"/>
              <p:cNvSpPr/>
              <p:nvPr/>
            </p:nvSpPr>
            <p:spPr>
              <a:xfrm>
                <a:off x="4271258" y="1255577"/>
                <a:ext cx="260154" cy="256336"/>
              </a:xfrm>
              <a:custGeom>
                <a:rect b="b" l="l" r="r" t="t"/>
                <a:pathLst>
                  <a:path extrusionOk="0" h="188437" w="191243">
                    <a:moveTo>
                      <a:pt x="0" y="118300"/>
                    </a:moveTo>
                    <a:cubicBezTo>
                      <a:pt x="9819" y="106142"/>
                      <a:pt x="21977" y="100999"/>
                      <a:pt x="33199" y="95388"/>
                    </a:cubicBezTo>
                    <a:cubicBezTo>
                      <a:pt x="45824" y="88842"/>
                      <a:pt x="48161" y="81828"/>
                      <a:pt x="39745" y="70138"/>
                    </a:cubicBezTo>
                    <a:cubicBezTo>
                      <a:pt x="32263" y="59384"/>
                      <a:pt x="22444" y="50032"/>
                      <a:pt x="17768" y="35069"/>
                    </a:cubicBezTo>
                    <a:cubicBezTo>
                      <a:pt x="33199" y="34134"/>
                      <a:pt x="44421" y="42550"/>
                      <a:pt x="56578" y="47226"/>
                    </a:cubicBezTo>
                    <a:cubicBezTo>
                      <a:pt x="70138" y="52370"/>
                      <a:pt x="77152" y="49564"/>
                      <a:pt x="80425" y="35537"/>
                    </a:cubicBezTo>
                    <a:cubicBezTo>
                      <a:pt x="83698" y="23847"/>
                      <a:pt x="87906" y="12157"/>
                      <a:pt x="92115" y="0"/>
                    </a:cubicBezTo>
                    <a:cubicBezTo>
                      <a:pt x="104272" y="6079"/>
                      <a:pt x="102869" y="16833"/>
                      <a:pt x="105675" y="24782"/>
                    </a:cubicBezTo>
                    <a:cubicBezTo>
                      <a:pt x="115494" y="53773"/>
                      <a:pt x="115026" y="53773"/>
                      <a:pt x="142614" y="43018"/>
                    </a:cubicBezTo>
                    <a:cubicBezTo>
                      <a:pt x="151498" y="39277"/>
                      <a:pt x="160850" y="36004"/>
                      <a:pt x="173475" y="36939"/>
                    </a:cubicBezTo>
                    <a:cubicBezTo>
                      <a:pt x="166461" y="46759"/>
                      <a:pt x="160850" y="57981"/>
                      <a:pt x="152901" y="66865"/>
                    </a:cubicBezTo>
                    <a:cubicBezTo>
                      <a:pt x="140744" y="80893"/>
                      <a:pt x="144484" y="89309"/>
                      <a:pt x="159915" y="97258"/>
                    </a:cubicBezTo>
                    <a:cubicBezTo>
                      <a:pt x="170202" y="102402"/>
                      <a:pt x="179554" y="108948"/>
                      <a:pt x="191243" y="115962"/>
                    </a:cubicBezTo>
                    <a:cubicBezTo>
                      <a:pt x="179086" y="126716"/>
                      <a:pt x="165994" y="123443"/>
                      <a:pt x="154771" y="122976"/>
                    </a:cubicBezTo>
                    <a:cubicBezTo>
                      <a:pt x="134198" y="122040"/>
                      <a:pt x="130925" y="130925"/>
                      <a:pt x="135133" y="148225"/>
                    </a:cubicBezTo>
                    <a:cubicBezTo>
                      <a:pt x="137938" y="159447"/>
                      <a:pt x="140276" y="170669"/>
                      <a:pt x="137938" y="184697"/>
                    </a:cubicBezTo>
                    <a:cubicBezTo>
                      <a:pt x="126716" y="173943"/>
                      <a:pt x="115962" y="164591"/>
                      <a:pt x="106142" y="154304"/>
                    </a:cubicBezTo>
                    <a:cubicBezTo>
                      <a:pt x="98193" y="145887"/>
                      <a:pt x="92115" y="144017"/>
                      <a:pt x="83698" y="154772"/>
                    </a:cubicBezTo>
                    <a:cubicBezTo>
                      <a:pt x="75282" y="165526"/>
                      <a:pt x="64060" y="173943"/>
                      <a:pt x="49564" y="188438"/>
                    </a:cubicBezTo>
                    <a:cubicBezTo>
                      <a:pt x="51902" y="169734"/>
                      <a:pt x="53305" y="156174"/>
                      <a:pt x="55643" y="143082"/>
                    </a:cubicBezTo>
                    <a:cubicBezTo>
                      <a:pt x="57981" y="129989"/>
                      <a:pt x="53773" y="124378"/>
                      <a:pt x="40212" y="123443"/>
                    </a:cubicBezTo>
                    <a:cubicBezTo>
                      <a:pt x="27588" y="122976"/>
                      <a:pt x="14495" y="124846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0" name="Google Shape;230;p33"/>
              <p:cNvSpPr/>
              <p:nvPr/>
            </p:nvSpPr>
            <p:spPr>
              <a:xfrm>
                <a:off x="3338138" y="1751713"/>
                <a:ext cx="259517" cy="258245"/>
              </a:xfrm>
              <a:custGeom>
                <a:rect b="b" l="l" r="r" t="t"/>
                <a:pathLst>
                  <a:path extrusionOk="0" h="189840" w="190775">
                    <a:moveTo>
                      <a:pt x="0" y="118300"/>
                    </a:moveTo>
                    <a:cubicBezTo>
                      <a:pt x="6546" y="107078"/>
                      <a:pt x="17768" y="104272"/>
                      <a:pt x="27120" y="99596"/>
                    </a:cubicBezTo>
                    <a:cubicBezTo>
                      <a:pt x="44421" y="91180"/>
                      <a:pt x="48629" y="81828"/>
                      <a:pt x="35537" y="65930"/>
                    </a:cubicBezTo>
                    <a:cubicBezTo>
                      <a:pt x="28990" y="57981"/>
                      <a:pt x="21509" y="49564"/>
                      <a:pt x="18704" y="36004"/>
                    </a:cubicBezTo>
                    <a:cubicBezTo>
                      <a:pt x="34134" y="36004"/>
                      <a:pt x="45824" y="43018"/>
                      <a:pt x="57981" y="48629"/>
                    </a:cubicBezTo>
                    <a:cubicBezTo>
                      <a:pt x="71073" y="54708"/>
                      <a:pt x="75749" y="50499"/>
                      <a:pt x="79490" y="38342"/>
                    </a:cubicBezTo>
                    <a:cubicBezTo>
                      <a:pt x="83231" y="25717"/>
                      <a:pt x="84166" y="12157"/>
                      <a:pt x="93518" y="0"/>
                    </a:cubicBezTo>
                    <a:cubicBezTo>
                      <a:pt x="105207" y="11222"/>
                      <a:pt x="106142" y="26652"/>
                      <a:pt x="110351" y="39745"/>
                    </a:cubicBezTo>
                    <a:cubicBezTo>
                      <a:pt x="114091" y="51902"/>
                      <a:pt x="119235" y="54240"/>
                      <a:pt x="130457" y="49097"/>
                    </a:cubicBezTo>
                    <a:cubicBezTo>
                      <a:pt x="142614" y="43486"/>
                      <a:pt x="155239" y="36939"/>
                      <a:pt x="171137" y="35537"/>
                    </a:cubicBezTo>
                    <a:cubicBezTo>
                      <a:pt x="168332" y="51902"/>
                      <a:pt x="158045" y="60786"/>
                      <a:pt x="151031" y="71541"/>
                    </a:cubicBezTo>
                    <a:cubicBezTo>
                      <a:pt x="142614" y="83231"/>
                      <a:pt x="144017" y="90712"/>
                      <a:pt x="157110" y="96791"/>
                    </a:cubicBezTo>
                    <a:cubicBezTo>
                      <a:pt x="167864" y="102402"/>
                      <a:pt x="178151" y="109415"/>
                      <a:pt x="190776" y="116897"/>
                    </a:cubicBezTo>
                    <a:cubicBezTo>
                      <a:pt x="178151" y="128587"/>
                      <a:pt x="164123" y="124378"/>
                      <a:pt x="151966" y="124846"/>
                    </a:cubicBezTo>
                    <a:cubicBezTo>
                      <a:pt x="136068" y="125313"/>
                      <a:pt x="131392" y="132327"/>
                      <a:pt x="133730" y="146822"/>
                    </a:cubicBezTo>
                    <a:cubicBezTo>
                      <a:pt x="136068" y="159447"/>
                      <a:pt x="140744" y="171605"/>
                      <a:pt x="137003" y="189841"/>
                    </a:cubicBezTo>
                    <a:cubicBezTo>
                      <a:pt x="125781" y="178151"/>
                      <a:pt x="116429" y="170202"/>
                      <a:pt x="109416" y="160383"/>
                    </a:cubicBezTo>
                    <a:cubicBezTo>
                      <a:pt x="98193" y="144952"/>
                      <a:pt x="89777" y="147758"/>
                      <a:pt x="79022" y="160850"/>
                    </a:cubicBezTo>
                    <a:cubicBezTo>
                      <a:pt x="71541" y="169734"/>
                      <a:pt x="62189" y="176748"/>
                      <a:pt x="52370" y="185632"/>
                    </a:cubicBezTo>
                    <a:cubicBezTo>
                      <a:pt x="48161" y="173943"/>
                      <a:pt x="53305" y="162253"/>
                      <a:pt x="55175" y="151031"/>
                    </a:cubicBezTo>
                    <a:cubicBezTo>
                      <a:pt x="58448" y="133730"/>
                      <a:pt x="53773" y="123911"/>
                      <a:pt x="34134" y="125313"/>
                    </a:cubicBezTo>
                    <a:cubicBezTo>
                      <a:pt x="22912" y="123911"/>
                      <a:pt x="10754" y="125313"/>
                      <a:pt x="0" y="1183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1" name="Google Shape;231;p33"/>
              <p:cNvSpPr/>
              <p:nvPr/>
            </p:nvSpPr>
            <p:spPr>
              <a:xfrm>
                <a:off x="6525502" y="2819681"/>
                <a:ext cx="257610" cy="252521"/>
              </a:xfrm>
              <a:custGeom>
                <a:rect b="b" l="l" r="r" t="t"/>
                <a:pathLst>
                  <a:path extrusionOk="0" h="185632" w="189373">
                    <a:moveTo>
                      <a:pt x="170202" y="32264"/>
                    </a:moveTo>
                    <a:cubicBezTo>
                      <a:pt x="165994" y="50499"/>
                      <a:pt x="156642" y="59851"/>
                      <a:pt x="149628" y="70138"/>
                    </a:cubicBezTo>
                    <a:cubicBezTo>
                      <a:pt x="141212" y="81828"/>
                      <a:pt x="143082" y="88842"/>
                      <a:pt x="155707" y="95855"/>
                    </a:cubicBezTo>
                    <a:cubicBezTo>
                      <a:pt x="166929" y="101934"/>
                      <a:pt x="179554" y="106610"/>
                      <a:pt x="189373" y="118300"/>
                    </a:cubicBezTo>
                    <a:cubicBezTo>
                      <a:pt x="177216" y="125313"/>
                      <a:pt x="165059" y="124378"/>
                      <a:pt x="154304" y="123911"/>
                    </a:cubicBezTo>
                    <a:cubicBezTo>
                      <a:pt x="134198" y="122975"/>
                      <a:pt x="129990" y="132327"/>
                      <a:pt x="133730" y="150096"/>
                    </a:cubicBezTo>
                    <a:cubicBezTo>
                      <a:pt x="136068" y="161318"/>
                      <a:pt x="139809" y="172540"/>
                      <a:pt x="136068" y="184230"/>
                    </a:cubicBezTo>
                    <a:cubicBezTo>
                      <a:pt x="134198" y="184230"/>
                      <a:pt x="132328" y="184697"/>
                      <a:pt x="131392" y="183762"/>
                    </a:cubicBezTo>
                    <a:cubicBezTo>
                      <a:pt x="116897" y="173007"/>
                      <a:pt x="109416" y="146822"/>
                      <a:pt x="91180" y="150096"/>
                    </a:cubicBezTo>
                    <a:cubicBezTo>
                      <a:pt x="77152" y="152901"/>
                      <a:pt x="66398" y="173475"/>
                      <a:pt x="54240" y="185632"/>
                    </a:cubicBezTo>
                    <a:cubicBezTo>
                      <a:pt x="52370" y="184697"/>
                      <a:pt x="50500" y="183762"/>
                      <a:pt x="48629" y="183294"/>
                    </a:cubicBezTo>
                    <a:cubicBezTo>
                      <a:pt x="50500" y="170202"/>
                      <a:pt x="51902" y="156642"/>
                      <a:pt x="54240" y="143549"/>
                    </a:cubicBezTo>
                    <a:cubicBezTo>
                      <a:pt x="56578" y="130457"/>
                      <a:pt x="52370" y="124378"/>
                      <a:pt x="38810" y="124378"/>
                    </a:cubicBezTo>
                    <a:cubicBezTo>
                      <a:pt x="26185" y="124378"/>
                      <a:pt x="12625" y="125781"/>
                      <a:pt x="0" y="120170"/>
                    </a:cubicBezTo>
                    <a:cubicBezTo>
                      <a:pt x="2338" y="108480"/>
                      <a:pt x="12157" y="107545"/>
                      <a:pt x="19171" y="103337"/>
                    </a:cubicBezTo>
                    <a:cubicBezTo>
                      <a:pt x="47694" y="86504"/>
                      <a:pt x="47694" y="86504"/>
                      <a:pt x="29926" y="59851"/>
                    </a:cubicBezTo>
                    <a:cubicBezTo>
                      <a:pt x="25250" y="53305"/>
                      <a:pt x="17301" y="47694"/>
                      <a:pt x="18704" y="36004"/>
                    </a:cubicBezTo>
                    <a:cubicBezTo>
                      <a:pt x="32264" y="36472"/>
                      <a:pt x="43953" y="43486"/>
                      <a:pt x="55643" y="48161"/>
                    </a:cubicBezTo>
                    <a:cubicBezTo>
                      <a:pt x="69203" y="53773"/>
                      <a:pt x="75749" y="50032"/>
                      <a:pt x="79490" y="36004"/>
                    </a:cubicBezTo>
                    <a:cubicBezTo>
                      <a:pt x="82763" y="24315"/>
                      <a:pt x="84634" y="11690"/>
                      <a:pt x="93050" y="0"/>
                    </a:cubicBezTo>
                    <a:cubicBezTo>
                      <a:pt x="104272" y="10754"/>
                      <a:pt x="105675" y="24782"/>
                      <a:pt x="108480" y="37407"/>
                    </a:cubicBezTo>
                    <a:cubicBezTo>
                      <a:pt x="112221" y="52370"/>
                      <a:pt x="118767" y="54240"/>
                      <a:pt x="131860" y="48161"/>
                    </a:cubicBezTo>
                    <a:cubicBezTo>
                      <a:pt x="142614" y="42551"/>
                      <a:pt x="154772" y="38342"/>
                      <a:pt x="170202" y="32264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2" name="Google Shape;232;p33"/>
              <p:cNvSpPr/>
              <p:nvPr/>
            </p:nvSpPr>
            <p:spPr>
              <a:xfrm>
                <a:off x="5683341" y="2922088"/>
                <a:ext cx="156473" cy="157745"/>
              </a:xfrm>
              <a:custGeom>
                <a:rect b="b" l="l" r="r" t="t"/>
                <a:pathLst>
                  <a:path extrusionOk="0" h="115961" w="115026">
                    <a:moveTo>
                      <a:pt x="30393" y="112689"/>
                    </a:moveTo>
                    <a:cubicBezTo>
                      <a:pt x="38342" y="84166"/>
                      <a:pt x="26653" y="73411"/>
                      <a:pt x="0" y="73879"/>
                    </a:cubicBezTo>
                    <a:cubicBezTo>
                      <a:pt x="22444" y="51902"/>
                      <a:pt x="22444" y="51902"/>
                      <a:pt x="10754" y="21509"/>
                    </a:cubicBezTo>
                    <a:cubicBezTo>
                      <a:pt x="31796" y="30393"/>
                      <a:pt x="51435" y="34601"/>
                      <a:pt x="55643" y="0"/>
                    </a:cubicBezTo>
                    <a:cubicBezTo>
                      <a:pt x="62189" y="31328"/>
                      <a:pt x="78555" y="33199"/>
                      <a:pt x="104739" y="18704"/>
                    </a:cubicBezTo>
                    <a:cubicBezTo>
                      <a:pt x="91647" y="42083"/>
                      <a:pt x="78087" y="61254"/>
                      <a:pt x="115026" y="71073"/>
                    </a:cubicBezTo>
                    <a:cubicBezTo>
                      <a:pt x="87906" y="73879"/>
                      <a:pt x="74346" y="82763"/>
                      <a:pt x="85101" y="115962"/>
                    </a:cubicBezTo>
                    <a:cubicBezTo>
                      <a:pt x="64060" y="93985"/>
                      <a:pt x="47694" y="88374"/>
                      <a:pt x="30393" y="11268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3" name="Google Shape;233;p33"/>
              <p:cNvSpPr/>
              <p:nvPr/>
            </p:nvSpPr>
            <p:spPr>
              <a:xfrm>
                <a:off x="5845540" y="1137266"/>
                <a:ext cx="153866" cy="149477"/>
              </a:xfrm>
              <a:custGeom>
                <a:rect b="b" l="l" r="r" t="t"/>
                <a:pathLst>
                  <a:path extrusionOk="0" h="109883" w="113109">
                    <a:moveTo>
                      <a:pt x="0" y="69671"/>
                    </a:moveTo>
                    <a:cubicBezTo>
                      <a:pt x="29458" y="57981"/>
                      <a:pt x="30861" y="41615"/>
                      <a:pt x="10754" y="21509"/>
                    </a:cubicBezTo>
                    <a:cubicBezTo>
                      <a:pt x="44888" y="25717"/>
                      <a:pt x="44888" y="25717"/>
                      <a:pt x="60319" y="0"/>
                    </a:cubicBezTo>
                    <a:cubicBezTo>
                      <a:pt x="65462" y="27120"/>
                      <a:pt x="80893" y="32731"/>
                      <a:pt x="101934" y="20574"/>
                    </a:cubicBezTo>
                    <a:cubicBezTo>
                      <a:pt x="104739" y="28055"/>
                      <a:pt x="100999" y="31796"/>
                      <a:pt x="98193" y="35069"/>
                    </a:cubicBezTo>
                    <a:cubicBezTo>
                      <a:pt x="88374" y="46291"/>
                      <a:pt x="90244" y="53773"/>
                      <a:pt x="103337" y="60319"/>
                    </a:cubicBezTo>
                    <a:cubicBezTo>
                      <a:pt x="108013" y="62657"/>
                      <a:pt x="120170" y="72009"/>
                      <a:pt x="107545" y="72476"/>
                    </a:cubicBezTo>
                    <a:cubicBezTo>
                      <a:pt x="81360" y="73879"/>
                      <a:pt x="82295" y="88374"/>
                      <a:pt x="84633" y="109416"/>
                    </a:cubicBezTo>
                    <a:cubicBezTo>
                      <a:pt x="67332" y="85569"/>
                      <a:pt x="51435" y="87439"/>
                      <a:pt x="34134" y="109883"/>
                    </a:cubicBezTo>
                    <a:cubicBezTo>
                      <a:pt x="40212" y="81360"/>
                      <a:pt x="27588" y="71073"/>
                      <a:pt x="0" y="6967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4" name="Google Shape;234;p33"/>
              <p:cNvSpPr/>
              <p:nvPr/>
            </p:nvSpPr>
            <p:spPr>
              <a:xfrm>
                <a:off x="3717874" y="1322363"/>
                <a:ext cx="157110" cy="149477"/>
              </a:xfrm>
              <a:custGeom>
                <a:rect b="b" l="l" r="r" t="t"/>
                <a:pathLst>
                  <a:path extrusionOk="0" h="109883" w="115494">
                    <a:moveTo>
                      <a:pt x="59851" y="0"/>
                    </a:moveTo>
                    <a:cubicBezTo>
                      <a:pt x="65930" y="28990"/>
                      <a:pt x="82763" y="28523"/>
                      <a:pt x="102869" y="19639"/>
                    </a:cubicBezTo>
                    <a:cubicBezTo>
                      <a:pt x="93050" y="46291"/>
                      <a:pt x="93050" y="46291"/>
                      <a:pt x="115494" y="71073"/>
                    </a:cubicBezTo>
                    <a:cubicBezTo>
                      <a:pt x="93518" y="72476"/>
                      <a:pt x="74346" y="77152"/>
                      <a:pt x="87439" y="109883"/>
                    </a:cubicBezTo>
                    <a:cubicBezTo>
                      <a:pt x="68735" y="86971"/>
                      <a:pt x="52837" y="83231"/>
                      <a:pt x="35069" y="107545"/>
                    </a:cubicBezTo>
                    <a:cubicBezTo>
                      <a:pt x="41148" y="79957"/>
                      <a:pt x="28055" y="70606"/>
                      <a:pt x="0" y="70606"/>
                    </a:cubicBezTo>
                    <a:cubicBezTo>
                      <a:pt x="21509" y="55175"/>
                      <a:pt x="38810" y="43018"/>
                      <a:pt x="12157" y="19639"/>
                    </a:cubicBezTo>
                    <a:cubicBezTo>
                      <a:pt x="36004" y="27588"/>
                      <a:pt x="53773" y="29458"/>
                      <a:pt x="5985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" name="Google Shape;235;p33"/>
              <p:cNvSpPr/>
              <p:nvPr/>
            </p:nvSpPr>
            <p:spPr>
              <a:xfrm>
                <a:off x="4091249" y="1646125"/>
                <a:ext cx="153293" cy="148840"/>
              </a:xfrm>
              <a:custGeom>
                <a:rect b="b" l="l" r="r" t="t"/>
                <a:pathLst>
                  <a:path extrusionOk="0" h="109415" w="112688">
                    <a:moveTo>
                      <a:pt x="9352" y="21041"/>
                    </a:moveTo>
                    <a:cubicBezTo>
                      <a:pt x="32731" y="30861"/>
                      <a:pt x="49097" y="29458"/>
                      <a:pt x="53773" y="0"/>
                    </a:cubicBezTo>
                    <a:cubicBezTo>
                      <a:pt x="62657" y="22444"/>
                      <a:pt x="72944" y="37407"/>
                      <a:pt x="98661" y="19171"/>
                    </a:cubicBezTo>
                    <a:cubicBezTo>
                      <a:pt x="89777" y="39277"/>
                      <a:pt x="77619" y="58916"/>
                      <a:pt x="112689" y="68735"/>
                    </a:cubicBezTo>
                    <a:cubicBezTo>
                      <a:pt x="87439" y="72476"/>
                      <a:pt x="71541" y="78555"/>
                      <a:pt x="79957" y="107078"/>
                    </a:cubicBezTo>
                    <a:cubicBezTo>
                      <a:pt x="61721" y="86504"/>
                      <a:pt x="45824" y="90244"/>
                      <a:pt x="30393" y="109415"/>
                    </a:cubicBezTo>
                    <a:cubicBezTo>
                      <a:pt x="28055" y="79958"/>
                      <a:pt x="28055" y="79958"/>
                      <a:pt x="0" y="68268"/>
                    </a:cubicBezTo>
                    <a:cubicBezTo>
                      <a:pt x="21976" y="57046"/>
                      <a:pt x="27588" y="42083"/>
                      <a:pt x="9352" y="21041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" name="Google Shape;236;p33"/>
              <p:cNvSpPr/>
              <p:nvPr/>
            </p:nvSpPr>
            <p:spPr>
              <a:xfrm>
                <a:off x="7061076" y="2676563"/>
                <a:ext cx="153293" cy="156473"/>
              </a:xfrm>
              <a:custGeom>
                <a:rect b="b" l="l" r="r" t="t"/>
                <a:pathLst>
                  <a:path extrusionOk="0" h="115026" w="112688">
                    <a:moveTo>
                      <a:pt x="80425" y="109883"/>
                    </a:moveTo>
                    <a:cubicBezTo>
                      <a:pt x="63592" y="88842"/>
                      <a:pt x="49097" y="88842"/>
                      <a:pt x="32263" y="115027"/>
                    </a:cubicBezTo>
                    <a:cubicBezTo>
                      <a:pt x="31328" y="90712"/>
                      <a:pt x="29458" y="71541"/>
                      <a:pt x="0" y="73411"/>
                    </a:cubicBezTo>
                    <a:cubicBezTo>
                      <a:pt x="21977" y="59384"/>
                      <a:pt x="33199" y="45824"/>
                      <a:pt x="8417" y="23847"/>
                    </a:cubicBezTo>
                    <a:cubicBezTo>
                      <a:pt x="34134" y="32731"/>
                      <a:pt x="51435" y="31328"/>
                      <a:pt x="54240" y="0"/>
                    </a:cubicBezTo>
                    <a:cubicBezTo>
                      <a:pt x="61722" y="27120"/>
                      <a:pt x="74814" y="36004"/>
                      <a:pt x="99596" y="23847"/>
                    </a:cubicBezTo>
                    <a:cubicBezTo>
                      <a:pt x="86504" y="43953"/>
                      <a:pt x="84166" y="59851"/>
                      <a:pt x="112689" y="70606"/>
                    </a:cubicBezTo>
                    <a:cubicBezTo>
                      <a:pt x="91180" y="77620"/>
                      <a:pt x="72008" y="82295"/>
                      <a:pt x="80425" y="10988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" name="Google Shape;237;p33"/>
              <p:cNvSpPr/>
              <p:nvPr/>
            </p:nvSpPr>
            <p:spPr>
              <a:xfrm>
                <a:off x="2687435" y="1915821"/>
                <a:ext cx="166015" cy="150749"/>
              </a:xfrm>
              <a:custGeom>
                <a:rect b="b" l="l" r="r" t="t"/>
                <a:pathLst>
                  <a:path extrusionOk="0" h="110818" w="122040">
                    <a:moveTo>
                      <a:pt x="84633" y="105675"/>
                    </a:moveTo>
                    <a:cubicBezTo>
                      <a:pt x="67800" y="81360"/>
                      <a:pt x="52837" y="91180"/>
                      <a:pt x="33666" y="110818"/>
                    </a:cubicBezTo>
                    <a:cubicBezTo>
                      <a:pt x="42083" y="80425"/>
                      <a:pt x="32264" y="68735"/>
                      <a:pt x="0" y="71541"/>
                    </a:cubicBezTo>
                    <a:cubicBezTo>
                      <a:pt x="24314" y="56578"/>
                      <a:pt x="36939" y="43953"/>
                      <a:pt x="16366" y="21509"/>
                    </a:cubicBezTo>
                    <a:cubicBezTo>
                      <a:pt x="39277" y="29926"/>
                      <a:pt x="54240" y="24315"/>
                      <a:pt x="59851" y="0"/>
                    </a:cubicBezTo>
                    <a:cubicBezTo>
                      <a:pt x="75749" y="26653"/>
                      <a:pt x="75749" y="26653"/>
                      <a:pt x="102869" y="22444"/>
                    </a:cubicBezTo>
                    <a:cubicBezTo>
                      <a:pt x="91180" y="41615"/>
                      <a:pt x="92115" y="57513"/>
                      <a:pt x="122040" y="69203"/>
                    </a:cubicBezTo>
                    <a:cubicBezTo>
                      <a:pt x="93518" y="71073"/>
                      <a:pt x="80893" y="80425"/>
                      <a:pt x="84633" y="10567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" name="Google Shape;238;p33"/>
              <p:cNvSpPr/>
              <p:nvPr/>
            </p:nvSpPr>
            <p:spPr>
              <a:xfrm>
                <a:off x="8284881" y="929907"/>
                <a:ext cx="155837" cy="148840"/>
              </a:xfrm>
              <a:custGeom>
                <a:rect b="b" l="l" r="r" t="t"/>
                <a:pathLst>
                  <a:path extrusionOk="0" h="109415" w="114558">
                    <a:moveTo>
                      <a:pt x="0" y="67800"/>
                    </a:moveTo>
                    <a:cubicBezTo>
                      <a:pt x="22444" y="54708"/>
                      <a:pt x="28991" y="39745"/>
                      <a:pt x="9820" y="18236"/>
                    </a:cubicBezTo>
                    <a:cubicBezTo>
                      <a:pt x="31796" y="26185"/>
                      <a:pt x="49565" y="28055"/>
                      <a:pt x="52370" y="0"/>
                    </a:cubicBezTo>
                    <a:cubicBezTo>
                      <a:pt x="65930" y="4676"/>
                      <a:pt x="60786" y="20106"/>
                      <a:pt x="70606" y="23847"/>
                    </a:cubicBezTo>
                    <a:cubicBezTo>
                      <a:pt x="79490" y="27588"/>
                      <a:pt x="87439" y="15430"/>
                      <a:pt x="99129" y="20574"/>
                    </a:cubicBezTo>
                    <a:cubicBezTo>
                      <a:pt x="84166" y="38342"/>
                      <a:pt x="83698" y="54240"/>
                      <a:pt x="114559" y="65930"/>
                    </a:cubicBezTo>
                    <a:cubicBezTo>
                      <a:pt x="88374" y="71073"/>
                      <a:pt x="70606" y="76684"/>
                      <a:pt x="81360" y="106142"/>
                    </a:cubicBezTo>
                    <a:cubicBezTo>
                      <a:pt x="64527" y="86504"/>
                      <a:pt x="49097" y="80425"/>
                      <a:pt x="28523" y="109416"/>
                    </a:cubicBezTo>
                    <a:cubicBezTo>
                      <a:pt x="34134" y="79490"/>
                      <a:pt x="25250" y="67800"/>
                      <a:pt x="0" y="6780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" name="Google Shape;239;p33"/>
              <p:cNvSpPr/>
              <p:nvPr/>
            </p:nvSpPr>
            <p:spPr>
              <a:xfrm>
                <a:off x="5554219" y="3231855"/>
                <a:ext cx="152021" cy="145553"/>
              </a:xfrm>
              <a:custGeom>
                <a:rect b="b" l="l" r="r" t="t"/>
                <a:pathLst>
                  <a:path extrusionOk="0" h="106998" w="111753">
                    <a:moveTo>
                      <a:pt x="0" y="72476"/>
                    </a:moveTo>
                    <a:cubicBezTo>
                      <a:pt x="22444" y="50967"/>
                      <a:pt x="22444" y="50967"/>
                      <a:pt x="10287" y="22444"/>
                    </a:cubicBezTo>
                    <a:cubicBezTo>
                      <a:pt x="32263" y="30861"/>
                      <a:pt x="49097" y="29458"/>
                      <a:pt x="52837" y="0"/>
                    </a:cubicBezTo>
                    <a:cubicBezTo>
                      <a:pt x="61721" y="21041"/>
                      <a:pt x="69670" y="41148"/>
                      <a:pt x="100064" y="17301"/>
                    </a:cubicBezTo>
                    <a:cubicBezTo>
                      <a:pt x="92115" y="40213"/>
                      <a:pt x="72944" y="60319"/>
                      <a:pt x="111753" y="68268"/>
                    </a:cubicBezTo>
                    <a:cubicBezTo>
                      <a:pt x="86036" y="72944"/>
                      <a:pt x="73411" y="83231"/>
                      <a:pt x="80425" y="105675"/>
                    </a:cubicBezTo>
                    <a:cubicBezTo>
                      <a:pt x="72008" y="108948"/>
                      <a:pt x="68735" y="103337"/>
                      <a:pt x="65930" y="99596"/>
                    </a:cubicBezTo>
                    <a:cubicBezTo>
                      <a:pt x="57513" y="89309"/>
                      <a:pt x="50032" y="88842"/>
                      <a:pt x="42083" y="100531"/>
                    </a:cubicBezTo>
                    <a:cubicBezTo>
                      <a:pt x="39745" y="104272"/>
                      <a:pt x="36472" y="108948"/>
                      <a:pt x="30861" y="106142"/>
                    </a:cubicBezTo>
                    <a:cubicBezTo>
                      <a:pt x="28990" y="105207"/>
                      <a:pt x="27588" y="100531"/>
                      <a:pt x="28055" y="98193"/>
                    </a:cubicBezTo>
                    <a:cubicBezTo>
                      <a:pt x="35069" y="75749"/>
                      <a:pt x="19171" y="74347"/>
                      <a:pt x="0" y="72476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" name="Google Shape;240;p33"/>
              <p:cNvSpPr/>
              <p:nvPr/>
            </p:nvSpPr>
            <p:spPr>
              <a:xfrm>
                <a:off x="1985845" y="1184336"/>
                <a:ext cx="157110" cy="159654"/>
              </a:xfrm>
              <a:custGeom>
                <a:rect b="b" l="l" r="r" t="t"/>
                <a:pathLst>
                  <a:path extrusionOk="0" h="117364" w="115494">
                    <a:moveTo>
                      <a:pt x="57981" y="0"/>
                    </a:moveTo>
                    <a:cubicBezTo>
                      <a:pt x="62189" y="31328"/>
                      <a:pt x="76684" y="36004"/>
                      <a:pt x="103805" y="21041"/>
                    </a:cubicBezTo>
                    <a:cubicBezTo>
                      <a:pt x="88374" y="45356"/>
                      <a:pt x="80893" y="63592"/>
                      <a:pt x="115494" y="72944"/>
                    </a:cubicBezTo>
                    <a:cubicBezTo>
                      <a:pt x="88374" y="75749"/>
                      <a:pt x="72944" y="82763"/>
                      <a:pt x="86036" y="117364"/>
                    </a:cubicBezTo>
                    <a:cubicBezTo>
                      <a:pt x="64527" y="96791"/>
                      <a:pt x="49097" y="85569"/>
                      <a:pt x="32731" y="113156"/>
                    </a:cubicBezTo>
                    <a:cubicBezTo>
                      <a:pt x="34134" y="90244"/>
                      <a:pt x="32264" y="71541"/>
                      <a:pt x="0" y="77152"/>
                    </a:cubicBezTo>
                    <a:cubicBezTo>
                      <a:pt x="12157" y="60786"/>
                      <a:pt x="41148" y="52370"/>
                      <a:pt x="13560" y="31796"/>
                    </a:cubicBezTo>
                    <a:cubicBezTo>
                      <a:pt x="24782" y="22444"/>
                      <a:pt x="34602" y="36472"/>
                      <a:pt x="41615" y="30393"/>
                    </a:cubicBezTo>
                    <a:cubicBezTo>
                      <a:pt x="47694" y="24315"/>
                      <a:pt x="50032" y="14495"/>
                      <a:pt x="57981" y="0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" name="Google Shape;241;p33"/>
              <p:cNvSpPr/>
              <p:nvPr/>
            </p:nvSpPr>
            <p:spPr>
              <a:xfrm>
                <a:off x="5189748" y="2909368"/>
                <a:ext cx="148205" cy="149477"/>
              </a:xfrm>
              <a:custGeom>
                <a:rect b="b" l="l" r="r" t="t"/>
                <a:pathLst>
                  <a:path extrusionOk="0" h="109883" w="108948">
                    <a:moveTo>
                      <a:pt x="108948" y="68735"/>
                    </a:moveTo>
                    <a:cubicBezTo>
                      <a:pt x="83231" y="69671"/>
                      <a:pt x="73411" y="79958"/>
                      <a:pt x="81828" y="109883"/>
                    </a:cubicBezTo>
                    <a:cubicBezTo>
                      <a:pt x="62189" y="91647"/>
                      <a:pt x="45824" y="83231"/>
                      <a:pt x="32264" y="108013"/>
                    </a:cubicBezTo>
                    <a:cubicBezTo>
                      <a:pt x="23379" y="97258"/>
                      <a:pt x="32731" y="86036"/>
                      <a:pt x="27120" y="78087"/>
                    </a:cubicBezTo>
                    <a:cubicBezTo>
                      <a:pt x="21041" y="69203"/>
                      <a:pt x="9352" y="75282"/>
                      <a:pt x="0" y="67333"/>
                    </a:cubicBezTo>
                    <a:cubicBezTo>
                      <a:pt x="21041" y="56578"/>
                      <a:pt x="27588" y="42083"/>
                      <a:pt x="8884" y="21041"/>
                    </a:cubicBezTo>
                    <a:cubicBezTo>
                      <a:pt x="33666" y="32731"/>
                      <a:pt x="47227" y="25250"/>
                      <a:pt x="54240" y="0"/>
                    </a:cubicBezTo>
                    <a:cubicBezTo>
                      <a:pt x="60319" y="24314"/>
                      <a:pt x="73411" y="32731"/>
                      <a:pt x="97726" y="21977"/>
                    </a:cubicBezTo>
                    <a:cubicBezTo>
                      <a:pt x="80425" y="42551"/>
                      <a:pt x="83698" y="57513"/>
                      <a:pt x="108948" y="68735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2" name="Google Shape;242;p33"/>
              <p:cNvSpPr/>
              <p:nvPr/>
            </p:nvSpPr>
            <p:spPr>
              <a:xfrm>
                <a:off x="6276072" y="2702644"/>
                <a:ext cx="143384" cy="153293"/>
              </a:xfrm>
              <a:custGeom>
                <a:rect b="b" l="l" r="r" t="t"/>
                <a:pathLst>
                  <a:path extrusionOk="0" h="112688" w="105404">
                    <a:moveTo>
                      <a:pt x="5676" y="21977"/>
                    </a:moveTo>
                    <a:cubicBezTo>
                      <a:pt x="38875" y="26652"/>
                      <a:pt x="38875" y="26652"/>
                      <a:pt x="54306" y="0"/>
                    </a:cubicBezTo>
                    <a:cubicBezTo>
                      <a:pt x="59449" y="27120"/>
                      <a:pt x="74412" y="32731"/>
                      <a:pt x="99194" y="18704"/>
                    </a:cubicBezTo>
                    <a:cubicBezTo>
                      <a:pt x="96389" y="26185"/>
                      <a:pt x="95921" y="29458"/>
                      <a:pt x="94051" y="31796"/>
                    </a:cubicBezTo>
                    <a:cubicBezTo>
                      <a:pt x="83764" y="43953"/>
                      <a:pt x="80491" y="54240"/>
                      <a:pt x="99194" y="61721"/>
                    </a:cubicBezTo>
                    <a:cubicBezTo>
                      <a:pt x="103870" y="63592"/>
                      <a:pt x="109481" y="72476"/>
                      <a:pt x="101064" y="72476"/>
                    </a:cubicBezTo>
                    <a:cubicBezTo>
                      <a:pt x="74880" y="72476"/>
                      <a:pt x="76282" y="88842"/>
                      <a:pt x="80023" y="112689"/>
                    </a:cubicBezTo>
                    <a:cubicBezTo>
                      <a:pt x="61320" y="91647"/>
                      <a:pt x="45421" y="83698"/>
                      <a:pt x="28588" y="112221"/>
                    </a:cubicBezTo>
                    <a:cubicBezTo>
                      <a:pt x="26250" y="92115"/>
                      <a:pt x="32329" y="70606"/>
                      <a:pt x="5209" y="72944"/>
                    </a:cubicBezTo>
                    <a:cubicBezTo>
                      <a:pt x="-870" y="73411"/>
                      <a:pt x="-1805" y="65462"/>
                      <a:pt x="3339" y="63592"/>
                    </a:cubicBezTo>
                    <a:cubicBezTo>
                      <a:pt x="29991" y="53773"/>
                      <a:pt x="17366" y="38810"/>
                      <a:pt x="5676" y="21977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3" name="Google Shape;243;p33"/>
              <p:cNvSpPr/>
              <p:nvPr/>
            </p:nvSpPr>
            <p:spPr>
              <a:xfrm>
                <a:off x="4813828" y="1111824"/>
                <a:ext cx="152021" cy="155837"/>
              </a:xfrm>
              <a:custGeom>
                <a:rect b="b" l="l" r="r" t="t"/>
                <a:pathLst>
                  <a:path extrusionOk="0" h="114558" w="111753">
                    <a:moveTo>
                      <a:pt x="29458" y="114559"/>
                    </a:moveTo>
                    <a:cubicBezTo>
                      <a:pt x="27120" y="79490"/>
                      <a:pt x="27120" y="79490"/>
                      <a:pt x="0" y="71073"/>
                    </a:cubicBezTo>
                    <a:cubicBezTo>
                      <a:pt x="10754" y="57981"/>
                      <a:pt x="35537" y="47226"/>
                      <a:pt x="6079" y="25250"/>
                    </a:cubicBezTo>
                    <a:cubicBezTo>
                      <a:pt x="30393" y="30393"/>
                      <a:pt x="49564" y="33199"/>
                      <a:pt x="50032" y="0"/>
                    </a:cubicBezTo>
                    <a:cubicBezTo>
                      <a:pt x="60786" y="19639"/>
                      <a:pt x="67333" y="40213"/>
                      <a:pt x="98193" y="18236"/>
                    </a:cubicBezTo>
                    <a:cubicBezTo>
                      <a:pt x="85569" y="42083"/>
                      <a:pt x="79490" y="59384"/>
                      <a:pt x="111754" y="71073"/>
                    </a:cubicBezTo>
                    <a:cubicBezTo>
                      <a:pt x="81828" y="72944"/>
                      <a:pt x="70138" y="82763"/>
                      <a:pt x="80893" y="113624"/>
                    </a:cubicBezTo>
                    <a:cubicBezTo>
                      <a:pt x="60786" y="92582"/>
                      <a:pt x="45356" y="82763"/>
                      <a:pt x="29458" y="114559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4" name="Google Shape;244;p33"/>
              <p:cNvSpPr/>
              <p:nvPr/>
            </p:nvSpPr>
            <p:spPr>
              <a:xfrm>
                <a:off x="8095968" y="2707096"/>
                <a:ext cx="156473" cy="148205"/>
              </a:xfrm>
              <a:custGeom>
                <a:rect b="b" l="l" r="r" t="t"/>
                <a:pathLst>
                  <a:path extrusionOk="0" h="108948" w="115026">
                    <a:moveTo>
                      <a:pt x="103337" y="16833"/>
                    </a:moveTo>
                    <a:cubicBezTo>
                      <a:pt x="87439" y="40680"/>
                      <a:pt x="91647" y="55175"/>
                      <a:pt x="115026" y="66398"/>
                    </a:cubicBezTo>
                    <a:cubicBezTo>
                      <a:pt x="91180" y="68735"/>
                      <a:pt x="76685" y="77152"/>
                      <a:pt x="84633" y="105207"/>
                    </a:cubicBezTo>
                    <a:cubicBezTo>
                      <a:pt x="67333" y="86504"/>
                      <a:pt x="51435" y="76217"/>
                      <a:pt x="35069" y="108948"/>
                    </a:cubicBezTo>
                    <a:cubicBezTo>
                      <a:pt x="39745" y="80425"/>
                      <a:pt x="32264" y="66865"/>
                      <a:pt x="0" y="70606"/>
                    </a:cubicBezTo>
                    <a:cubicBezTo>
                      <a:pt x="20574" y="54240"/>
                      <a:pt x="43953" y="43018"/>
                      <a:pt x="13093" y="22912"/>
                    </a:cubicBezTo>
                    <a:cubicBezTo>
                      <a:pt x="27120" y="14963"/>
                      <a:pt x="35537" y="29458"/>
                      <a:pt x="45356" y="23847"/>
                    </a:cubicBezTo>
                    <a:cubicBezTo>
                      <a:pt x="53773" y="18704"/>
                      <a:pt x="50500" y="6079"/>
                      <a:pt x="61254" y="0"/>
                    </a:cubicBezTo>
                    <a:cubicBezTo>
                      <a:pt x="68268" y="16366"/>
                      <a:pt x="74347" y="37875"/>
                      <a:pt x="103337" y="16833"/>
                    </a:cubicBezTo>
                    <a:close/>
                  </a:path>
                </a:pathLst>
              </a:custGeom>
              <a:solidFill>
                <a:srgbClr val="FFC76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245" name="Google Shape;245;p33"/>
          <p:cNvSpPr/>
          <p:nvPr/>
        </p:nvSpPr>
        <p:spPr>
          <a:xfrm>
            <a:off x="-23007" y="4471032"/>
            <a:ext cx="12233288" cy="2394471"/>
          </a:xfrm>
          <a:custGeom>
            <a:rect b="b" l="l" r="r" t="t"/>
            <a:pathLst>
              <a:path extrusionOk="0" h="2394470" w="12233287">
                <a:moveTo>
                  <a:pt x="12224531" y="5718"/>
                </a:moveTo>
                <a:cubicBezTo>
                  <a:pt x="11470490" y="-32275"/>
                  <a:pt x="10917446" y="127545"/>
                  <a:pt x="10095759" y="234638"/>
                </a:cubicBezTo>
                <a:cubicBezTo>
                  <a:pt x="9274072" y="341731"/>
                  <a:pt x="8357874" y="684721"/>
                  <a:pt x="7294408" y="648275"/>
                </a:cubicBezTo>
                <a:cubicBezTo>
                  <a:pt x="6230942" y="611829"/>
                  <a:pt x="4930696" y="51719"/>
                  <a:pt x="3714961" y="15960"/>
                </a:cubicBezTo>
                <a:cubicBezTo>
                  <a:pt x="2499226" y="-19799"/>
                  <a:pt x="780376" y="352410"/>
                  <a:pt x="0" y="433718"/>
                </a:cubicBezTo>
                <a:lnTo>
                  <a:pt x="0" y="2394470"/>
                </a:lnTo>
                <a:lnTo>
                  <a:pt x="12232735" y="2394470"/>
                </a:lnTo>
                <a:cubicBezTo>
                  <a:pt x="12236350" y="1445819"/>
                  <a:pt x="12220916" y="954369"/>
                  <a:pt x="12224531" y="5718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-13749" y="4409397"/>
            <a:ext cx="12226881" cy="2448603"/>
          </a:xfrm>
          <a:custGeom>
            <a:rect b="b" l="l" r="r" t="t"/>
            <a:pathLst>
              <a:path extrusionOk="0" h="2448603" w="12243014">
                <a:moveTo>
                  <a:pt x="1316224" y="6984"/>
                </a:moveTo>
                <a:cubicBezTo>
                  <a:pt x="645195" y="12592"/>
                  <a:pt x="168558" y="182686"/>
                  <a:pt x="6875" y="231284"/>
                </a:cubicBezTo>
                <a:lnTo>
                  <a:pt x="6875" y="2443438"/>
                </a:lnTo>
                <a:lnTo>
                  <a:pt x="12239610" y="2443438"/>
                </a:lnTo>
                <a:lnTo>
                  <a:pt x="12239610" y="1561193"/>
                </a:lnTo>
                <a:cubicBezTo>
                  <a:pt x="12217180" y="1559324"/>
                  <a:pt x="12239610" y="1561193"/>
                  <a:pt x="11740544" y="1524745"/>
                </a:cubicBezTo>
                <a:cubicBezTo>
                  <a:pt x="11108767" y="1478950"/>
                  <a:pt x="9116239" y="929416"/>
                  <a:pt x="7026516" y="1204183"/>
                </a:cubicBezTo>
                <a:cubicBezTo>
                  <a:pt x="4936792" y="1478950"/>
                  <a:pt x="4822773" y="1189230"/>
                  <a:pt x="3138658" y="410724"/>
                </a:cubicBezTo>
                <a:cubicBezTo>
                  <a:pt x="2453609" y="94835"/>
                  <a:pt x="1828374" y="3246"/>
                  <a:pt x="1316224" y="6984"/>
                </a:cubicBezTo>
                <a:lnTo>
                  <a:pt x="1316224" y="6984"/>
                </a:lnTo>
                <a:lnTo>
                  <a:pt x="1316224" y="6984"/>
                </a:ln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-1" y="5851391"/>
            <a:ext cx="12192000" cy="1051140"/>
          </a:xfrm>
          <a:custGeom>
            <a:rect b="b" l="l" r="r" t="t"/>
            <a:pathLst>
              <a:path extrusionOk="0" h="1563045" w="12192000">
                <a:moveTo>
                  <a:pt x="7970293" y="376"/>
                </a:moveTo>
                <a:cubicBezTo>
                  <a:pt x="9364639" y="16298"/>
                  <a:pt x="10410967" y="587230"/>
                  <a:pt x="11368585" y="628173"/>
                </a:cubicBezTo>
                <a:cubicBezTo>
                  <a:pt x="11607989" y="638409"/>
                  <a:pt x="11849242" y="621918"/>
                  <a:pt x="12082747" y="590855"/>
                </a:cubicBezTo>
                <a:lnTo>
                  <a:pt x="12192000" y="573029"/>
                </a:lnTo>
                <a:lnTo>
                  <a:pt x="12192000" y="1563045"/>
                </a:lnTo>
                <a:lnTo>
                  <a:pt x="0" y="1563045"/>
                </a:lnTo>
                <a:lnTo>
                  <a:pt x="0" y="362829"/>
                </a:lnTo>
                <a:lnTo>
                  <a:pt x="141276" y="376224"/>
                </a:lnTo>
                <a:cubicBezTo>
                  <a:pt x="866633" y="449474"/>
                  <a:pt x="1949924" y="573582"/>
                  <a:pt x="3002507" y="532639"/>
                </a:cubicBezTo>
                <a:cubicBezTo>
                  <a:pt x="4405953" y="478048"/>
                  <a:pt x="6575947" y="-15546"/>
                  <a:pt x="7970293" y="3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704292" y="4784152"/>
            <a:ext cx="1070335" cy="1605504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7383021" y="5279009"/>
            <a:ext cx="413386" cy="62008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2263668" y="3864504"/>
            <a:ext cx="1886006" cy="282901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4850177" y="4734968"/>
            <a:ext cx="1070335" cy="1605504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9112647" y="4855939"/>
            <a:ext cx="509948" cy="764923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3"/>
          <p:cNvSpPr/>
          <p:nvPr/>
        </p:nvSpPr>
        <p:spPr>
          <a:xfrm>
            <a:off x="1599658" y="5312441"/>
            <a:ext cx="739873" cy="1109811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3"/>
          <p:cNvSpPr/>
          <p:nvPr/>
        </p:nvSpPr>
        <p:spPr>
          <a:xfrm>
            <a:off x="7383021" y="5279009"/>
            <a:ext cx="413386" cy="62008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5684212" y="5314630"/>
            <a:ext cx="532363" cy="79854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8430999" y="5251266"/>
            <a:ext cx="206693" cy="31004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8762336" y="5049231"/>
            <a:ext cx="358448" cy="537673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33"/>
          <p:cNvSpPr/>
          <p:nvPr/>
        </p:nvSpPr>
        <p:spPr>
          <a:xfrm>
            <a:off x="6126327" y="5176229"/>
            <a:ext cx="358448" cy="537673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33"/>
          <p:cNvSpPr/>
          <p:nvPr/>
        </p:nvSpPr>
        <p:spPr>
          <a:xfrm>
            <a:off x="6412634" y="4892610"/>
            <a:ext cx="509948" cy="764923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7821800" y="4793211"/>
            <a:ext cx="206693" cy="31004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7524799" y="4754706"/>
            <a:ext cx="243692" cy="365539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7226249" y="4660077"/>
            <a:ext cx="313544" cy="470317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3"/>
          <p:cNvSpPr/>
          <p:nvPr/>
        </p:nvSpPr>
        <p:spPr>
          <a:xfrm>
            <a:off x="3650021" y="4024616"/>
            <a:ext cx="313544" cy="470317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2487409" y="3822982"/>
            <a:ext cx="474491" cy="71173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3"/>
          <p:cNvSpPr/>
          <p:nvPr/>
        </p:nvSpPr>
        <p:spPr>
          <a:xfrm>
            <a:off x="3420421" y="4167289"/>
            <a:ext cx="238431" cy="357648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9122994" y="5671655"/>
            <a:ext cx="206693" cy="31004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3"/>
          <p:cNvSpPr/>
          <p:nvPr/>
        </p:nvSpPr>
        <p:spPr>
          <a:xfrm>
            <a:off x="8838213" y="5605622"/>
            <a:ext cx="206693" cy="31004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-13749" y="5463676"/>
            <a:ext cx="532363" cy="798545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3"/>
          <p:cNvSpPr/>
          <p:nvPr/>
        </p:nvSpPr>
        <p:spPr>
          <a:xfrm>
            <a:off x="4108107" y="5612092"/>
            <a:ext cx="413386" cy="62008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3"/>
          <p:cNvSpPr/>
          <p:nvPr/>
        </p:nvSpPr>
        <p:spPr>
          <a:xfrm>
            <a:off x="6963671" y="5558883"/>
            <a:ext cx="206693" cy="310040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1" name="Google Shape;271;p33"/>
          <p:cNvGrpSpPr/>
          <p:nvPr/>
        </p:nvGrpSpPr>
        <p:grpSpPr>
          <a:xfrm flipH="1">
            <a:off x="9575108" y="4044893"/>
            <a:ext cx="2668686" cy="2447109"/>
            <a:chOff x="9575108" y="4044893"/>
            <a:chExt cx="2668686" cy="2447109"/>
          </a:xfrm>
        </p:grpSpPr>
        <p:sp>
          <p:nvSpPr>
            <p:cNvPr id="272" name="Google Shape;272;p33"/>
            <p:cNvSpPr/>
            <p:nvPr/>
          </p:nvSpPr>
          <p:spPr>
            <a:xfrm>
              <a:off x="9575108" y="4044893"/>
              <a:ext cx="1514475" cy="2271713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10802915" y="4886498"/>
              <a:ext cx="1070335" cy="1605504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11711431" y="5533864"/>
              <a:ext cx="532363" cy="798545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5" name="Google Shape;275;p33"/>
          <p:cNvSpPr txBox="1"/>
          <p:nvPr/>
        </p:nvSpPr>
        <p:spPr>
          <a:xfrm>
            <a:off x="6566838" y="510312"/>
            <a:ext cx="531900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8000" spcFirstLastPara="1" rIns="24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Create Professional </a:t>
            </a:r>
            <a:r>
              <a:rPr lang="en-US" sz="3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Designed</a:t>
            </a:r>
            <a:endParaRPr sz="3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3"/>
          <p:cNvSpPr/>
          <p:nvPr/>
        </p:nvSpPr>
        <p:spPr>
          <a:xfrm flipH="1">
            <a:off x="6566692" y="3126182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3"/>
          <p:cNvSpPr/>
          <p:nvPr/>
        </p:nvSpPr>
        <p:spPr>
          <a:xfrm flipH="1">
            <a:off x="6566692" y="3502252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3"/>
          <p:cNvSpPr/>
          <p:nvPr/>
        </p:nvSpPr>
        <p:spPr>
          <a:xfrm flipH="1">
            <a:off x="6566692" y="3878324"/>
            <a:ext cx="4830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84" name="Google Shape;284;p34"/>
          <p:cNvGrpSpPr/>
          <p:nvPr/>
        </p:nvGrpSpPr>
        <p:grpSpPr>
          <a:xfrm>
            <a:off x="3976816" y="1657350"/>
            <a:ext cx="4247020" cy="3334656"/>
            <a:chOff x="1248808" y="1954477"/>
            <a:chExt cx="5591207" cy="4390079"/>
          </a:xfrm>
        </p:grpSpPr>
        <p:grpSp>
          <p:nvGrpSpPr>
            <p:cNvPr id="285" name="Google Shape;285;p34"/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</p:grpSpPr>
          <p:sp>
            <p:nvSpPr>
              <p:cNvPr id="286" name="Google Shape;286;p34"/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rect b="b" l="l" r="r" t="t"/>
                <a:pathLst>
                  <a:path extrusionOk="0" h="1704813" w="2687538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rect b="b" l="l" r="r" t="t"/>
                <a:pathLst>
                  <a:path extrusionOk="0" h="377158" w="933535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88" name="Google Shape;288;p34"/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</p:grpSpPr>
          <p:sp>
            <p:nvSpPr>
              <p:cNvPr id="289" name="Google Shape;289;p34"/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rect b="b" l="l" r="r" t="t"/>
                <a:pathLst>
                  <a:path extrusionOk="0" h="1929652" w="2719669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rect b="b" l="l" r="r" t="t"/>
                <a:pathLst>
                  <a:path extrusionOk="0" h="377158" w="933535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91" name="Google Shape;291;p34"/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</p:grpSpPr>
          <p:sp>
            <p:nvSpPr>
              <p:cNvPr id="292" name="Google Shape;292;p34"/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rect b="b" l="l" r="r" t="t"/>
                <a:pathLst>
                  <a:path extrusionOk="0" h="1394165" w="221032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93" name="Google Shape;293;p34"/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rect b="b" l="l" r="r" t="t"/>
                <a:pathLst>
                  <a:path extrusionOk="0" h="1212227" w="3927772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94" name="Google Shape;294;p34"/>
          <p:cNvGrpSpPr/>
          <p:nvPr/>
        </p:nvGrpSpPr>
        <p:grpSpPr>
          <a:xfrm>
            <a:off x="3676460" y="5252866"/>
            <a:ext cx="4848979" cy="808719"/>
            <a:chOff x="6801415" y="3892168"/>
            <a:chExt cx="5927037" cy="988519"/>
          </a:xfrm>
        </p:grpSpPr>
        <p:sp>
          <p:nvSpPr>
            <p:cNvPr id="295" name="Google Shape;295;p34"/>
            <p:cNvSpPr/>
            <p:nvPr/>
          </p:nvSpPr>
          <p:spPr>
            <a:xfrm>
              <a:off x="6801415" y="3892168"/>
              <a:ext cx="752292" cy="832605"/>
            </a:xfrm>
            <a:custGeom>
              <a:rect b="b" l="l" r="r" t="t"/>
              <a:pathLst>
                <a:path extrusionOk="0" h="832605" w="752292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549340" y="4111279"/>
              <a:ext cx="1364676" cy="769408"/>
            </a:xfrm>
            <a:custGeom>
              <a:rect b="b" l="l" r="r" t="t"/>
              <a:pathLst>
                <a:path extrusionOk="0" h="769408" w="1364676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9128575" y="3938922"/>
              <a:ext cx="462271" cy="764555"/>
            </a:xfrm>
            <a:custGeom>
              <a:rect b="b" l="l" r="r" t="t"/>
              <a:pathLst>
                <a:path extrusionOk="0" h="764555" w="462271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0497392" y="3913195"/>
              <a:ext cx="157869" cy="178358"/>
            </a:xfrm>
            <a:custGeom>
              <a:rect b="b" l="l" r="r" t="t"/>
              <a:pathLst>
                <a:path extrusionOk="0" h="178358" w="157869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9598753" y="3892301"/>
              <a:ext cx="3129699" cy="817975"/>
            </a:xfrm>
            <a:custGeom>
              <a:rect b="b" l="l" r="r" t="t"/>
              <a:pathLst>
                <a:path extrusionOk="0" h="817975" w="3129699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0" name="Google Shape;300;p34"/>
          <p:cNvSpPr/>
          <p:nvPr/>
        </p:nvSpPr>
        <p:spPr>
          <a:xfrm>
            <a:off x="812769" y="3282513"/>
            <a:ext cx="2466454" cy="1183941"/>
          </a:xfrm>
          <a:prstGeom prst="rect">
            <a:avLst/>
          </a:prstGeom>
          <a:solidFill>
            <a:srgbClr val="FFC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01" name="Google Shape;301;p34"/>
          <p:cNvGrpSpPr/>
          <p:nvPr/>
        </p:nvGrpSpPr>
        <p:grpSpPr>
          <a:xfrm>
            <a:off x="8731055" y="5179504"/>
            <a:ext cx="2819647" cy="856491"/>
            <a:chOff x="-475010" y="1129566"/>
            <a:chExt cx="3859356" cy="856491"/>
          </a:xfrm>
        </p:grpSpPr>
        <p:sp>
          <p:nvSpPr>
            <p:cNvPr id="302" name="Google Shape;302;p3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34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304" name="Google Shape;304;p34"/>
          <p:cNvGrpSpPr/>
          <p:nvPr/>
        </p:nvGrpSpPr>
        <p:grpSpPr>
          <a:xfrm>
            <a:off x="8731055" y="1721968"/>
            <a:ext cx="2819647" cy="856491"/>
            <a:chOff x="-475010" y="1129566"/>
            <a:chExt cx="3859356" cy="856491"/>
          </a:xfrm>
        </p:grpSpPr>
        <p:sp>
          <p:nvSpPr>
            <p:cNvPr id="305" name="Google Shape;305;p3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34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307" name="Google Shape;307;p34"/>
          <p:cNvGrpSpPr/>
          <p:nvPr/>
        </p:nvGrpSpPr>
        <p:grpSpPr>
          <a:xfrm>
            <a:off x="641299" y="5179504"/>
            <a:ext cx="2809394" cy="856491"/>
            <a:chOff x="-475010" y="1129566"/>
            <a:chExt cx="3859356" cy="856491"/>
          </a:xfrm>
        </p:grpSpPr>
        <p:sp>
          <p:nvSpPr>
            <p:cNvPr id="308" name="Google Shape;308;p3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34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310" name="Google Shape;310;p34"/>
          <p:cNvGrpSpPr/>
          <p:nvPr/>
        </p:nvGrpSpPr>
        <p:grpSpPr>
          <a:xfrm>
            <a:off x="641299" y="1721968"/>
            <a:ext cx="2809394" cy="856491"/>
            <a:chOff x="-475010" y="1129566"/>
            <a:chExt cx="3859356" cy="856491"/>
          </a:xfrm>
        </p:grpSpPr>
        <p:sp>
          <p:nvSpPr>
            <p:cNvPr id="311" name="Google Shape;311;p34"/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 Here</a:t>
              </a:r>
              <a:endParaRPr b="1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34"/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313" name="Google Shape;313;p34"/>
          <p:cNvGrpSpPr/>
          <p:nvPr/>
        </p:nvGrpSpPr>
        <p:grpSpPr>
          <a:xfrm>
            <a:off x="1253330" y="3535159"/>
            <a:ext cx="1585333" cy="678649"/>
            <a:chOff x="3233964" y="1954419"/>
            <a:chExt cx="1410044" cy="678649"/>
          </a:xfrm>
        </p:grpSpPr>
        <p:sp>
          <p:nvSpPr>
            <p:cNvPr id="314" name="Google Shape;314;p3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Text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34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6" name="Google Shape;316;p34"/>
          <p:cNvSpPr/>
          <p:nvPr/>
        </p:nvSpPr>
        <p:spPr>
          <a:xfrm>
            <a:off x="8908827" y="3282513"/>
            <a:ext cx="2464100" cy="1183941"/>
          </a:xfrm>
          <a:prstGeom prst="rect">
            <a:avLst/>
          </a:prstGeom>
          <a:solidFill>
            <a:srgbClr val="3AF6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7" name="Google Shape;317;p34"/>
          <p:cNvGrpSpPr/>
          <p:nvPr/>
        </p:nvGrpSpPr>
        <p:grpSpPr>
          <a:xfrm>
            <a:off x="9348212" y="3535159"/>
            <a:ext cx="1585333" cy="678649"/>
            <a:chOff x="3233964" y="1954419"/>
            <a:chExt cx="1410044" cy="678649"/>
          </a:xfrm>
        </p:grpSpPr>
        <p:sp>
          <p:nvSpPr>
            <p:cNvPr id="318" name="Google Shape;318;p34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Add Text</a:t>
              </a:r>
              <a:endParaRPr b="1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34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Simple PowerPoint Presentation</a:t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>
            <p:ph idx="2" type="pic"/>
          </p:nvPr>
        </p:nvSpPr>
        <p:spPr>
          <a:xfrm>
            <a:off x="5036150" y="0"/>
            <a:ext cx="715585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325" name="Google Shape;325;p35"/>
          <p:cNvGrpSpPr/>
          <p:nvPr/>
        </p:nvGrpSpPr>
        <p:grpSpPr>
          <a:xfrm>
            <a:off x="130778" y="57316"/>
            <a:ext cx="3415759" cy="5487409"/>
            <a:chOff x="3961426" y="-675"/>
            <a:chExt cx="4270173" cy="6860025"/>
          </a:xfrm>
        </p:grpSpPr>
        <p:sp>
          <p:nvSpPr>
            <p:cNvPr id="326" name="Google Shape;326;p35"/>
            <p:cNvSpPr/>
            <p:nvPr/>
          </p:nvSpPr>
          <p:spPr>
            <a:xfrm>
              <a:off x="5635815" y="-675"/>
              <a:ext cx="1115760" cy="1126818"/>
            </a:xfrm>
            <a:custGeom>
              <a:rect b="b" l="l" r="r" t="t"/>
              <a:pathLst>
                <a:path extrusionOk="0" h="1126818" w="1115760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821480" y="2170499"/>
              <a:ext cx="2409636" cy="512358"/>
            </a:xfrm>
            <a:custGeom>
              <a:rect b="b" l="l" r="r" t="t"/>
              <a:pathLst>
                <a:path extrusionOk="0" h="512358" w="2409636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5302824" y="1119457"/>
              <a:ext cx="1574919" cy="527162"/>
            </a:xfrm>
            <a:custGeom>
              <a:rect b="b" l="l" r="r" t="t"/>
              <a:pathLst>
                <a:path extrusionOk="0" h="527162" w="1574919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5335487" y="1640224"/>
              <a:ext cx="1641865" cy="451638"/>
            </a:xfrm>
            <a:custGeom>
              <a:rect b="b" l="l" r="r" t="t"/>
              <a:pathLst>
                <a:path extrusionOk="0" h="451638" w="1641865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961426" y="5215865"/>
              <a:ext cx="4270173" cy="823024"/>
            </a:xfrm>
            <a:custGeom>
              <a:rect b="b" l="l" r="r" t="t"/>
              <a:pathLst>
                <a:path extrusionOk="0" h="823024" w="4270173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004061" y="4758154"/>
              <a:ext cx="3791235" cy="929530"/>
            </a:xfrm>
            <a:custGeom>
              <a:rect b="b" l="l" r="r" t="t"/>
              <a:pathLst>
                <a:path extrusionOk="0" h="929530" w="3791235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460890" y="2528400"/>
              <a:ext cx="3117424" cy="1012084"/>
            </a:xfrm>
            <a:custGeom>
              <a:rect b="b" l="l" r="r" t="t"/>
              <a:pathLst>
                <a:path extrusionOk="0" h="1012084" w="311742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064950" y="3881736"/>
              <a:ext cx="3730241" cy="1017510"/>
            </a:xfrm>
            <a:custGeom>
              <a:rect b="b" l="l" r="r" t="t"/>
              <a:pathLst>
                <a:path extrusionOk="0" h="1017510" w="3730241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4139437" y="3333987"/>
              <a:ext cx="3336945" cy="936619"/>
            </a:xfrm>
            <a:custGeom>
              <a:rect b="b" l="l" r="r" t="t"/>
              <a:pathLst>
                <a:path extrusionOk="0" h="936619" w="3336945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5516150" y="6171972"/>
              <a:ext cx="1145918" cy="687378"/>
            </a:xfrm>
            <a:custGeom>
              <a:rect b="b" l="l" r="r" t="t"/>
              <a:pathLst>
                <a:path extrusionOk="0" h="687378" w="114591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solidFill>
              <a:srgbClr val="FFCFC7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6" name="Google Shape;336;p35"/>
          <p:cNvGrpSpPr/>
          <p:nvPr/>
        </p:nvGrpSpPr>
        <p:grpSpPr>
          <a:xfrm rot="10800000">
            <a:off x="4883747" y="-18259"/>
            <a:ext cx="7308253" cy="6876259"/>
            <a:chOff x="-1" y="0"/>
            <a:chExt cx="7308253" cy="6876259"/>
          </a:xfrm>
        </p:grpSpPr>
        <p:cxnSp>
          <p:nvCxnSpPr>
            <p:cNvPr id="337" name="Google Shape;337;p35"/>
            <p:cNvCxnSpPr/>
            <p:nvPr/>
          </p:nvCxnSpPr>
          <p:spPr>
            <a:xfrm>
              <a:off x="1" y="0"/>
              <a:ext cx="3992577" cy="646085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8" name="Google Shape;338;p35"/>
            <p:cNvCxnSpPr/>
            <p:nvPr/>
          </p:nvCxnSpPr>
          <p:spPr>
            <a:xfrm>
              <a:off x="0" y="2381061"/>
              <a:ext cx="2127564" cy="3447259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" name="Google Shape;339;p35"/>
            <p:cNvCxnSpPr/>
            <p:nvPr/>
          </p:nvCxnSpPr>
          <p:spPr>
            <a:xfrm>
              <a:off x="-1" y="4961299"/>
              <a:ext cx="1167899" cy="1914960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0" name="Google Shape;340;p35"/>
            <p:cNvCxnSpPr/>
            <p:nvPr/>
          </p:nvCxnSpPr>
          <p:spPr>
            <a:xfrm flipH="1">
              <a:off x="5739897" y="0"/>
              <a:ext cx="1568355" cy="2598345"/>
            </a:xfrm>
            <a:prstGeom prst="straightConnector1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1" name="Google Shape;341;p35"/>
          <p:cNvSpPr txBox="1"/>
          <p:nvPr/>
        </p:nvSpPr>
        <p:spPr>
          <a:xfrm>
            <a:off x="1229877" y="4905900"/>
            <a:ext cx="39925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</a:t>
            </a:r>
            <a:endParaRPr b="1" i="1" sz="4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5319867" y="1157967"/>
            <a:ext cx="2970841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USU AGAM INTEGRE IMPEDIT.</a:t>
            </a:r>
            <a:endParaRPr i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5319867" y="397145"/>
            <a:ext cx="29708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DOLOR SIT AMET</a:t>
            </a:r>
            <a:endParaRPr i="1" sz="2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1460531" y="2637537"/>
            <a:ext cx="4343400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6"/>
          <p:cNvGrpSpPr/>
          <p:nvPr/>
        </p:nvGrpSpPr>
        <p:grpSpPr>
          <a:xfrm>
            <a:off x="8556515" y="2070151"/>
            <a:ext cx="2642097" cy="4128768"/>
            <a:chOff x="3897982" y="2002131"/>
            <a:chExt cx="3109594" cy="4859320"/>
          </a:xfrm>
        </p:grpSpPr>
        <p:sp>
          <p:nvSpPr>
            <p:cNvPr id="350" name="Google Shape;350;p36"/>
            <p:cNvSpPr/>
            <p:nvPr/>
          </p:nvSpPr>
          <p:spPr>
            <a:xfrm>
              <a:off x="3897982" y="2458723"/>
              <a:ext cx="3059013" cy="4402728"/>
            </a:xfrm>
            <a:custGeom>
              <a:rect b="b" l="l" r="r" t="t"/>
              <a:pathLst>
                <a:path extrusionOk="0" h="4402728" w="3059013">
                  <a:moveTo>
                    <a:pt x="2948509" y="2633650"/>
                  </a:moveTo>
                  <a:cubicBezTo>
                    <a:pt x="2926647" y="2631349"/>
                    <a:pt x="2904210" y="2624446"/>
                    <a:pt x="2884074" y="2615816"/>
                  </a:cubicBezTo>
                  <a:cubicBezTo>
                    <a:pt x="2844377" y="2597982"/>
                    <a:pt x="2809859" y="2569791"/>
                    <a:pt x="2778217" y="2540451"/>
                  </a:cubicBezTo>
                  <a:cubicBezTo>
                    <a:pt x="2649923" y="2423662"/>
                    <a:pt x="2502643" y="2339092"/>
                    <a:pt x="2340981" y="2276958"/>
                  </a:cubicBezTo>
                  <a:cubicBezTo>
                    <a:pt x="2340406" y="2276958"/>
                    <a:pt x="2339256" y="2277534"/>
                    <a:pt x="2338680" y="2277534"/>
                  </a:cubicBezTo>
                  <a:cubicBezTo>
                    <a:pt x="2479056" y="2159020"/>
                    <a:pt x="2570530" y="1995057"/>
                    <a:pt x="2579735" y="1801177"/>
                  </a:cubicBezTo>
                  <a:cubicBezTo>
                    <a:pt x="2584338" y="1701073"/>
                    <a:pt x="2570530" y="1602120"/>
                    <a:pt x="2545792" y="1504892"/>
                  </a:cubicBezTo>
                  <a:cubicBezTo>
                    <a:pt x="2507821" y="1355312"/>
                    <a:pt x="2449715" y="1214361"/>
                    <a:pt x="2376651" y="1078588"/>
                  </a:cubicBezTo>
                  <a:cubicBezTo>
                    <a:pt x="2276547" y="891612"/>
                    <a:pt x="2158033" y="718444"/>
                    <a:pt x="2018233" y="562535"/>
                  </a:cubicBezTo>
                  <a:cubicBezTo>
                    <a:pt x="2061956" y="554480"/>
                    <a:pt x="2110282" y="541824"/>
                    <a:pt x="2164937" y="524564"/>
                  </a:cubicBezTo>
                  <a:cubicBezTo>
                    <a:pt x="2221892" y="506154"/>
                    <a:pt x="2334078" y="497525"/>
                    <a:pt x="2411169" y="489470"/>
                  </a:cubicBezTo>
                  <a:cubicBezTo>
                    <a:pt x="2575708" y="472786"/>
                    <a:pt x="2738521" y="455527"/>
                    <a:pt x="2895580" y="402023"/>
                  </a:cubicBezTo>
                  <a:cubicBezTo>
                    <a:pt x="2992232" y="369231"/>
                    <a:pt x="3056092" y="304796"/>
                    <a:pt x="3058968" y="198363"/>
                  </a:cubicBezTo>
                  <a:cubicBezTo>
                    <a:pt x="3062420" y="64316"/>
                    <a:pt x="2869691" y="18291"/>
                    <a:pt x="2766135" y="8511"/>
                  </a:cubicBezTo>
                  <a:cubicBezTo>
                    <a:pt x="2618281" y="-5296"/>
                    <a:pt x="2450290" y="39003"/>
                    <a:pt x="2311065" y="85603"/>
                  </a:cubicBezTo>
                  <a:cubicBezTo>
                    <a:pt x="2190826" y="125874"/>
                    <a:pt x="1930210" y="251867"/>
                    <a:pt x="1817449" y="363477"/>
                  </a:cubicBezTo>
                  <a:cubicBezTo>
                    <a:pt x="1745536" y="301344"/>
                    <a:pt x="1667869" y="246689"/>
                    <a:pt x="1581572" y="204117"/>
                  </a:cubicBezTo>
                  <a:cubicBezTo>
                    <a:pt x="1469387" y="148887"/>
                    <a:pt x="1359503" y="147161"/>
                    <a:pt x="1247317" y="206418"/>
                  </a:cubicBezTo>
                  <a:cubicBezTo>
                    <a:pt x="1208772" y="227129"/>
                    <a:pt x="1171952" y="249566"/>
                    <a:pt x="1136283" y="274304"/>
                  </a:cubicBezTo>
                  <a:cubicBezTo>
                    <a:pt x="1009714" y="189158"/>
                    <a:pt x="838272" y="109766"/>
                    <a:pt x="747373" y="79274"/>
                  </a:cubicBezTo>
                  <a:cubicBezTo>
                    <a:pt x="608724" y="32674"/>
                    <a:pt x="440733" y="-11625"/>
                    <a:pt x="292878" y="2758"/>
                  </a:cubicBezTo>
                  <a:cubicBezTo>
                    <a:pt x="189323" y="12538"/>
                    <a:pt x="-3406" y="58563"/>
                    <a:pt x="46" y="192610"/>
                  </a:cubicBezTo>
                  <a:cubicBezTo>
                    <a:pt x="2347" y="299043"/>
                    <a:pt x="66782" y="362902"/>
                    <a:pt x="163434" y="396270"/>
                  </a:cubicBezTo>
                  <a:cubicBezTo>
                    <a:pt x="320493" y="450349"/>
                    <a:pt x="483306" y="467033"/>
                    <a:pt x="647845" y="483717"/>
                  </a:cubicBezTo>
                  <a:cubicBezTo>
                    <a:pt x="715731" y="490621"/>
                    <a:pt x="810657" y="498100"/>
                    <a:pt x="871640" y="512483"/>
                  </a:cubicBezTo>
                  <a:cubicBezTo>
                    <a:pt x="812959" y="575767"/>
                    <a:pt x="757729" y="641927"/>
                    <a:pt x="705951" y="710965"/>
                  </a:cubicBezTo>
                  <a:cubicBezTo>
                    <a:pt x="545439" y="923254"/>
                    <a:pt x="411968" y="1150501"/>
                    <a:pt x="321069" y="1400761"/>
                  </a:cubicBezTo>
                  <a:cubicBezTo>
                    <a:pt x="260661" y="1567601"/>
                    <a:pt x="222115" y="1737893"/>
                    <a:pt x="241676" y="1916814"/>
                  </a:cubicBezTo>
                  <a:cubicBezTo>
                    <a:pt x="250306" y="1998508"/>
                    <a:pt x="275619" y="2075600"/>
                    <a:pt x="316466" y="2146938"/>
                  </a:cubicBezTo>
                  <a:cubicBezTo>
                    <a:pt x="371121" y="2242440"/>
                    <a:pt x="456842" y="2318381"/>
                    <a:pt x="553494" y="2375912"/>
                  </a:cubicBezTo>
                  <a:cubicBezTo>
                    <a:pt x="554069" y="2376487"/>
                    <a:pt x="554644" y="2376487"/>
                    <a:pt x="555220" y="2377062"/>
                  </a:cubicBezTo>
                  <a:cubicBezTo>
                    <a:pt x="531632" y="2424238"/>
                    <a:pt x="523002" y="2475440"/>
                    <a:pt x="520701" y="2527794"/>
                  </a:cubicBezTo>
                  <a:cubicBezTo>
                    <a:pt x="517249" y="2616967"/>
                    <a:pt x="548891" y="2696935"/>
                    <a:pt x="602395" y="2761369"/>
                  </a:cubicBezTo>
                  <a:cubicBezTo>
                    <a:pt x="537960" y="2715345"/>
                    <a:pt x="473526" y="2669320"/>
                    <a:pt x="408516" y="2623295"/>
                  </a:cubicBezTo>
                  <a:cubicBezTo>
                    <a:pt x="408516" y="2623295"/>
                    <a:pt x="408516" y="2623295"/>
                    <a:pt x="408516" y="2623295"/>
                  </a:cubicBezTo>
                  <a:cubicBezTo>
                    <a:pt x="403338" y="2619268"/>
                    <a:pt x="398160" y="2615816"/>
                    <a:pt x="392407" y="2611789"/>
                  </a:cubicBezTo>
                  <a:cubicBezTo>
                    <a:pt x="384928" y="2596255"/>
                    <a:pt x="370545" y="2583023"/>
                    <a:pt x="360190" y="2557134"/>
                  </a:cubicBezTo>
                  <a:cubicBezTo>
                    <a:pt x="346958" y="2523766"/>
                    <a:pt x="335451" y="2488097"/>
                    <a:pt x="316466" y="2459332"/>
                  </a:cubicBezTo>
                  <a:cubicBezTo>
                    <a:pt x="303234" y="2439196"/>
                    <a:pt x="283673" y="2421361"/>
                    <a:pt x="258360" y="2433443"/>
                  </a:cubicBezTo>
                  <a:cubicBezTo>
                    <a:pt x="229594" y="2447250"/>
                    <a:pt x="233046" y="2485796"/>
                    <a:pt x="238799" y="2511685"/>
                  </a:cubicBezTo>
                  <a:cubicBezTo>
                    <a:pt x="189898" y="2493850"/>
                    <a:pt x="103602" y="2423662"/>
                    <a:pt x="57001" y="2481193"/>
                  </a:cubicBezTo>
                  <a:cubicBezTo>
                    <a:pt x="29387" y="2515137"/>
                    <a:pt x="22483" y="2589352"/>
                    <a:pt x="62179" y="2626747"/>
                  </a:cubicBezTo>
                  <a:cubicBezTo>
                    <a:pt x="125463" y="2687155"/>
                    <a:pt x="192199" y="2743535"/>
                    <a:pt x="261236" y="2797614"/>
                  </a:cubicBezTo>
                  <a:cubicBezTo>
                    <a:pt x="262962" y="2798764"/>
                    <a:pt x="264688" y="2799915"/>
                    <a:pt x="266414" y="2801066"/>
                  </a:cubicBezTo>
                  <a:cubicBezTo>
                    <a:pt x="265839" y="2801066"/>
                    <a:pt x="265264" y="2801641"/>
                    <a:pt x="264688" y="2801641"/>
                  </a:cubicBezTo>
                  <a:cubicBezTo>
                    <a:pt x="268140" y="2800490"/>
                    <a:pt x="275044" y="2812572"/>
                    <a:pt x="288851" y="2818325"/>
                  </a:cubicBezTo>
                  <a:cubicBezTo>
                    <a:pt x="289427" y="2819476"/>
                    <a:pt x="290002" y="2820626"/>
                    <a:pt x="291153" y="2821202"/>
                  </a:cubicBezTo>
                  <a:cubicBezTo>
                    <a:pt x="402763" y="2908649"/>
                    <a:pt x="516099" y="2995521"/>
                    <a:pt x="632311" y="3077215"/>
                  </a:cubicBezTo>
                  <a:cubicBezTo>
                    <a:pt x="643817" y="3085269"/>
                    <a:pt x="647269" y="3093323"/>
                    <a:pt x="646694" y="3106555"/>
                  </a:cubicBezTo>
                  <a:cubicBezTo>
                    <a:pt x="642092" y="3215864"/>
                    <a:pt x="653022" y="3322872"/>
                    <a:pt x="686390" y="3427578"/>
                  </a:cubicBezTo>
                  <a:cubicBezTo>
                    <a:pt x="755428" y="3642169"/>
                    <a:pt x="882571" y="3809009"/>
                    <a:pt x="1086231" y="3913140"/>
                  </a:cubicBezTo>
                  <a:cubicBezTo>
                    <a:pt x="1097737" y="3918893"/>
                    <a:pt x="1100038" y="3926372"/>
                    <a:pt x="1099463" y="3938454"/>
                  </a:cubicBezTo>
                  <a:cubicBezTo>
                    <a:pt x="1093710" y="4020147"/>
                    <a:pt x="1088532" y="4101842"/>
                    <a:pt x="1083354" y="4183536"/>
                  </a:cubicBezTo>
                  <a:cubicBezTo>
                    <a:pt x="1083354" y="4183536"/>
                    <a:pt x="1083354" y="4183536"/>
                    <a:pt x="1083354" y="4183536"/>
                  </a:cubicBezTo>
                  <a:cubicBezTo>
                    <a:pt x="1079902" y="4183536"/>
                    <a:pt x="1077026" y="4184111"/>
                    <a:pt x="1073574" y="4184111"/>
                  </a:cubicBezTo>
                  <a:cubicBezTo>
                    <a:pt x="1046534" y="4184686"/>
                    <a:pt x="1046534" y="4184686"/>
                    <a:pt x="1046534" y="4210575"/>
                  </a:cubicBezTo>
                  <a:cubicBezTo>
                    <a:pt x="1046534" y="4268682"/>
                    <a:pt x="1047110" y="4326788"/>
                    <a:pt x="1045959" y="4384894"/>
                  </a:cubicBezTo>
                  <a:cubicBezTo>
                    <a:pt x="1045959" y="4398702"/>
                    <a:pt x="1049986" y="4402729"/>
                    <a:pt x="1063794" y="4402729"/>
                  </a:cubicBezTo>
                  <a:cubicBezTo>
                    <a:pt x="1147789" y="4402154"/>
                    <a:pt x="1231209" y="4402154"/>
                    <a:pt x="1315204" y="4402729"/>
                  </a:cubicBezTo>
                  <a:cubicBezTo>
                    <a:pt x="1329011" y="4402729"/>
                    <a:pt x="1333614" y="4399277"/>
                    <a:pt x="1333039" y="4384894"/>
                  </a:cubicBezTo>
                  <a:cubicBezTo>
                    <a:pt x="1332463" y="4331390"/>
                    <a:pt x="1332463" y="4277887"/>
                    <a:pt x="1332463" y="4224383"/>
                  </a:cubicBezTo>
                  <a:cubicBezTo>
                    <a:pt x="1332463" y="4185261"/>
                    <a:pt x="1332463" y="4185261"/>
                    <a:pt x="1293918" y="4182960"/>
                  </a:cubicBezTo>
                  <a:cubicBezTo>
                    <a:pt x="1293918" y="4182960"/>
                    <a:pt x="1293342" y="4182960"/>
                    <a:pt x="1293342" y="4182960"/>
                  </a:cubicBezTo>
                  <a:cubicBezTo>
                    <a:pt x="1293342" y="4182960"/>
                    <a:pt x="1293342" y="4182960"/>
                    <a:pt x="1293342" y="4182960"/>
                  </a:cubicBezTo>
                  <a:cubicBezTo>
                    <a:pt x="1289315" y="4120252"/>
                    <a:pt x="1285288" y="4058118"/>
                    <a:pt x="1280110" y="3995409"/>
                  </a:cubicBezTo>
                  <a:cubicBezTo>
                    <a:pt x="1278384" y="3977575"/>
                    <a:pt x="1285863" y="3975849"/>
                    <a:pt x="1300246" y="3976999"/>
                  </a:cubicBezTo>
                  <a:cubicBezTo>
                    <a:pt x="1372160" y="3985054"/>
                    <a:pt x="1444073" y="3983903"/>
                    <a:pt x="1514836" y="3968370"/>
                  </a:cubicBezTo>
                  <a:cubicBezTo>
                    <a:pt x="1530370" y="3964918"/>
                    <a:pt x="1532671" y="3969520"/>
                    <a:pt x="1532096" y="3983328"/>
                  </a:cubicBezTo>
                  <a:cubicBezTo>
                    <a:pt x="1527493" y="4049488"/>
                    <a:pt x="1523466" y="4116224"/>
                    <a:pt x="1518864" y="4182960"/>
                  </a:cubicBezTo>
                  <a:cubicBezTo>
                    <a:pt x="1518864" y="4182960"/>
                    <a:pt x="1518864" y="4182960"/>
                    <a:pt x="1518864" y="4182960"/>
                  </a:cubicBezTo>
                  <a:cubicBezTo>
                    <a:pt x="1513111" y="4182960"/>
                    <a:pt x="1507357" y="4184111"/>
                    <a:pt x="1501029" y="4183536"/>
                  </a:cubicBezTo>
                  <a:cubicBezTo>
                    <a:pt x="1487797" y="4182385"/>
                    <a:pt x="1483770" y="4188138"/>
                    <a:pt x="1483770" y="4200795"/>
                  </a:cubicBezTo>
                  <a:cubicBezTo>
                    <a:pt x="1484345" y="4262353"/>
                    <a:pt x="1484345" y="4323911"/>
                    <a:pt x="1483770" y="4385469"/>
                  </a:cubicBezTo>
                  <a:cubicBezTo>
                    <a:pt x="1483770" y="4398702"/>
                    <a:pt x="1487797" y="4402154"/>
                    <a:pt x="1501029" y="4402154"/>
                  </a:cubicBezTo>
                  <a:cubicBezTo>
                    <a:pt x="1584449" y="4401578"/>
                    <a:pt x="1667869" y="4401578"/>
                    <a:pt x="1751289" y="4402154"/>
                  </a:cubicBezTo>
                  <a:cubicBezTo>
                    <a:pt x="1767398" y="4402154"/>
                    <a:pt x="1769699" y="4396400"/>
                    <a:pt x="1769123" y="4382593"/>
                  </a:cubicBezTo>
                  <a:cubicBezTo>
                    <a:pt x="1768548" y="4328514"/>
                    <a:pt x="1769123" y="4273859"/>
                    <a:pt x="1769123" y="4219780"/>
                  </a:cubicBezTo>
                  <a:cubicBezTo>
                    <a:pt x="1769123" y="4184686"/>
                    <a:pt x="1769123" y="4184686"/>
                    <a:pt x="1734030" y="4182960"/>
                  </a:cubicBezTo>
                  <a:cubicBezTo>
                    <a:pt x="1734030" y="4182960"/>
                    <a:pt x="1733454" y="4182960"/>
                    <a:pt x="1733454" y="4182960"/>
                  </a:cubicBezTo>
                  <a:cubicBezTo>
                    <a:pt x="1733454" y="4182960"/>
                    <a:pt x="1733454" y="4182960"/>
                    <a:pt x="1733454" y="4182960"/>
                  </a:cubicBezTo>
                  <a:cubicBezTo>
                    <a:pt x="1726551" y="4093212"/>
                    <a:pt x="1720222" y="4004039"/>
                    <a:pt x="1712743" y="3914291"/>
                  </a:cubicBezTo>
                  <a:cubicBezTo>
                    <a:pt x="1711592" y="3899332"/>
                    <a:pt x="1715620" y="3890703"/>
                    <a:pt x="1729427" y="3882649"/>
                  </a:cubicBezTo>
                  <a:cubicBezTo>
                    <a:pt x="1754165" y="3867690"/>
                    <a:pt x="1778904" y="3851582"/>
                    <a:pt x="1801341" y="3833172"/>
                  </a:cubicBezTo>
                  <a:cubicBezTo>
                    <a:pt x="2005576" y="3664031"/>
                    <a:pt x="2105104" y="3444262"/>
                    <a:pt x="2114885" y="3181921"/>
                  </a:cubicBezTo>
                  <a:cubicBezTo>
                    <a:pt x="2115460" y="3165237"/>
                    <a:pt x="2116611" y="3149128"/>
                    <a:pt x="2117761" y="3130143"/>
                  </a:cubicBezTo>
                  <a:cubicBezTo>
                    <a:pt x="2130993" y="3148553"/>
                    <a:pt x="2141924" y="3164086"/>
                    <a:pt x="2153430" y="3179620"/>
                  </a:cubicBezTo>
                  <a:cubicBezTo>
                    <a:pt x="2153430" y="3179620"/>
                    <a:pt x="2153430" y="3179620"/>
                    <a:pt x="2153430" y="3179620"/>
                  </a:cubicBezTo>
                  <a:cubicBezTo>
                    <a:pt x="2156882" y="3188249"/>
                    <a:pt x="2167238" y="3201481"/>
                    <a:pt x="2170114" y="3205509"/>
                  </a:cubicBezTo>
                  <a:cubicBezTo>
                    <a:pt x="2170114" y="3205509"/>
                    <a:pt x="2170114" y="3205509"/>
                    <a:pt x="2170114" y="3205509"/>
                  </a:cubicBezTo>
                  <a:cubicBezTo>
                    <a:pt x="2181045" y="3221617"/>
                    <a:pt x="2198305" y="3219891"/>
                    <a:pt x="2196003" y="3251533"/>
                  </a:cubicBezTo>
                  <a:cubicBezTo>
                    <a:pt x="2192552" y="3301010"/>
                    <a:pt x="2187374" y="3462672"/>
                    <a:pt x="2267342" y="3455193"/>
                  </a:cubicBezTo>
                  <a:cubicBezTo>
                    <a:pt x="2300134" y="3452317"/>
                    <a:pt x="2302436" y="3423551"/>
                    <a:pt x="2309339" y="3398813"/>
                  </a:cubicBezTo>
                  <a:cubicBezTo>
                    <a:pt x="2338105" y="3447714"/>
                    <a:pt x="2422675" y="3461522"/>
                    <a:pt x="2464673" y="3420675"/>
                  </a:cubicBezTo>
                  <a:cubicBezTo>
                    <a:pt x="2492863" y="3393635"/>
                    <a:pt x="2491137" y="3352788"/>
                    <a:pt x="2485960" y="3316543"/>
                  </a:cubicBezTo>
                  <a:cubicBezTo>
                    <a:pt x="2472152" y="3225069"/>
                    <a:pt x="2422675" y="3152005"/>
                    <a:pt x="2365144" y="3082968"/>
                  </a:cubicBezTo>
                  <a:cubicBezTo>
                    <a:pt x="2364569" y="3082968"/>
                    <a:pt x="2364569" y="3082968"/>
                    <a:pt x="2363994" y="3082968"/>
                  </a:cubicBezTo>
                  <a:cubicBezTo>
                    <a:pt x="2361693" y="3078940"/>
                    <a:pt x="2355939" y="3069736"/>
                    <a:pt x="2343283" y="3055928"/>
                  </a:cubicBezTo>
                  <a:cubicBezTo>
                    <a:pt x="2340406" y="3052476"/>
                    <a:pt x="2337530" y="3048449"/>
                    <a:pt x="2334653" y="3044997"/>
                  </a:cubicBezTo>
                  <a:cubicBezTo>
                    <a:pt x="2274821" y="2973659"/>
                    <a:pt x="2212687" y="2904046"/>
                    <a:pt x="2150554" y="2835009"/>
                  </a:cubicBezTo>
                  <a:cubicBezTo>
                    <a:pt x="2183922" y="2813147"/>
                    <a:pt x="2215564" y="2788409"/>
                    <a:pt x="2246055" y="2760219"/>
                  </a:cubicBezTo>
                  <a:cubicBezTo>
                    <a:pt x="2258712" y="2748137"/>
                    <a:pt x="2296107" y="2694634"/>
                    <a:pt x="2316243" y="2709016"/>
                  </a:cubicBezTo>
                  <a:cubicBezTo>
                    <a:pt x="2433606" y="2791286"/>
                    <a:pt x="2545216" y="2881609"/>
                    <a:pt x="2655676" y="2973659"/>
                  </a:cubicBezTo>
                  <a:cubicBezTo>
                    <a:pt x="2674086" y="2989192"/>
                    <a:pt x="2694222" y="3057654"/>
                    <a:pt x="2724138" y="3033491"/>
                  </a:cubicBezTo>
                  <a:cubicBezTo>
                    <a:pt x="2768437" y="2998397"/>
                    <a:pt x="2798928" y="2936839"/>
                    <a:pt x="2832296" y="2891965"/>
                  </a:cubicBezTo>
                  <a:cubicBezTo>
                    <a:pt x="2876020" y="2833859"/>
                    <a:pt x="2919743" y="2776328"/>
                    <a:pt x="2964042" y="2718797"/>
                  </a:cubicBezTo>
                  <a:cubicBezTo>
                    <a:pt x="2977849" y="2700962"/>
                    <a:pt x="3017546" y="2667594"/>
                    <a:pt x="3004314" y="2642856"/>
                  </a:cubicBezTo>
                  <a:cubicBezTo>
                    <a:pt x="2997985" y="2625021"/>
                    <a:pt x="2964042" y="2634801"/>
                    <a:pt x="2948509" y="263365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36"/>
            <p:cNvSpPr/>
            <p:nvPr/>
          </p:nvSpPr>
          <p:spPr>
            <a:xfrm>
              <a:off x="5726362" y="2609156"/>
              <a:ext cx="916333" cy="366681"/>
            </a:xfrm>
            <a:custGeom>
              <a:rect b="b" l="l" r="r" t="t"/>
              <a:pathLst>
                <a:path extrusionOk="0" h="366681" w="916333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4194447" y="2602828"/>
              <a:ext cx="771988" cy="310803"/>
            </a:xfrm>
            <a:custGeom>
              <a:rect b="b" l="l" r="r" t="t"/>
              <a:pathLst>
                <a:path extrusionOk="0" h="310803" w="771988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4418967" y="4736256"/>
              <a:ext cx="2488837" cy="761070"/>
            </a:xfrm>
            <a:custGeom>
              <a:rect b="b" l="l" r="r" t="t"/>
              <a:pathLst>
                <a:path extrusionOk="0" h="761070" w="2488837">
                  <a:moveTo>
                    <a:pt x="34234" y="98953"/>
                  </a:moveTo>
                  <a:cubicBezTo>
                    <a:pt x="271837" y="233001"/>
                    <a:pt x="574450" y="269245"/>
                    <a:pt x="843695" y="266368"/>
                  </a:cubicBezTo>
                  <a:cubicBezTo>
                    <a:pt x="991550" y="264643"/>
                    <a:pt x="1139405" y="248534"/>
                    <a:pt x="1283807" y="216892"/>
                  </a:cubicBezTo>
                  <a:cubicBezTo>
                    <a:pt x="1421882" y="186400"/>
                    <a:pt x="1567435" y="146129"/>
                    <a:pt x="1694579" y="83995"/>
                  </a:cubicBezTo>
                  <a:cubicBezTo>
                    <a:pt x="1739453" y="62133"/>
                    <a:pt x="1775697" y="32217"/>
                    <a:pt x="1814243" y="1726"/>
                  </a:cubicBezTo>
                  <a:cubicBezTo>
                    <a:pt x="1815394" y="575"/>
                    <a:pt x="1817695" y="575"/>
                    <a:pt x="1819996" y="0"/>
                  </a:cubicBezTo>
                  <a:cubicBezTo>
                    <a:pt x="1981658" y="61558"/>
                    <a:pt x="2128937" y="146704"/>
                    <a:pt x="2257232" y="263492"/>
                  </a:cubicBezTo>
                  <a:cubicBezTo>
                    <a:pt x="2289449" y="292833"/>
                    <a:pt x="2323392" y="321023"/>
                    <a:pt x="2363088" y="338857"/>
                  </a:cubicBezTo>
                  <a:cubicBezTo>
                    <a:pt x="2383224" y="348063"/>
                    <a:pt x="2405086" y="354966"/>
                    <a:pt x="2427523" y="356692"/>
                  </a:cubicBezTo>
                  <a:cubicBezTo>
                    <a:pt x="2443057" y="358418"/>
                    <a:pt x="2477000" y="348063"/>
                    <a:pt x="2486205" y="365322"/>
                  </a:cubicBezTo>
                  <a:cubicBezTo>
                    <a:pt x="2499437" y="390060"/>
                    <a:pt x="2459165" y="423428"/>
                    <a:pt x="2445933" y="441263"/>
                  </a:cubicBezTo>
                  <a:cubicBezTo>
                    <a:pt x="2401634" y="498794"/>
                    <a:pt x="2357335" y="556325"/>
                    <a:pt x="2314187" y="614431"/>
                  </a:cubicBezTo>
                  <a:cubicBezTo>
                    <a:pt x="2280244" y="659305"/>
                    <a:pt x="2249753" y="720863"/>
                    <a:pt x="2206029" y="755957"/>
                  </a:cubicBezTo>
                  <a:cubicBezTo>
                    <a:pt x="2176113" y="780120"/>
                    <a:pt x="2155977" y="711659"/>
                    <a:pt x="2137567" y="696125"/>
                  </a:cubicBezTo>
                  <a:cubicBezTo>
                    <a:pt x="2027108" y="604651"/>
                    <a:pt x="1916073" y="514327"/>
                    <a:pt x="1798134" y="431482"/>
                  </a:cubicBezTo>
                  <a:cubicBezTo>
                    <a:pt x="1777423" y="417100"/>
                    <a:pt x="1740603" y="470603"/>
                    <a:pt x="1727946" y="482685"/>
                  </a:cubicBezTo>
                  <a:cubicBezTo>
                    <a:pt x="1530040" y="667935"/>
                    <a:pt x="1256192" y="710508"/>
                    <a:pt x="995002" y="713960"/>
                  </a:cubicBezTo>
                  <a:cubicBezTo>
                    <a:pt x="911582" y="715110"/>
                    <a:pt x="828162" y="712234"/>
                    <a:pt x="745317" y="706481"/>
                  </a:cubicBezTo>
                  <a:cubicBezTo>
                    <a:pt x="659596" y="700152"/>
                    <a:pt x="573875" y="689796"/>
                    <a:pt x="488729" y="675414"/>
                  </a:cubicBezTo>
                  <a:cubicBezTo>
                    <a:pt x="408761" y="661606"/>
                    <a:pt x="331670" y="650100"/>
                    <a:pt x="256304" y="616157"/>
                  </a:cubicBezTo>
                  <a:cubicBezTo>
                    <a:pt x="110175" y="550572"/>
                    <a:pt x="-6613" y="417675"/>
                    <a:pt x="291" y="251411"/>
                  </a:cubicBezTo>
                  <a:cubicBezTo>
                    <a:pt x="1442" y="197331"/>
                    <a:pt x="10071" y="146129"/>
                    <a:pt x="34234" y="989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4649440" y="2002131"/>
              <a:ext cx="1991455" cy="1098079"/>
            </a:xfrm>
            <a:custGeom>
              <a:rect b="b" l="l" r="r" t="t"/>
              <a:pathLst>
                <a:path extrusionOk="0" h="1098079" w="1991455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36"/>
            <p:cNvSpPr/>
            <p:nvPr/>
          </p:nvSpPr>
          <p:spPr>
            <a:xfrm>
              <a:off x="4943941" y="6641108"/>
              <a:ext cx="287079" cy="219768"/>
            </a:xfrm>
            <a:custGeom>
              <a:rect b="b" l="l" r="r" t="t"/>
              <a:pathLst>
                <a:path extrusionOk="0" h="219768" w="287079">
                  <a:moveTo>
                    <a:pt x="36820" y="0"/>
                  </a:moveTo>
                  <a:cubicBezTo>
                    <a:pt x="107008" y="0"/>
                    <a:pt x="177771" y="0"/>
                    <a:pt x="247958" y="0"/>
                  </a:cubicBezTo>
                  <a:cubicBezTo>
                    <a:pt x="286504" y="2301"/>
                    <a:pt x="286504" y="2301"/>
                    <a:pt x="286504" y="41422"/>
                  </a:cubicBezTo>
                  <a:cubicBezTo>
                    <a:pt x="286504" y="94926"/>
                    <a:pt x="285929" y="148430"/>
                    <a:pt x="287080" y="201934"/>
                  </a:cubicBezTo>
                  <a:cubicBezTo>
                    <a:pt x="287080" y="215741"/>
                    <a:pt x="282477" y="219768"/>
                    <a:pt x="269245" y="219768"/>
                  </a:cubicBezTo>
                  <a:cubicBezTo>
                    <a:pt x="185250" y="219193"/>
                    <a:pt x="101830" y="219193"/>
                    <a:pt x="17835" y="219768"/>
                  </a:cubicBezTo>
                  <a:cubicBezTo>
                    <a:pt x="4027" y="219768"/>
                    <a:pt x="0" y="215741"/>
                    <a:pt x="0" y="201934"/>
                  </a:cubicBezTo>
                  <a:cubicBezTo>
                    <a:pt x="575" y="143827"/>
                    <a:pt x="0" y="85721"/>
                    <a:pt x="575" y="27615"/>
                  </a:cubicBezTo>
                  <a:cubicBezTo>
                    <a:pt x="575" y="1726"/>
                    <a:pt x="575" y="1726"/>
                    <a:pt x="27615" y="1151"/>
                  </a:cubicBezTo>
                  <a:cubicBezTo>
                    <a:pt x="30491" y="576"/>
                    <a:pt x="33943" y="0"/>
                    <a:pt x="36820" y="0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36"/>
            <p:cNvSpPr/>
            <p:nvPr/>
          </p:nvSpPr>
          <p:spPr>
            <a:xfrm>
              <a:off x="5382902" y="6641108"/>
              <a:ext cx="285353" cy="219193"/>
            </a:xfrm>
            <a:custGeom>
              <a:rect b="b" l="l" r="r" t="t"/>
              <a:pathLst>
                <a:path extrusionOk="0" h="219193" w="285353">
                  <a:moveTo>
                    <a:pt x="35094" y="0"/>
                  </a:moveTo>
                  <a:cubicBezTo>
                    <a:pt x="107008" y="0"/>
                    <a:pt x="178346" y="0"/>
                    <a:pt x="250260" y="0"/>
                  </a:cubicBezTo>
                  <a:cubicBezTo>
                    <a:pt x="285354" y="1726"/>
                    <a:pt x="285354" y="1726"/>
                    <a:pt x="285354" y="36820"/>
                  </a:cubicBezTo>
                  <a:cubicBezTo>
                    <a:pt x="285354" y="90899"/>
                    <a:pt x="284778" y="145553"/>
                    <a:pt x="285354" y="199633"/>
                  </a:cubicBezTo>
                  <a:cubicBezTo>
                    <a:pt x="285354" y="213440"/>
                    <a:pt x="283052" y="219193"/>
                    <a:pt x="267519" y="219193"/>
                  </a:cubicBezTo>
                  <a:cubicBezTo>
                    <a:pt x="184099" y="218618"/>
                    <a:pt x="100679" y="218618"/>
                    <a:pt x="17259" y="219193"/>
                  </a:cubicBezTo>
                  <a:cubicBezTo>
                    <a:pt x="4602" y="219193"/>
                    <a:pt x="0" y="215741"/>
                    <a:pt x="0" y="202509"/>
                  </a:cubicBezTo>
                  <a:cubicBezTo>
                    <a:pt x="575" y="140951"/>
                    <a:pt x="575" y="79393"/>
                    <a:pt x="0" y="17835"/>
                  </a:cubicBezTo>
                  <a:cubicBezTo>
                    <a:pt x="0" y="5178"/>
                    <a:pt x="4027" y="-575"/>
                    <a:pt x="17259" y="576"/>
                  </a:cubicBezTo>
                  <a:cubicBezTo>
                    <a:pt x="23012" y="1151"/>
                    <a:pt x="28765" y="0"/>
                    <a:pt x="35094" y="0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36"/>
            <p:cNvSpPr/>
            <p:nvPr/>
          </p:nvSpPr>
          <p:spPr>
            <a:xfrm>
              <a:off x="4746419" y="3961207"/>
              <a:ext cx="968972" cy="680357"/>
            </a:xfrm>
            <a:custGeom>
              <a:rect b="b" l="l" r="r" t="t"/>
              <a:pathLst>
                <a:path extrusionOk="0" h="680357" w="968972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36"/>
            <p:cNvSpPr/>
            <p:nvPr/>
          </p:nvSpPr>
          <p:spPr>
            <a:xfrm>
              <a:off x="5049872" y="4752182"/>
              <a:ext cx="367219" cy="87055"/>
            </a:xfrm>
            <a:custGeom>
              <a:rect b="b" l="l" r="r" t="t"/>
              <a:pathLst>
                <a:path extrusionOk="0" h="87055" w="367219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rgbClr val="AC1C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36"/>
            <p:cNvSpPr/>
            <p:nvPr/>
          </p:nvSpPr>
          <p:spPr>
            <a:xfrm>
              <a:off x="4914365" y="4012189"/>
              <a:ext cx="383695" cy="253922"/>
            </a:xfrm>
            <a:custGeom>
              <a:rect b="b" l="l" r="r" t="t"/>
              <a:pathLst>
                <a:path extrusionOk="0" h="253922" w="383695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rgbClr val="FFA18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6067521" y="5538028"/>
              <a:ext cx="321193" cy="375563"/>
            </a:xfrm>
            <a:custGeom>
              <a:rect b="b" l="l" r="r" t="t"/>
              <a:pathLst>
                <a:path extrusionOk="0" h="375563" w="321193">
                  <a:moveTo>
                    <a:pt x="197331" y="3087"/>
                  </a:moveTo>
                  <a:cubicBezTo>
                    <a:pt x="254862" y="72124"/>
                    <a:pt x="304339" y="145188"/>
                    <a:pt x="318146" y="236663"/>
                  </a:cubicBezTo>
                  <a:cubicBezTo>
                    <a:pt x="323324" y="272332"/>
                    <a:pt x="325050" y="313179"/>
                    <a:pt x="296860" y="340794"/>
                  </a:cubicBezTo>
                  <a:cubicBezTo>
                    <a:pt x="254862" y="381641"/>
                    <a:pt x="170292" y="367833"/>
                    <a:pt x="141526" y="318932"/>
                  </a:cubicBezTo>
                  <a:cubicBezTo>
                    <a:pt x="134622" y="343670"/>
                    <a:pt x="132321" y="372436"/>
                    <a:pt x="99529" y="375312"/>
                  </a:cubicBezTo>
                  <a:cubicBezTo>
                    <a:pt x="19560" y="382791"/>
                    <a:pt x="24738" y="221129"/>
                    <a:pt x="28190" y="171653"/>
                  </a:cubicBezTo>
                  <a:cubicBezTo>
                    <a:pt x="30491" y="137709"/>
                    <a:pt x="10931" y="141737"/>
                    <a:pt x="0" y="122176"/>
                  </a:cubicBezTo>
                  <a:cubicBezTo>
                    <a:pt x="13807" y="65796"/>
                    <a:pt x="112185" y="-17049"/>
                    <a:pt x="197331" y="3087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932326" y="4887430"/>
              <a:ext cx="363032" cy="373960"/>
            </a:xfrm>
            <a:custGeom>
              <a:rect b="b" l="l" r="r" t="t"/>
              <a:pathLst>
                <a:path extrusionOk="0" h="373960" w="363032">
                  <a:moveTo>
                    <a:pt x="226892" y="368331"/>
                  </a:moveTo>
                  <a:cubicBezTo>
                    <a:pt x="157855" y="314252"/>
                    <a:pt x="91119" y="257872"/>
                    <a:pt x="27835" y="197464"/>
                  </a:cubicBezTo>
                  <a:cubicBezTo>
                    <a:pt x="-11862" y="160069"/>
                    <a:pt x="-4958" y="85854"/>
                    <a:pt x="22657" y="51911"/>
                  </a:cubicBezTo>
                  <a:cubicBezTo>
                    <a:pt x="69832" y="-5620"/>
                    <a:pt x="155554" y="64568"/>
                    <a:pt x="204455" y="82402"/>
                  </a:cubicBezTo>
                  <a:cubicBezTo>
                    <a:pt x="198702" y="57089"/>
                    <a:pt x="195250" y="18543"/>
                    <a:pt x="224015" y="4160"/>
                  </a:cubicBezTo>
                  <a:cubicBezTo>
                    <a:pt x="249329" y="-8497"/>
                    <a:pt x="269465" y="9913"/>
                    <a:pt x="282122" y="30049"/>
                  </a:cubicBezTo>
                  <a:cubicBezTo>
                    <a:pt x="301107" y="59390"/>
                    <a:pt x="312613" y="95059"/>
                    <a:pt x="325845" y="127852"/>
                  </a:cubicBezTo>
                  <a:cubicBezTo>
                    <a:pt x="344830" y="175602"/>
                    <a:pt x="377048" y="180205"/>
                    <a:pt x="356337" y="233133"/>
                  </a:cubicBezTo>
                  <a:cubicBezTo>
                    <a:pt x="344255" y="264200"/>
                    <a:pt x="271766" y="403425"/>
                    <a:pt x="226892" y="368331"/>
                  </a:cubicBezTo>
                  <a:close/>
                </a:path>
              </a:pathLst>
            </a:custGeom>
            <a:solidFill>
              <a:srgbClr val="7D51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6053138" y="5513964"/>
              <a:ext cx="212289" cy="149691"/>
            </a:xfrm>
            <a:custGeom>
              <a:rect b="b" l="l" r="r" t="t"/>
              <a:pathLst>
                <a:path extrusionOk="0" h="149691" w="212289">
                  <a:moveTo>
                    <a:pt x="190428" y="111"/>
                  </a:moveTo>
                  <a:cubicBezTo>
                    <a:pt x="207112" y="19096"/>
                    <a:pt x="211714" y="28877"/>
                    <a:pt x="212289" y="29452"/>
                  </a:cubicBezTo>
                  <a:cubicBezTo>
                    <a:pt x="134622" y="15069"/>
                    <a:pt x="42573" y="82381"/>
                    <a:pt x="16684" y="149692"/>
                  </a:cubicBezTo>
                  <a:cubicBezTo>
                    <a:pt x="13232" y="145665"/>
                    <a:pt x="3452" y="133008"/>
                    <a:pt x="0" y="123803"/>
                  </a:cubicBezTo>
                  <a:cubicBezTo>
                    <a:pt x="14383" y="74326"/>
                    <a:pt x="122541" y="-3341"/>
                    <a:pt x="190428" y="111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4162670" y="5070511"/>
              <a:ext cx="147314" cy="205960"/>
            </a:xfrm>
            <a:custGeom>
              <a:rect b="b" l="l" r="r" t="t"/>
              <a:pathLst>
                <a:path extrusionOk="0" h="205960" w="147314">
                  <a:moveTo>
                    <a:pt x="0" y="189277"/>
                  </a:moveTo>
                  <a:cubicBezTo>
                    <a:pt x="74790" y="166840"/>
                    <a:pt x="127143" y="74215"/>
                    <a:pt x="127719" y="0"/>
                  </a:cubicBezTo>
                  <a:cubicBezTo>
                    <a:pt x="132897" y="4027"/>
                    <a:pt x="138650" y="7479"/>
                    <a:pt x="143827" y="11506"/>
                  </a:cubicBezTo>
                  <a:cubicBezTo>
                    <a:pt x="156484" y="50052"/>
                    <a:pt x="132321" y="101255"/>
                    <a:pt x="109309" y="131171"/>
                  </a:cubicBezTo>
                  <a:cubicBezTo>
                    <a:pt x="90899" y="155334"/>
                    <a:pt x="62709" y="197331"/>
                    <a:pt x="24163" y="205961"/>
                  </a:cubicBezTo>
                  <a:cubicBezTo>
                    <a:pt x="10356" y="200208"/>
                    <a:pt x="3452" y="188126"/>
                    <a:pt x="0" y="189277"/>
                  </a:cubicBezTo>
                  <a:close/>
                </a:path>
              </a:pathLst>
            </a:custGeom>
            <a:solidFill>
              <a:srgbClr val="BC7900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4706943" y="5397863"/>
              <a:ext cx="1146023" cy="899072"/>
            </a:xfrm>
            <a:custGeom>
              <a:rect b="b" l="l" r="r" t="t"/>
              <a:pathLst>
                <a:path extrusionOk="0" h="899072" w="1146023">
                  <a:moveTo>
                    <a:pt x="1032075" y="17259"/>
                  </a:moveTo>
                  <a:cubicBezTo>
                    <a:pt x="1066019" y="64435"/>
                    <a:pt x="1096510" y="113911"/>
                    <a:pt x="1114920" y="169716"/>
                  </a:cubicBezTo>
                  <a:cubicBezTo>
                    <a:pt x="1137932" y="238754"/>
                    <a:pt x="1150014" y="308942"/>
                    <a:pt x="1144836" y="383156"/>
                  </a:cubicBezTo>
                  <a:cubicBezTo>
                    <a:pt x="1137932" y="487863"/>
                    <a:pt x="1103414" y="581638"/>
                    <a:pt x="1041856" y="665058"/>
                  </a:cubicBezTo>
                  <a:cubicBezTo>
                    <a:pt x="965340" y="768614"/>
                    <a:pt x="864660" y="838802"/>
                    <a:pt x="740393" y="875046"/>
                  </a:cubicBezTo>
                  <a:cubicBezTo>
                    <a:pt x="672507" y="895182"/>
                    <a:pt x="602894" y="902661"/>
                    <a:pt x="533282" y="897484"/>
                  </a:cubicBezTo>
                  <a:cubicBezTo>
                    <a:pt x="403837" y="887703"/>
                    <a:pt x="288775" y="841678"/>
                    <a:pt x="189822" y="756533"/>
                  </a:cubicBezTo>
                  <a:cubicBezTo>
                    <a:pt x="106402" y="684619"/>
                    <a:pt x="49446" y="596021"/>
                    <a:pt x="20106" y="490164"/>
                  </a:cubicBezTo>
                  <a:cubicBezTo>
                    <a:pt x="-13262" y="371650"/>
                    <a:pt x="-4633" y="255437"/>
                    <a:pt x="42543" y="142102"/>
                  </a:cubicBezTo>
                  <a:cubicBezTo>
                    <a:pt x="64404" y="90324"/>
                    <a:pt x="92595" y="41998"/>
                    <a:pt x="131140" y="0"/>
                  </a:cubicBezTo>
                  <a:cubicBezTo>
                    <a:pt x="186370" y="6328"/>
                    <a:pt x="242175" y="13807"/>
                    <a:pt x="297405" y="18985"/>
                  </a:cubicBezTo>
                  <a:cubicBezTo>
                    <a:pt x="339978" y="23012"/>
                    <a:pt x="409590" y="27040"/>
                    <a:pt x="452163" y="28765"/>
                  </a:cubicBezTo>
                  <a:cubicBezTo>
                    <a:pt x="548240" y="31642"/>
                    <a:pt x="617277" y="41422"/>
                    <a:pt x="712779" y="47175"/>
                  </a:cubicBezTo>
                  <a:cubicBezTo>
                    <a:pt x="832443" y="43723"/>
                    <a:pt x="916438" y="29916"/>
                    <a:pt x="1032075" y="17259"/>
                  </a:cubicBezTo>
                  <a:close/>
                </a:path>
              </a:pathLst>
            </a:custGeom>
            <a:solidFill>
              <a:srgbClr val="F1D4B6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4905395" y="3402688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4983637" y="3481505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5415119" y="3400387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36"/>
            <p:cNvSpPr/>
            <p:nvPr/>
          </p:nvSpPr>
          <p:spPr>
            <a:xfrm>
              <a:off x="5493362" y="3479204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4610836" y="2392120"/>
              <a:ext cx="1527447" cy="739346"/>
            </a:xfrm>
            <a:custGeom>
              <a:rect b="b" l="l" r="r" t="t"/>
              <a:pathLst>
                <a:path extrusionOk="0" h="739346" w="1527447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6632475" y="2850390"/>
              <a:ext cx="375101" cy="375102"/>
            </a:xfrm>
            <a:custGeom>
              <a:rect b="b" l="l" r="r" t="t"/>
              <a:pathLst>
                <a:path extrusionOk="0" h="375102" w="375101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1" name="Google Shape;371;p36"/>
          <p:cNvGrpSpPr/>
          <p:nvPr/>
        </p:nvGrpSpPr>
        <p:grpSpPr>
          <a:xfrm>
            <a:off x="1286146" y="326669"/>
            <a:ext cx="9515204" cy="1336592"/>
            <a:chOff x="3686398" y="3891080"/>
            <a:chExt cx="4760612" cy="1055911"/>
          </a:xfrm>
        </p:grpSpPr>
        <p:sp>
          <p:nvSpPr>
            <p:cNvPr id="372" name="Google Shape;372;p36"/>
            <p:cNvSpPr/>
            <p:nvPr/>
          </p:nvSpPr>
          <p:spPr>
            <a:xfrm>
              <a:off x="7255458" y="4273456"/>
              <a:ext cx="1191552" cy="672919"/>
            </a:xfrm>
            <a:custGeom>
              <a:rect b="b" l="l" r="r" t="t"/>
              <a:pathLst>
                <a:path extrusionOk="0" h="1190625" w="22574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gradFill>
              <a:gsLst>
                <a:gs pos="0">
                  <a:srgbClr val="CF2200"/>
                </a:gs>
                <a:gs pos="100000">
                  <a:srgbClr val="A11A00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7255458" y="4552282"/>
              <a:ext cx="659904" cy="394709"/>
            </a:xfrm>
            <a:custGeom>
              <a:rect b="b" l="l" r="r" t="t"/>
              <a:pathLst>
                <a:path extrusionOk="0" h="609600" w="1019175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rgbClr val="731200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3686398" y="4267905"/>
              <a:ext cx="1191553" cy="672919"/>
            </a:xfrm>
            <a:custGeom>
              <a:rect b="b" l="l" r="r" t="t"/>
              <a:pathLst>
                <a:path extrusionOk="0" h="1190625" w="22574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gradFill>
              <a:gsLst>
                <a:gs pos="0">
                  <a:srgbClr val="CF2200"/>
                </a:gs>
                <a:gs pos="100000">
                  <a:srgbClr val="A11A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4276637" y="4546731"/>
              <a:ext cx="598231" cy="394709"/>
            </a:xfrm>
            <a:custGeom>
              <a:rect b="b" l="l" r="r" t="t"/>
              <a:pathLst>
                <a:path extrusionOk="0" h="609600" w="923925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rgbClr val="731200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4276637" y="3891080"/>
              <a:ext cx="3638725" cy="672919"/>
            </a:xfrm>
            <a:custGeom>
              <a:rect b="b" l="l" r="r" t="t"/>
              <a:pathLst>
                <a:path extrusionOk="0" h="1190625" w="5619750">
                  <a:moveTo>
                    <a:pt x="7144" y="7144"/>
                  </a:moveTo>
                  <a:lnTo>
                    <a:pt x="5613559" y="7144"/>
                  </a:lnTo>
                  <a:lnTo>
                    <a:pt x="5613559" y="1188244"/>
                  </a:lnTo>
                  <a:lnTo>
                    <a:pt x="7143" y="1188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7" name="Google Shape;377;p36"/>
          <p:cNvSpPr/>
          <p:nvPr/>
        </p:nvSpPr>
        <p:spPr>
          <a:xfrm>
            <a:off x="3204641" y="427589"/>
            <a:ext cx="5672660" cy="694432"/>
          </a:xfrm>
          <a:custGeom>
            <a:rect b="b" l="l" r="r" t="t"/>
            <a:pathLst>
              <a:path extrusionOk="0" h="421481" w="3153407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8" name="Google Shape;378;p36"/>
          <p:cNvGrpSpPr/>
          <p:nvPr/>
        </p:nvGrpSpPr>
        <p:grpSpPr>
          <a:xfrm>
            <a:off x="1375854" y="3471732"/>
            <a:ext cx="6242612" cy="839461"/>
            <a:chOff x="467544" y="1934588"/>
            <a:chExt cx="4248200" cy="839461"/>
          </a:xfrm>
        </p:grpSpPr>
        <p:sp>
          <p:nvSpPr>
            <p:cNvPr id="379" name="Google Shape;379;p36"/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1. Contents Here A</a:t>
              </a:r>
              <a:endParaRPr b="1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1" name="Google Shape;381;p36"/>
          <p:cNvGrpSpPr/>
          <p:nvPr/>
        </p:nvGrpSpPr>
        <p:grpSpPr>
          <a:xfrm>
            <a:off x="1375854" y="4440239"/>
            <a:ext cx="6242612" cy="839461"/>
            <a:chOff x="467544" y="2816016"/>
            <a:chExt cx="4248200" cy="839461"/>
          </a:xfrm>
        </p:grpSpPr>
        <p:sp>
          <p:nvSpPr>
            <p:cNvPr id="382" name="Google Shape;382;p36"/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2. Contents Here B</a:t>
              </a:r>
              <a:endParaRPr b="1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4" name="Google Shape;384;p36"/>
          <p:cNvGrpSpPr/>
          <p:nvPr/>
        </p:nvGrpSpPr>
        <p:grpSpPr>
          <a:xfrm>
            <a:off x="1375854" y="5408746"/>
            <a:ext cx="6242612" cy="839461"/>
            <a:chOff x="467544" y="3697444"/>
            <a:chExt cx="4248200" cy="839461"/>
          </a:xfrm>
        </p:grpSpPr>
        <p:sp>
          <p:nvSpPr>
            <p:cNvPr id="385" name="Google Shape;385;p36"/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72000" spcFirstLastPara="1" rIns="720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 can simply impress your audience and add a unique zing and appeal to your Presentations. Easy to change colors, photos and Text.   </a:t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3. Contents Here C</a:t>
              </a:r>
              <a:endParaRPr b="1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7" name="Google Shape;387;p36"/>
          <p:cNvSpPr txBox="1"/>
          <p:nvPr/>
        </p:nvSpPr>
        <p:spPr>
          <a:xfrm>
            <a:off x="905632" y="2333199"/>
            <a:ext cx="67841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NO.1 Presentation</a:t>
            </a:r>
            <a:endParaRPr b="1"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905632" y="2016520"/>
            <a:ext cx="67841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  PowerPoint  Presentation</a:t>
            </a:r>
            <a:endParaRPr b="1" sz="160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905632" y="2834545"/>
            <a:ext cx="67841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 a modern PowerPoint  Presentation that is beautifully designed.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62601"/>
      </a:accent1>
      <a:accent2>
        <a:srgbClr val="FBA200"/>
      </a:accent2>
      <a:accent3>
        <a:srgbClr val="07A398"/>
      </a:accent3>
      <a:accent4>
        <a:srgbClr val="0680C3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