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39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055137175649649E-2"/>
          <c:y val="0.12567163355148306"/>
          <c:w val="0.90046786524565781"/>
          <c:h val="0.73088765926716848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BD-41CD-8883-8ABF92A9B70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ABD-41CD-8883-8ABF92A9B70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ABD-41CD-8883-8ABF92A9B7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44224304"/>
        <c:axId val="444227664"/>
      </c:barChart>
      <c:catAx>
        <c:axId val="4442243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4227664"/>
        <c:crosses val="autoZero"/>
        <c:auto val="1"/>
        <c:lblAlgn val="ctr"/>
        <c:lblOffset val="100"/>
        <c:noMultiLvlLbl val="0"/>
      </c:catAx>
      <c:valAx>
        <c:axId val="444227664"/>
        <c:scaling>
          <c:orientation val="minMax"/>
        </c:scaling>
        <c:delete val="0"/>
        <c:axPos val="b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4224304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055137175649649E-2"/>
          <c:y val="0.12567163355148306"/>
          <c:w val="0.90046786524565781"/>
          <c:h val="0.73088765926716848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631-4396-80CC-000BDD8A076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631-4396-80CC-000BDD8A076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631-4396-80CC-000BDD8A07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44224304"/>
        <c:axId val="444227664"/>
      </c:barChart>
      <c:catAx>
        <c:axId val="4442243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4227664"/>
        <c:crosses val="autoZero"/>
        <c:auto val="1"/>
        <c:lblAlgn val="ctr"/>
        <c:lblOffset val="100"/>
        <c:noMultiLvlLbl val="0"/>
      </c:catAx>
      <c:valAx>
        <c:axId val="444227664"/>
        <c:scaling>
          <c:orientation val="minMax"/>
        </c:scaling>
        <c:delete val="0"/>
        <c:axPos val="b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4224304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13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C7F8D3-43D6-0789-DF1E-87ACE8595D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A6BE29E8-5E72-F9B3-916F-5AC7AE4C4D9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6BE29E8-5E72-F9B3-916F-5AC7AE4C4D9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itle 1">
            <a:extLst>
              <a:ext uri="{FF2B5EF4-FFF2-40B4-BE49-F238E27FC236}">
                <a16:creationId xmlns:a16="http://schemas.microsoft.com/office/drawing/2014/main" id="{969DD719-7EC4-9899-D41C-5B0F4C0E9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2-100% Stacked Bar Charts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C6BC3962-D10C-CED6-E5BF-12A00F53E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62806C07-175D-8205-942E-A0D8AA57A39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B6D53143-7D9F-493F-944C-8D864887830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59C27E24-F6B3-3E15-A696-D559B9745F0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5" name="Chart Placeholder 12">
            <a:extLst>
              <a:ext uri="{FF2B5EF4-FFF2-40B4-BE49-F238E27FC236}">
                <a16:creationId xmlns:a16="http://schemas.microsoft.com/office/drawing/2014/main" id="{F80A9481-EF0D-F926-D7D4-1B73F1E224F0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6" name="Chart Placeholder 12">
            <a:extLst>
              <a:ext uri="{FF2B5EF4-FFF2-40B4-BE49-F238E27FC236}">
                <a16:creationId xmlns:a16="http://schemas.microsoft.com/office/drawing/2014/main" id="{EA11CB46-208E-741F-58DD-C8636889AAF8}"/>
              </a:ext>
            </a:extLst>
          </p:cNvPr>
          <p:cNvGraphicFramePr>
            <a:graphicFrameLocks noGrp="1"/>
          </p:cNvGraphicFramePr>
          <p:nvPr>
            <p:ph type="chart" sz="quarter" idx="17"/>
          </p:nvPr>
        </p:nvGraphicFramePr>
        <p:xfrm>
          <a:off x="6392863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177339651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1606</TotalTime>
  <Words>23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2-100% Stacked Bar Charts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223</cp:revision>
  <dcterms:created xsi:type="dcterms:W3CDTF">2025-07-09T10:57:17Z</dcterms:created>
  <dcterms:modified xsi:type="dcterms:W3CDTF">2025-10-22T10:00:56Z</dcterms:modified>
  <cp:category/>
</cp:coreProperties>
</file>