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charts/chart1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51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CB5-4E01-A25F-84ED340537E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CB5-4E01-A25F-84ED340537E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CB5-4E01-A25F-84ED340537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286200640"/>
        <c:axId val="286198240"/>
      </c:barChart>
      <c:catAx>
        <c:axId val="2862006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6198240"/>
        <c:crosses val="autoZero"/>
        <c:auto val="1"/>
        <c:lblAlgn val="ctr"/>
        <c:lblOffset val="100"/>
        <c:noMultiLvlLbl val="0"/>
      </c:catAx>
      <c:valAx>
        <c:axId val="286198240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6200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Sheet1!$A$2:$A$9</cx:f>
        <cx:lvl ptCount="8">
          <cx:pt idx="0">Category 1</cx:pt>
          <cx:pt idx="1">Category 2</cx:pt>
          <cx:pt idx="2">Category 3</cx:pt>
          <cx:pt idx="3">Category 4</cx:pt>
          <cx:pt idx="4">Category 5</cx:pt>
          <cx:pt idx="5">Category 6</cx:pt>
          <cx:pt idx="6">Category 7</cx:pt>
          <cx:pt idx="7">Category 8</cx:pt>
        </cx:lvl>
      </cx:strDim>
      <cx:numDim type="val">
        <cx:f>Sheet1!$B$2:$B$9</cx:f>
        <cx:lvl ptCount="8" formatCode="General">
          <cx:pt idx="0">100</cx:pt>
          <cx:pt idx="1">20</cx:pt>
          <cx:pt idx="2">50</cx:pt>
          <cx:pt idx="3">-40</cx:pt>
          <cx:pt idx="4">130</cx:pt>
          <cx:pt idx="5">-60</cx:pt>
          <cx:pt idx="6">70</cx:pt>
          <cx:pt idx="7">140</cx:pt>
        </cx:lvl>
      </cx:numDim>
    </cx:data>
  </cx:chartData>
  <cx:chart>
    <cx:plotArea>
      <cx:plotAreaRegion>
        <cx:series layoutId="waterfall" uniqueId="{157C4D19-0FC1-450C-815A-53E65F58DE0A}">
          <cx:tx>
            <cx:txData>
              <cx:f>Sheet1!$B$1</cx:f>
              <cx:v>Series1</cx:v>
            </cx:txData>
          </cx:tx>
          <cx:dataId val="0"/>
          <cx:layoutPr>
            <cx:subtotals>
              <cx:idx val="0"/>
              <cx:idx val="4"/>
              <cx:idx val="7"/>
            </cx:subtotals>
          </cx:layoutPr>
        </cx:series>
      </cx:plotAreaRegion>
      <cx:axis id="0">
        <cx:catScaling gapWidth="0.5"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/>
            </a:pPr>
            <a:endParaRPr lang="en-US" sz="1197" b="0" i="0" u="none" strike="noStrike" baseline="0">
              <a:solidFill>
                <a:prstClr val="black">
                  <a:lumMod val="65000"/>
                  <a:lumOff val="35000"/>
                </a:prstClr>
              </a:solidFill>
              <a:latin typeface="Arial"/>
            </a:endParaRPr>
          </a:p>
        </cx:txPr>
      </cx:axis>
      <cx:axis id="1">
        <cx:valScaling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 sz="1400"/>
            </a:pPr>
            <a:endParaRPr lang="en-US" sz="1400" b="0" i="0" u="none" strike="noStrike" baseline="0">
              <a:solidFill>
                <a:prstClr val="black">
                  <a:lumMod val="65000"/>
                  <a:lumOff val="35000"/>
                </a:prstClr>
              </a:solidFill>
              <a:latin typeface="Arial"/>
            </a:endParaRPr>
          </a:p>
        </cx:txPr>
      </cx:axis>
    </cx:plotArea>
    <cx:legend pos="t" align="ctr" overlay="0">
      <cx:txPr>
        <a:bodyPr spcFirstLastPara="1" vertOverflow="ellipsis" horzOverflow="overflow" wrap="square" lIns="0" tIns="0" rIns="0" bIns="0" anchor="ctr" anchorCtr="1"/>
        <a:lstStyle/>
        <a:p>
          <a:pPr algn="ctr" rtl="0">
            <a:defRPr sz="1400"/>
          </a:pPr>
          <a:endParaRPr lang="en-US" sz="1400" b="0" i="0" u="none" strike="noStrike" baseline="0">
            <a:solidFill>
              <a:prstClr val="black">
                <a:lumMod val="65000"/>
                <a:lumOff val="35000"/>
              </a:prstClr>
            </a:solidFill>
            <a:latin typeface="Arial"/>
          </a:endParaRPr>
        </a:p>
      </cx:txPr>
    </cx:legend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9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7" Type="http://schemas.openxmlformats.org/officeDocument/2006/relationships/chart" Target="../charts/chart1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13.xml"/><Relationship Id="rId6" Type="http://schemas.openxmlformats.org/officeDocument/2006/relationships/image" Target="../media/image40.png"/><Relationship Id="rId5" Type="http://schemas.microsoft.com/office/2014/relationships/chartEx" Target="../charts/chartEx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F57BF-2289-0D9E-57E9-5D4077E021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7A42EF33-84ED-0226-32A6-6A27D42E3DA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7A42EF33-84ED-0226-32A6-6A27D42E3DA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itle 1">
            <a:extLst>
              <a:ext uri="{FF2B5EF4-FFF2-40B4-BE49-F238E27FC236}">
                <a16:creationId xmlns:a16="http://schemas.microsoft.com/office/drawing/2014/main" id="{D88AB6B6-F2EF-C048-F817-3A1B61F35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Waterfall / 100% Stacked Bar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1AF57EA-4C4D-F61C-686A-792350D24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21A10340-DAB9-1F37-37E6-7E8ADC4A11C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1DC887FB-126D-3E0B-55E5-25FDE06C411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720B1BDF-DB33-7AD4-70BD-F29B4716D8B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10" name="Chart Placeholder 5">
                <a:extLst>
                  <a:ext uri="{FF2B5EF4-FFF2-40B4-BE49-F238E27FC236}">
                    <a16:creationId xmlns:a16="http://schemas.microsoft.com/office/drawing/2014/main" id="{358A34E7-2669-90AE-7378-6E9B6EF14B89}"/>
                  </a:ext>
                </a:extLst>
              </p:cNvPr>
              <p:cNvGraphicFramePr>
                <a:graphicFrameLocks noGrp="1"/>
              </p:cNvGraphicFramePr>
              <p:nvPr>
                <p:ph type="chart" sz="quarter" idx="14"/>
              </p:nvPr>
            </p:nvGraphicFramePr>
            <p:xfrm>
              <a:off x="554038" y="1720850"/>
              <a:ext cx="5245100" cy="4456113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5"/>
              </a:graphicData>
            </a:graphic>
          </p:graphicFrame>
        </mc:Choice>
        <mc:Fallback xmlns="">
          <p:pic>
            <p:nvPicPr>
              <p:cNvPr id="10" name="Chart Placeholder 5">
                <a:extLst>
                  <a:ext uri="{FF2B5EF4-FFF2-40B4-BE49-F238E27FC236}">
                    <a16:creationId xmlns:a16="http://schemas.microsoft.com/office/drawing/2014/main" id="{358A34E7-2669-90AE-7378-6E9B6EF14B89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54038" y="1720850"/>
                <a:ext cx="5245100" cy="4456113"/>
              </a:xfrm>
              <a:prstGeom prst="rect">
                <a:avLst/>
              </a:prstGeom>
            </p:spPr>
          </p:pic>
        </mc:Fallback>
      </mc:AlternateContent>
      <p:graphicFrame>
        <p:nvGraphicFramePr>
          <p:cNvPr id="5" name="Chart Placeholder 6">
            <a:extLst>
              <a:ext uri="{FF2B5EF4-FFF2-40B4-BE49-F238E27FC236}">
                <a16:creationId xmlns:a16="http://schemas.microsoft.com/office/drawing/2014/main" id="{31001E2C-FFB6-0EC1-052E-A08977A27F59}"/>
              </a:ext>
            </a:extLst>
          </p:cNvPr>
          <p:cNvGraphicFramePr>
            <a:graphicFrameLocks noGrp="1"/>
          </p:cNvGraphicFramePr>
          <p:nvPr>
            <p:ph type="chart" sz="quarter" idx="17"/>
          </p:nvPr>
        </p:nvGraphicFramePr>
        <p:xfrm>
          <a:off x="6392863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363051656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1618</TotalTime>
  <Words>24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Waterfall / 100% Stacked Bar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291</cp:revision>
  <dcterms:created xsi:type="dcterms:W3CDTF">2025-07-09T10:57:17Z</dcterms:created>
  <dcterms:modified xsi:type="dcterms:W3CDTF">2025-10-22T10:13:18Z</dcterms:modified>
  <cp:category/>
</cp:coreProperties>
</file>