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11">
          <p15:clr>
            <a:srgbClr val="A4A3A4"/>
          </p15:clr>
        </p15:guide>
        <p15:guide id="2" pos="29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11" orient="horz"/>
        <p:guide pos="294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8" name="Google Shape;27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0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1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2" name="Google Shape;37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2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9" name="Google Shape;38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3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3" name="Google Shape;41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4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4" name="Google Shape;45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16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7" name="Google Shape;49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17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6" name="Google Shape;54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18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8" name="Google Shape;60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19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0" name="Google Shape;63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20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6" name="Google Shape;65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22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1" name="Google Shape;68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23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9" name="Google Shape;69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24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3" name="Google Shape;73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25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1" name="Google Shape;74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26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7" name="Google Shape;80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27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5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6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Google Shape;2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7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9" name="Google Shape;2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8:notes"/>
          <p:cNvSpPr txBox="1"/>
          <p:nvPr>
            <p:ph idx="12" type="sldNum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None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entury Gothic"/>
              <a:buNone/>
              <a:defRPr b="0" i="0" sz="1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Char char="•"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Char char="•"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5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ctr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entury Gothic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4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19" name="Google Shape;19;p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20;p4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1" name="Google Shape;21;p4"/>
          <p:cNvSpPr/>
          <p:nvPr/>
        </p:nvSpPr>
        <p:spPr>
          <a:xfrm>
            <a:off x="0" y="651560"/>
            <a:ext cx="9144000" cy="4320427"/>
          </a:xfrm>
          <a:prstGeom prst="rect">
            <a:avLst/>
          </a:prstGeom>
          <a:solidFill>
            <a:schemeClr val="lt1">
              <a:alpha val="94901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Google Shape;22;p4"/>
          <p:cNvSpPr/>
          <p:nvPr/>
        </p:nvSpPr>
        <p:spPr>
          <a:xfrm>
            <a:off x="0" y="171513"/>
            <a:ext cx="2667050" cy="480047"/>
          </a:xfrm>
          <a:custGeom>
            <a:rect b="b" l="l" r="r" t="t"/>
            <a:pathLst>
              <a:path extrusionOk="0" h="458680" w="3062570">
                <a:moveTo>
                  <a:pt x="0" y="0"/>
                </a:moveTo>
                <a:lnTo>
                  <a:pt x="2438456" y="0"/>
                </a:lnTo>
                <a:lnTo>
                  <a:pt x="3062570" y="444166"/>
                </a:lnTo>
                <a:lnTo>
                  <a:pt x="0" y="458680"/>
                </a:lnTo>
                <a:lnTo>
                  <a:pt x="0" y="0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Char char="•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–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–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Char char="•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–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–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»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b="1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1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b="1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–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3" type="body"/>
          </p:nvPr>
        </p:nvSpPr>
        <p:spPr>
          <a:xfrm>
            <a:off x="4645028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b="1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 b="1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b="1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None/>
              <a:defRPr b="1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4" type="body"/>
          </p:nvPr>
        </p:nvSpPr>
        <p:spPr>
          <a:xfrm>
            <a:off x="4645028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–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entury Gothic"/>
              <a:buChar char="»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8" name="Google Shape;38;p8"/>
          <p:cNvSpPr/>
          <p:nvPr/>
        </p:nvSpPr>
        <p:spPr>
          <a:xfrm>
            <a:off x="6934138" y="4781492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457203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Char char="•"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457203" y="1076327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None/>
              <a:defRPr b="0" i="0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entury Gothic"/>
              <a:buNone/>
              <a:defRPr b="0" i="0" sz="1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entury Gothic"/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0" y="18982"/>
            <a:ext cx="914388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/>
          <p:nvPr/>
        </p:nvSpPr>
        <p:spPr>
          <a:xfrm>
            <a:off x="0" y="3816046"/>
            <a:ext cx="9143880" cy="1333540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485708" y="4765702"/>
            <a:ext cx="265829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www.freepptbackgrounds.net</a:t>
            </a:r>
            <a:endParaRPr b="1"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3925663" y="2367965"/>
            <a:ext cx="47756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3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792612" y="1428780"/>
            <a:ext cx="504176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HAPPY FAMILY</a:t>
            </a:r>
            <a:endParaRPr b="1" sz="5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23"/>
          <p:cNvGrpSpPr/>
          <p:nvPr/>
        </p:nvGrpSpPr>
        <p:grpSpPr>
          <a:xfrm>
            <a:off x="3143818" y="1123988"/>
            <a:ext cx="1418438" cy="1862048"/>
            <a:chOff x="3143818" y="1409738"/>
            <a:chExt cx="1418438" cy="1862048"/>
          </a:xfrm>
        </p:grpSpPr>
        <p:sp>
          <p:nvSpPr>
            <p:cNvPr id="282" name="Google Shape;282;p23"/>
            <p:cNvSpPr/>
            <p:nvPr/>
          </p:nvSpPr>
          <p:spPr>
            <a:xfrm>
              <a:off x="3143818" y="1462323"/>
              <a:ext cx="1418438" cy="1771285"/>
            </a:xfrm>
            <a:prstGeom prst="roundRect">
              <a:avLst>
                <a:gd fmla="val 0" name="adj"/>
              </a:avLst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3" name="Google Shape;283;p23"/>
            <p:cNvSpPr/>
            <p:nvPr/>
          </p:nvSpPr>
          <p:spPr>
            <a:xfrm>
              <a:off x="3285961" y="1409738"/>
              <a:ext cx="1005404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rgbClr val="92E4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1</a:t>
              </a:r>
              <a:endParaRPr b="1" i="1" sz="11500">
                <a:solidFill>
                  <a:srgbClr val="92E4F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84" name="Google Shape;284;p23"/>
          <p:cNvGrpSpPr/>
          <p:nvPr/>
        </p:nvGrpSpPr>
        <p:grpSpPr>
          <a:xfrm>
            <a:off x="4707081" y="1123988"/>
            <a:ext cx="1418438" cy="1862048"/>
            <a:chOff x="4707081" y="1409738"/>
            <a:chExt cx="1418438" cy="1862048"/>
          </a:xfrm>
        </p:grpSpPr>
        <p:sp>
          <p:nvSpPr>
            <p:cNvPr id="285" name="Google Shape;285;p23"/>
            <p:cNvSpPr/>
            <p:nvPr/>
          </p:nvSpPr>
          <p:spPr>
            <a:xfrm>
              <a:off x="4707081" y="1462323"/>
              <a:ext cx="1418438" cy="1771285"/>
            </a:xfrm>
            <a:prstGeom prst="roundRect">
              <a:avLst>
                <a:gd fmla="val 0" name="adj"/>
              </a:avLst>
            </a:pr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6" name="Google Shape;286;p23"/>
            <p:cNvSpPr/>
            <p:nvPr/>
          </p:nvSpPr>
          <p:spPr>
            <a:xfrm>
              <a:off x="4937745" y="1409738"/>
              <a:ext cx="1005404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rgbClr val="92E4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</a:t>
              </a:r>
              <a:endParaRPr b="1" i="1" sz="11500">
                <a:solidFill>
                  <a:srgbClr val="92E4F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87" name="Google Shape;287;p23"/>
          <p:cNvGrpSpPr/>
          <p:nvPr/>
        </p:nvGrpSpPr>
        <p:grpSpPr>
          <a:xfrm>
            <a:off x="3143818" y="3041206"/>
            <a:ext cx="1418438" cy="1862048"/>
            <a:chOff x="3143818" y="3326956"/>
            <a:chExt cx="1418438" cy="1862048"/>
          </a:xfrm>
        </p:grpSpPr>
        <p:sp>
          <p:nvSpPr>
            <p:cNvPr id="288" name="Google Shape;288;p23"/>
            <p:cNvSpPr/>
            <p:nvPr/>
          </p:nvSpPr>
          <p:spPr>
            <a:xfrm>
              <a:off x="3143818" y="3379541"/>
              <a:ext cx="1418438" cy="1771214"/>
            </a:xfrm>
            <a:prstGeom prst="roundRect">
              <a:avLst>
                <a:gd fmla="val 0" name="adj"/>
              </a:avLst>
            </a:pr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9" name="Google Shape;289;p23"/>
            <p:cNvSpPr/>
            <p:nvPr/>
          </p:nvSpPr>
          <p:spPr>
            <a:xfrm>
              <a:off x="3285961" y="3326956"/>
              <a:ext cx="1005404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rgbClr val="92E4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3</a:t>
              </a:r>
              <a:endParaRPr b="1" i="1" sz="11500">
                <a:solidFill>
                  <a:srgbClr val="92E4F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0" name="Google Shape;290;p23"/>
          <p:cNvGrpSpPr/>
          <p:nvPr/>
        </p:nvGrpSpPr>
        <p:grpSpPr>
          <a:xfrm>
            <a:off x="4707081" y="3041206"/>
            <a:ext cx="1418438" cy="1862048"/>
            <a:chOff x="4707081" y="3326956"/>
            <a:chExt cx="1418438" cy="1862048"/>
          </a:xfrm>
        </p:grpSpPr>
        <p:sp>
          <p:nvSpPr>
            <p:cNvPr id="291" name="Google Shape;291;p23"/>
            <p:cNvSpPr/>
            <p:nvPr/>
          </p:nvSpPr>
          <p:spPr>
            <a:xfrm>
              <a:off x="4707081" y="3379541"/>
              <a:ext cx="1418438" cy="1771214"/>
            </a:xfrm>
            <a:prstGeom prst="roundRect">
              <a:avLst>
                <a:gd fmla="val 0" name="adj"/>
              </a:avLst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2" name="Google Shape;292;p23"/>
            <p:cNvSpPr/>
            <p:nvPr/>
          </p:nvSpPr>
          <p:spPr>
            <a:xfrm>
              <a:off x="4937745" y="3326956"/>
              <a:ext cx="1005404" cy="18620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tr-TR" sz="11500">
                  <a:solidFill>
                    <a:srgbClr val="92E4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4</a:t>
              </a:r>
              <a:endParaRPr b="1" i="1" sz="11500">
                <a:solidFill>
                  <a:srgbClr val="92E4F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3" name="Google Shape;293;p23"/>
          <p:cNvGrpSpPr/>
          <p:nvPr/>
        </p:nvGrpSpPr>
        <p:grpSpPr>
          <a:xfrm>
            <a:off x="533506" y="1181153"/>
            <a:ext cx="2610312" cy="1762127"/>
            <a:chOff x="533506" y="1466902"/>
            <a:chExt cx="2610312" cy="1762127"/>
          </a:xfrm>
        </p:grpSpPr>
        <p:sp>
          <p:nvSpPr>
            <p:cNvPr id="294" name="Google Shape;294;p23"/>
            <p:cNvSpPr/>
            <p:nvPr/>
          </p:nvSpPr>
          <p:spPr>
            <a:xfrm>
              <a:off x="533506" y="1466902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5" name="Google Shape;295;p23"/>
            <p:cNvSpPr/>
            <p:nvPr/>
          </p:nvSpPr>
          <p:spPr>
            <a:xfrm>
              <a:off x="664254" y="1808748"/>
              <a:ext cx="2348815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You have to be signed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 to your  Google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account.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6" name="Google Shape;296;p23"/>
          <p:cNvGrpSpPr/>
          <p:nvPr/>
        </p:nvGrpSpPr>
        <p:grpSpPr>
          <a:xfrm>
            <a:off x="533506" y="3093792"/>
            <a:ext cx="2610312" cy="1762127"/>
            <a:chOff x="533506" y="3379541"/>
            <a:chExt cx="2610312" cy="1762127"/>
          </a:xfrm>
        </p:grpSpPr>
        <p:sp>
          <p:nvSpPr>
            <p:cNvPr id="297" name="Google Shape;297;p23"/>
            <p:cNvSpPr/>
            <p:nvPr/>
          </p:nvSpPr>
          <p:spPr>
            <a:xfrm>
              <a:off x="533506" y="3379541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8" name="Google Shape;298;p23"/>
            <p:cNvSpPr/>
            <p:nvPr/>
          </p:nvSpPr>
          <p:spPr>
            <a:xfrm>
              <a:off x="664254" y="3725895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Click on the button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under the 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9" name="Google Shape;299;p23"/>
          <p:cNvGrpSpPr/>
          <p:nvPr/>
        </p:nvGrpSpPr>
        <p:grpSpPr>
          <a:xfrm>
            <a:off x="6125518" y="1181153"/>
            <a:ext cx="2610312" cy="1762127"/>
            <a:chOff x="6125518" y="1466902"/>
            <a:chExt cx="2610312" cy="1762127"/>
          </a:xfrm>
        </p:grpSpPr>
        <p:sp>
          <p:nvSpPr>
            <p:cNvPr id="300" name="Google Shape;300;p23"/>
            <p:cNvSpPr/>
            <p:nvPr/>
          </p:nvSpPr>
          <p:spPr>
            <a:xfrm flipH="1">
              <a:off x="6125518" y="1466902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01" name="Google Shape;301;p23"/>
            <p:cNvSpPr/>
            <p:nvPr/>
          </p:nvSpPr>
          <p:spPr>
            <a:xfrm>
              <a:off x="6256266" y="1808748"/>
              <a:ext cx="2348815" cy="1061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Click on the button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under the 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02" name="Google Shape;302;p23"/>
          <p:cNvGrpSpPr/>
          <p:nvPr/>
        </p:nvGrpSpPr>
        <p:grpSpPr>
          <a:xfrm>
            <a:off x="6125518" y="3093792"/>
            <a:ext cx="2610312" cy="1762127"/>
            <a:chOff x="6125518" y="3379541"/>
            <a:chExt cx="2610312" cy="1762127"/>
          </a:xfrm>
        </p:grpSpPr>
        <p:sp>
          <p:nvSpPr>
            <p:cNvPr id="303" name="Google Shape;303;p23"/>
            <p:cNvSpPr/>
            <p:nvPr/>
          </p:nvSpPr>
          <p:spPr>
            <a:xfrm flipH="1">
              <a:off x="6125518" y="3379541"/>
              <a:ext cx="2610312" cy="1762127"/>
            </a:xfrm>
            <a:prstGeom prst="roundRect">
              <a:avLst>
                <a:gd fmla="val 0" name="adj"/>
              </a:avLst>
            </a:prstGeom>
            <a:gradFill>
              <a:gsLst>
                <a:gs pos="0">
                  <a:srgbClr val="FFFFFF"/>
                </a:gs>
                <a:gs pos="100000">
                  <a:srgbClr val="E5E5E5"/>
                </a:gs>
              </a:gsLst>
              <a:lin ang="5400000" scaled="0"/>
            </a:gradFill>
            <a:ln cap="flat" cmpd="sng" w="9525">
              <a:solidFill>
                <a:srgbClr val="B2B2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04" name="Google Shape;304;p23"/>
            <p:cNvSpPr/>
            <p:nvPr/>
          </p:nvSpPr>
          <p:spPr>
            <a:xfrm>
              <a:off x="6256266" y="3725895"/>
              <a:ext cx="2348815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You have to be signed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 to your  Google 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85750" lvl="0" marL="28575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400"/>
                <a:buFont typeface="Arial"/>
                <a:buChar char="•"/>
              </a:pPr>
              <a:r>
                <a:rPr lang="tr-TR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account.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05" name="Google Shape;305;p23"/>
          <p:cNvGrpSpPr/>
          <p:nvPr/>
        </p:nvGrpSpPr>
        <p:grpSpPr>
          <a:xfrm>
            <a:off x="3954019" y="2365900"/>
            <a:ext cx="1380863" cy="1418262"/>
            <a:chOff x="3954018" y="2651650"/>
            <a:chExt cx="1380863" cy="1418262"/>
          </a:xfrm>
        </p:grpSpPr>
        <p:grpSp>
          <p:nvGrpSpPr>
            <p:cNvPr id="306" name="Google Shape;306;p23"/>
            <p:cNvGrpSpPr/>
            <p:nvPr/>
          </p:nvGrpSpPr>
          <p:grpSpPr>
            <a:xfrm>
              <a:off x="3954018" y="2651650"/>
              <a:ext cx="1380863" cy="1418262"/>
              <a:chOff x="-2175792" y="3087687"/>
              <a:chExt cx="1524000" cy="1565276"/>
            </a:xfrm>
          </p:grpSpPr>
          <p:sp>
            <p:nvSpPr>
              <p:cNvPr id="307" name="Google Shape;307;p23"/>
              <p:cNvSpPr/>
              <p:nvPr/>
            </p:nvSpPr>
            <p:spPr>
              <a:xfrm>
                <a:off x="-2175792" y="4076700"/>
                <a:ext cx="1524000" cy="576263"/>
              </a:xfrm>
              <a:prstGeom prst="ellipse">
                <a:avLst/>
              </a:prstGeom>
              <a:gradFill>
                <a:gsLst>
                  <a:gs pos="0">
                    <a:srgbClr val="000000"/>
                  </a:gs>
                  <a:gs pos="100000">
                    <a:srgbClr val="000000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08" name="Google Shape;308;p23"/>
              <p:cNvSpPr/>
              <p:nvPr/>
            </p:nvSpPr>
            <p:spPr>
              <a:xfrm>
                <a:off x="-2104355" y="3087687"/>
                <a:ext cx="1384300" cy="1370013"/>
              </a:xfrm>
              <a:prstGeom prst="ellipse">
                <a:avLst/>
              </a:prstGeom>
              <a:solidFill>
                <a:srgbClr val="307C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000000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Powerpoint</a:t>
                </a:r>
                <a:endParaRPr b="1" sz="16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309" name="Google Shape;309;p23"/>
            <p:cNvGrpSpPr/>
            <p:nvPr/>
          </p:nvGrpSpPr>
          <p:grpSpPr>
            <a:xfrm>
              <a:off x="4080857" y="2675588"/>
              <a:ext cx="1130521" cy="374951"/>
              <a:chOff x="1258957" y="3851531"/>
              <a:chExt cx="1792119" cy="594381"/>
            </a:xfrm>
          </p:grpSpPr>
          <p:sp>
            <p:nvSpPr>
              <p:cNvPr id="310" name="Google Shape;310;p23"/>
              <p:cNvSpPr/>
              <p:nvPr/>
            </p:nvSpPr>
            <p:spPr>
              <a:xfrm>
                <a:off x="1530715" y="4078461"/>
                <a:ext cx="352654" cy="350958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11" name="Google Shape;311;p23"/>
              <p:cNvSpPr/>
              <p:nvPr/>
            </p:nvSpPr>
            <p:spPr>
              <a:xfrm>
                <a:off x="1258957" y="3851531"/>
                <a:ext cx="1792119" cy="594381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B3B3B3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sp>
        <p:nvSpPr>
          <p:cNvPr id="312" name="Google Shape;312;p23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4"/>
          <p:cNvSpPr/>
          <p:nvPr/>
        </p:nvSpPr>
        <p:spPr>
          <a:xfrm>
            <a:off x="533180" y="975120"/>
            <a:ext cx="3921125" cy="3841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9" name="Google Shape;319;p24"/>
          <p:cNvSpPr/>
          <p:nvPr/>
        </p:nvSpPr>
        <p:spPr>
          <a:xfrm>
            <a:off x="3662141" y="4220676"/>
            <a:ext cx="566738" cy="592667"/>
          </a:xfrm>
          <a:custGeom>
            <a:rect b="b" l="l" r="r" t="t"/>
            <a:pathLst>
              <a:path extrusionOk="0" h="163" w="173">
                <a:moveTo>
                  <a:pt x="131" y="162"/>
                </a:moveTo>
                <a:cubicBezTo>
                  <a:pt x="131" y="158"/>
                  <a:pt x="131" y="158"/>
                  <a:pt x="131" y="158"/>
                </a:cubicBezTo>
                <a:cubicBezTo>
                  <a:pt x="132" y="158"/>
                  <a:pt x="133" y="157"/>
                  <a:pt x="134" y="157"/>
                </a:cubicBezTo>
                <a:cubicBezTo>
                  <a:pt x="131" y="151"/>
                  <a:pt x="131" y="151"/>
                  <a:pt x="131" y="151"/>
                </a:cubicBezTo>
                <a:cubicBezTo>
                  <a:pt x="131" y="145"/>
                  <a:pt x="131" y="145"/>
                  <a:pt x="131" y="145"/>
                </a:cubicBezTo>
                <a:cubicBezTo>
                  <a:pt x="140" y="150"/>
                  <a:pt x="140" y="150"/>
                  <a:pt x="140" y="150"/>
                </a:cubicBezTo>
                <a:cubicBezTo>
                  <a:pt x="142" y="148"/>
                  <a:pt x="142" y="145"/>
                  <a:pt x="143" y="143"/>
                </a:cubicBezTo>
                <a:cubicBezTo>
                  <a:pt x="143" y="140"/>
                  <a:pt x="143" y="138"/>
                  <a:pt x="142" y="136"/>
                </a:cubicBezTo>
                <a:cubicBezTo>
                  <a:pt x="131" y="138"/>
                  <a:pt x="131" y="138"/>
                  <a:pt x="131" y="138"/>
                </a:cubicBezTo>
                <a:cubicBezTo>
                  <a:pt x="131" y="134"/>
                  <a:pt x="131" y="134"/>
                  <a:pt x="131" y="134"/>
                </a:cubicBezTo>
                <a:cubicBezTo>
                  <a:pt x="137" y="128"/>
                  <a:pt x="137" y="128"/>
                  <a:pt x="137" y="128"/>
                </a:cubicBezTo>
                <a:cubicBezTo>
                  <a:pt x="131" y="125"/>
                  <a:pt x="131" y="125"/>
                  <a:pt x="131" y="125"/>
                </a:cubicBezTo>
                <a:cubicBezTo>
                  <a:pt x="131" y="125"/>
                  <a:pt x="131" y="125"/>
                  <a:pt x="131" y="125"/>
                </a:cubicBezTo>
                <a:cubicBezTo>
                  <a:pt x="131" y="71"/>
                  <a:pt x="131" y="71"/>
                  <a:pt x="131" y="71"/>
                </a:cubicBezTo>
                <a:cubicBezTo>
                  <a:pt x="134" y="64"/>
                  <a:pt x="134" y="64"/>
                  <a:pt x="134" y="64"/>
                </a:cubicBezTo>
                <a:cubicBezTo>
                  <a:pt x="134" y="64"/>
                  <a:pt x="134" y="64"/>
                  <a:pt x="134" y="64"/>
                </a:cubicBezTo>
                <a:cubicBezTo>
                  <a:pt x="135" y="47"/>
                  <a:pt x="135" y="47"/>
                  <a:pt x="135" y="47"/>
                </a:cubicBezTo>
                <a:cubicBezTo>
                  <a:pt x="135" y="47"/>
                  <a:pt x="135" y="47"/>
                  <a:pt x="135" y="47"/>
                </a:cubicBezTo>
                <a:cubicBezTo>
                  <a:pt x="134" y="46"/>
                  <a:pt x="134" y="45"/>
                  <a:pt x="134" y="45"/>
                </a:cubicBezTo>
                <a:cubicBezTo>
                  <a:pt x="135" y="44"/>
                  <a:pt x="135" y="43"/>
                  <a:pt x="136" y="44"/>
                </a:cubicBezTo>
                <a:cubicBezTo>
                  <a:pt x="137" y="44"/>
                  <a:pt x="137" y="44"/>
                  <a:pt x="137" y="44"/>
                </a:cubicBezTo>
                <a:cubicBezTo>
                  <a:pt x="148" y="33"/>
                  <a:pt x="148" y="33"/>
                  <a:pt x="148" y="33"/>
                </a:cubicBezTo>
                <a:cubicBezTo>
                  <a:pt x="148" y="33"/>
                  <a:pt x="148" y="32"/>
                  <a:pt x="148" y="32"/>
                </a:cubicBezTo>
                <a:cubicBezTo>
                  <a:pt x="148" y="31"/>
                  <a:pt x="148" y="31"/>
                  <a:pt x="149" y="31"/>
                </a:cubicBezTo>
                <a:cubicBezTo>
                  <a:pt x="159" y="35"/>
                  <a:pt x="159" y="35"/>
                  <a:pt x="159" y="35"/>
                </a:cubicBezTo>
                <a:cubicBezTo>
                  <a:pt x="159" y="35"/>
                  <a:pt x="159" y="36"/>
                  <a:pt x="159" y="37"/>
                </a:cubicBezTo>
                <a:cubicBezTo>
                  <a:pt x="159" y="37"/>
                  <a:pt x="158" y="37"/>
                  <a:pt x="158" y="37"/>
                </a:cubicBezTo>
                <a:cubicBezTo>
                  <a:pt x="157" y="53"/>
                  <a:pt x="157" y="53"/>
                  <a:pt x="157" y="53"/>
                </a:cubicBezTo>
                <a:cubicBezTo>
                  <a:pt x="158" y="53"/>
                  <a:pt x="158" y="53"/>
                  <a:pt x="158" y="53"/>
                </a:cubicBezTo>
                <a:cubicBezTo>
                  <a:pt x="158" y="54"/>
                  <a:pt x="158" y="55"/>
                  <a:pt x="158" y="55"/>
                </a:cubicBezTo>
                <a:cubicBezTo>
                  <a:pt x="158" y="56"/>
                  <a:pt x="157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44" y="68"/>
                  <a:pt x="144" y="68"/>
                  <a:pt x="144" y="68"/>
                </a:cubicBezTo>
                <a:cubicBezTo>
                  <a:pt x="138" y="80"/>
                  <a:pt x="138" y="80"/>
                  <a:pt x="138" y="80"/>
                </a:cubicBezTo>
                <a:cubicBezTo>
                  <a:pt x="147" y="84"/>
                  <a:pt x="147" y="84"/>
                  <a:pt x="147" y="84"/>
                </a:cubicBezTo>
                <a:cubicBezTo>
                  <a:pt x="149" y="85"/>
                  <a:pt x="149" y="85"/>
                  <a:pt x="149" y="85"/>
                </a:cubicBezTo>
                <a:cubicBezTo>
                  <a:pt x="153" y="78"/>
                  <a:pt x="153" y="78"/>
                  <a:pt x="153" y="78"/>
                </a:cubicBezTo>
                <a:cubicBezTo>
                  <a:pt x="154" y="74"/>
                  <a:pt x="158" y="73"/>
                  <a:pt x="162" y="74"/>
                </a:cubicBezTo>
                <a:cubicBezTo>
                  <a:pt x="165" y="76"/>
                  <a:pt x="167" y="80"/>
                  <a:pt x="165" y="83"/>
                </a:cubicBezTo>
                <a:cubicBezTo>
                  <a:pt x="161" y="91"/>
                  <a:pt x="161" y="91"/>
                  <a:pt x="161" y="91"/>
                </a:cubicBezTo>
                <a:cubicBezTo>
                  <a:pt x="167" y="96"/>
                  <a:pt x="170" y="103"/>
                  <a:pt x="169" y="111"/>
                </a:cubicBezTo>
                <a:cubicBezTo>
                  <a:pt x="172" y="112"/>
                  <a:pt x="172" y="112"/>
                  <a:pt x="172" y="112"/>
                </a:cubicBezTo>
                <a:cubicBezTo>
                  <a:pt x="173" y="112"/>
                  <a:pt x="173" y="114"/>
                  <a:pt x="173" y="115"/>
                </a:cubicBezTo>
                <a:cubicBezTo>
                  <a:pt x="169" y="123"/>
                  <a:pt x="169" y="123"/>
                  <a:pt x="169" y="123"/>
                </a:cubicBezTo>
                <a:cubicBezTo>
                  <a:pt x="169" y="124"/>
                  <a:pt x="167" y="125"/>
                  <a:pt x="166" y="124"/>
                </a:cubicBezTo>
                <a:cubicBezTo>
                  <a:pt x="163" y="123"/>
                  <a:pt x="163" y="123"/>
                  <a:pt x="163" y="123"/>
                </a:cubicBezTo>
                <a:cubicBezTo>
                  <a:pt x="158" y="128"/>
                  <a:pt x="151" y="131"/>
                  <a:pt x="143" y="130"/>
                </a:cubicBezTo>
                <a:cubicBezTo>
                  <a:pt x="147" y="136"/>
                  <a:pt x="147" y="143"/>
                  <a:pt x="144" y="150"/>
                </a:cubicBezTo>
                <a:cubicBezTo>
                  <a:pt x="141" y="156"/>
                  <a:pt x="137" y="160"/>
                  <a:pt x="131" y="162"/>
                </a:cubicBezTo>
                <a:close/>
                <a:moveTo>
                  <a:pt x="131" y="143"/>
                </a:moveTo>
                <a:cubicBezTo>
                  <a:pt x="131" y="143"/>
                  <a:pt x="131" y="143"/>
                  <a:pt x="131" y="143"/>
                </a:cubicBezTo>
                <a:cubicBezTo>
                  <a:pt x="131" y="142"/>
                  <a:pt x="131" y="142"/>
                  <a:pt x="131" y="141"/>
                </a:cubicBezTo>
                <a:lnTo>
                  <a:pt x="131" y="143"/>
                </a:lnTo>
                <a:close/>
                <a:moveTo>
                  <a:pt x="131" y="71"/>
                </a:moveTo>
                <a:cubicBezTo>
                  <a:pt x="131" y="125"/>
                  <a:pt x="131" y="125"/>
                  <a:pt x="131" y="125"/>
                </a:cubicBezTo>
                <a:cubicBezTo>
                  <a:pt x="125" y="125"/>
                  <a:pt x="125" y="125"/>
                  <a:pt x="125" y="125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74"/>
                  <a:pt x="125" y="74"/>
                  <a:pt x="125" y="74"/>
                </a:cubicBezTo>
                <a:cubicBezTo>
                  <a:pt x="129" y="76"/>
                  <a:pt x="129" y="76"/>
                  <a:pt x="129" y="76"/>
                </a:cubicBezTo>
                <a:lnTo>
                  <a:pt x="131" y="71"/>
                </a:lnTo>
                <a:close/>
                <a:moveTo>
                  <a:pt x="131" y="134"/>
                </a:moveTo>
                <a:cubicBezTo>
                  <a:pt x="131" y="138"/>
                  <a:pt x="131" y="138"/>
                  <a:pt x="131" y="138"/>
                </a:cubicBezTo>
                <a:cubicBezTo>
                  <a:pt x="128" y="139"/>
                  <a:pt x="128" y="139"/>
                  <a:pt x="128" y="139"/>
                </a:cubicBezTo>
                <a:cubicBezTo>
                  <a:pt x="129" y="140"/>
                  <a:pt x="130" y="141"/>
                  <a:pt x="131" y="141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30" y="144"/>
                  <a:pt x="130" y="144"/>
                  <a:pt x="130" y="144"/>
                </a:cubicBezTo>
                <a:cubicBezTo>
                  <a:pt x="130" y="144"/>
                  <a:pt x="130" y="144"/>
                  <a:pt x="130" y="144"/>
                </a:cubicBezTo>
                <a:cubicBezTo>
                  <a:pt x="131" y="145"/>
                  <a:pt x="131" y="145"/>
                  <a:pt x="131" y="145"/>
                </a:cubicBezTo>
                <a:cubicBezTo>
                  <a:pt x="131" y="151"/>
                  <a:pt x="131" y="151"/>
                  <a:pt x="131" y="151"/>
                </a:cubicBezTo>
                <a:cubicBezTo>
                  <a:pt x="127" y="144"/>
                  <a:pt x="127" y="144"/>
                  <a:pt x="127" y="144"/>
                </a:cubicBezTo>
                <a:cubicBezTo>
                  <a:pt x="126" y="144"/>
                  <a:pt x="126" y="144"/>
                  <a:pt x="125" y="144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5" y="137"/>
                  <a:pt x="125" y="137"/>
                  <a:pt x="125" y="137"/>
                </a:cubicBezTo>
                <a:cubicBezTo>
                  <a:pt x="125" y="137"/>
                  <a:pt x="126" y="138"/>
                  <a:pt x="126" y="138"/>
                </a:cubicBezTo>
                <a:cubicBezTo>
                  <a:pt x="127" y="138"/>
                  <a:pt x="127" y="138"/>
                  <a:pt x="127" y="138"/>
                </a:cubicBezTo>
                <a:cubicBezTo>
                  <a:pt x="127" y="138"/>
                  <a:pt x="127" y="138"/>
                  <a:pt x="127" y="138"/>
                </a:cubicBezTo>
                <a:lnTo>
                  <a:pt x="131" y="134"/>
                </a:lnTo>
                <a:close/>
                <a:moveTo>
                  <a:pt x="131" y="158"/>
                </a:moveTo>
                <a:cubicBezTo>
                  <a:pt x="131" y="162"/>
                  <a:pt x="131" y="162"/>
                  <a:pt x="131" y="162"/>
                </a:cubicBezTo>
                <a:cubicBezTo>
                  <a:pt x="129" y="162"/>
                  <a:pt x="127" y="163"/>
                  <a:pt x="125" y="163"/>
                </a:cubicBezTo>
                <a:cubicBezTo>
                  <a:pt x="125" y="160"/>
                  <a:pt x="125" y="160"/>
                  <a:pt x="125" y="160"/>
                </a:cubicBezTo>
                <a:cubicBezTo>
                  <a:pt x="126" y="160"/>
                  <a:pt x="126" y="159"/>
                  <a:pt x="127" y="159"/>
                </a:cubicBezTo>
                <a:cubicBezTo>
                  <a:pt x="129" y="159"/>
                  <a:pt x="130" y="159"/>
                  <a:pt x="131" y="158"/>
                </a:cubicBezTo>
                <a:close/>
                <a:moveTo>
                  <a:pt x="125" y="74"/>
                </a:move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5" y="125"/>
                  <a:pt x="125" y="125"/>
                  <a:pt x="125" y="125"/>
                </a:cubicBezTo>
                <a:cubicBezTo>
                  <a:pt x="124" y="125"/>
                  <a:pt x="124" y="125"/>
                  <a:pt x="124" y="125"/>
                </a:cubicBezTo>
                <a:cubicBezTo>
                  <a:pt x="123" y="137"/>
                  <a:pt x="123" y="137"/>
                  <a:pt x="123" y="137"/>
                </a:cubicBezTo>
                <a:cubicBezTo>
                  <a:pt x="124" y="137"/>
                  <a:pt x="124" y="137"/>
                  <a:pt x="124" y="137"/>
                </a:cubicBezTo>
                <a:cubicBezTo>
                  <a:pt x="124" y="137"/>
                  <a:pt x="124" y="137"/>
                  <a:pt x="125" y="137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5" y="144"/>
                  <a:pt x="125" y="144"/>
                  <a:pt x="125" y="144"/>
                </a:cubicBezTo>
                <a:cubicBezTo>
                  <a:pt x="124" y="144"/>
                  <a:pt x="123" y="144"/>
                  <a:pt x="122" y="144"/>
                </a:cubicBezTo>
                <a:cubicBezTo>
                  <a:pt x="121" y="153"/>
                  <a:pt x="121" y="153"/>
                  <a:pt x="121" y="153"/>
                </a:cubicBezTo>
                <a:cubicBezTo>
                  <a:pt x="122" y="153"/>
                  <a:pt x="123" y="154"/>
                  <a:pt x="123" y="154"/>
                </a:cubicBezTo>
                <a:cubicBezTo>
                  <a:pt x="122" y="156"/>
                  <a:pt x="122" y="156"/>
                  <a:pt x="122" y="156"/>
                </a:cubicBezTo>
                <a:cubicBezTo>
                  <a:pt x="121" y="156"/>
                  <a:pt x="121" y="156"/>
                  <a:pt x="121" y="156"/>
                </a:cubicBezTo>
                <a:cubicBezTo>
                  <a:pt x="121" y="145"/>
                  <a:pt x="121" y="145"/>
                  <a:pt x="121" y="145"/>
                </a:cubicBezTo>
                <a:cubicBezTo>
                  <a:pt x="122" y="144"/>
                  <a:pt x="122" y="144"/>
                  <a:pt x="122" y="144"/>
                </a:cubicBezTo>
                <a:cubicBezTo>
                  <a:pt x="121" y="143"/>
                  <a:pt x="121" y="143"/>
                  <a:pt x="121" y="143"/>
                </a:cubicBezTo>
                <a:cubicBezTo>
                  <a:pt x="121" y="136"/>
                  <a:pt x="121" y="136"/>
                  <a:pt x="121" y="136"/>
                </a:cubicBezTo>
                <a:cubicBezTo>
                  <a:pt x="122" y="136"/>
                  <a:pt x="122" y="136"/>
                  <a:pt x="122" y="136"/>
                </a:cubicBezTo>
                <a:cubicBezTo>
                  <a:pt x="121" y="134"/>
                  <a:pt x="121" y="134"/>
                  <a:pt x="121" y="134"/>
                </a:cubicBezTo>
                <a:cubicBezTo>
                  <a:pt x="121" y="72"/>
                  <a:pt x="121" y="72"/>
                  <a:pt x="121" y="72"/>
                </a:cubicBezTo>
                <a:lnTo>
                  <a:pt x="125" y="74"/>
                </a:lnTo>
                <a:close/>
                <a:moveTo>
                  <a:pt x="125" y="160"/>
                </a:moveTo>
                <a:cubicBezTo>
                  <a:pt x="125" y="163"/>
                  <a:pt x="125" y="163"/>
                  <a:pt x="125" y="163"/>
                </a:cubicBezTo>
                <a:cubicBezTo>
                  <a:pt x="123" y="163"/>
                  <a:pt x="122" y="163"/>
                  <a:pt x="121" y="163"/>
                </a:cubicBezTo>
                <a:cubicBezTo>
                  <a:pt x="121" y="160"/>
                  <a:pt x="121" y="160"/>
                  <a:pt x="121" y="160"/>
                </a:cubicBezTo>
                <a:cubicBezTo>
                  <a:pt x="122" y="160"/>
                  <a:pt x="123" y="160"/>
                  <a:pt x="125" y="160"/>
                </a:cubicBezTo>
                <a:close/>
                <a:moveTo>
                  <a:pt x="121" y="72"/>
                </a:moveTo>
                <a:cubicBezTo>
                  <a:pt x="121" y="134"/>
                  <a:pt x="121" y="134"/>
                  <a:pt x="121" y="134"/>
                </a:cubicBezTo>
                <a:cubicBezTo>
                  <a:pt x="116" y="126"/>
                  <a:pt x="116" y="126"/>
                  <a:pt x="116" y="126"/>
                </a:cubicBezTo>
                <a:cubicBezTo>
                  <a:pt x="111" y="126"/>
                  <a:pt x="111" y="126"/>
                  <a:pt x="111" y="126"/>
                </a:cubicBezTo>
                <a:cubicBezTo>
                  <a:pt x="111" y="126"/>
                  <a:pt x="111" y="127"/>
                  <a:pt x="110" y="127"/>
                </a:cubicBezTo>
                <a:cubicBezTo>
                  <a:pt x="110" y="123"/>
                  <a:pt x="110" y="123"/>
                  <a:pt x="110" y="123"/>
                </a:cubicBezTo>
                <a:cubicBezTo>
                  <a:pt x="113" y="121"/>
                  <a:pt x="115" y="120"/>
                  <a:pt x="118" y="119"/>
                </a:cubicBezTo>
                <a:cubicBezTo>
                  <a:pt x="110" y="116"/>
                  <a:pt x="110" y="116"/>
                  <a:pt x="110" y="116"/>
                </a:cubicBezTo>
                <a:cubicBezTo>
                  <a:pt x="110" y="67"/>
                  <a:pt x="110" y="67"/>
                  <a:pt x="110" y="67"/>
                </a:cubicBezTo>
                <a:lnTo>
                  <a:pt x="121" y="72"/>
                </a:lnTo>
                <a:close/>
                <a:moveTo>
                  <a:pt x="121" y="136"/>
                </a:moveTo>
                <a:cubicBezTo>
                  <a:pt x="110" y="131"/>
                  <a:pt x="110" y="131"/>
                  <a:pt x="110" y="131"/>
                </a:cubicBezTo>
                <a:cubicBezTo>
                  <a:pt x="110" y="142"/>
                  <a:pt x="110" y="142"/>
                  <a:pt x="110" y="142"/>
                </a:cubicBezTo>
                <a:cubicBezTo>
                  <a:pt x="118" y="141"/>
                  <a:pt x="118" y="141"/>
                  <a:pt x="118" y="141"/>
                </a:cubicBezTo>
                <a:cubicBezTo>
                  <a:pt x="120" y="142"/>
                  <a:pt x="120" y="142"/>
                  <a:pt x="120" y="142"/>
                </a:cubicBezTo>
                <a:cubicBezTo>
                  <a:pt x="120" y="143"/>
                  <a:pt x="120" y="143"/>
                  <a:pt x="120" y="143"/>
                </a:cubicBezTo>
                <a:cubicBezTo>
                  <a:pt x="121" y="143"/>
                  <a:pt x="121" y="143"/>
                  <a:pt x="121" y="143"/>
                </a:cubicBezTo>
                <a:lnTo>
                  <a:pt x="121" y="136"/>
                </a:lnTo>
                <a:close/>
                <a:moveTo>
                  <a:pt x="121" y="145"/>
                </a:moveTo>
                <a:cubicBezTo>
                  <a:pt x="121" y="156"/>
                  <a:pt x="121" y="156"/>
                  <a:pt x="121" y="156"/>
                </a:cubicBezTo>
                <a:cubicBezTo>
                  <a:pt x="121" y="156"/>
                  <a:pt x="121" y="156"/>
                  <a:pt x="121" y="156"/>
                </a:cubicBezTo>
                <a:cubicBezTo>
                  <a:pt x="120" y="159"/>
                  <a:pt x="120" y="159"/>
                  <a:pt x="120" y="159"/>
                </a:cubicBezTo>
                <a:cubicBezTo>
                  <a:pt x="121" y="160"/>
                  <a:pt x="121" y="160"/>
                  <a:pt x="121" y="160"/>
                </a:cubicBezTo>
                <a:cubicBezTo>
                  <a:pt x="121" y="163"/>
                  <a:pt x="121" y="163"/>
                  <a:pt x="121" y="163"/>
                </a:cubicBezTo>
                <a:cubicBezTo>
                  <a:pt x="119" y="163"/>
                  <a:pt x="117" y="162"/>
                  <a:pt x="114" y="161"/>
                </a:cubicBezTo>
                <a:cubicBezTo>
                  <a:pt x="113" y="160"/>
                  <a:pt x="112" y="159"/>
                  <a:pt x="110" y="159"/>
                </a:cubicBezTo>
                <a:cubicBezTo>
                  <a:pt x="110" y="154"/>
                  <a:pt x="110" y="154"/>
                  <a:pt x="110" y="154"/>
                </a:cubicBezTo>
                <a:cubicBezTo>
                  <a:pt x="111" y="155"/>
                  <a:pt x="111" y="155"/>
                  <a:pt x="112" y="155"/>
                </a:cubicBezTo>
                <a:cubicBezTo>
                  <a:pt x="113" y="153"/>
                  <a:pt x="113" y="153"/>
                  <a:pt x="113" y="153"/>
                </a:cubicBezTo>
                <a:cubicBezTo>
                  <a:pt x="110" y="152"/>
                  <a:pt x="110" y="152"/>
                  <a:pt x="110" y="152"/>
                </a:cubicBezTo>
                <a:cubicBezTo>
                  <a:pt x="110" y="148"/>
                  <a:pt x="110" y="148"/>
                  <a:pt x="110" y="148"/>
                </a:cubicBezTo>
                <a:cubicBezTo>
                  <a:pt x="116" y="151"/>
                  <a:pt x="116" y="151"/>
                  <a:pt x="116" y="151"/>
                </a:cubicBezTo>
                <a:lnTo>
                  <a:pt x="121" y="145"/>
                </a:lnTo>
                <a:close/>
                <a:moveTo>
                  <a:pt x="110" y="67"/>
                </a:moveTo>
                <a:cubicBezTo>
                  <a:pt x="110" y="116"/>
                  <a:pt x="110" y="116"/>
                  <a:pt x="110" y="116"/>
                </a:cubicBezTo>
                <a:cubicBezTo>
                  <a:pt x="104" y="113"/>
                  <a:pt x="104" y="113"/>
                  <a:pt x="104" y="113"/>
                </a:cubicBezTo>
                <a:cubicBezTo>
                  <a:pt x="104" y="64"/>
                  <a:pt x="104" y="64"/>
                  <a:pt x="104" y="64"/>
                </a:cubicBezTo>
                <a:lnTo>
                  <a:pt x="110" y="67"/>
                </a:lnTo>
                <a:close/>
                <a:moveTo>
                  <a:pt x="110" y="123"/>
                </a:moveTo>
                <a:cubicBezTo>
                  <a:pt x="110" y="127"/>
                  <a:pt x="110" y="127"/>
                  <a:pt x="110" y="127"/>
                </a:cubicBezTo>
                <a:cubicBezTo>
                  <a:pt x="110" y="128"/>
                  <a:pt x="110" y="128"/>
                  <a:pt x="110" y="128"/>
                </a:cubicBezTo>
                <a:cubicBezTo>
                  <a:pt x="109" y="128"/>
                  <a:pt x="109" y="129"/>
                  <a:pt x="108" y="130"/>
                </a:cubicBezTo>
                <a:cubicBezTo>
                  <a:pt x="110" y="131"/>
                  <a:pt x="110" y="131"/>
                  <a:pt x="110" y="131"/>
                </a:cubicBezTo>
                <a:cubicBezTo>
                  <a:pt x="110" y="142"/>
                  <a:pt x="110" y="142"/>
                  <a:pt x="110" y="142"/>
                </a:cubicBezTo>
                <a:cubicBezTo>
                  <a:pt x="105" y="143"/>
                  <a:pt x="105" y="143"/>
                  <a:pt x="105" y="143"/>
                </a:cubicBezTo>
                <a:cubicBezTo>
                  <a:pt x="105" y="144"/>
                  <a:pt x="105" y="145"/>
                  <a:pt x="105" y="146"/>
                </a:cubicBezTo>
                <a:cubicBezTo>
                  <a:pt x="110" y="148"/>
                  <a:pt x="110" y="148"/>
                  <a:pt x="110" y="148"/>
                </a:cubicBezTo>
                <a:cubicBezTo>
                  <a:pt x="110" y="152"/>
                  <a:pt x="110" y="152"/>
                  <a:pt x="110" y="152"/>
                </a:cubicBezTo>
                <a:cubicBezTo>
                  <a:pt x="107" y="150"/>
                  <a:pt x="107" y="150"/>
                  <a:pt x="107" y="150"/>
                </a:cubicBezTo>
                <a:cubicBezTo>
                  <a:pt x="108" y="152"/>
                  <a:pt x="109" y="153"/>
                  <a:pt x="110" y="154"/>
                </a:cubicBezTo>
                <a:cubicBezTo>
                  <a:pt x="110" y="159"/>
                  <a:pt x="110" y="159"/>
                  <a:pt x="110" y="159"/>
                </a:cubicBezTo>
                <a:cubicBezTo>
                  <a:pt x="107" y="156"/>
                  <a:pt x="105" y="154"/>
                  <a:pt x="104" y="151"/>
                </a:cubicBezTo>
                <a:cubicBezTo>
                  <a:pt x="104" y="128"/>
                  <a:pt x="104" y="128"/>
                  <a:pt x="104" y="128"/>
                </a:cubicBezTo>
                <a:cubicBezTo>
                  <a:pt x="105" y="128"/>
                  <a:pt x="105" y="128"/>
                  <a:pt x="105" y="128"/>
                </a:cubicBezTo>
                <a:cubicBezTo>
                  <a:pt x="106" y="128"/>
                  <a:pt x="106" y="127"/>
                  <a:pt x="107" y="126"/>
                </a:cubicBezTo>
                <a:cubicBezTo>
                  <a:pt x="104" y="126"/>
                  <a:pt x="104" y="126"/>
                  <a:pt x="104" y="126"/>
                </a:cubicBezTo>
                <a:cubicBezTo>
                  <a:pt x="104" y="123"/>
                  <a:pt x="104" y="123"/>
                  <a:pt x="104" y="123"/>
                </a:cubicBezTo>
                <a:cubicBezTo>
                  <a:pt x="110" y="123"/>
                  <a:pt x="110" y="123"/>
                  <a:pt x="110" y="123"/>
                </a:cubicBezTo>
                <a:close/>
                <a:moveTo>
                  <a:pt x="104" y="64"/>
                </a:moveTo>
                <a:cubicBezTo>
                  <a:pt x="104" y="113"/>
                  <a:pt x="104" y="113"/>
                  <a:pt x="104" y="113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4" y="60"/>
                  <a:pt x="94" y="60"/>
                  <a:pt x="94" y="60"/>
                </a:cubicBezTo>
                <a:lnTo>
                  <a:pt x="104" y="64"/>
                </a:lnTo>
                <a:close/>
                <a:moveTo>
                  <a:pt x="104" y="123"/>
                </a:moveTo>
                <a:cubicBezTo>
                  <a:pt x="95" y="124"/>
                  <a:pt x="95" y="124"/>
                  <a:pt x="95" y="124"/>
                </a:cubicBezTo>
                <a:cubicBezTo>
                  <a:pt x="96" y="119"/>
                  <a:pt x="96" y="114"/>
                  <a:pt x="94" y="109"/>
                </a:cubicBezTo>
                <a:cubicBezTo>
                  <a:pt x="94" y="130"/>
                  <a:pt x="94" y="130"/>
                  <a:pt x="94" y="130"/>
                </a:cubicBezTo>
                <a:cubicBezTo>
                  <a:pt x="102" y="134"/>
                  <a:pt x="102" y="134"/>
                  <a:pt x="102" y="134"/>
                </a:cubicBezTo>
                <a:cubicBezTo>
                  <a:pt x="101" y="137"/>
                  <a:pt x="101" y="141"/>
                  <a:pt x="102" y="144"/>
                </a:cubicBezTo>
                <a:cubicBezTo>
                  <a:pt x="94" y="141"/>
                  <a:pt x="94" y="141"/>
                  <a:pt x="94" y="141"/>
                </a:cubicBezTo>
                <a:cubicBezTo>
                  <a:pt x="94" y="144"/>
                  <a:pt x="94" y="144"/>
                  <a:pt x="94" y="144"/>
                </a:cubicBezTo>
                <a:cubicBezTo>
                  <a:pt x="103" y="148"/>
                  <a:pt x="103" y="148"/>
                  <a:pt x="103" y="148"/>
                </a:cubicBezTo>
                <a:cubicBezTo>
                  <a:pt x="103" y="149"/>
                  <a:pt x="103" y="150"/>
                  <a:pt x="104" y="151"/>
                </a:cubicBezTo>
                <a:cubicBezTo>
                  <a:pt x="104" y="128"/>
                  <a:pt x="104" y="128"/>
                  <a:pt x="104" y="128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104" y="126"/>
                  <a:pt x="104" y="126"/>
                  <a:pt x="104" y="126"/>
                </a:cubicBezTo>
                <a:lnTo>
                  <a:pt x="104" y="123"/>
                </a:lnTo>
                <a:close/>
                <a:moveTo>
                  <a:pt x="94" y="34"/>
                </a:moveTo>
                <a:cubicBezTo>
                  <a:pt x="94" y="17"/>
                  <a:pt x="94" y="17"/>
                  <a:pt x="94" y="17"/>
                </a:cubicBezTo>
                <a:cubicBezTo>
                  <a:pt x="101" y="20"/>
                  <a:pt x="101" y="20"/>
                  <a:pt x="101" y="20"/>
                </a:cubicBezTo>
                <a:cubicBezTo>
                  <a:pt x="102" y="20"/>
                  <a:pt x="102" y="21"/>
                  <a:pt x="102" y="23"/>
                </a:cubicBezTo>
                <a:cubicBezTo>
                  <a:pt x="101" y="25"/>
                  <a:pt x="101" y="25"/>
                  <a:pt x="101" y="25"/>
                </a:cubicBezTo>
                <a:cubicBezTo>
                  <a:pt x="100" y="26"/>
                  <a:pt x="99" y="27"/>
                  <a:pt x="98" y="26"/>
                </a:cubicBezTo>
                <a:cubicBezTo>
                  <a:pt x="97" y="26"/>
                  <a:pt x="97" y="26"/>
                  <a:pt x="97" y="26"/>
                </a:cubicBezTo>
                <a:lnTo>
                  <a:pt x="94" y="34"/>
                </a:lnTo>
                <a:close/>
                <a:moveTo>
                  <a:pt x="94" y="17"/>
                </a:moveTo>
                <a:cubicBezTo>
                  <a:pt x="94" y="34"/>
                  <a:pt x="94" y="34"/>
                  <a:pt x="94" y="34"/>
                </a:cubicBezTo>
                <a:cubicBezTo>
                  <a:pt x="84" y="55"/>
                  <a:pt x="84" y="55"/>
                  <a:pt x="84" y="55"/>
                </a:cubicBezTo>
                <a:cubicBezTo>
                  <a:pt x="94" y="60"/>
                  <a:pt x="94" y="60"/>
                  <a:pt x="94" y="60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3" y="108"/>
                  <a:pt x="93" y="108"/>
                  <a:pt x="93" y="108"/>
                </a:cubicBezTo>
                <a:cubicBezTo>
                  <a:pt x="94" y="109"/>
                  <a:pt x="94" y="109"/>
                  <a:pt x="94" y="109"/>
                </a:cubicBezTo>
                <a:cubicBezTo>
                  <a:pt x="94" y="130"/>
                  <a:pt x="94" y="130"/>
                  <a:pt x="94" y="130"/>
                </a:cubicBezTo>
                <a:cubicBezTo>
                  <a:pt x="92" y="129"/>
                  <a:pt x="92" y="129"/>
                  <a:pt x="92" y="129"/>
                </a:cubicBezTo>
                <a:cubicBezTo>
                  <a:pt x="91" y="132"/>
                  <a:pt x="88" y="135"/>
                  <a:pt x="85" y="137"/>
                </a:cubicBezTo>
                <a:cubicBezTo>
                  <a:pt x="94" y="141"/>
                  <a:pt x="94" y="141"/>
                  <a:pt x="94" y="141"/>
                </a:cubicBezTo>
                <a:cubicBezTo>
                  <a:pt x="94" y="144"/>
                  <a:pt x="94" y="144"/>
                  <a:pt x="94" y="144"/>
                </a:cubicBezTo>
                <a:cubicBezTo>
                  <a:pt x="81" y="139"/>
                  <a:pt x="81" y="139"/>
                  <a:pt x="81" y="139"/>
                </a:cubicBezTo>
                <a:cubicBezTo>
                  <a:pt x="80" y="139"/>
                  <a:pt x="79" y="139"/>
                  <a:pt x="78" y="140"/>
                </a:cubicBezTo>
                <a:cubicBezTo>
                  <a:pt x="78" y="133"/>
                  <a:pt x="78" y="133"/>
                  <a:pt x="78" y="133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3" y="134"/>
                  <a:pt x="83" y="134"/>
                </a:cubicBezTo>
                <a:cubicBezTo>
                  <a:pt x="80" y="127"/>
                  <a:pt x="80" y="127"/>
                  <a:pt x="80" y="127"/>
                </a:cubicBezTo>
                <a:cubicBezTo>
                  <a:pt x="78" y="127"/>
                  <a:pt x="78" y="127"/>
                  <a:pt x="78" y="127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92" y="122"/>
                  <a:pt x="92" y="122"/>
                  <a:pt x="92" y="122"/>
                </a:cubicBezTo>
                <a:cubicBezTo>
                  <a:pt x="92" y="122"/>
                  <a:pt x="92" y="121"/>
                  <a:pt x="92" y="120"/>
                </a:cubicBezTo>
                <a:cubicBezTo>
                  <a:pt x="92" y="118"/>
                  <a:pt x="92" y="115"/>
                  <a:pt x="91" y="113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4"/>
                  <a:pt x="78" y="114"/>
                  <a:pt x="78" y="114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78" y="101"/>
                  <a:pt x="78" y="101"/>
                  <a:pt x="78" y="101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2"/>
                  <a:pt x="80" y="52"/>
                  <a:pt x="80" y="51"/>
                </a:cubicBezTo>
                <a:cubicBezTo>
                  <a:pt x="91" y="27"/>
                  <a:pt x="91" y="27"/>
                  <a:pt x="91" y="27"/>
                </a:cubicBezTo>
                <a:cubicBezTo>
                  <a:pt x="92" y="26"/>
                  <a:pt x="91" y="24"/>
                  <a:pt x="90" y="24"/>
                </a:cubicBezTo>
                <a:cubicBezTo>
                  <a:pt x="78" y="18"/>
                  <a:pt x="78" y="18"/>
                  <a:pt x="78" y="18"/>
                </a:cubicBezTo>
                <a:cubicBezTo>
                  <a:pt x="78" y="9"/>
                  <a:pt x="78" y="9"/>
                  <a:pt x="78" y="9"/>
                </a:cubicBezTo>
                <a:lnTo>
                  <a:pt x="94" y="17"/>
                </a:lnTo>
                <a:close/>
                <a:moveTo>
                  <a:pt x="78" y="9"/>
                </a:moveTo>
                <a:cubicBezTo>
                  <a:pt x="78" y="18"/>
                  <a:pt x="78" y="18"/>
                  <a:pt x="78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4" y="7"/>
                  <a:pt x="74" y="7"/>
                  <a:pt x="74" y="7"/>
                </a:cubicBezTo>
                <a:lnTo>
                  <a:pt x="78" y="9"/>
                </a:lnTo>
                <a:close/>
                <a:moveTo>
                  <a:pt x="78" y="52"/>
                </a:moveTo>
                <a:cubicBezTo>
                  <a:pt x="78" y="101"/>
                  <a:pt x="78" y="101"/>
                  <a:pt x="78" y="101"/>
                </a:cubicBezTo>
                <a:cubicBezTo>
                  <a:pt x="74" y="99"/>
                  <a:pt x="74" y="99"/>
                  <a:pt x="74" y="99"/>
                </a:cubicBezTo>
                <a:cubicBezTo>
                  <a:pt x="74" y="105"/>
                  <a:pt x="74" y="105"/>
                  <a:pt x="74" y="105"/>
                </a:cubicBezTo>
                <a:cubicBezTo>
                  <a:pt x="74" y="50"/>
                  <a:pt x="74" y="50"/>
                  <a:pt x="74" y="50"/>
                </a:cubicBezTo>
                <a:cubicBezTo>
                  <a:pt x="77" y="52"/>
                  <a:pt x="77" y="52"/>
                  <a:pt x="77" y="52"/>
                </a:cubicBezTo>
                <a:lnTo>
                  <a:pt x="78" y="52"/>
                </a:lnTo>
                <a:close/>
                <a:moveTo>
                  <a:pt x="78" y="114"/>
                </a:moveTo>
                <a:cubicBezTo>
                  <a:pt x="78" y="116"/>
                  <a:pt x="78" y="116"/>
                  <a:pt x="78" y="116"/>
                </a:cubicBezTo>
                <a:cubicBezTo>
                  <a:pt x="77" y="116"/>
                  <a:pt x="77" y="116"/>
                  <a:pt x="77" y="116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24"/>
                  <a:pt x="78" y="124"/>
                  <a:pt x="78" y="124"/>
                </a:cubicBezTo>
                <a:cubicBezTo>
                  <a:pt x="77" y="122"/>
                  <a:pt x="77" y="122"/>
                  <a:pt x="77" y="122"/>
                </a:cubicBezTo>
                <a:cubicBezTo>
                  <a:pt x="75" y="121"/>
                  <a:pt x="75" y="121"/>
                  <a:pt x="75" y="12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5" y="114"/>
                  <a:pt x="75" y="115"/>
                  <a:pt x="76" y="115"/>
                </a:cubicBezTo>
                <a:cubicBezTo>
                  <a:pt x="76" y="115"/>
                  <a:pt x="76" y="115"/>
                  <a:pt x="76" y="115"/>
                </a:cubicBezTo>
                <a:lnTo>
                  <a:pt x="78" y="114"/>
                </a:lnTo>
                <a:close/>
                <a:moveTo>
                  <a:pt x="78" y="124"/>
                </a:moveTo>
                <a:cubicBezTo>
                  <a:pt x="78" y="127"/>
                  <a:pt x="78" y="127"/>
                  <a:pt x="78" y="127"/>
                </a:cubicBezTo>
                <a:cubicBezTo>
                  <a:pt x="74" y="127"/>
                  <a:pt x="74" y="127"/>
                  <a:pt x="74" y="127"/>
                </a:cubicBezTo>
                <a:cubicBezTo>
                  <a:pt x="74" y="124"/>
                  <a:pt x="74" y="124"/>
                  <a:pt x="74" y="124"/>
                </a:cubicBezTo>
                <a:lnTo>
                  <a:pt x="78" y="124"/>
                </a:lnTo>
                <a:close/>
                <a:moveTo>
                  <a:pt x="78" y="133"/>
                </a:moveTo>
                <a:cubicBezTo>
                  <a:pt x="78" y="140"/>
                  <a:pt x="78" y="140"/>
                  <a:pt x="78" y="140"/>
                </a:cubicBezTo>
                <a:cubicBezTo>
                  <a:pt x="76" y="140"/>
                  <a:pt x="75" y="140"/>
                  <a:pt x="74" y="140"/>
                </a:cubicBezTo>
                <a:cubicBezTo>
                  <a:pt x="74" y="137"/>
                  <a:pt x="74" y="137"/>
                  <a:pt x="74" y="137"/>
                </a:cubicBezTo>
                <a:cubicBezTo>
                  <a:pt x="74" y="137"/>
                  <a:pt x="75" y="137"/>
                  <a:pt x="76" y="136"/>
                </a:cubicBezTo>
                <a:cubicBezTo>
                  <a:pt x="74" y="135"/>
                  <a:pt x="74" y="135"/>
                  <a:pt x="74" y="135"/>
                </a:cubicBezTo>
                <a:cubicBezTo>
                  <a:pt x="74" y="131"/>
                  <a:pt x="74" y="131"/>
                  <a:pt x="74" y="131"/>
                </a:cubicBezTo>
                <a:lnTo>
                  <a:pt x="78" y="133"/>
                </a:lnTo>
                <a:close/>
                <a:moveTo>
                  <a:pt x="74" y="7"/>
                </a:moveTo>
                <a:cubicBezTo>
                  <a:pt x="74" y="16"/>
                  <a:pt x="74" y="16"/>
                  <a:pt x="74" y="16"/>
                </a:cubicBezTo>
                <a:cubicBezTo>
                  <a:pt x="63" y="11"/>
                  <a:pt x="63" y="11"/>
                  <a:pt x="63" y="11"/>
                </a:cubicBezTo>
                <a:cubicBezTo>
                  <a:pt x="62" y="11"/>
                  <a:pt x="62" y="11"/>
                  <a:pt x="62" y="11"/>
                </a:cubicBezTo>
                <a:cubicBezTo>
                  <a:pt x="62" y="2"/>
                  <a:pt x="62" y="2"/>
                  <a:pt x="62" y="2"/>
                </a:cubicBezTo>
                <a:lnTo>
                  <a:pt x="74" y="7"/>
                </a:lnTo>
                <a:close/>
                <a:moveTo>
                  <a:pt x="74" y="50"/>
                </a:moveTo>
                <a:cubicBezTo>
                  <a:pt x="74" y="105"/>
                  <a:pt x="74" y="105"/>
                  <a:pt x="74" y="105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4" y="114"/>
                  <a:pt x="74" y="114"/>
                  <a:pt x="74" y="114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73" y="121"/>
                  <a:pt x="72" y="121"/>
                  <a:pt x="72" y="121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4" y="127"/>
                  <a:pt x="74" y="127"/>
                  <a:pt x="74" y="127"/>
                </a:cubicBezTo>
                <a:cubicBezTo>
                  <a:pt x="71" y="127"/>
                  <a:pt x="71" y="127"/>
                  <a:pt x="71" y="127"/>
                </a:cubicBezTo>
                <a:cubicBezTo>
                  <a:pt x="71" y="130"/>
                  <a:pt x="71" y="130"/>
                  <a:pt x="71" y="130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74" y="135"/>
                  <a:pt x="74" y="135"/>
                  <a:pt x="74" y="135"/>
                </a:cubicBezTo>
                <a:cubicBezTo>
                  <a:pt x="70" y="134"/>
                  <a:pt x="70" y="134"/>
                  <a:pt x="70" y="134"/>
                </a:cubicBezTo>
                <a:cubicBezTo>
                  <a:pt x="70" y="137"/>
                  <a:pt x="70" y="137"/>
                  <a:pt x="70" y="137"/>
                </a:cubicBezTo>
                <a:cubicBezTo>
                  <a:pt x="71" y="137"/>
                  <a:pt x="72" y="137"/>
                  <a:pt x="74" y="137"/>
                </a:cubicBezTo>
                <a:cubicBezTo>
                  <a:pt x="74" y="140"/>
                  <a:pt x="74" y="140"/>
                  <a:pt x="74" y="140"/>
                </a:cubicBezTo>
                <a:cubicBezTo>
                  <a:pt x="70" y="140"/>
                  <a:pt x="67" y="139"/>
                  <a:pt x="64" y="138"/>
                </a:cubicBezTo>
                <a:cubicBezTo>
                  <a:pt x="63" y="138"/>
                  <a:pt x="63" y="138"/>
                  <a:pt x="62" y="137"/>
                </a:cubicBezTo>
                <a:cubicBezTo>
                  <a:pt x="62" y="131"/>
                  <a:pt x="62" y="131"/>
                  <a:pt x="62" y="131"/>
                </a:cubicBezTo>
                <a:cubicBezTo>
                  <a:pt x="63" y="130"/>
                  <a:pt x="63" y="130"/>
                  <a:pt x="63" y="130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2" y="125"/>
                  <a:pt x="62" y="125"/>
                  <a:pt x="62" y="125"/>
                </a:cubicBezTo>
                <a:cubicBezTo>
                  <a:pt x="68" y="125"/>
                  <a:pt x="68" y="125"/>
                  <a:pt x="68" y="125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0" y="120"/>
                  <a:pt x="70" y="120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68" y="118"/>
                  <a:pt x="68" y="118"/>
                  <a:pt x="68" y="118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62" y="109"/>
                  <a:pt x="62" y="109"/>
                  <a:pt x="62" y="109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65" y="101"/>
                  <a:pt x="65" y="101"/>
                  <a:pt x="65" y="101"/>
                </a:cubicBezTo>
                <a:cubicBezTo>
                  <a:pt x="64" y="101"/>
                  <a:pt x="63" y="101"/>
                  <a:pt x="62" y="102"/>
                </a:cubicBezTo>
                <a:cubicBezTo>
                  <a:pt x="62" y="98"/>
                  <a:pt x="62" y="98"/>
                  <a:pt x="62" y="98"/>
                </a:cubicBezTo>
                <a:cubicBezTo>
                  <a:pt x="64" y="97"/>
                  <a:pt x="65" y="97"/>
                  <a:pt x="67" y="96"/>
                </a:cubicBezTo>
                <a:cubicBezTo>
                  <a:pt x="62" y="94"/>
                  <a:pt x="62" y="94"/>
                  <a:pt x="62" y="94"/>
                </a:cubicBezTo>
                <a:cubicBezTo>
                  <a:pt x="62" y="45"/>
                  <a:pt x="62" y="45"/>
                  <a:pt x="62" y="45"/>
                </a:cubicBezTo>
                <a:lnTo>
                  <a:pt x="74" y="50"/>
                </a:lnTo>
                <a:close/>
                <a:moveTo>
                  <a:pt x="62" y="2"/>
                </a:moveTo>
                <a:cubicBezTo>
                  <a:pt x="62" y="11"/>
                  <a:pt x="62" y="11"/>
                  <a:pt x="62" y="11"/>
                </a:cubicBezTo>
                <a:cubicBezTo>
                  <a:pt x="61" y="11"/>
                  <a:pt x="60" y="12"/>
                  <a:pt x="60" y="13"/>
                </a:cubicBezTo>
                <a:cubicBezTo>
                  <a:pt x="49" y="37"/>
                  <a:pt x="49" y="37"/>
                  <a:pt x="49" y="37"/>
                </a:cubicBezTo>
                <a:cubicBezTo>
                  <a:pt x="48" y="38"/>
                  <a:pt x="49" y="39"/>
                  <a:pt x="50" y="40"/>
                </a:cubicBezTo>
                <a:cubicBezTo>
                  <a:pt x="62" y="45"/>
                  <a:pt x="62" y="45"/>
                  <a:pt x="62" y="45"/>
                </a:cubicBezTo>
                <a:cubicBezTo>
                  <a:pt x="62" y="94"/>
                  <a:pt x="62" y="94"/>
                  <a:pt x="62" y="94"/>
                </a:cubicBezTo>
                <a:cubicBezTo>
                  <a:pt x="45" y="86"/>
                  <a:pt x="45" y="86"/>
                  <a:pt x="45" y="86"/>
                </a:cubicBezTo>
                <a:cubicBezTo>
                  <a:pt x="47" y="91"/>
                  <a:pt x="48" y="97"/>
                  <a:pt x="47" y="102"/>
                </a:cubicBezTo>
                <a:cubicBezTo>
                  <a:pt x="54" y="105"/>
                  <a:pt x="54" y="105"/>
                  <a:pt x="54" y="105"/>
                </a:cubicBezTo>
                <a:cubicBezTo>
                  <a:pt x="56" y="102"/>
                  <a:pt x="59" y="100"/>
                  <a:pt x="62" y="98"/>
                </a:cubicBezTo>
                <a:cubicBezTo>
                  <a:pt x="62" y="102"/>
                  <a:pt x="62" y="102"/>
                  <a:pt x="62" y="102"/>
                </a:cubicBezTo>
                <a:cubicBezTo>
                  <a:pt x="61" y="103"/>
                  <a:pt x="60" y="104"/>
                  <a:pt x="59" y="105"/>
                </a:cubicBezTo>
                <a:cubicBezTo>
                  <a:pt x="59" y="105"/>
                  <a:pt x="58" y="106"/>
                  <a:pt x="57" y="107"/>
                </a:cubicBezTo>
                <a:cubicBezTo>
                  <a:pt x="62" y="109"/>
                  <a:pt x="62" y="109"/>
                  <a:pt x="62" y="109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54" y="120"/>
                  <a:pt x="54" y="120"/>
                  <a:pt x="54" y="120"/>
                </a:cubicBezTo>
                <a:cubicBezTo>
                  <a:pt x="54" y="121"/>
                  <a:pt x="54" y="122"/>
                  <a:pt x="55" y="123"/>
                </a:cubicBezTo>
                <a:cubicBezTo>
                  <a:pt x="59" y="125"/>
                  <a:pt x="59" y="125"/>
                  <a:pt x="59" y="125"/>
                </a:cubicBezTo>
                <a:cubicBezTo>
                  <a:pt x="59" y="125"/>
                  <a:pt x="59" y="125"/>
                  <a:pt x="59" y="125"/>
                </a:cubicBezTo>
                <a:cubicBezTo>
                  <a:pt x="62" y="125"/>
                  <a:pt x="62" y="125"/>
                  <a:pt x="62" y="125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57" y="128"/>
                  <a:pt x="57" y="128"/>
                  <a:pt x="57" y="128"/>
                </a:cubicBezTo>
                <a:cubicBezTo>
                  <a:pt x="58" y="129"/>
                  <a:pt x="59" y="131"/>
                  <a:pt x="61" y="132"/>
                </a:cubicBezTo>
                <a:cubicBezTo>
                  <a:pt x="62" y="131"/>
                  <a:pt x="62" y="131"/>
                  <a:pt x="62" y="131"/>
                </a:cubicBezTo>
                <a:cubicBezTo>
                  <a:pt x="62" y="137"/>
                  <a:pt x="62" y="137"/>
                  <a:pt x="62" y="137"/>
                </a:cubicBezTo>
                <a:cubicBezTo>
                  <a:pt x="57" y="135"/>
                  <a:pt x="54" y="130"/>
                  <a:pt x="52" y="126"/>
                </a:cubicBezTo>
                <a:cubicBezTo>
                  <a:pt x="44" y="122"/>
                  <a:pt x="44" y="122"/>
                  <a:pt x="44" y="122"/>
                </a:cubicBezTo>
                <a:cubicBezTo>
                  <a:pt x="44" y="118"/>
                  <a:pt x="44" y="118"/>
                  <a:pt x="44" y="118"/>
                </a:cubicBezTo>
                <a:cubicBezTo>
                  <a:pt x="51" y="121"/>
                  <a:pt x="51" y="121"/>
                  <a:pt x="51" y="121"/>
                </a:cubicBezTo>
                <a:cubicBezTo>
                  <a:pt x="51" y="118"/>
                  <a:pt x="51" y="114"/>
                  <a:pt x="52" y="111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44" y="31"/>
                  <a:pt x="44" y="31"/>
                  <a:pt x="44" y="31"/>
                </a:cubicBezTo>
                <a:cubicBezTo>
                  <a:pt x="55" y="7"/>
                  <a:pt x="55" y="7"/>
                  <a:pt x="55" y="7"/>
                </a:cubicBezTo>
                <a:cubicBezTo>
                  <a:pt x="55" y="7"/>
                  <a:pt x="55" y="7"/>
                  <a:pt x="55" y="7"/>
                </a:cubicBezTo>
                <a:cubicBezTo>
                  <a:pt x="53" y="6"/>
                  <a:pt x="53" y="5"/>
                  <a:pt x="54" y="4"/>
                </a:cubicBezTo>
                <a:cubicBezTo>
                  <a:pt x="55" y="1"/>
                  <a:pt x="55" y="1"/>
                  <a:pt x="55" y="1"/>
                </a:cubicBezTo>
                <a:cubicBezTo>
                  <a:pt x="55" y="0"/>
                  <a:pt x="56" y="0"/>
                  <a:pt x="58" y="0"/>
                </a:cubicBezTo>
                <a:lnTo>
                  <a:pt x="62" y="2"/>
                </a:lnTo>
                <a:close/>
                <a:moveTo>
                  <a:pt x="44" y="31"/>
                </a:moveTo>
                <a:cubicBezTo>
                  <a:pt x="44" y="107"/>
                  <a:pt x="44" y="107"/>
                  <a:pt x="44" y="107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42" y="110"/>
                  <a:pt x="40" y="113"/>
                  <a:pt x="37" y="115"/>
                </a:cubicBezTo>
                <a:cubicBezTo>
                  <a:pt x="44" y="118"/>
                  <a:pt x="44" y="118"/>
                  <a:pt x="44" y="118"/>
                </a:cubicBezTo>
                <a:cubicBezTo>
                  <a:pt x="44" y="122"/>
                  <a:pt x="44" y="122"/>
                  <a:pt x="44" y="122"/>
                </a:cubicBezTo>
                <a:cubicBezTo>
                  <a:pt x="34" y="117"/>
                  <a:pt x="34" y="117"/>
                  <a:pt x="34" y="117"/>
                </a:cubicBezTo>
                <a:cubicBezTo>
                  <a:pt x="34" y="113"/>
                  <a:pt x="34" y="113"/>
                  <a:pt x="34" y="113"/>
                </a:cubicBezTo>
                <a:cubicBezTo>
                  <a:pt x="34" y="112"/>
                  <a:pt x="35" y="112"/>
                  <a:pt x="35" y="112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34" y="96"/>
                  <a:pt x="34" y="96"/>
                  <a:pt x="34" y="96"/>
                </a:cubicBezTo>
                <a:cubicBezTo>
                  <a:pt x="44" y="100"/>
                  <a:pt x="44" y="100"/>
                  <a:pt x="44" y="100"/>
                </a:cubicBezTo>
                <a:cubicBezTo>
                  <a:pt x="44" y="100"/>
                  <a:pt x="44" y="99"/>
                  <a:pt x="44" y="98"/>
                </a:cubicBezTo>
                <a:cubicBezTo>
                  <a:pt x="44" y="96"/>
                  <a:pt x="44" y="93"/>
                  <a:pt x="43" y="91"/>
                </a:cubicBezTo>
                <a:cubicBezTo>
                  <a:pt x="34" y="93"/>
                  <a:pt x="34" y="93"/>
                  <a:pt x="34" y="93"/>
                </a:cubicBezTo>
                <a:cubicBezTo>
                  <a:pt x="34" y="88"/>
                  <a:pt x="34" y="88"/>
                  <a:pt x="34" y="88"/>
                </a:cubicBezTo>
                <a:cubicBezTo>
                  <a:pt x="38" y="83"/>
                  <a:pt x="38" y="83"/>
                  <a:pt x="38" y="83"/>
                </a:cubicBezTo>
                <a:cubicBezTo>
                  <a:pt x="34" y="81"/>
                  <a:pt x="34" y="81"/>
                  <a:pt x="34" y="81"/>
                </a:cubicBezTo>
                <a:cubicBezTo>
                  <a:pt x="34" y="48"/>
                  <a:pt x="34" y="48"/>
                  <a:pt x="34" y="48"/>
                </a:cubicBezTo>
                <a:cubicBezTo>
                  <a:pt x="39" y="37"/>
                  <a:pt x="39" y="37"/>
                  <a:pt x="39" y="37"/>
                </a:cubicBezTo>
                <a:cubicBezTo>
                  <a:pt x="39" y="36"/>
                  <a:pt x="41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lnTo>
                  <a:pt x="44" y="31"/>
                </a:lnTo>
                <a:close/>
                <a:moveTo>
                  <a:pt x="23" y="91"/>
                </a:moveTo>
                <a:cubicBezTo>
                  <a:pt x="23" y="91"/>
                  <a:pt x="23" y="91"/>
                  <a:pt x="23" y="91"/>
                </a:cubicBezTo>
                <a:cubicBezTo>
                  <a:pt x="23" y="90"/>
                  <a:pt x="23" y="90"/>
                  <a:pt x="23" y="90"/>
                </a:cubicBezTo>
                <a:cubicBezTo>
                  <a:pt x="23" y="73"/>
                  <a:pt x="23" y="73"/>
                  <a:pt x="23" y="73"/>
                </a:cubicBezTo>
                <a:cubicBezTo>
                  <a:pt x="27" y="63"/>
                  <a:pt x="27" y="63"/>
                  <a:pt x="27" y="63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42"/>
                  <a:pt x="23" y="42"/>
                  <a:pt x="23" y="42"/>
                </a:cubicBezTo>
                <a:cubicBezTo>
                  <a:pt x="24" y="43"/>
                  <a:pt x="24" y="43"/>
                  <a:pt x="24" y="43"/>
                </a:cubicBezTo>
                <a:cubicBezTo>
                  <a:pt x="25" y="43"/>
                  <a:pt x="25" y="44"/>
                  <a:pt x="24" y="45"/>
                </a:cubicBezTo>
                <a:cubicBezTo>
                  <a:pt x="23" y="49"/>
                  <a:pt x="23" y="49"/>
                  <a:pt x="23" y="49"/>
                </a:cubicBezTo>
                <a:cubicBezTo>
                  <a:pt x="32" y="53"/>
                  <a:pt x="32" y="53"/>
                  <a:pt x="32" y="53"/>
                </a:cubicBezTo>
                <a:cubicBezTo>
                  <a:pt x="34" y="48"/>
                  <a:pt x="34" y="48"/>
                  <a:pt x="34" y="48"/>
                </a:cubicBezTo>
                <a:cubicBezTo>
                  <a:pt x="34" y="81"/>
                  <a:pt x="34" y="81"/>
                  <a:pt x="34" y="81"/>
                </a:cubicBezTo>
                <a:cubicBezTo>
                  <a:pt x="26" y="78"/>
                  <a:pt x="26" y="78"/>
                  <a:pt x="26" y="78"/>
                </a:cubicBezTo>
                <a:cubicBezTo>
                  <a:pt x="25" y="92"/>
                  <a:pt x="25" y="92"/>
                  <a:pt x="25" y="92"/>
                </a:cubicBezTo>
                <a:cubicBezTo>
                  <a:pt x="25" y="92"/>
                  <a:pt x="25" y="92"/>
                  <a:pt x="25" y="92"/>
                </a:cubicBezTo>
                <a:cubicBezTo>
                  <a:pt x="25" y="92"/>
                  <a:pt x="26" y="92"/>
                  <a:pt x="26" y="92"/>
                </a:cubicBezTo>
                <a:cubicBezTo>
                  <a:pt x="27" y="93"/>
                  <a:pt x="27" y="93"/>
                  <a:pt x="28" y="93"/>
                </a:cubicBezTo>
                <a:cubicBezTo>
                  <a:pt x="28" y="94"/>
                  <a:pt x="28" y="94"/>
                  <a:pt x="28" y="94"/>
                </a:cubicBezTo>
                <a:cubicBezTo>
                  <a:pt x="34" y="88"/>
                  <a:pt x="34" y="88"/>
                  <a:pt x="34" y="88"/>
                </a:cubicBezTo>
                <a:cubicBezTo>
                  <a:pt x="34" y="93"/>
                  <a:pt x="34" y="93"/>
                  <a:pt x="34" y="93"/>
                </a:cubicBezTo>
                <a:cubicBezTo>
                  <a:pt x="29" y="94"/>
                  <a:pt x="29" y="94"/>
                  <a:pt x="29" y="94"/>
                </a:cubicBezTo>
                <a:cubicBezTo>
                  <a:pt x="34" y="96"/>
                  <a:pt x="34" y="96"/>
                  <a:pt x="34" y="96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28" y="100"/>
                  <a:pt x="28" y="100"/>
                  <a:pt x="28" y="100"/>
                </a:cubicBezTo>
                <a:cubicBezTo>
                  <a:pt x="27" y="99"/>
                  <a:pt x="27" y="99"/>
                  <a:pt x="27" y="99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25" y="100"/>
                  <a:pt x="24" y="100"/>
                  <a:pt x="24" y="100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3" y="100"/>
                  <a:pt x="23" y="100"/>
                  <a:pt x="23" y="100"/>
                </a:cubicBezTo>
                <a:cubicBezTo>
                  <a:pt x="23" y="99"/>
                  <a:pt x="23" y="99"/>
                  <a:pt x="23" y="99"/>
                </a:cubicBezTo>
                <a:cubicBezTo>
                  <a:pt x="23" y="99"/>
                  <a:pt x="23" y="99"/>
                  <a:pt x="23" y="99"/>
                </a:cubicBezTo>
                <a:lnTo>
                  <a:pt x="23" y="91"/>
                </a:lnTo>
                <a:close/>
                <a:moveTo>
                  <a:pt x="34" y="113"/>
                </a:moveTo>
                <a:cubicBezTo>
                  <a:pt x="33" y="113"/>
                  <a:pt x="33" y="113"/>
                  <a:pt x="33" y="113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8" y="115"/>
                  <a:pt x="28" y="115"/>
                  <a:pt x="28" y="115"/>
                </a:cubicBezTo>
                <a:cubicBezTo>
                  <a:pt x="26" y="115"/>
                  <a:pt x="25" y="115"/>
                  <a:pt x="23" y="115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6" y="119"/>
                  <a:pt x="30" y="118"/>
                  <a:pt x="33" y="117"/>
                </a:cubicBezTo>
                <a:cubicBezTo>
                  <a:pt x="34" y="117"/>
                  <a:pt x="34" y="117"/>
                  <a:pt x="34" y="117"/>
                </a:cubicBezTo>
                <a:lnTo>
                  <a:pt x="34" y="113"/>
                </a:lnTo>
                <a:close/>
                <a:moveTo>
                  <a:pt x="11" y="83"/>
                </a:moveTo>
                <a:cubicBezTo>
                  <a:pt x="9" y="85"/>
                  <a:pt x="8" y="87"/>
                  <a:pt x="7" y="89"/>
                </a:cubicBezTo>
                <a:cubicBezTo>
                  <a:pt x="14" y="92"/>
                  <a:pt x="14" y="92"/>
                  <a:pt x="14" y="92"/>
                </a:cubicBezTo>
                <a:cubicBezTo>
                  <a:pt x="14" y="91"/>
                  <a:pt x="14" y="91"/>
                  <a:pt x="14" y="91"/>
                </a:cubicBezTo>
                <a:cubicBezTo>
                  <a:pt x="15" y="90"/>
                  <a:pt x="15" y="90"/>
                  <a:pt x="15" y="90"/>
                </a:cubicBezTo>
                <a:cubicBezTo>
                  <a:pt x="15" y="89"/>
                  <a:pt x="18" y="89"/>
                  <a:pt x="21" y="90"/>
                </a:cubicBezTo>
                <a:cubicBezTo>
                  <a:pt x="23" y="91"/>
                  <a:pt x="23" y="91"/>
                  <a:pt x="23" y="91"/>
                </a:cubicBezTo>
                <a:cubicBezTo>
                  <a:pt x="23" y="99"/>
                  <a:pt x="23" y="99"/>
                  <a:pt x="23" y="99"/>
                </a:cubicBezTo>
                <a:cubicBezTo>
                  <a:pt x="22" y="99"/>
                  <a:pt x="22" y="98"/>
                  <a:pt x="22" y="98"/>
                </a:cubicBezTo>
                <a:cubicBezTo>
                  <a:pt x="21" y="97"/>
                  <a:pt x="21" y="97"/>
                  <a:pt x="21" y="97"/>
                </a:cubicBezTo>
                <a:cubicBezTo>
                  <a:pt x="20" y="96"/>
                  <a:pt x="20" y="96"/>
                  <a:pt x="20" y="96"/>
                </a:cubicBezTo>
                <a:cubicBezTo>
                  <a:pt x="6" y="99"/>
                  <a:pt x="6" y="99"/>
                  <a:pt x="6" y="99"/>
                </a:cubicBezTo>
                <a:cubicBezTo>
                  <a:pt x="6" y="101"/>
                  <a:pt x="7" y="103"/>
                  <a:pt x="8" y="105"/>
                </a:cubicBezTo>
                <a:cubicBezTo>
                  <a:pt x="10" y="107"/>
                  <a:pt x="11" y="109"/>
                  <a:pt x="13" y="111"/>
                </a:cubicBezTo>
                <a:cubicBezTo>
                  <a:pt x="15" y="109"/>
                  <a:pt x="15" y="109"/>
                  <a:pt x="15" y="109"/>
                </a:cubicBezTo>
                <a:cubicBezTo>
                  <a:pt x="14" y="108"/>
                  <a:pt x="14" y="108"/>
                  <a:pt x="14" y="107"/>
                </a:cubicBezTo>
                <a:cubicBezTo>
                  <a:pt x="15" y="105"/>
                  <a:pt x="15" y="105"/>
                  <a:pt x="15" y="105"/>
                </a:cubicBezTo>
                <a:cubicBezTo>
                  <a:pt x="15" y="105"/>
                  <a:pt x="16" y="105"/>
                  <a:pt x="17" y="106"/>
                </a:cubicBezTo>
                <a:cubicBezTo>
                  <a:pt x="17" y="106"/>
                  <a:pt x="17" y="106"/>
                  <a:pt x="17" y="106"/>
                </a:cubicBezTo>
                <a:cubicBezTo>
                  <a:pt x="23" y="100"/>
                  <a:pt x="23" y="100"/>
                  <a:pt x="23" y="100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08"/>
                  <a:pt x="23" y="108"/>
                  <a:pt x="23" y="108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2" y="112"/>
                  <a:pt x="22" y="112"/>
                  <a:pt x="22" y="112"/>
                </a:cubicBezTo>
                <a:cubicBezTo>
                  <a:pt x="22" y="115"/>
                  <a:pt x="22" y="115"/>
                  <a:pt x="22" y="115"/>
                </a:cubicBezTo>
                <a:cubicBezTo>
                  <a:pt x="22" y="115"/>
                  <a:pt x="22" y="115"/>
                  <a:pt x="23" y="115"/>
                </a:cubicBezTo>
                <a:cubicBezTo>
                  <a:pt x="23" y="118"/>
                  <a:pt x="23" y="118"/>
                  <a:pt x="23" y="118"/>
                </a:cubicBezTo>
                <a:cubicBezTo>
                  <a:pt x="20" y="118"/>
                  <a:pt x="18" y="117"/>
                  <a:pt x="16" y="116"/>
                </a:cubicBezTo>
                <a:cubicBezTo>
                  <a:pt x="5" y="111"/>
                  <a:pt x="0" y="98"/>
                  <a:pt x="5" y="87"/>
                </a:cubicBezTo>
                <a:cubicBezTo>
                  <a:pt x="8" y="79"/>
                  <a:pt x="15" y="75"/>
                  <a:pt x="22" y="74"/>
                </a:cubicBezTo>
                <a:cubicBezTo>
                  <a:pt x="22" y="73"/>
                  <a:pt x="22" y="73"/>
                  <a:pt x="22" y="73"/>
                </a:cubicBezTo>
                <a:cubicBezTo>
                  <a:pt x="23" y="73"/>
                  <a:pt x="23" y="73"/>
                  <a:pt x="23" y="73"/>
                </a:cubicBezTo>
                <a:cubicBezTo>
                  <a:pt x="23" y="90"/>
                  <a:pt x="23" y="90"/>
                  <a:pt x="23" y="90"/>
                </a:cubicBezTo>
                <a:cubicBezTo>
                  <a:pt x="17" y="79"/>
                  <a:pt x="17" y="79"/>
                  <a:pt x="17" y="79"/>
                </a:cubicBezTo>
                <a:cubicBezTo>
                  <a:pt x="15" y="80"/>
                  <a:pt x="13" y="81"/>
                  <a:pt x="11" y="83"/>
                </a:cubicBezTo>
                <a:close/>
                <a:moveTo>
                  <a:pt x="23" y="42"/>
                </a:moveTo>
                <a:cubicBezTo>
                  <a:pt x="23" y="61"/>
                  <a:pt x="23" y="61"/>
                  <a:pt x="23" y="61"/>
                </a:cubicBezTo>
                <a:cubicBezTo>
                  <a:pt x="18" y="59"/>
                  <a:pt x="18" y="59"/>
                  <a:pt x="18" y="59"/>
                </a:cubicBezTo>
                <a:cubicBezTo>
                  <a:pt x="17" y="63"/>
                  <a:pt x="17" y="63"/>
                  <a:pt x="17" y="63"/>
                </a:cubicBezTo>
                <a:cubicBezTo>
                  <a:pt x="16" y="63"/>
                  <a:pt x="15" y="64"/>
                  <a:pt x="14" y="63"/>
                </a:cubicBezTo>
                <a:cubicBezTo>
                  <a:pt x="10" y="62"/>
                  <a:pt x="10" y="62"/>
                  <a:pt x="10" y="62"/>
                </a:cubicBezTo>
                <a:cubicBezTo>
                  <a:pt x="9" y="61"/>
                  <a:pt x="9" y="60"/>
                  <a:pt x="10" y="59"/>
                </a:cubicBezTo>
                <a:cubicBezTo>
                  <a:pt x="17" y="42"/>
                  <a:pt x="17" y="42"/>
                  <a:pt x="17" y="42"/>
                </a:cubicBezTo>
                <a:cubicBezTo>
                  <a:pt x="18" y="41"/>
                  <a:pt x="19" y="41"/>
                  <a:pt x="20" y="41"/>
                </a:cubicBezTo>
                <a:lnTo>
                  <a:pt x="23" y="42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0" name="Google Shape;320;p24"/>
          <p:cNvSpPr/>
          <p:nvPr/>
        </p:nvSpPr>
        <p:spPr>
          <a:xfrm>
            <a:off x="3835178" y="3430454"/>
            <a:ext cx="609600" cy="656167"/>
          </a:xfrm>
          <a:custGeom>
            <a:rect b="b" l="l" r="r" t="t"/>
            <a:pathLst>
              <a:path extrusionOk="0" h="180" w="186">
                <a:moveTo>
                  <a:pt x="165" y="164"/>
                </a:moveTo>
                <a:cubicBezTo>
                  <a:pt x="175" y="162"/>
                  <a:pt x="184" y="159"/>
                  <a:pt x="184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6" y="159"/>
                  <a:pt x="186" y="159"/>
                  <a:pt x="186" y="159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65" y="120"/>
                  <a:pt x="165" y="120"/>
                  <a:pt x="165" y="120"/>
                </a:cubicBezTo>
                <a:cubicBezTo>
                  <a:pt x="165" y="122"/>
                  <a:pt x="165" y="122"/>
                  <a:pt x="165" y="122"/>
                </a:cubicBezTo>
                <a:cubicBezTo>
                  <a:pt x="184" y="159"/>
                  <a:pt x="184" y="159"/>
                  <a:pt x="184" y="159"/>
                </a:cubicBezTo>
                <a:cubicBezTo>
                  <a:pt x="183" y="159"/>
                  <a:pt x="183" y="159"/>
                  <a:pt x="183" y="159"/>
                </a:cubicBezTo>
                <a:cubicBezTo>
                  <a:pt x="165" y="158"/>
                  <a:pt x="165" y="158"/>
                  <a:pt x="165" y="158"/>
                </a:cubicBezTo>
                <a:cubicBezTo>
                  <a:pt x="165" y="159"/>
                  <a:pt x="165" y="159"/>
                  <a:pt x="165" y="159"/>
                </a:cubicBezTo>
                <a:cubicBezTo>
                  <a:pt x="183" y="159"/>
                  <a:pt x="183" y="159"/>
                  <a:pt x="183" y="159"/>
                </a:cubicBezTo>
                <a:cubicBezTo>
                  <a:pt x="180" y="160"/>
                  <a:pt x="173" y="162"/>
                  <a:pt x="165" y="164"/>
                </a:cubicBezTo>
                <a:close/>
                <a:moveTo>
                  <a:pt x="165" y="151"/>
                </a:moveTo>
                <a:cubicBezTo>
                  <a:pt x="165" y="130"/>
                  <a:pt x="165" y="130"/>
                  <a:pt x="165" y="130"/>
                </a:cubicBezTo>
                <a:cubicBezTo>
                  <a:pt x="183" y="158"/>
                  <a:pt x="183" y="158"/>
                  <a:pt x="183" y="158"/>
                </a:cubicBezTo>
                <a:cubicBezTo>
                  <a:pt x="183" y="158"/>
                  <a:pt x="176" y="154"/>
                  <a:pt x="165" y="151"/>
                </a:cubicBezTo>
                <a:close/>
                <a:moveTo>
                  <a:pt x="139" y="168"/>
                </a:moveTo>
                <a:cubicBezTo>
                  <a:pt x="147" y="170"/>
                  <a:pt x="147" y="170"/>
                  <a:pt x="147" y="170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47" y="171"/>
                  <a:pt x="147" y="171"/>
                  <a:pt x="147" y="171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52" y="168"/>
                  <a:pt x="159" y="166"/>
                  <a:pt x="165" y="164"/>
                </a:cubicBezTo>
                <a:cubicBezTo>
                  <a:pt x="165" y="164"/>
                  <a:pt x="165" y="164"/>
                  <a:pt x="165" y="164"/>
                </a:cubicBezTo>
                <a:cubicBezTo>
                  <a:pt x="159" y="166"/>
                  <a:pt x="152" y="168"/>
                  <a:pt x="147" y="170"/>
                </a:cubicBezTo>
                <a:cubicBezTo>
                  <a:pt x="148" y="161"/>
                  <a:pt x="148" y="161"/>
                  <a:pt x="148" y="161"/>
                </a:cubicBezTo>
                <a:cubicBezTo>
                  <a:pt x="148" y="161"/>
                  <a:pt x="148" y="161"/>
                  <a:pt x="148" y="161"/>
                </a:cubicBezTo>
                <a:cubicBezTo>
                  <a:pt x="148" y="159"/>
                  <a:pt x="148" y="159"/>
                  <a:pt x="148" y="159"/>
                </a:cubicBezTo>
                <a:cubicBezTo>
                  <a:pt x="165" y="159"/>
                  <a:pt x="165" y="159"/>
                  <a:pt x="165" y="159"/>
                </a:cubicBezTo>
                <a:cubicBezTo>
                  <a:pt x="165" y="158"/>
                  <a:pt x="165" y="158"/>
                  <a:pt x="165" y="158"/>
                </a:cubicBezTo>
                <a:cubicBezTo>
                  <a:pt x="146" y="158"/>
                  <a:pt x="146" y="158"/>
                  <a:pt x="146" y="158"/>
                </a:cubicBezTo>
                <a:cubicBezTo>
                  <a:pt x="143" y="146"/>
                  <a:pt x="143" y="146"/>
                  <a:pt x="143" y="146"/>
                </a:cubicBezTo>
                <a:cubicBezTo>
                  <a:pt x="151" y="147"/>
                  <a:pt x="159" y="149"/>
                  <a:pt x="165" y="151"/>
                </a:cubicBezTo>
                <a:cubicBezTo>
                  <a:pt x="165" y="130"/>
                  <a:pt x="165" y="130"/>
                  <a:pt x="165" y="130"/>
                </a:cubicBezTo>
                <a:cubicBezTo>
                  <a:pt x="139" y="91"/>
                  <a:pt x="139" y="91"/>
                  <a:pt x="139" y="91"/>
                </a:cubicBezTo>
                <a:cubicBezTo>
                  <a:pt x="139" y="154"/>
                  <a:pt x="139" y="154"/>
                  <a:pt x="139" y="154"/>
                </a:cubicBezTo>
                <a:cubicBezTo>
                  <a:pt x="141" y="155"/>
                  <a:pt x="144" y="156"/>
                  <a:pt x="146" y="158"/>
                </a:cubicBezTo>
                <a:cubicBezTo>
                  <a:pt x="139" y="158"/>
                  <a:pt x="139" y="158"/>
                  <a:pt x="139" y="158"/>
                </a:cubicBezTo>
                <a:cubicBezTo>
                  <a:pt x="139" y="161"/>
                  <a:pt x="139" y="161"/>
                  <a:pt x="139" y="161"/>
                </a:cubicBezTo>
                <a:cubicBezTo>
                  <a:pt x="147" y="161"/>
                  <a:pt x="147" y="161"/>
                  <a:pt x="147" y="161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47" y="170"/>
                  <a:pt x="147" y="170"/>
                  <a:pt x="147" y="170"/>
                </a:cubicBezTo>
                <a:cubicBezTo>
                  <a:pt x="139" y="168"/>
                  <a:pt x="139" y="168"/>
                  <a:pt x="139" y="168"/>
                </a:cubicBezTo>
                <a:close/>
                <a:moveTo>
                  <a:pt x="165" y="120"/>
                </a:moveTo>
                <a:cubicBezTo>
                  <a:pt x="165" y="122"/>
                  <a:pt x="165" y="122"/>
                  <a:pt x="165" y="122"/>
                </a:cubicBezTo>
                <a:cubicBezTo>
                  <a:pt x="139" y="69"/>
                  <a:pt x="139" y="69"/>
                  <a:pt x="139" y="69"/>
                </a:cubicBezTo>
                <a:cubicBezTo>
                  <a:pt x="139" y="68"/>
                  <a:pt x="139" y="68"/>
                  <a:pt x="139" y="68"/>
                </a:cubicBezTo>
                <a:lnTo>
                  <a:pt x="165" y="120"/>
                </a:lnTo>
                <a:close/>
                <a:moveTo>
                  <a:pt x="130" y="166"/>
                </a:moveTo>
                <a:cubicBezTo>
                  <a:pt x="139" y="168"/>
                  <a:pt x="139" y="168"/>
                  <a:pt x="139" y="168"/>
                </a:cubicBezTo>
                <a:cubicBezTo>
                  <a:pt x="139" y="168"/>
                  <a:pt x="139" y="168"/>
                  <a:pt x="139" y="168"/>
                </a:cubicBezTo>
                <a:cubicBezTo>
                  <a:pt x="131" y="165"/>
                  <a:pt x="131" y="165"/>
                  <a:pt x="131" y="165"/>
                </a:cubicBezTo>
                <a:cubicBezTo>
                  <a:pt x="132" y="164"/>
                  <a:pt x="133" y="162"/>
                  <a:pt x="133" y="161"/>
                </a:cubicBezTo>
                <a:cubicBezTo>
                  <a:pt x="139" y="161"/>
                  <a:pt x="139" y="161"/>
                  <a:pt x="139" y="161"/>
                </a:cubicBezTo>
                <a:cubicBezTo>
                  <a:pt x="139" y="158"/>
                  <a:pt x="139" y="158"/>
                  <a:pt x="139" y="158"/>
                </a:cubicBezTo>
                <a:cubicBezTo>
                  <a:pt x="130" y="157"/>
                  <a:pt x="130" y="157"/>
                  <a:pt x="130" y="157"/>
                </a:cubicBezTo>
                <a:lnTo>
                  <a:pt x="130" y="166"/>
                </a:lnTo>
                <a:close/>
                <a:moveTo>
                  <a:pt x="139" y="68"/>
                </a:moveTo>
                <a:cubicBezTo>
                  <a:pt x="131" y="52"/>
                  <a:pt x="131" y="52"/>
                  <a:pt x="131" y="52"/>
                </a:cubicBezTo>
                <a:cubicBezTo>
                  <a:pt x="131" y="47"/>
                  <a:pt x="131" y="44"/>
                  <a:pt x="131" y="43"/>
                </a:cubicBezTo>
                <a:cubicBezTo>
                  <a:pt x="133" y="44"/>
                  <a:pt x="133" y="44"/>
                  <a:pt x="133" y="44"/>
                </a:cubicBezTo>
                <a:cubicBezTo>
                  <a:pt x="133" y="43"/>
                  <a:pt x="133" y="43"/>
                  <a:pt x="133" y="43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0" y="56"/>
                  <a:pt x="130" y="56"/>
                  <a:pt x="130" y="56"/>
                </a:cubicBezTo>
                <a:cubicBezTo>
                  <a:pt x="131" y="55"/>
                  <a:pt x="131" y="54"/>
                  <a:pt x="131" y="53"/>
                </a:cubicBezTo>
                <a:cubicBezTo>
                  <a:pt x="139" y="69"/>
                  <a:pt x="139" y="69"/>
                  <a:pt x="139" y="69"/>
                </a:cubicBezTo>
                <a:lnTo>
                  <a:pt x="139" y="68"/>
                </a:lnTo>
                <a:close/>
                <a:moveTo>
                  <a:pt x="139" y="91"/>
                </a:moveTo>
                <a:cubicBezTo>
                  <a:pt x="139" y="154"/>
                  <a:pt x="139" y="154"/>
                  <a:pt x="139" y="154"/>
                </a:cubicBezTo>
                <a:cubicBezTo>
                  <a:pt x="136" y="152"/>
                  <a:pt x="133" y="151"/>
                  <a:pt x="130" y="151"/>
                </a:cubicBezTo>
                <a:cubicBezTo>
                  <a:pt x="130" y="103"/>
                  <a:pt x="130" y="103"/>
                  <a:pt x="130" y="103"/>
                </a:cubicBezTo>
                <a:cubicBezTo>
                  <a:pt x="133" y="112"/>
                  <a:pt x="133" y="112"/>
                  <a:pt x="133" y="112"/>
                </a:cubicBezTo>
                <a:cubicBezTo>
                  <a:pt x="133" y="106"/>
                  <a:pt x="132" y="99"/>
                  <a:pt x="130" y="92"/>
                </a:cubicBezTo>
                <a:cubicBezTo>
                  <a:pt x="130" y="78"/>
                  <a:pt x="130" y="78"/>
                  <a:pt x="130" y="78"/>
                </a:cubicBezTo>
                <a:lnTo>
                  <a:pt x="139" y="91"/>
                </a:lnTo>
                <a:close/>
                <a:moveTo>
                  <a:pt x="130" y="70"/>
                </a:moveTo>
                <a:cubicBezTo>
                  <a:pt x="130" y="69"/>
                  <a:pt x="130" y="69"/>
                  <a:pt x="130" y="69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32" y="71"/>
                  <a:pt x="132" y="71"/>
                  <a:pt x="132" y="71"/>
                </a:cubicBezTo>
                <a:lnTo>
                  <a:pt x="130" y="70"/>
                </a:lnTo>
                <a:close/>
                <a:moveTo>
                  <a:pt x="126" y="167"/>
                </a:moveTo>
                <a:cubicBezTo>
                  <a:pt x="128" y="167"/>
                  <a:pt x="129" y="166"/>
                  <a:pt x="130" y="166"/>
                </a:cubicBezTo>
                <a:cubicBezTo>
                  <a:pt x="130" y="166"/>
                  <a:pt x="130" y="166"/>
                  <a:pt x="130" y="166"/>
                </a:cubicBezTo>
                <a:cubicBezTo>
                  <a:pt x="130" y="157"/>
                  <a:pt x="130" y="157"/>
                  <a:pt x="130" y="157"/>
                </a:cubicBezTo>
                <a:cubicBezTo>
                  <a:pt x="126" y="157"/>
                  <a:pt x="126" y="157"/>
                  <a:pt x="126" y="157"/>
                </a:cubicBezTo>
                <a:cubicBezTo>
                  <a:pt x="126" y="161"/>
                  <a:pt x="126" y="161"/>
                  <a:pt x="126" y="161"/>
                </a:cubicBezTo>
                <a:cubicBezTo>
                  <a:pt x="130" y="161"/>
                  <a:pt x="130" y="161"/>
                  <a:pt x="130" y="161"/>
                </a:cubicBezTo>
                <a:cubicBezTo>
                  <a:pt x="129" y="163"/>
                  <a:pt x="128" y="163"/>
                  <a:pt x="126" y="163"/>
                </a:cubicBezTo>
                <a:lnTo>
                  <a:pt x="126" y="167"/>
                </a:lnTo>
                <a:close/>
                <a:moveTo>
                  <a:pt x="130" y="42"/>
                </a:moveTo>
                <a:cubicBezTo>
                  <a:pt x="126" y="40"/>
                  <a:pt x="126" y="40"/>
                  <a:pt x="126" y="40"/>
                </a:cubicBezTo>
                <a:cubicBezTo>
                  <a:pt x="126" y="66"/>
                  <a:pt x="126" y="66"/>
                  <a:pt x="126" y="66"/>
                </a:cubicBezTo>
                <a:cubicBezTo>
                  <a:pt x="127" y="66"/>
                  <a:pt x="127" y="67"/>
                  <a:pt x="127" y="67"/>
                </a:cubicBezTo>
                <a:cubicBezTo>
                  <a:pt x="129" y="63"/>
                  <a:pt x="130" y="59"/>
                  <a:pt x="130" y="56"/>
                </a:cubicBezTo>
                <a:lnTo>
                  <a:pt x="130" y="42"/>
                </a:lnTo>
                <a:close/>
                <a:moveTo>
                  <a:pt x="130" y="69"/>
                </a:moveTo>
                <a:cubicBezTo>
                  <a:pt x="130" y="70"/>
                  <a:pt x="130" y="70"/>
                  <a:pt x="130" y="70"/>
                </a:cubicBezTo>
                <a:cubicBezTo>
                  <a:pt x="129" y="69"/>
                  <a:pt x="129" y="69"/>
                  <a:pt x="129" y="69"/>
                </a:cubicBezTo>
                <a:cubicBezTo>
                  <a:pt x="129" y="70"/>
                  <a:pt x="130" y="73"/>
                  <a:pt x="130" y="77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0" y="92"/>
                  <a:pt x="130" y="92"/>
                  <a:pt x="130" y="92"/>
                </a:cubicBezTo>
                <a:cubicBezTo>
                  <a:pt x="130" y="90"/>
                  <a:pt x="130" y="88"/>
                  <a:pt x="129" y="86"/>
                </a:cubicBezTo>
                <a:cubicBezTo>
                  <a:pt x="129" y="89"/>
                  <a:pt x="128" y="91"/>
                  <a:pt x="128" y="94"/>
                </a:cubicBezTo>
                <a:cubicBezTo>
                  <a:pt x="130" y="103"/>
                  <a:pt x="130" y="103"/>
                  <a:pt x="130" y="103"/>
                </a:cubicBezTo>
                <a:cubicBezTo>
                  <a:pt x="130" y="151"/>
                  <a:pt x="130" y="151"/>
                  <a:pt x="130" y="151"/>
                </a:cubicBezTo>
                <a:cubicBezTo>
                  <a:pt x="129" y="150"/>
                  <a:pt x="128" y="150"/>
                  <a:pt x="126" y="150"/>
                </a:cubicBezTo>
                <a:cubicBezTo>
                  <a:pt x="126" y="67"/>
                  <a:pt x="126" y="67"/>
                  <a:pt x="126" y="67"/>
                </a:cubicBezTo>
                <a:lnTo>
                  <a:pt x="130" y="69"/>
                </a:lnTo>
                <a:close/>
                <a:moveTo>
                  <a:pt x="123" y="167"/>
                </a:moveTo>
                <a:cubicBezTo>
                  <a:pt x="123" y="167"/>
                  <a:pt x="123" y="167"/>
                  <a:pt x="123" y="167"/>
                </a:cubicBezTo>
                <a:cubicBezTo>
                  <a:pt x="124" y="167"/>
                  <a:pt x="126" y="167"/>
                  <a:pt x="126" y="167"/>
                </a:cubicBezTo>
                <a:cubicBezTo>
                  <a:pt x="126" y="163"/>
                  <a:pt x="126" y="163"/>
                  <a:pt x="126" y="163"/>
                </a:cubicBezTo>
                <a:cubicBezTo>
                  <a:pt x="125" y="163"/>
                  <a:pt x="124" y="162"/>
                  <a:pt x="123" y="161"/>
                </a:cubicBezTo>
                <a:lnTo>
                  <a:pt x="123" y="167"/>
                </a:lnTo>
                <a:close/>
                <a:moveTo>
                  <a:pt x="126" y="40"/>
                </a:moveTo>
                <a:cubicBezTo>
                  <a:pt x="125" y="39"/>
                  <a:pt x="125" y="39"/>
                  <a:pt x="125" y="39"/>
                </a:cubicBezTo>
                <a:cubicBezTo>
                  <a:pt x="123" y="36"/>
                  <a:pt x="123" y="36"/>
                  <a:pt x="123" y="36"/>
                </a:cubicBezTo>
                <a:cubicBezTo>
                  <a:pt x="123" y="37"/>
                  <a:pt x="123" y="37"/>
                  <a:pt x="123" y="37"/>
                </a:cubicBezTo>
                <a:cubicBezTo>
                  <a:pt x="124" y="39"/>
                  <a:pt x="124" y="39"/>
                  <a:pt x="124" y="39"/>
                </a:cubicBezTo>
                <a:cubicBezTo>
                  <a:pt x="123" y="38"/>
                  <a:pt x="123" y="38"/>
                  <a:pt x="123" y="38"/>
                </a:cubicBezTo>
                <a:cubicBezTo>
                  <a:pt x="123" y="63"/>
                  <a:pt x="123" y="63"/>
                  <a:pt x="123" y="63"/>
                </a:cubicBezTo>
                <a:cubicBezTo>
                  <a:pt x="124" y="64"/>
                  <a:pt x="126" y="65"/>
                  <a:pt x="126" y="66"/>
                </a:cubicBezTo>
                <a:lnTo>
                  <a:pt x="126" y="40"/>
                </a:lnTo>
                <a:close/>
                <a:moveTo>
                  <a:pt x="123" y="33"/>
                </a:moveTo>
                <a:cubicBezTo>
                  <a:pt x="124" y="28"/>
                  <a:pt x="124" y="28"/>
                  <a:pt x="124" y="28"/>
                </a:cubicBezTo>
                <a:cubicBezTo>
                  <a:pt x="124" y="28"/>
                  <a:pt x="123" y="29"/>
                  <a:pt x="123" y="31"/>
                </a:cubicBezTo>
                <a:lnTo>
                  <a:pt x="123" y="33"/>
                </a:lnTo>
                <a:close/>
                <a:moveTo>
                  <a:pt x="126" y="67"/>
                </a:moveTo>
                <a:cubicBezTo>
                  <a:pt x="126" y="150"/>
                  <a:pt x="126" y="150"/>
                  <a:pt x="126" y="150"/>
                </a:cubicBezTo>
                <a:cubicBezTo>
                  <a:pt x="126" y="150"/>
                  <a:pt x="125" y="150"/>
                  <a:pt x="124" y="150"/>
                </a:cubicBezTo>
                <a:cubicBezTo>
                  <a:pt x="124" y="153"/>
                  <a:pt x="123" y="155"/>
                  <a:pt x="123" y="156"/>
                </a:cubicBezTo>
                <a:cubicBezTo>
                  <a:pt x="123" y="65"/>
                  <a:pt x="123" y="65"/>
                  <a:pt x="123" y="65"/>
                </a:cubicBezTo>
                <a:lnTo>
                  <a:pt x="126" y="67"/>
                </a:lnTo>
                <a:close/>
                <a:moveTo>
                  <a:pt x="126" y="157"/>
                </a:moveTo>
                <a:cubicBezTo>
                  <a:pt x="126" y="161"/>
                  <a:pt x="126" y="161"/>
                  <a:pt x="126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57"/>
                  <a:pt x="123" y="157"/>
                  <a:pt x="123" y="157"/>
                </a:cubicBezTo>
                <a:lnTo>
                  <a:pt x="126" y="157"/>
                </a:lnTo>
                <a:close/>
                <a:moveTo>
                  <a:pt x="119" y="167"/>
                </a:moveTo>
                <a:cubicBezTo>
                  <a:pt x="120" y="167"/>
                  <a:pt x="121" y="167"/>
                  <a:pt x="123" y="167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61"/>
                  <a:pt x="123" y="161"/>
                  <a:pt x="123" y="161"/>
                </a:cubicBezTo>
                <a:cubicBezTo>
                  <a:pt x="123" y="157"/>
                  <a:pt x="123" y="157"/>
                  <a:pt x="123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19" y="157"/>
                  <a:pt x="119" y="157"/>
                  <a:pt x="119" y="157"/>
                </a:cubicBezTo>
                <a:lnTo>
                  <a:pt x="119" y="167"/>
                </a:lnTo>
                <a:close/>
                <a:moveTo>
                  <a:pt x="123" y="36"/>
                </a:moveTo>
                <a:cubicBezTo>
                  <a:pt x="122" y="35"/>
                  <a:pt x="122" y="35"/>
                  <a:pt x="122" y="35"/>
                </a:cubicBezTo>
                <a:cubicBezTo>
                  <a:pt x="123" y="33"/>
                  <a:pt x="123" y="33"/>
                  <a:pt x="123" y="33"/>
                </a:cubicBezTo>
                <a:cubicBezTo>
                  <a:pt x="123" y="31"/>
                  <a:pt x="123" y="31"/>
                  <a:pt x="123" y="31"/>
                </a:cubicBezTo>
                <a:cubicBezTo>
                  <a:pt x="123" y="32"/>
                  <a:pt x="122" y="33"/>
                  <a:pt x="122" y="34"/>
                </a:cubicBezTo>
                <a:cubicBezTo>
                  <a:pt x="122" y="34"/>
                  <a:pt x="122" y="34"/>
                  <a:pt x="122" y="34"/>
                </a:cubicBezTo>
                <a:cubicBezTo>
                  <a:pt x="122" y="35"/>
                  <a:pt x="122" y="35"/>
                  <a:pt x="122" y="35"/>
                </a:cubicBezTo>
                <a:cubicBezTo>
                  <a:pt x="122" y="36"/>
                  <a:pt x="121" y="36"/>
                  <a:pt x="121" y="37"/>
                </a:cubicBezTo>
                <a:cubicBezTo>
                  <a:pt x="119" y="36"/>
                  <a:pt x="119" y="36"/>
                  <a:pt x="119" y="36"/>
                </a:cubicBezTo>
                <a:cubicBezTo>
                  <a:pt x="119" y="60"/>
                  <a:pt x="119" y="60"/>
                  <a:pt x="119" y="60"/>
                </a:cubicBezTo>
                <a:cubicBezTo>
                  <a:pt x="121" y="61"/>
                  <a:pt x="122" y="62"/>
                  <a:pt x="123" y="63"/>
                </a:cubicBezTo>
                <a:cubicBezTo>
                  <a:pt x="123" y="38"/>
                  <a:pt x="123" y="38"/>
                  <a:pt x="123" y="38"/>
                </a:cubicBezTo>
                <a:cubicBezTo>
                  <a:pt x="122" y="38"/>
                  <a:pt x="122" y="38"/>
                  <a:pt x="122" y="38"/>
                </a:cubicBezTo>
                <a:cubicBezTo>
                  <a:pt x="122" y="36"/>
                  <a:pt x="122" y="36"/>
                  <a:pt x="122" y="36"/>
                </a:cubicBezTo>
                <a:cubicBezTo>
                  <a:pt x="123" y="37"/>
                  <a:pt x="123" y="37"/>
                  <a:pt x="123" y="37"/>
                </a:cubicBezTo>
                <a:lnTo>
                  <a:pt x="123" y="36"/>
                </a:lnTo>
                <a:close/>
                <a:moveTo>
                  <a:pt x="123" y="65"/>
                </a:moveTo>
                <a:cubicBezTo>
                  <a:pt x="123" y="156"/>
                  <a:pt x="123" y="156"/>
                  <a:pt x="123" y="156"/>
                </a:cubicBezTo>
                <a:cubicBezTo>
                  <a:pt x="123" y="157"/>
                  <a:pt x="123" y="157"/>
                  <a:pt x="123" y="157"/>
                </a:cubicBezTo>
                <a:cubicBezTo>
                  <a:pt x="122" y="156"/>
                  <a:pt x="121" y="155"/>
                  <a:pt x="119" y="155"/>
                </a:cubicBezTo>
                <a:cubicBezTo>
                  <a:pt x="119" y="101"/>
                  <a:pt x="119" y="101"/>
                  <a:pt x="119" y="101"/>
                </a:cubicBezTo>
                <a:cubicBezTo>
                  <a:pt x="120" y="101"/>
                  <a:pt x="120" y="101"/>
                  <a:pt x="120" y="101"/>
                </a:cubicBezTo>
                <a:cubicBezTo>
                  <a:pt x="120" y="99"/>
                  <a:pt x="120" y="97"/>
                  <a:pt x="120" y="95"/>
                </a:cubicBezTo>
                <a:cubicBezTo>
                  <a:pt x="119" y="94"/>
                  <a:pt x="119" y="94"/>
                  <a:pt x="119" y="94"/>
                </a:cubicBezTo>
                <a:cubicBezTo>
                  <a:pt x="119" y="63"/>
                  <a:pt x="119" y="63"/>
                  <a:pt x="119" y="63"/>
                </a:cubicBezTo>
                <a:cubicBezTo>
                  <a:pt x="121" y="64"/>
                  <a:pt x="121" y="64"/>
                  <a:pt x="121" y="64"/>
                </a:cubicBezTo>
                <a:cubicBezTo>
                  <a:pt x="120" y="63"/>
                  <a:pt x="120" y="62"/>
                  <a:pt x="119" y="61"/>
                </a:cubicBezTo>
                <a:cubicBezTo>
                  <a:pt x="119" y="61"/>
                  <a:pt x="119" y="61"/>
                  <a:pt x="119" y="61"/>
                </a:cubicBezTo>
                <a:cubicBezTo>
                  <a:pt x="122" y="64"/>
                  <a:pt x="122" y="64"/>
                  <a:pt x="122" y="64"/>
                </a:cubicBezTo>
                <a:lnTo>
                  <a:pt x="123" y="65"/>
                </a:lnTo>
                <a:close/>
                <a:moveTo>
                  <a:pt x="118" y="167"/>
                </a:moveTo>
                <a:cubicBezTo>
                  <a:pt x="119" y="167"/>
                  <a:pt x="119" y="167"/>
                  <a:pt x="119" y="167"/>
                </a:cubicBezTo>
                <a:cubicBezTo>
                  <a:pt x="119" y="157"/>
                  <a:pt x="119" y="157"/>
                  <a:pt x="119" y="157"/>
                </a:cubicBezTo>
                <a:cubicBezTo>
                  <a:pt x="118" y="157"/>
                  <a:pt x="118" y="157"/>
                  <a:pt x="118" y="157"/>
                </a:cubicBezTo>
                <a:lnTo>
                  <a:pt x="118" y="167"/>
                </a:lnTo>
                <a:close/>
                <a:moveTo>
                  <a:pt x="119" y="36"/>
                </a:moveTo>
                <a:cubicBezTo>
                  <a:pt x="118" y="36"/>
                  <a:pt x="118" y="36"/>
                  <a:pt x="118" y="36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9" y="60"/>
                  <a:pt x="119" y="60"/>
                  <a:pt x="119" y="60"/>
                </a:cubicBezTo>
                <a:lnTo>
                  <a:pt x="119" y="36"/>
                </a:lnTo>
                <a:close/>
                <a:moveTo>
                  <a:pt x="119" y="61"/>
                </a:moveTo>
                <a:cubicBezTo>
                  <a:pt x="119" y="61"/>
                  <a:pt x="119" y="61"/>
                  <a:pt x="119" y="61"/>
                </a:cubicBezTo>
                <a:cubicBezTo>
                  <a:pt x="119" y="61"/>
                  <a:pt x="119" y="60"/>
                  <a:pt x="118" y="60"/>
                </a:cubicBezTo>
                <a:cubicBezTo>
                  <a:pt x="118" y="60"/>
                  <a:pt x="118" y="60"/>
                  <a:pt x="118" y="60"/>
                </a:cubicBezTo>
                <a:lnTo>
                  <a:pt x="119" y="61"/>
                </a:lnTo>
                <a:close/>
                <a:moveTo>
                  <a:pt x="119" y="63"/>
                </a:moveTo>
                <a:cubicBezTo>
                  <a:pt x="119" y="63"/>
                  <a:pt x="119" y="63"/>
                  <a:pt x="119" y="63"/>
                </a:cubicBezTo>
                <a:cubicBezTo>
                  <a:pt x="118" y="61"/>
                  <a:pt x="118" y="61"/>
                  <a:pt x="118" y="61"/>
                </a:cubicBezTo>
                <a:cubicBezTo>
                  <a:pt x="118" y="62"/>
                  <a:pt x="118" y="62"/>
                  <a:pt x="118" y="62"/>
                </a:cubicBezTo>
                <a:cubicBezTo>
                  <a:pt x="119" y="63"/>
                  <a:pt x="119" y="63"/>
                  <a:pt x="119" y="63"/>
                </a:cubicBezTo>
                <a:cubicBezTo>
                  <a:pt x="118" y="63"/>
                  <a:pt x="118" y="63"/>
                  <a:pt x="118" y="6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9" y="94"/>
                  <a:pt x="119" y="94"/>
                  <a:pt x="119" y="94"/>
                </a:cubicBezTo>
                <a:lnTo>
                  <a:pt x="119" y="63"/>
                </a:lnTo>
                <a:close/>
                <a:moveTo>
                  <a:pt x="119" y="101"/>
                </a:moveTo>
                <a:cubicBezTo>
                  <a:pt x="119" y="155"/>
                  <a:pt x="119" y="155"/>
                  <a:pt x="119" y="155"/>
                </a:cubicBezTo>
                <a:cubicBezTo>
                  <a:pt x="118" y="154"/>
                  <a:pt x="118" y="154"/>
                  <a:pt x="118" y="154"/>
                </a:cubicBezTo>
                <a:cubicBezTo>
                  <a:pt x="118" y="101"/>
                  <a:pt x="118" y="101"/>
                  <a:pt x="118" y="101"/>
                </a:cubicBezTo>
                <a:lnTo>
                  <a:pt x="119" y="101"/>
                </a:lnTo>
                <a:close/>
                <a:moveTo>
                  <a:pt x="118" y="168"/>
                </a:moveTo>
                <a:cubicBezTo>
                  <a:pt x="118" y="167"/>
                  <a:pt x="118" y="167"/>
                  <a:pt x="118" y="167"/>
                </a:cubicBezTo>
                <a:cubicBezTo>
                  <a:pt x="118" y="157"/>
                  <a:pt x="118" y="157"/>
                  <a:pt x="118" y="157"/>
                </a:cubicBezTo>
                <a:cubicBezTo>
                  <a:pt x="118" y="157"/>
                  <a:pt x="118" y="157"/>
                  <a:pt x="118" y="157"/>
                </a:cubicBezTo>
                <a:lnTo>
                  <a:pt x="118" y="168"/>
                </a:lnTo>
                <a:close/>
                <a:moveTo>
                  <a:pt x="118" y="36"/>
                </a:moveTo>
                <a:cubicBezTo>
                  <a:pt x="118" y="36"/>
                  <a:pt x="118" y="36"/>
                  <a:pt x="118" y="36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1"/>
                  <a:pt x="118" y="62"/>
                </a:cubicBezTo>
                <a:cubicBezTo>
                  <a:pt x="118" y="61"/>
                  <a:pt x="118" y="61"/>
                  <a:pt x="118" y="61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8" y="60"/>
                  <a:pt x="118" y="60"/>
                  <a:pt x="118" y="60"/>
                </a:cubicBezTo>
                <a:cubicBezTo>
                  <a:pt x="118" y="59"/>
                  <a:pt x="118" y="59"/>
                  <a:pt x="118" y="59"/>
                </a:cubicBezTo>
                <a:cubicBezTo>
                  <a:pt x="118" y="60"/>
                  <a:pt x="118" y="60"/>
                  <a:pt x="118" y="60"/>
                </a:cubicBezTo>
                <a:lnTo>
                  <a:pt x="118" y="36"/>
                </a:lnTo>
                <a:close/>
                <a:moveTo>
                  <a:pt x="118" y="63"/>
                </a:moveTo>
                <a:cubicBezTo>
                  <a:pt x="118" y="93"/>
                  <a:pt x="118" y="93"/>
                  <a:pt x="118" y="93"/>
                </a:cubicBezTo>
                <a:cubicBezTo>
                  <a:pt x="118" y="93"/>
                  <a:pt x="118" y="93"/>
                  <a:pt x="118" y="93"/>
                </a:cubicBezTo>
                <a:cubicBezTo>
                  <a:pt x="118" y="62"/>
                  <a:pt x="118" y="62"/>
                  <a:pt x="118" y="62"/>
                </a:cubicBezTo>
                <a:lnTo>
                  <a:pt x="118" y="63"/>
                </a:lnTo>
                <a:close/>
                <a:moveTo>
                  <a:pt x="118" y="101"/>
                </a:moveTo>
                <a:cubicBezTo>
                  <a:pt x="118" y="154"/>
                  <a:pt x="118" y="154"/>
                  <a:pt x="118" y="154"/>
                </a:cubicBezTo>
                <a:cubicBezTo>
                  <a:pt x="118" y="154"/>
                  <a:pt x="118" y="154"/>
                  <a:pt x="118" y="154"/>
                </a:cubicBezTo>
                <a:cubicBezTo>
                  <a:pt x="118" y="101"/>
                  <a:pt x="118" y="101"/>
                  <a:pt x="118" y="101"/>
                </a:cubicBezTo>
                <a:close/>
                <a:moveTo>
                  <a:pt x="111" y="178"/>
                </a:moveTo>
                <a:cubicBezTo>
                  <a:pt x="112" y="177"/>
                  <a:pt x="112" y="177"/>
                  <a:pt x="113" y="176"/>
                </a:cubicBezTo>
                <a:cubicBezTo>
                  <a:pt x="115" y="175"/>
                  <a:pt x="115" y="170"/>
                  <a:pt x="118" y="168"/>
                </a:cubicBezTo>
                <a:cubicBezTo>
                  <a:pt x="118" y="157"/>
                  <a:pt x="118" y="157"/>
                  <a:pt x="118" y="157"/>
                </a:cubicBezTo>
                <a:cubicBezTo>
                  <a:pt x="115" y="156"/>
                  <a:pt x="113" y="156"/>
                  <a:pt x="111" y="155"/>
                </a:cubicBezTo>
                <a:lnTo>
                  <a:pt x="111" y="178"/>
                </a:lnTo>
                <a:close/>
                <a:moveTo>
                  <a:pt x="118" y="36"/>
                </a:moveTo>
                <a:cubicBezTo>
                  <a:pt x="111" y="32"/>
                  <a:pt x="111" y="32"/>
                  <a:pt x="111" y="32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3" y="35"/>
                  <a:pt x="113" y="35"/>
                  <a:pt x="113" y="35"/>
                </a:cubicBezTo>
                <a:cubicBezTo>
                  <a:pt x="113" y="35"/>
                  <a:pt x="113" y="35"/>
                  <a:pt x="113" y="35"/>
                </a:cubicBezTo>
                <a:cubicBezTo>
                  <a:pt x="113" y="38"/>
                  <a:pt x="112" y="42"/>
                  <a:pt x="111" y="44"/>
                </a:cubicBezTo>
                <a:cubicBezTo>
                  <a:pt x="111" y="56"/>
                  <a:pt x="111" y="56"/>
                  <a:pt x="111" y="56"/>
                </a:cubicBezTo>
                <a:cubicBezTo>
                  <a:pt x="113" y="57"/>
                  <a:pt x="114" y="57"/>
                  <a:pt x="116" y="58"/>
                </a:cubicBezTo>
                <a:cubicBezTo>
                  <a:pt x="116" y="59"/>
                  <a:pt x="116" y="60"/>
                  <a:pt x="115" y="61"/>
                </a:cubicBezTo>
                <a:cubicBezTo>
                  <a:pt x="111" y="59"/>
                  <a:pt x="111" y="59"/>
                  <a:pt x="111" y="59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4" y="91"/>
                  <a:pt x="116" y="92"/>
                  <a:pt x="118" y="93"/>
                </a:cubicBezTo>
                <a:cubicBezTo>
                  <a:pt x="118" y="62"/>
                  <a:pt x="118" y="62"/>
                  <a:pt x="118" y="62"/>
                </a:cubicBezTo>
                <a:cubicBezTo>
                  <a:pt x="117" y="62"/>
                  <a:pt x="117" y="62"/>
                  <a:pt x="117" y="62"/>
                </a:cubicBezTo>
                <a:cubicBezTo>
                  <a:pt x="117" y="59"/>
                  <a:pt x="117" y="59"/>
                  <a:pt x="117" y="59"/>
                </a:cubicBezTo>
                <a:cubicBezTo>
                  <a:pt x="118" y="59"/>
                  <a:pt x="118" y="59"/>
                  <a:pt x="118" y="59"/>
                </a:cubicBezTo>
                <a:lnTo>
                  <a:pt x="118" y="36"/>
                </a:lnTo>
                <a:close/>
                <a:moveTo>
                  <a:pt x="118" y="101"/>
                </a:moveTo>
                <a:cubicBezTo>
                  <a:pt x="118" y="154"/>
                  <a:pt x="118" y="154"/>
                  <a:pt x="118" y="154"/>
                </a:cubicBezTo>
                <a:cubicBezTo>
                  <a:pt x="117" y="153"/>
                  <a:pt x="115" y="152"/>
                  <a:pt x="114" y="152"/>
                </a:cubicBezTo>
                <a:cubicBezTo>
                  <a:pt x="113" y="153"/>
                  <a:pt x="111" y="154"/>
                  <a:pt x="111" y="154"/>
                </a:cubicBezTo>
                <a:cubicBezTo>
                  <a:pt x="111" y="152"/>
                  <a:pt x="111" y="152"/>
                  <a:pt x="111" y="152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98"/>
                  <a:pt x="111" y="98"/>
                  <a:pt x="111" y="98"/>
                </a:cubicBezTo>
                <a:lnTo>
                  <a:pt x="118" y="101"/>
                </a:lnTo>
                <a:close/>
                <a:moveTo>
                  <a:pt x="109" y="178"/>
                </a:moveTo>
                <a:cubicBezTo>
                  <a:pt x="110" y="178"/>
                  <a:pt x="110" y="178"/>
                  <a:pt x="111" y="178"/>
                </a:cubicBezTo>
                <a:cubicBezTo>
                  <a:pt x="111" y="155"/>
                  <a:pt x="111" y="155"/>
                  <a:pt x="111" y="155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1" y="154"/>
                  <a:pt x="111" y="154"/>
                  <a:pt x="111" y="154"/>
                </a:cubicBezTo>
                <a:cubicBezTo>
                  <a:pt x="111" y="152"/>
                  <a:pt x="111" y="152"/>
                  <a:pt x="111" y="152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10" y="149"/>
                  <a:pt x="110" y="149"/>
                  <a:pt x="110" y="149"/>
                </a:cubicBezTo>
                <a:cubicBezTo>
                  <a:pt x="111" y="150"/>
                  <a:pt x="111" y="150"/>
                  <a:pt x="111" y="150"/>
                </a:cubicBezTo>
                <a:cubicBezTo>
                  <a:pt x="111" y="98"/>
                  <a:pt x="111" y="98"/>
                  <a:pt x="111" y="98"/>
                </a:cubicBezTo>
                <a:cubicBezTo>
                  <a:pt x="110" y="98"/>
                  <a:pt x="110" y="98"/>
                  <a:pt x="110" y="98"/>
                </a:cubicBezTo>
                <a:cubicBezTo>
                  <a:pt x="110" y="94"/>
                  <a:pt x="110" y="94"/>
                  <a:pt x="110" y="94"/>
                </a:cubicBezTo>
                <a:cubicBezTo>
                  <a:pt x="111" y="90"/>
                  <a:pt x="111" y="90"/>
                  <a:pt x="111" y="90"/>
                </a:cubicBezTo>
                <a:cubicBezTo>
                  <a:pt x="111" y="59"/>
                  <a:pt x="111" y="59"/>
                  <a:pt x="111" y="59"/>
                </a:cubicBezTo>
                <a:cubicBezTo>
                  <a:pt x="109" y="58"/>
                  <a:pt x="109" y="58"/>
                  <a:pt x="109" y="58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6"/>
                  <a:pt x="109" y="96"/>
                  <a:pt x="109" y="96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10" y="149"/>
                  <a:pt x="110" y="149"/>
                  <a:pt x="110" y="149"/>
                </a:cubicBezTo>
                <a:cubicBezTo>
                  <a:pt x="110" y="155"/>
                  <a:pt x="110" y="155"/>
                  <a:pt x="110" y="155"/>
                </a:cubicBezTo>
                <a:cubicBezTo>
                  <a:pt x="109" y="155"/>
                  <a:pt x="109" y="155"/>
                  <a:pt x="109" y="155"/>
                </a:cubicBezTo>
                <a:lnTo>
                  <a:pt x="109" y="178"/>
                </a:lnTo>
                <a:close/>
                <a:moveTo>
                  <a:pt x="111" y="33"/>
                </a:moveTo>
                <a:cubicBezTo>
                  <a:pt x="111" y="33"/>
                  <a:pt x="111" y="33"/>
                  <a:pt x="111" y="33"/>
                </a:cubicBezTo>
                <a:cubicBezTo>
                  <a:pt x="111" y="33"/>
                  <a:pt x="111" y="33"/>
                  <a:pt x="111" y="33"/>
                </a:cubicBezTo>
                <a:close/>
                <a:moveTo>
                  <a:pt x="111" y="44"/>
                </a:moveTo>
                <a:cubicBezTo>
                  <a:pt x="110" y="45"/>
                  <a:pt x="110" y="46"/>
                  <a:pt x="109" y="47"/>
                </a:cubicBezTo>
                <a:cubicBezTo>
                  <a:pt x="109" y="56"/>
                  <a:pt x="109" y="56"/>
                  <a:pt x="109" y="56"/>
                </a:cubicBezTo>
                <a:cubicBezTo>
                  <a:pt x="110" y="56"/>
                  <a:pt x="110" y="56"/>
                  <a:pt x="111" y="56"/>
                </a:cubicBezTo>
                <a:lnTo>
                  <a:pt x="111" y="44"/>
                </a:lnTo>
                <a:close/>
                <a:moveTo>
                  <a:pt x="109" y="178"/>
                </a:moveTo>
                <a:cubicBezTo>
                  <a:pt x="109" y="178"/>
                  <a:pt x="109" y="178"/>
                  <a:pt x="109" y="178"/>
                </a:cubicBezTo>
                <a:cubicBezTo>
                  <a:pt x="109" y="155"/>
                  <a:pt x="109" y="155"/>
                  <a:pt x="109" y="155"/>
                </a:cubicBezTo>
                <a:cubicBezTo>
                  <a:pt x="109" y="155"/>
                  <a:pt x="109" y="155"/>
                  <a:pt x="109" y="155"/>
                </a:cubicBezTo>
                <a:lnTo>
                  <a:pt x="109" y="178"/>
                </a:lnTo>
                <a:close/>
                <a:moveTo>
                  <a:pt x="109" y="47"/>
                </a:moveTo>
                <a:cubicBezTo>
                  <a:pt x="109" y="48"/>
                  <a:pt x="109" y="48"/>
                  <a:pt x="109" y="48"/>
                </a:cubicBezTo>
                <a:cubicBezTo>
                  <a:pt x="109" y="56"/>
                  <a:pt x="109" y="56"/>
                  <a:pt x="109" y="56"/>
                </a:cubicBezTo>
                <a:cubicBezTo>
                  <a:pt x="109" y="56"/>
                  <a:pt x="109" y="56"/>
                  <a:pt x="109" y="56"/>
                </a:cubicBezTo>
                <a:lnTo>
                  <a:pt x="109" y="47"/>
                </a:lnTo>
                <a:close/>
                <a:moveTo>
                  <a:pt x="109" y="58"/>
                </a:moveTo>
                <a:cubicBezTo>
                  <a:pt x="109" y="58"/>
                  <a:pt x="109" y="58"/>
                  <a:pt x="109" y="58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89"/>
                  <a:pt x="109" y="89"/>
                  <a:pt x="109" y="8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cubicBezTo>
                  <a:pt x="109" y="97"/>
                  <a:pt x="109" y="97"/>
                  <a:pt x="109" y="97"/>
                </a:cubicBezTo>
                <a:lnTo>
                  <a:pt x="109" y="58"/>
                </a:lnTo>
                <a:close/>
                <a:moveTo>
                  <a:pt x="108" y="178"/>
                </a:moveTo>
                <a:cubicBezTo>
                  <a:pt x="109" y="178"/>
                  <a:pt x="109" y="178"/>
                  <a:pt x="109" y="178"/>
                </a:cubicBezTo>
                <a:cubicBezTo>
                  <a:pt x="109" y="155"/>
                  <a:pt x="109" y="155"/>
                  <a:pt x="109" y="155"/>
                </a:cubicBezTo>
                <a:cubicBezTo>
                  <a:pt x="108" y="155"/>
                  <a:pt x="108" y="155"/>
                  <a:pt x="108" y="155"/>
                </a:cubicBezTo>
                <a:lnTo>
                  <a:pt x="108" y="178"/>
                </a:lnTo>
                <a:close/>
                <a:moveTo>
                  <a:pt x="109" y="48"/>
                </a:moveTo>
                <a:cubicBezTo>
                  <a:pt x="108" y="49"/>
                  <a:pt x="108" y="49"/>
                  <a:pt x="108" y="49"/>
                </a:cubicBezTo>
                <a:cubicBezTo>
                  <a:pt x="108" y="55"/>
                  <a:pt x="108" y="55"/>
                  <a:pt x="108" y="55"/>
                </a:cubicBezTo>
                <a:cubicBezTo>
                  <a:pt x="109" y="56"/>
                  <a:pt x="109" y="56"/>
                  <a:pt x="109" y="56"/>
                </a:cubicBezTo>
                <a:lnTo>
                  <a:pt x="109" y="48"/>
                </a:lnTo>
                <a:close/>
                <a:moveTo>
                  <a:pt x="109" y="58"/>
                </a:moveTo>
                <a:cubicBezTo>
                  <a:pt x="108" y="58"/>
                  <a:pt x="108" y="58"/>
                  <a:pt x="108" y="58"/>
                </a:cubicBezTo>
                <a:cubicBezTo>
                  <a:pt x="108" y="89"/>
                  <a:pt x="108" y="89"/>
                  <a:pt x="108" y="89"/>
                </a:cubicBezTo>
                <a:cubicBezTo>
                  <a:pt x="109" y="89"/>
                  <a:pt x="109" y="89"/>
                  <a:pt x="109" y="89"/>
                </a:cubicBezTo>
                <a:lnTo>
                  <a:pt x="109" y="58"/>
                </a:lnTo>
                <a:close/>
                <a:moveTo>
                  <a:pt x="109" y="89"/>
                </a:moveTo>
                <a:cubicBezTo>
                  <a:pt x="109" y="90"/>
                  <a:pt x="109" y="90"/>
                  <a:pt x="109" y="90"/>
                </a:cubicBezTo>
                <a:cubicBezTo>
                  <a:pt x="108" y="91"/>
                  <a:pt x="108" y="91"/>
                  <a:pt x="108" y="91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149"/>
                  <a:pt x="108" y="149"/>
                  <a:pt x="108" y="149"/>
                </a:cubicBezTo>
                <a:cubicBezTo>
                  <a:pt x="109" y="149"/>
                  <a:pt x="109" y="149"/>
                  <a:pt x="109" y="149"/>
                </a:cubicBezTo>
                <a:lnTo>
                  <a:pt x="109" y="89"/>
                </a:lnTo>
                <a:close/>
                <a:moveTo>
                  <a:pt x="106" y="179"/>
                </a:moveTo>
                <a:cubicBezTo>
                  <a:pt x="107" y="179"/>
                  <a:pt x="107" y="179"/>
                  <a:pt x="108" y="178"/>
                </a:cubicBezTo>
                <a:cubicBezTo>
                  <a:pt x="108" y="155"/>
                  <a:pt x="108" y="155"/>
                  <a:pt x="108" y="155"/>
                </a:cubicBezTo>
                <a:cubicBezTo>
                  <a:pt x="108" y="155"/>
                  <a:pt x="108" y="155"/>
                  <a:pt x="108" y="155"/>
                </a:cubicBezTo>
                <a:cubicBezTo>
                  <a:pt x="108" y="148"/>
                  <a:pt x="108" y="148"/>
                  <a:pt x="108" y="148"/>
                </a:cubicBezTo>
                <a:cubicBezTo>
                  <a:pt x="108" y="149"/>
                  <a:pt x="108" y="149"/>
                  <a:pt x="108" y="149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2"/>
                  <a:pt x="108" y="92"/>
                  <a:pt x="108" y="92"/>
                </a:cubicBezTo>
                <a:cubicBezTo>
                  <a:pt x="108" y="91"/>
                  <a:pt x="108" y="91"/>
                  <a:pt x="108" y="91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7" y="93"/>
                  <a:pt x="107" y="93"/>
                  <a:pt x="107" y="93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107" y="148"/>
                  <a:pt x="107" y="148"/>
                  <a:pt x="108" y="148"/>
                </a:cubicBezTo>
                <a:cubicBezTo>
                  <a:pt x="108" y="150"/>
                  <a:pt x="108" y="150"/>
                  <a:pt x="108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8" y="151"/>
                  <a:pt x="108" y="151"/>
                  <a:pt x="108" y="151"/>
                </a:cubicBezTo>
                <a:cubicBezTo>
                  <a:pt x="107" y="152"/>
                  <a:pt x="107" y="152"/>
                  <a:pt x="107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7" y="153"/>
                  <a:pt x="107" y="153"/>
                  <a:pt x="107" y="153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6" y="155"/>
                  <a:pt x="106" y="155"/>
                  <a:pt x="106" y="155"/>
                </a:cubicBezTo>
                <a:lnTo>
                  <a:pt x="106" y="179"/>
                </a:lnTo>
                <a:close/>
                <a:moveTo>
                  <a:pt x="108" y="49"/>
                </a:moveTo>
                <a:cubicBezTo>
                  <a:pt x="107" y="50"/>
                  <a:pt x="107" y="51"/>
                  <a:pt x="106" y="52"/>
                </a:cubicBezTo>
                <a:cubicBezTo>
                  <a:pt x="106" y="55"/>
                  <a:pt x="106" y="55"/>
                  <a:pt x="106" y="55"/>
                </a:cubicBezTo>
                <a:cubicBezTo>
                  <a:pt x="107" y="55"/>
                  <a:pt x="107" y="55"/>
                  <a:pt x="108" y="55"/>
                </a:cubicBezTo>
                <a:lnTo>
                  <a:pt x="108" y="49"/>
                </a:lnTo>
                <a:close/>
                <a:moveTo>
                  <a:pt x="108" y="58"/>
                </a:moveTo>
                <a:cubicBezTo>
                  <a:pt x="106" y="57"/>
                  <a:pt x="106" y="57"/>
                  <a:pt x="106" y="57"/>
                </a:cubicBezTo>
                <a:cubicBezTo>
                  <a:pt x="106" y="89"/>
                  <a:pt x="106" y="89"/>
                  <a:pt x="106" y="89"/>
                </a:cubicBezTo>
                <a:cubicBezTo>
                  <a:pt x="107" y="89"/>
                  <a:pt x="107" y="89"/>
                  <a:pt x="108" y="89"/>
                </a:cubicBezTo>
                <a:lnTo>
                  <a:pt x="108" y="58"/>
                </a:lnTo>
                <a:close/>
                <a:moveTo>
                  <a:pt x="103" y="7"/>
                </a:moveTo>
                <a:cubicBezTo>
                  <a:pt x="103" y="7"/>
                  <a:pt x="104" y="7"/>
                  <a:pt x="104" y="7"/>
                </a:cubicBezTo>
                <a:cubicBezTo>
                  <a:pt x="104" y="7"/>
                  <a:pt x="104" y="7"/>
                  <a:pt x="103" y="6"/>
                </a:cubicBezTo>
                <a:lnTo>
                  <a:pt x="103" y="7"/>
                </a:lnTo>
                <a:close/>
                <a:moveTo>
                  <a:pt x="103" y="179"/>
                </a:moveTo>
                <a:cubicBezTo>
                  <a:pt x="104" y="179"/>
                  <a:pt x="105" y="179"/>
                  <a:pt x="106" y="179"/>
                </a:cubicBezTo>
                <a:cubicBezTo>
                  <a:pt x="106" y="155"/>
                  <a:pt x="106" y="155"/>
                  <a:pt x="106" y="155"/>
                </a:cubicBezTo>
                <a:cubicBezTo>
                  <a:pt x="104" y="154"/>
                  <a:pt x="104" y="154"/>
                  <a:pt x="104" y="154"/>
                </a:cubicBezTo>
                <a:cubicBezTo>
                  <a:pt x="105" y="152"/>
                  <a:pt x="105" y="152"/>
                  <a:pt x="105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6" y="152"/>
                  <a:pt x="106" y="152"/>
                  <a:pt x="106" y="152"/>
                </a:cubicBezTo>
                <a:cubicBezTo>
                  <a:pt x="105" y="152"/>
                  <a:pt x="105" y="152"/>
                  <a:pt x="105" y="152"/>
                </a:cubicBezTo>
                <a:cubicBezTo>
                  <a:pt x="105" y="150"/>
                  <a:pt x="105" y="150"/>
                  <a:pt x="105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6" y="150"/>
                  <a:pt x="106" y="150"/>
                  <a:pt x="106" y="150"/>
                </a:cubicBezTo>
                <a:cubicBezTo>
                  <a:pt x="105" y="149"/>
                  <a:pt x="105" y="149"/>
                  <a:pt x="105" y="149"/>
                </a:cubicBezTo>
                <a:cubicBezTo>
                  <a:pt x="105" y="147"/>
                  <a:pt x="105" y="147"/>
                  <a:pt x="105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6"/>
                  <a:pt x="106" y="96"/>
                  <a:pt x="106" y="96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105" y="96"/>
                  <a:pt x="105" y="96"/>
                  <a:pt x="105" y="96"/>
                </a:cubicBezTo>
                <a:cubicBezTo>
                  <a:pt x="103" y="95"/>
                  <a:pt x="103" y="95"/>
                  <a:pt x="103" y="95"/>
                </a:cubicBezTo>
                <a:cubicBezTo>
                  <a:pt x="103" y="146"/>
                  <a:pt x="103" y="146"/>
                  <a:pt x="103" y="146"/>
                </a:cubicBezTo>
                <a:cubicBezTo>
                  <a:pt x="103" y="146"/>
                  <a:pt x="104" y="147"/>
                  <a:pt x="105" y="147"/>
                </a:cubicBezTo>
                <a:cubicBezTo>
                  <a:pt x="104" y="149"/>
                  <a:pt x="104" y="149"/>
                  <a:pt x="104" y="149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3" y="150"/>
                  <a:pt x="103" y="150"/>
                  <a:pt x="103" y="150"/>
                </a:cubicBezTo>
                <a:cubicBezTo>
                  <a:pt x="104" y="150"/>
                  <a:pt x="104" y="150"/>
                  <a:pt x="104" y="150"/>
                </a:cubicBezTo>
                <a:cubicBezTo>
                  <a:pt x="104" y="151"/>
                  <a:pt x="104" y="151"/>
                  <a:pt x="104" y="151"/>
                </a:cubicBezTo>
                <a:cubicBezTo>
                  <a:pt x="103" y="151"/>
                  <a:pt x="103" y="151"/>
                  <a:pt x="103" y="151"/>
                </a:cubicBezTo>
                <a:cubicBezTo>
                  <a:pt x="103" y="152"/>
                  <a:pt x="103" y="152"/>
                  <a:pt x="103" y="152"/>
                </a:cubicBezTo>
                <a:cubicBezTo>
                  <a:pt x="104" y="152"/>
                  <a:pt x="104" y="152"/>
                  <a:pt x="104" y="152"/>
                </a:cubicBezTo>
                <a:cubicBezTo>
                  <a:pt x="104" y="154"/>
                  <a:pt x="104" y="154"/>
                  <a:pt x="104" y="154"/>
                </a:cubicBezTo>
                <a:cubicBezTo>
                  <a:pt x="103" y="154"/>
                  <a:pt x="103" y="154"/>
                  <a:pt x="103" y="154"/>
                </a:cubicBezTo>
                <a:lnTo>
                  <a:pt x="103" y="179"/>
                </a:lnTo>
                <a:close/>
                <a:moveTo>
                  <a:pt x="106" y="52"/>
                </a:moveTo>
                <a:cubicBezTo>
                  <a:pt x="104" y="54"/>
                  <a:pt x="103" y="55"/>
                  <a:pt x="103" y="55"/>
                </a:cubicBezTo>
                <a:cubicBezTo>
                  <a:pt x="104" y="55"/>
                  <a:pt x="105" y="55"/>
                  <a:pt x="106" y="55"/>
                </a:cubicBezTo>
                <a:lnTo>
                  <a:pt x="106" y="52"/>
                </a:lnTo>
                <a:close/>
                <a:moveTo>
                  <a:pt x="106" y="57"/>
                </a:moveTo>
                <a:cubicBezTo>
                  <a:pt x="106" y="89"/>
                  <a:pt x="106" y="89"/>
                  <a:pt x="106" y="89"/>
                </a:cubicBezTo>
                <a:cubicBezTo>
                  <a:pt x="105" y="88"/>
                  <a:pt x="104" y="88"/>
                  <a:pt x="103" y="88"/>
                </a:cubicBezTo>
                <a:cubicBezTo>
                  <a:pt x="103" y="55"/>
                  <a:pt x="103" y="55"/>
                  <a:pt x="103" y="55"/>
                </a:cubicBezTo>
                <a:lnTo>
                  <a:pt x="106" y="57"/>
                </a:lnTo>
                <a:close/>
                <a:moveTo>
                  <a:pt x="102" y="6"/>
                </a:moveTo>
                <a:cubicBezTo>
                  <a:pt x="103" y="7"/>
                  <a:pt x="103" y="7"/>
                  <a:pt x="103" y="7"/>
                </a:cubicBezTo>
                <a:cubicBezTo>
                  <a:pt x="103" y="6"/>
                  <a:pt x="103" y="6"/>
                  <a:pt x="103" y="6"/>
                </a:cubicBezTo>
                <a:cubicBezTo>
                  <a:pt x="102" y="5"/>
                  <a:pt x="102" y="5"/>
                  <a:pt x="102" y="5"/>
                </a:cubicBezTo>
                <a:lnTo>
                  <a:pt x="102" y="6"/>
                </a:lnTo>
                <a:close/>
                <a:moveTo>
                  <a:pt x="102" y="179"/>
                </a:moveTo>
                <a:cubicBezTo>
                  <a:pt x="103" y="179"/>
                  <a:pt x="103" y="179"/>
                  <a:pt x="103" y="179"/>
                </a:cubicBezTo>
                <a:cubicBezTo>
                  <a:pt x="103" y="154"/>
                  <a:pt x="103" y="154"/>
                  <a:pt x="103" y="154"/>
                </a:cubicBezTo>
                <a:cubicBezTo>
                  <a:pt x="102" y="154"/>
                  <a:pt x="102" y="154"/>
                  <a:pt x="102" y="154"/>
                </a:cubicBezTo>
                <a:lnTo>
                  <a:pt x="102" y="179"/>
                </a:lnTo>
                <a:close/>
                <a:moveTo>
                  <a:pt x="103" y="55"/>
                </a:moveTo>
                <a:cubicBezTo>
                  <a:pt x="102" y="55"/>
                  <a:pt x="102" y="55"/>
                  <a:pt x="102" y="55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7"/>
                  <a:pt x="102" y="57"/>
                  <a:pt x="102" y="58"/>
                </a:cubicBezTo>
                <a:cubicBezTo>
                  <a:pt x="102" y="88"/>
                  <a:pt x="102" y="88"/>
                  <a:pt x="102" y="88"/>
                </a:cubicBezTo>
                <a:cubicBezTo>
                  <a:pt x="103" y="88"/>
                  <a:pt x="103" y="88"/>
                  <a:pt x="103" y="88"/>
                </a:cubicBezTo>
                <a:lnTo>
                  <a:pt x="103" y="55"/>
                </a:lnTo>
                <a:close/>
                <a:moveTo>
                  <a:pt x="103" y="95"/>
                </a:moveTo>
                <a:cubicBezTo>
                  <a:pt x="102" y="95"/>
                  <a:pt x="102" y="95"/>
                  <a:pt x="102" y="95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7"/>
                  <a:pt x="102" y="147"/>
                  <a:pt x="102" y="147"/>
                </a:cubicBezTo>
                <a:cubicBezTo>
                  <a:pt x="102" y="150"/>
                  <a:pt x="102" y="150"/>
                  <a:pt x="102" y="150"/>
                </a:cubicBezTo>
                <a:cubicBezTo>
                  <a:pt x="102" y="149"/>
                  <a:pt x="102" y="149"/>
                  <a:pt x="102" y="149"/>
                </a:cubicBezTo>
                <a:cubicBezTo>
                  <a:pt x="103" y="150"/>
                  <a:pt x="103" y="150"/>
                  <a:pt x="103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2" y="149"/>
                  <a:pt x="102" y="149"/>
                  <a:pt x="102" y="149"/>
                </a:cubicBezTo>
                <a:cubicBezTo>
                  <a:pt x="103" y="146"/>
                  <a:pt x="103" y="146"/>
                  <a:pt x="103" y="146"/>
                </a:cubicBezTo>
                <a:cubicBezTo>
                  <a:pt x="103" y="146"/>
                  <a:pt x="103" y="146"/>
                  <a:pt x="103" y="146"/>
                </a:cubicBezTo>
                <a:lnTo>
                  <a:pt x="103" y="95"/>
                </a:lnTo>
                <a:close/>
                <a:moveTo>
                  <a:pt x="103" y="151"/>
                </a:moveTo>
                <a:cubicBezTo>
                  <a:pt x="103" y="152"/>
                  <a:pt x="103" y="152"/>
                  <a:pt x="103" y="152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lnTo>
                  <a:pt x="103" y="151"/>
                </a:lnTo>
                <a:close/>
                <a:moveTo>
                  <a:pt x="102" y="6"/>
                </a:moveTo>
                <a:cubicBezTo>
                  <a:pt x="102" y="6"/>
                  <a:pt x="102" y="6"/>
                  <a:pt x="102" y="6"/>
                </a:cubicBezTo>
                <a:cubicBezTo>
                  <a:pt x="102" y="5"/>
                  <a:pt x="102" y="5"/>
                  <a:pt x="102" y="5"/>
                </a:cubicBezTo>
                <a:cubicBezTo>
                  <a:pt x="102" y="5"/>
                  <a:pt x="102" y="5"/>
                  <a:pt x="102" y="5"/>
                </a:cubicBezTo>
                <a:lnTo>
                  <a:pt x="102" y="6"/>
                </a:lnTo>
                <a:close/>
                <a:moveTo>
                  <a:pt x="102" y="179"/>
                </a:moveTo>
                <a:cubicBezTo>
                  <a:pt x="102" y="179"/>
                  <a:pt x="102" y="179"/>
                  <a:pt x="102" y="179"/>
                </a:cubicBezTo>
                <a:cubicBezTo>
                  <a:pt x="102" y="154"/>
                  <a:pt x="102" y="154"/>
                  <a:pt x="102" y="154"/>
                </a:cubicBezTo>
                <a:cubicBezTo>
                  <a:pt x="102" y="154"/>
                  <a:pt x="102" y="154"/>
                  <a:pt x="102" y="154"/>
                </a:cubicBezTo>
                <a:lnTo>
                  <a:pt x="102" y="179"/>
                </a:lnTo>
                <a:close/>
                <a:moveTo>
                  <a:pt x="102" y="55"/>
                </a:moveTo>
                <a:cubicBezTo>
                  <a:pt x="102" y="55"/>
                  <a:pt x="102" y="55"/>
                  <a:pt x="102" y="55"/>
                </a:cubicBezTo>
                <a:cubicBezTo>
                  <a:pt x="102" y="56"/>
                  <a:pt x="102" y="56"/>
                  <a:pt x="102" y="56"/>
                </a:cubicBezTo>
                <a:cubicBezTo>
                  <a:pt x="102" y="56"/>
                  <a:pt x="102" y="56"/>
                  <a:pt x="102" y="56"/>
                </a:cubicBezTo>
                <a:lnTo>
                  <a:pt x="102" y="55"/>
                </a:lnTo>
                <a:close/>
                <a:moveTo>
                  <a:pt x="102" y="58"/>
                </a:moveTo>
                <a:cubicBezTo>
                  <a:pt x="102" y="58"/>
                  <a:pt x="102" y="58"/>
                  <a:pt x="102" y="59"/>
                </a:cubicBezTo>
                <a:cubicBezTo>
                  <a:pt x="102" y="88"/>
                  <a:pt x="102" y="88"/>
                  <a:pt x="102" y="88"/>
                </a:cubicBezTo>
                <a:cubicBezTo>
                  <a:pt x="102" y="88"/>
                  <a:pt x="102" y="88"/>
                  <a:pt x="102" y="88"/>
                </a:cubicBezTo>
                <a:lnTo>
                  <a:pt x="102" y="58"/>
                </a:lnTo>
                <a:close/>
                <a:moveTo>
                  <a:pt x="102" y="95"/>
                </a:moveTo>
                <a:cubicBezTo>
                  <a:pt x="102" y="95"/>
                  <a:pt x="102" y="95"/>
                  <a:pt x="102" y="95"/>
                </a:cubicBezTo>
                <a:cubicBezTo>
                  <a:pt x="102" y="146"/>
                  <a:pt x="102" y="146"/>
                  <a:pt x="102" y="146"/>
                </a:cubicBezTo>
                <a:cubicBezTo>
                  <a:pt x="102" y="146"/>
                  <a:pt x="102" y="146"/>
                  <a:pt x="102" y="146"/>
                </a:cubicBezTo>
                <a:lnTo>
                  <a:pt x="102" y="95"/>
                </a:lnTo>
                <a:close/>
                <a:moveTo>
                  <a:pt x="102" y="147"/>
                </a:moveTo>
                <a:cubicBezTo>
                  <a:pt x="102" y="150"/>
                  <a:pt x="102" y="150"/>
                  <a:pt x="102" y="150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1"/>
                  <a:pt x="102" y="151"/>
                  <a:pt x="102" y="151"/>
                </a:cubicBezTo>
                <a:cubicBezTo>
                  <a:pt x="102" y="152"/>
                  <a:pt x="102" y="152"/>
                  <a:pt x="102" y="152"/>
                </a:cubicBezTo>
                <a:cubicBezTo>
                  <a:pt x="102" y="148"/>
                  <a:pt x="102" y="148"/>
                  <a:pt x="102" y="148"/>
                </a:cubicBezTo>
                <a:lnTo>
                  <a:pt x="102" y="147"/>
                </a:lnTo>
                <a:close/>
                <a:moveTo>
                  <a:pt x="101" y="6"/>
                </a:moveTo>
                <a:cubicBezTo>
                  <a:pt x="102" y="6"/>
                  <a:pt x="102" y="6"/>
                  <a:pt x="102" y="6"/>
                </a:cubicBezTo>
                <a:cubicBezTo>
                  <a:pt x="102" y="5"/>
                  <a:pt x="102" y="5"/>
                  <a:pt x="102" y="5"/>
                </a:cubicBezTo>
                <a:cubicBezTo>
                  <a:pt x="101" y="5"/>
                  <a:pt x="101" y="5"/>
                  <a:pt x="101" y="5"/>
                </a:cubicBezTo>
                <a:lnTo>
                  <a:pt x="101" y="6"/>
                </a:lnTo>
                <a:close/>
                <a:moveTo>
                  <a:pt x="101" y="180"/>
                </a:moveTo>
                <a:cubicBezTo>
                  <a:pt x="102" y="179"/>
                  <a:pt x="102" y="179"/>
                  <a:pt x="102" y="179"/>
                </a:cubicBezTo>
                <a:cubicBezTo>
                  <a:pt x="102" y="154"/>
                  <a:pt x="102" y="154"/>
                  <a:pt x="102" y="154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2" y="152"/>
                  <a:pt x="102" y="152"/>
                  <a:pt x="102" y="152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1" y="154"/>
                  <a:pt x="101" y="154"/>
                  <a:pt x="101" y="154"/>
                </a:cubicBezTo>
                <a:lnTo>
                  <a:pt x="101" y="180"/>
                </a:lnTo>
                <a:close/>
                <a:moveTo>
                  <a:pt x="102" y="55"/>
                </a:moveTo>
                <a:cubicBezTo>
                  <a:pt x="101" y="54"/>
                  <a:pt x="101" y="54"/>
                  <a:pt x="101" y="54"/>
                </a:cubicBezTo>
                <a:cubicBezTo>
                  <a:pt x="101" y="54"/>
                  <a:pt x="101" y="54"/>
                  <a:pt x="101" y="54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2" y="56"/>
                  <a:pt x="102" y="56"/>
                  <a:pt x="102" y="56"/>
                </a:cubicBezTo>
                <a:lnTo>
                  <a:pt x="102" y="55"/>
                </a:lnTo>
                <a:close/>
                <a:moveTo>
                  <a:pt x="102" y="59"/>
                </a:moveTo>
                <a:cubicBezTo>
                  <a:pt x="101" y="60"/>
                  <a:pt x="101" y="62"/>
                  <a:pt x="101" y="63"/>
                </a:cubicBezTo>
                <a:cubicBezTo>
                  <a:pt x="101" y="88"/>
                  <a:pt x="101" y="88"/>
                  <a:pt x="101" y="88"/>
                </a:cubicBezTo>
                <a:cubicBezTo>
                  <a:pt x="102" y="88"/>
                  <a:pt x="102" y="88"/>
                  <a:pt x="102" y="88"/>
                </a:cubicBezTo>
                <a:lnTo>
                  <a:pt x="102" y="59"/>
                </a:lnTo>
                <a:close/>
                <a:moveTo>
                  <a:pt x="102" y="95"/>
                </a:moveTo>
                <a:cubicBezTo>
                  <a:pt x="101" y="94"/>
                  <a:pt x="101" y="94"/>
                  <a:pt x="101" y="94"/>
                </a:cubicBezTo>
                <a:cubicBezTo>
                  <a:pt x="101" y="146"/>
                  <a:pt x="101" y="146"/>
                  <a:pt x="101" y="146"/>
                </a:cubicBezTo>
                <a:cubicBezTo>
                  <a:pt x="101" y="145"/>
                  <a:pt x="101" y="145"/>
                  <a:pt x="101" y="145"/>
                </a:cubicBezTo>
                <a:cubicBezTo>
                  <a:pt x="102" y="146"/>
                  <a:pt x="102" y="146"/>
                  <a:pt x="102" y="146"/>
                </a:cubicBezTo>
                <a:lnTo>
                  <a:pt x="102" y="95"/>
                </a:lnTo>
                <a:close/>
                <a:moveTo>
                  <a:pt x="100" y="6"/>
                </a:moveTo>
                <a:cubicBezTo>
                  <a:pt x="101" y="6"/>
                  <a:pt x="101" y="6"/>
                  <a:pt x="101" y="6"/>
                </a:cubicBezTo>
                <a:cubicBezTo>
                  <a:pt x="101" y="5"/>
                  <a:pt x="101" y="5"/>
                  <a:pt x="101" y="5"/>
                </a:cubicBezTo>
                <a:cubicBezTo>
                  <a:pt x="100" y="5"/>
                  <a:pt x="100" y="5"/>
                  <a:pt x="100" y="5"/>
                </a:cubicBezTo>
                <a:cubicBezTo>
                  <a:pt x="100" y="5"/>
                  <a:pt x="100" y="5"/>
                  <a:pt x="100" y="5"/>
                </a:cubicBezTo>
                <a:lnTo>
                  <a:pt x="100" y="6"/>
                </a:lnTo>
                <a:close/>
                <a:moveTo>
                  <a:pt x="100" y="180"/>
                </a:moveTo>
                <a:cubicBezTo>
                  <a:pt x="101" y="180"/>
                  <a:pt x="101" y="180"/>
                  <a:pt x="101" y="180"/>
                </a:cubicBezTo>
                <a:cubicBezTo>
                  <a:pt x="101" y="154"/>
                  <a:pt x="101" y="154"/>
                  <a:pt x="101" y="154"/>
                </a:cubicBezTo>
                <a:cubicBezTo>
                  <a:pt x="100" y="153"/>
                  <a:pt x="100" y="153"/>
                  <a:pt x="100" y="153"/>
                </a:cubicBezTo>
                <a:lnTo>
                  <a:pt x="100" y="180"/>
                </a:lnTo>
                <a:close/>
                <a:moveTo>
                  <a:pt x="101" y="54"/>
                </a:moveTo>
                <a:cubicBezTo>
                  <a:pt x="100" y="55"/>
                  <a:pt x="100" y="55"/>
                  <a:pt x="100" y="55"/>
                </a:cubicBezTo>
                <a:cubicBezTo>
                  <a:pt x="101" y="55"/>
                  <a:pt x="101" y="55"/>
                  <a:pt x="101" y="55"/>
                </a:cubicBezTo>
                <a:lnTo>
                  <a:pt x="101" y="54"/>
                </a:lnTo>
                <a:close/>
                <a:moveTo>
                  <a:pt x="101" y="63"/>
                </a:moveTo>
                <a:cubicBezTo>
                  <a:pt x="101" y="64"/>
                  <a:pt x="100" y="65"/>
                  <a:pt x="100" y="66"/>
                </a:cubicBezTo>
                <a:cubicBezTo>
                  <a:pt x="100" y="88"/>
                  <a:pt x="100" y="88"/>
                  <a:pt x="100" y="88"/>
                </a:cubicBezTo>
                <a:cubicBezTo>
                  <a:pt x="101" y="88"/>
                  <a:pt x="101" y="88"/>
                  <a:pt x="101" y="88"/>
                </a:cubicBezTo>
                <a:lnTo>
                  <a:pt x="101" y="63"/>
                </a:lnTo>
                <a:close/>
                <a:moveTo>
                  <a:pt x="101" y="94"/>
                </a:moveTo>
                <a:cubicBezTo>
                  <a:pt x="100" y="94"/>
                  <a:pt x="100" y="94"/>
                  <a:pt x="100" y="94"/>
                </a:cubicBezTo>
                <a:cubicBezTo>
                  <a:pt x="100" y="145"/>
                  <a:pt x="100" y="145"/>
                  <a:pt x="100" y="145"/>
                </a:cubicBezTo>
                <a:cubicBezTo>
                  <a:pt x="100" y="145"/>
                  <a:pt x="100" y="145"/>
                  <a:pt x="100" y="145"/>
                </a:cubicBezTo>
                <a:cubicBezTo>
                  <a:pt x="100" y="148"/>
                  <a:pt x="100" y="148"/>
                  <a:pt x="100" y="148"/>
                </a:cubicBezTo>
                <a:cubicBezTo>
                  <a:pt x="100" y="151"/>
                  <a:pt x="100" y="151"/>
                  <a:pt x="100" y="151"/>
                </a:cubicBezTo>
                <a:cubicBezTo>
                  <a:pt x="101" y="146"/>
                  <a:pt x="101" y="146"/>
                  <a:pt x="101" y="146"/>
                </a:cubicBezTo>
                <a:lnTo>
                  <a:pt x="101" y="94"/>
                </a:lnTo>
                <a:close/>
                <a:moveTo>
                  <a:pt x="99" y="6"/>
                </a:moveTo>
                <a:cubicBezTo>
                  <a:pt x="99" y="6"/>
                  <a:pt x="99" y="6"/>
                  <a:pt x="100" y="6"/>
                </a:cubicBezTo>
                <a:cubicBezTo>
                  <a:pt x="100" y="5"/>
                  <a:pt x="100" y="5"/>
                  <a:pt x="100" y="5"/>
                </a:cubicBezTo>
                <a:cubicBezTo>
                  <a:pt x="99" y="5"/>
                  <a:pt x="99" y="5"/>
                  <a:pt x="99" y="5"/>
                </a:cubicBezTo>
                <a:lnTo>
                  <a:pt x="99" y="6"/>
                </a:lnTo>
                <a:close/>
                <a:moveTo>
                  <a:pt x="99" y="180"/>
                </a:moveTo>
                <a:cubicBezTo>
                  <a:pt x="99" y="180"/>
                  <a:pt x="100" y="180"/>
                  <a:pt x="100" y="180"/>
                </a:cubicBezTo>
                <a:cubicBezTo>
                  <a:pt x="100" y="153"/>
                  <a:pt x="100" y="153"/>
                  <a:pt x="100" y="153"/>
                </a:cubicBezTo>
                <a:cubicBezTo>
                  <a:pt x="100" y="153"/>
                  <a:pt x="100" y="153"/>
                  <a:pt x="100" y="153"/>
                </a:cubicBezTo>
                <a:cubicBezTo>
                  <a:pt x="100" y="151"/>
                  <a:pt x="100" y="151"/>
                  <a:pt x="100" y="151"/>
                </a:cubicBezTo>
                <a:cubicBezTo>
                  <a:pt x="100" y="148"/>
                  <a:pt x="100" y="148"/>
                  <a:pt x="100" y="148"/>
                </a:cubicBezTo>
                <a:cubicBezTo>
                  <a:pt x="99" y="153"/>
                  <a:pt x="99" y="153"/>
                  <a:pt x="99" y="153"/>
                </a:cubicBezTo>
                <a:cubicBezTo>
                  <a:pt x="99" y="153"/>
                  <a:pt x="99" y="153"/>
                  <a:pt x="99" y="153"/>
                </a:cubicBezTo>
                <a:lnTo>
                  <a:pt x="99" y="180"/>
                </a:lnTo>
                <a:close/>
                <a:moveTo>
                  <a:pt x="100" y="66"/>
                </a:moveTo>
                <a:cubicBezTo>
                  <a:pt x="100" y="67"/>
                  <a:pt x="99" y="68"/>
                  <a:pt x="99" y="69"/>
                </a:cubicBezTo>
                <a:cubicBezTo>
                  <a:pt x="99" y="88"/>
                  <a:pt x="99" y="88"/>
                  <a:pt x="99" y="88"/>
                </a:cubicBezTo>
                <a:cubicBezTo>
                  <a:pt x="99" y="88"/>
                  <a:pt x="100" y="88"/>
                  <a:pt x="100" y="88"/>
                </a:cubicBezTo>
                <a:lnTo>
                  <a:pt x="100" y="66"/>
                </a:lnTo>
                <a:close/>
                <a:moveTo>
                  <a:pt x="100" y="94"/>
                </a:moveTo>
                <a:cubicBezTo>
                  <a:pt x="99" y="93"/>
                  <a:pt x="99" y="93"/>
                  <a:pt x="99" y="93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145"/>
                  <a:pt x="100" y="145"/>
                  <a:pt x="100" y="145"/>
                </a:cubicBezTo>
                <a:lnTo>
                  <a:pt x="100" y="94"/>
                </a:lnTo>
                <a:close/>
                <a:moveTo>
                  <a:pt x="94" y="46"/>
                </a:moveTo>
                <a:cubicBezTo>
                  <a:pt x="95" y="46"/>
                  <a:pt x="95" y="46"/>
                  <a:pt x="95" y="46"/>
                </a:cubicBezTo>
                <a:cubicBezTo>
                  <a:pt x="96" y="47"/>
                  <a:pt x="96" y="47"/>
                  <a:pt x="96" y="47"/>
                </a:cubicBezTo>
                <a:cubicBezTo>
                  <a:pt x="96" y="46"/>
                  <a:pt x="96" y="46"/>
                  <a:pt x="96" y="46"/>
                </a:cubicBezTo>
                <a:cubicBezTo>
                  <a:pt x="94" y="45"/>
                  <a:pt x="94" y="45"/>
                  <a:pt x="94" y="45"/>
                </a:cubicBezTo>
                <a:cubicBezTo>
                  <a:pt x="94" y="44"/>
                  <a:pt x="94" y="43"/>
                  <a:pt x="92" y="41"/>
                </a:cubicBezTo>
                <a:cubicBezTo>
                  <a:pt x="92" y="42"/>
                  <a:pt x="92" y="42"/>
                  <a:pt x="92" y="42"/>
                </a:cubicBezTo>
                <a:cubicBezTo>
                  <a:pt x="93" y="43"/>
                  <a:pt x="94" y="44"/>
                  <a:pt x="94" y="45"/>
                </a:cubicBezTo>
                <a:cubicBezTo>
                  <a:pt x="92" y="44"/>
                  <a:pt x="92" y="44"/>
                  <a:pt x="92" y="44"/>
                </a:cubicBezTo>
                <a:cubicBezTo>
                  <a:pt x="92" y="64"/>
                  <a:pt x="92" y="64"/>
                  <a:pt x="92" y="64"/>
                </a:cubicBezTo>
                <a:cubicBezTo>
                  <a:pt x="95" y="53"/>
                  <a:pt x="95" y="47"/>
                  <a:pt x="94" y="46"/>
                </a:cubicBezTo>
                <a:close/>
                <a:moveTo>
                  <a:pt x="92" y="39"/>
                </a:moveTo>
                <a:cubicBezTo>
                  <a:pt x="95" y="28"/>
                  <a:pt x="94" y="21"/>
                  <a:pt x="94" y="20"/>
                </a:cubicBezTo>
                <a:cubicBezTo>
                  <a:pt x="96" y="21"/>
                  <a:pt x="96" y="21"/>
                  <a:pt x="96" y="21"/>
                </a:cubicBezTo>
                <a:cubicBezTo>
                  <a:pt x="97" y="20"/>
                  <a:pt x="97" y="20"/>
                  <a:pt x="97" y="20"/>
                </a:cubicBezTo>
                <a:cubicBezTo>
                  <a:pt x="92" y="18"/>
                  <a:pt x="92" y="18"/>
                  <a:pt x="92" y="18"/>
                </a:cubicBezTo>
                <a:lnTo>
                  <a:pt x="92" y="39"/>
                </a:lnTo>
                <a:close/>
                <a:moveTo>
                  <a:pt x="92" y="5"/>
                </a:moveTo>
                <a:cubicBezTo>
                  <a:pt x="94" y="5"/>
                  <a:pt x="95" y="5"/>
                  <a:pt x="97" y="6"/>
                </a:cubicBezTo>
                <a:cubicBezTo>
                  <a:pt x="97" y="6"/>
                  <a:pt x="98" y="6"/>
                  <a:pt x="99" y="6"/>
                </a:cubicBezTo>
                <a:cubicBezTo>
                  <a:pt x="99" y="5"/>
                  <a:pt x="99" y="5"/>
                  <a:pt x="99" y="5"/>
                </a:cubicBezTo>
                <a:cubicBezTo>
                  <a:pt x="98" y="5"/>
                  <a:pt x="97" y="5"/>
                  <a:pt x="96" y="5"/>
                </a:cubicBezTo>
                <a:cubicBezTo>
                  <a:pt x="95" y="4"/>
                  <a:pt x="94" y="4"/>
                  <a:pt x="92" y="3"/>
                </a:cubicBezTo>
                <a:lnTo>
                  <a:pt x="92" y="5"/>
                </a:lnTo>
                <a:close/>
                <a:moveTo>
                  <a:pt x="92" y="179"/>
                </a:moveTo>
                <a:cubicBezTo>
                  <a:pt x="95" y="179"/>
                  <a:pt x="97" y="179"/>
                  <a:pt x="99" y="180"/>
                </a:cubicBezTo>
                <a:cubicBezTo>
                  <a:pt x="99" y="153"/>
                  <a:pt x="99" y="153"/>
                  <a:pt x="99" y="153"/>
                </a:cubicBezTo>
                <a:cubicBezTo>
                  <a:pt x="97" y="153"/>
                  <a:pt x="97" y="153"/>
                  <a:pt x="97" y="153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145"/>
                  <a:pt x="99" y="145"/>
                  <a:pt x="99" y="145"/>
                </a:cubicBezTo>
                <a:cubicBezTo>
                  <a:pt x="99" y="93"/>
                  <a:pt x="99" y="93"/>
                  <a:pt x="99" y="93"/>
                </a:cubicBezTo>
                <a:cubicBezTo>
                  <a:pt x="92" y="91"/>
                  <a:pt x="92" y="91"/>
                  <a:pt x="92" y="91"/>
                </a:cubicBezTo>
                <a:cubicBezTo>
                  <a:pt x="92" y="143"/>
                  <a:pt x="92" y="143"/>
                  <a:pt x="92" y="143"/>
                </a:cubicBezTo>
                <a:cubicBezTo>
                  <a:pt x="94" y="143"/>
                  <a:pt x="95" y="144"/>
                  <a:pt x="96" y="144"/>
                </a:cubicBezTo>
                <a:cubicBezTo>
                  <a:pt x="95" y="148"/>
                  <a:pt x="95" y="151"/>
                  <a:pt x="94" y="152"/>
                </a:cubicBezTo>
                <a:cubicBezTo>
                  <a:pt x="92" y="152"/>
                  <a:pt x="92" y="152"/>
                  <a:pt x="92" y="152"/>
                </a:cubicBezTo>
                <a:lnTo>
                  <a:pt x="92" y="179"/>
                </a:lnTo>
                <a:close/>
                <a:moveTo>
                  <a:pt x="99" y="69"/>
                </a:moveTo>
                <a:cubicBezTo>
                  <a:pt x="97" y="74"/>
                  <a:pt x="95" y="78"/>
                  <a:pt x="92" y="81"/>
                </a:cubicBezTo>
                <a:cubicBezTo>
                  <a:pt x="92" y="88"/>
                  <a:pt x="92" y="88"/>
                  <a:pt x="92" y="88"/>
                </a:cubicBezTo>
                <a:cubicBezTo>
                  <a:pt x="95" y="88"/>
                  <a:pt x="97" y="88"/>
                  <a:pt x="99" y="88"/>
                </a:cubicBezTo>
                <a:lnTo>
                  <a:pt x="99" y="69"/>
                </a:lnTo>
                <a:close/>
                <a:moveTo>
                  <a:pt x="92" y="41"/>
                </a:moveTo>
                <a:cubicBezTo>
                  <a:pt x="92" y="40"/>
                  <a:pt x="92" y="40"/>
                  <a:pt x="92" y="40"/>
                </a:cubicBezTo>
                <a:cubicBezTo>
                  <a:pt x="92" y="40"/>
                  <a:pt x="92" y="39"/>
                  <a:pt x="92" y="39"/>
                </a:cubicBezTo>
                <a:cubicBezTo>
                  <a:pt x="92" y="18"/>
                  <a:pt x="92" y="18"/>
                  <a:pt x="92" y="18"/>
                </a:cubicBezTo>
                <a:cubicBezTo>
                  <a:pt x="90" y="17"/>
                  <a:pt x="90" y="17"/>
                  <a:pt x="90" y="17"/>
                </a:cubicBezTo>
                <a:cubicBezTo>
                  <a:pt x="90" y="39"/>
                  <a:pt x="90" y="39"/>
                  <a:pt x="90" y="39"/>
                </a:cubicBezTo>
                <a:cubicBezTo>
                  <a:pt x="90" y="40"/>
                  <a:pt x="91" y="40"/>
                  <a:pt x="91" y="40"/>
                </a:cubicBezTo>
                <a:cubicBezTo>
                  <a:pt x="92" y="41"/>
                  <a:pt x="92" y="41"/>
                  <a:pt x="92" y="42"/>
                </a:cubicBezTo>
                <a:lnTo>
                  <a:pt x="92" y="41"/>
                </a:lnTo>
                <a:close/>
                <a:moveTo>
                  <a:pt x="90" y="6"/>
                </a:moveTo>
                <a:cubicBezTo>
                  <a:pt x="90" y="6"/>
                  <a:pt x="91" y="6"/>
                  <a:pt x="92" y="5"/>
                </a:cubicBezTo>
                <a:cubicBezTo>
                  <a:pt x="92" y="3"/>
                  <a:pt x="92" y="3"/>
                  <a:pt x="92" y="3"/>
                </a:cubicBezTo>
                <a:cubicBezTo>
                  <a:pt x="92" y="3"/>
                  <a:pt x="91" y="3"/>
                  <a:pt x="90" y="4"/>
                </a:cubicBezTo>
                <a:lnTo>
                  <a:pt x="90" y="6"/>
                </a:lnTo>
                <a:close/>
                <a:moveTo>
                  <a:pt x="90" y="2"/>
                </a:moveTo>
                <a:cubicBezTo>
                  <a:pt x="90" y="1"/>
                  <a:pt x="90" y="1"/>
                  <a:pt x="90" y="1"/>
                </a:cubicBezTo>
                <a:cubicBezTo>
                  <a:pt x="90" y="0"/>
                  <a:pt x="90" y="0"/>
                  <a:pt x="90" y="1"/>
                </a:cubicBezTo>
                <a:lnTo>
                  <a:pt x="90" y="2"/>
                </a:lnTo>
                <a:close/>
                <a:moveTo>
                  <a:pt x="90" y="179"/>
                </a:moveTo>
                <a:cubicBezTo>
                  <a:pt x="91" y="179"/>
                  <a:pt x="92" y="179"/>
                  <a:pt x="92" y="179"/>
                </a:cubicBezTo>
                <a:cubicBezTo>
                  <a:pt x="92" y="152"/>
                  <a:pt x="92" y="152"/>
                  <a:pt x="92" y="152"/>
                </a:cubicBezTo>
                <a:cubicBezTo>
                  <a:pt x="90" y="151"/>
                  <a:pt x="90" y="151"/>
                  <a:pt x="90" y="151"/>
                </a:cubicBezTo>
                <a:lnTo>
                  <a:pt x="90" y="179"/>
                </a:lnTo>
                <a:close/>
                <a:moveTo>
                  <a:pt x="92" y="81"/>
                </a:moveTo>
                <a:cubicBezTo>
                  <a:pt x="92" y="82"/>
                  <a:pt x="91" y="83"/>
                  <a:pt x="90" y="84"/>
                </a:cubicBezTo>
                <a:cubicBezTo>
                  <a:pt x="90" y="88"/>
                  <a:pt x="90" y="88"/>
                  <a:pt x="90" y="88"/>
                </a:cubicBezTo>
                <a:cubicBezTo>
                  <a:pt x="91" y="88"/>
                  <a:pt x="92" y="88"/>
                  <a:pt x="92" y="88"/>
                </a:cubicBezTo>
                <a:lnTo>
                  <a:pt x="92" y="81"/>
                </a:lnTo>
                <a:close/>
                <a:moveTo>
                  <a:pt x="92" y="91"/>
                </a:moveTo>
                <a:cubicBezTo>
                  <a:pt x="90" y="90"/>
                  <a:pt x="90" y="90"/>
                  <a:pt x="90" y="90"/>
                </a:cubicBezTo>
                <a:cubicBezTo>
                  <a:pt x="90" y="142"/>
                  <a:pt x="90" y="142"/>
                  <a:pt x="90" y="142"/>
                </a:cubicBezTo>
                <a:cubicBezTo>
                  <a:pt x="90" y="142"/>
                  <a:pt x="91" y="142"/>
                  <a:pt x="91" y="143"/>
                </a:cubicBezTo>
                <a:cubicBezTo>
                  <a:pt x="90" y="146"/>
                  <a:pt x="90" y="146"/>
                  <a:pt x="90" y="146"/>
                </a:cubicBezTo>
                <a:cubicBezTo>
                  <a:pt x="90" y="148"/>
                  <a:pt x="90" y="148"/>
                  <a:pt x="90" y="148"/>
                </a:cubicBezTo>
                <a:cubicBezTo>
                  <a:pt x="91" y="143"/>
                  <a:pt x="91" y="143"/>
                  <a:pt x="91" y="143"/>
                </a:cubicBezTo>
                <a:cubicBezTo>
                  <a:pt x="92" y="143"/>
                  <a:pt x="92" y="143"/>
                  <a:pt x="92" y="143"/>
                </a:cubicBezTo>
                <a:lnTo>
                  <a:pt x="92" y="91"/>
                </a:lnTo>
                <a:close/>
                <a:moveTo>
                  <a:pt x="90" y="84"/>
                </a:moveTo>
                <a:cubicBezTo>
                  <a:pt x="90" y="84"/>
                  <a:pt x="90" y="84"/>
                  <a:pt x="90" y="84"/>
                </a:cubicBezTo>
                <a:cubicBezTo>
                  <a:pt x="90" y="84"/>
                  <a:pt x="90" y="84"/>
                  <a:pt x="90" y="84"/>
                </a:cubicBezTo>
                <a:close/>
                <a:moveTo>
                  <a:pt x="90" y="75"/>
                </a:moveTo>
                <a:cubicBezTo>
                  <a:pt x="91" y="71"/>
                  <a:pt x="92" y="67"/>
                  <a:pt x="92" y="64"/>
                </a:cubicBezTo>
                <a:cubicBezTo>
                  <a:pt x="92" y="44"/>
                  <a:pt x="92" y="44"/>
                  <a:pt x="92" y="44"/>
                </a:cubicBezTo>
                <a:cubicBezTo>
                  <a:pt x="90" y="43"/>
                  <a:pt x="90" y="43"/>
                  <a:pt x="90" y="43"/>
                </a:cubicBezTo>
                <a:lnTo>
                  <a:pt x="90" y="75"/>
                </a:lnTo>
                <a:close/>
                <a:moveTo>
                  <a:pt x="90" y="17"/>
                </a:moveTo>
                <a:cubicBezTo>
                  <a:pt x="88" y="16"/>
                  <a:pt x="88" y="16"/>
                  <a:pt x="88" y="16"/>
                </a:cubicBezTo>
                <a:cubicBezTo>
                  <a:pt x="88" y="39"/>
                  <a:pt x="88" y="39"/>
                  <a:pt x="88" y="39"/>
                </a:cubicBezTo>
                <a:cubicBezTo>
                  <a:pt x="89" y="39"/>
                  <a:pt x="89" y="39"/>
                  <a:pt x="90" y="39"/>
                </a:cubicBezTo>
                <a:lnTo>
                  <a:pt x="90" y="17"/>
                </a:lnTo>
                <a:close/>
                <a:moveTo>
                  <a:pt x="88" y="9"/>
                </a:moveTo>
                <a:cubicBezTo>
                  <a:pt x="89" y="6"/>
                  <a:pt x="89" y="6"/>
                  <a:pt x="89" y="6"/>
                </a:cubicBezTo>
                <a:cubicBezTo>
                  <a:pt x="89" y="6"/>
                  <a:pt x="89" y="6"/>
                  <a:pt x="90" y="6"/>
                </a:cubicBezTo>
                <a:cubicBezTo>
                  <a:pt x="90" y="4"/>
                  <a:pt x="90" y="4"/>
                  <a:pt x="90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89" y="4"/>
                  <a:pt x="89" y="4"/>
                  <a:pt x="89" y="4"/>
                </a:cubicBezTo>
                <a:cubicBezTo>
                  <a:pt x="90" y="2"/>
                  <a:pt x="90" y="2"/>
                  <a:pt x="90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90" y="2"/>
                  <a:pt x="89" y="3"/>
                  <a:pt x="88" y="6"/>
                </a:cubicBezTo>
                <a:lnTo>
                  <a:pt x="88" y="9"/>
                </a:lnTo>
                <a:close/>
                <a:moveTo>
                  <a:pt x="88" y="178"/>
                </a:moveTo>
                <a:cubicBezTo>
                  <a:pt x="89" y="178"/>
                  <a:pt x="89" y="178"/>
                  <a:pt x="90" y="179"/>
                </a:cubicBezTo>
                <a:cubicBezTo>
                  <a:pt x="90" y="151"/>
                  <a:pt x="90" y="151"/>
                  <a:pt x="90" y="151"/>
                </a:cubicBezTo>
                <a:cubicBezTo>
                  <a:pt x="89" y="151"/>
                  <a:pt x="89" y="151"/>
                  <a:pt x="89" y="151"/>
                </a:cubicBezTo>
                <a:cubicBezTo>
                  <a:pt x="90" y="148"/>
                  <a:pt x="90" y="148"/>
                  <a:pt x="90" y="148"/>
                </a:cubicBezTo>
                <a:cubicBezTo>
                  <a:pt x="90" y="146"/>
                  <a:pt x="90" y="146"/>
                  <a:pt x="90" y="146"/>
                </a:cubicBezTo>
                <a:cubicBezTo>
                  <a:pt x="88" y="151"/>
                  <a:pt x="88" y="151"/>
                  <a:pt x="88" y="151"/>
                </a:cubicBezTo>
                <a:lnTo>
                  <a:pt x="88" y="178"/>
                </a:lnTo>
                <a:close/>
                <a:moveTo>
                  <a:pt x="90" y="84"/>
                </a:moveTo>
                <a:cubicBezTo>
                  <a:pt x="89" y="85"/>
                  <a:pt x="89" y="86"/>
                  <a:pt x="88" y="86"/>
                </a:cubicBezTo>
                <a:cubicBezTo>
                  <a:pt x="88" y="88"/>
                  <a:pt x="88" y="88"/>
                  <a:pt x="88" y="88"/>
                </a:cubicBezTo>
                <a:cubicBezTo>
                  <a:pt x="89" y="88"/>
                  <a:pt x="89" y="88"/>
                  <a:pt x="90" y="88"/>
                </a:cubicBezTo>
                <a:lnTo>
                  <a:pt x="90" y="84"/>
                </a:lnTo>
                <a:close/>
                <a:moveTo>
                  <a:pt x="90" y="90"/>
                </a:moveTo>
                <a:cubicBezTo>
                  <a:pt x="88" y="90"/>
                  <a:pt x="88" y="90"/>
                  <a:pt x="88" y="90"/>
                </a:cubicBezTo>
                <a:cubicBezTo>
                  <a:pt x="88" y="142"/>
                  <a:pt x="88" y="142"/>
                  <a:pt x="88" y="142"/>
                </a:cubicBezTo>
                <a:cubicBezTo>
                  <a:pt x="88" y="142"/>
                  <a:pt x="88" y="142"/>
                  <a:pt x="88" y="142"/>
                </a:cubicBezTo>
                <a:cubicBezTo>
                  <a:pt x="88" y="143"/>
                  <a:pt x="88" y="143"/>
                  <a:pt x="88" y="143"/>
                </a:cubicBezTo>
                <a:cubicBezTo>
                  <a:pt x="89" y="142"/>
                  <a:pt x="89" y="142"/>
                  <a:pt x="89" y="142"/>
                </a:cubicBezTo>
                <a:cubicBezTo>
                  <a:pt x="90" y="142"/>
                  <a:pt x="90" y="142"/>
                  <a:pt x="90" y="142"/>
                </a:cubicBezTo>
                <a:lnTo>
                  <a:pt x="90" y="90"/>
                </a:lnTo>
                <a:close/>
                <a:moveTo>
                  <a:pt x="88" y="84"/>
                </a:moveTo>
                <a:cubicBezTo>
                  <a:pt x="88" y="83"/>
                  <a:pt x="88" y="83"/>
                  <a:pt x="88" y="83"/>
                </a:cubicBezTo>
                <a:cubicBezTo>
                  <a:pt x="90" y="84"/>
                  <a:pt x="90" y="84"/>
                  <a:pt x="90" y="84"/>
                </a:cubicBezTo>
                <a:cubicBezTo>
                  <a:pt x="90" y="84"/>
                  <a:pt x="90" y="84"/>
                  <a:pt x="90" y="84"/>
                </a:cubicBezTo>
                <a:cubicBezTo>
                  <a:pt x="90" y="85"/>
                  <a:pt x="90" y="85"/>
                  <a:pt x="90" y="85"/>
                </a:cubicBezTo>
                <a:lnTo>
                  <a:pt x="88" y="84"/>
                </a:lnTo>
                <a:close/>
                <a:moveTo>
                  <a:pt x="88" y="81"/>
                </a:moveTo>
                <a:cubicBezTo>
                  <a:pt x="89" y="79"/>
                  <a:pt x="89" y="77"/>
                  <a:pt x="90" y="75"/>
                </a:cubicBezTo>
                <a:cubicBezTo>
                  <a:pt x="90" y="43"/>
                  <a:pt x="90" y="43"/>
                  <a:pt x="90" y="43"/>
                </a:cubicBezTo>
                <a:cubicBezTo>
                  <a:pt x="88" y="42"/>
                  <a:pt x="88" y="42"/>
                  <a:pt x="88" y="42"/>
                </a:cubicBezTo>
                <a:lnTo>
                  <a:pt x="88" y="81"/>
                </a:lnTo>
                <a:close/>
                <a:moveTo>
                  <a:pt x="88" y="16"/>
                </a:moveTo>
                <a:cubicBezTo>
                  <a:pt x="87" y="15"/>
                  <a:pt x="87" y="15"/>
                  <a:pt x="87" y="15"/>
                </a:cubicBezTo>
                <a:cubicBezTo>
                  <a:pt x="88" y="9"/>
                  <a:pt x="88" y="9"/>
                  <a:pt x="88" y="9"/>
                </a:cubicBezTo>
                <a:cubicBezTo>
                  <a:pt x="88" y="6"/>
                  <a:pt x="88" y="6"/>
                  <a:pt x="88" y="6"/>
                </a:cubicBezTo>
                <a:cubicBezTo>
                  <a:pt x="88" y="9"/>
                  <a:pt x="87" y="11"/>
                  <a:pt x="86" y="15"/>
                </a:cubicBezTo>
                <a:cubicBezTo>
                  <a:pt x="86" y="14"/>
                  <a:pt x="86" y="14"/>
                  <a:pt x="86" y="14"/>
                </a:cubicBezTo>
                <a:cubicBezTo>
                  <a:pt x="86" y="37"/>
                  <a:pt x="86" y="37"/>
                  <a:pt x="86" y="37"/>
                </a:cubicBezTo>
                <a:cubicBezTo>
                  <a:pt x="87" y="38"/>
                  <a:pt x="87" y="38"/>
                  <a:pt x="88" y="39"/>
                </a:cubicBezTo>
                <a:lnTo>
                  <a:pt x="88" y="16"/>
                </a:lnTo>
                <a:close/>
                <a:moveTo>
                  <a:pt x="86" y="178"/>
                </a:moveTo>
                <a:cubicBezTo>
                  <a:pt x="87" y="178"/>
                  <a:pt x="87" y="178"/>
                  <a:pt x="88" y="178"/>
                </a:cubicBezTo>
                <a:cubicBezTo>
                  <a:pt x="88" y="151"/>
                  <a:pt x="88" y="151"/>
                  <a:pt x="88" y="151"/>
                </a:cubicBezTo>
                <a:cubicBezTo>
                  <a:pt x="88" y="151"/>
                  <a:pt x="88" y="151"/>
                  <a:pt x="88" y="151"/>
                </a:cubicBezTo>
                <a:cubicBezTo>
                  <a:pt x="86" y="150"/>
                  <a:pt x="86" y="150"/>
                  <a:pt x="86" y="150"/>
                </a:cubicBezTo>
                <a:lnTo>
                  <a:pt x="86" y="178"/>
                </a:lnTo>
                <a:close/>
                <a:moveTo>
                  <a:pt x="88" y="86"/>
                </a:moveTo>
                <a:cubicBezTo>
                  <a:pt x="87" y="88"/>
                  <a:pt x="86" y="88"/>
                  <a:pt x="86" y="88"/>
                </a:cubicBezTo>
                <a:cubicBezTo>
                  <a:pt x="87" y="88"/>
                  <a:pt x="88" y="88"/>
                  <a:pt x="88" y="88"/>
                </a:cubicBezTo>
                <a:lnTo>
                  <a:pt x="88" y="86"/>
                </a:lnTo>
                <a:close/>
                <a:moveTo>
                  <a:pt x="88" y="90"/>
                </a:moveTo>
                <a:cubicBezTo>
                  <a:pt x="86" y="89"/>
                  <a:pt x="86" y="89"/>
                  <a:pt x="86" y="89"/>
                </a:cubicBezTo>
                <a:cubicBezTo>
                  <a:pt x="86" y="142"/>
                  <a:pt x="86" y="142"/>
                  <a:pt x="86" y="142"/>
                </a:cubicBezTo>
                <a:cubicBezTo>
                  <a:pt x="86" y="142"/>
                  <a:pt x="86" y="142"/>
                  <a:pt x="86" y="142"/>
                </a:cubicBezTo>
                <a:cubicBezTo>
                  <a:pt x="87" y="142"/>
                  <a:pt x="87" y="142"/>
                  <a:pt x="88" y="142"/>
                </a:cubicBezTo>
                <a:lnTo>
                  <a:pt x="88" y="90"/>
                </a:lnTo>
                <a:close/>
                <a:moveTo>
                  <a:pt x="86" y="83"/>
                </a:moveTo>
                <a:cubicBezTo>
                  <a:pt x="88" y="84"/>
                  <a:pt x="88" y="84"/>
                  <a:pt x="88" y="84"/>
                </a:cubicBezTo>
                <a:cubicBezTo>
                  <a:pt x="88" y="83"/>
                  <a:pt x="88" y="83"/>
                  <a:pt x="88" y="83"/>
                </a:cubicBezTo>
                <a:cubicBezTo>
                  <a:pt x="88" y="83"/>
                  <a:pt x="88" y="83"/>
                  <a:pt x="88" y="83"/>
                </a:cubicBezTo>
                <a:cubicBezTo>
                  <a:pt x="88" y="82"/>
                  <a:pt x="88" y="82"/>
                  <a:pt x="88" y="81"/>
                </a:cubicBezTo>
                <a:cubicBezTo>
                  <a:pt x="88" y="42"/>
                  <a:pt x="88" y="42"/>
                  <a:pt x="88" y="42"/>
                </a:cubicBezTo>
                <a:cubicBezTo>
                  <a:pt x="86" y="40"/>
                  <a:pt x="86" y="40"/>
                  <a:pt x="86" y="40"/>
                </a:cubicBezTo>
                <a:cubicBezTo>
                  <a:pt x="86" y="82"/>
                  <a:pt x="86" y="82"/>
                  <a:pt x="86" y="82"/>
                </a:cubicBezTo>
                <a:cubicBezTo>
                  <a:pt x="87" y="83"/>
                  <a:pt x="88" y="83"/>
                  <a:pt x="88" y="83"/>
                </a:cubicBezTo>
                <a:cubicBezTo>
                  <a:pt x="86" y="82"/>
                  <a:pt x="86" y="82"/>
                  <a:pt x="86" y="82"/>
                </a:cubicBezTo>
                <a:lnTo>
                  <a:pt x="86" y="83"/>
                </a:lnTo>
                <a:close/>
                <a:moveTo>
                  <a:pt x="88" y="142"/>
                </a:moveTo>
                <a:cubicBezTo>
                  <a:pt x="88" y="143"/>
                  <a:pt x="88" y="143"/>
                  <a:pt x="88" y="143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6" y="147"/>
                  <a:pt x="86" y="147"/>
                  <a:pt x="86" y="147"/>
                </a:cubicBezTo>
                <a:cubicBezTo>
                  <a:pt x="86" y="147"/>
                  <a:pt x="86" y="147"/>
                  <a:pt x="86" y="147"/>
                </a:cubicBezTo>
                <a:cubicBezTo>
                  <a:pt x="87" y="146"/>
                  <a:pt x="87" y="146"/>
                  <a:pt x="87" y="146"/>
                </a:cubicBezTo>
                <a:cubicBezTo>
                  <a:pt x="86" y="145"/>
                  <a:pt x="86" y="145"/>
                  <a:pt x="86" y="145"/>
                </a:cubicBezTo>
                <a:cubicBezTo>
                  <a:pt x="86" y="145"/>
                  <a:pt x="86" y="145"/>
                  <a:pt x="86" y="145"/>
                </a:cubicBezTo>
                <a:cubicBezTo>
                  <a:pt x="87" y="145"/>
                  <a:pt x="87" y="145"/>
                  <a:pt x="87" y="145"/>
                </a:cubicBezTo>
                <a:lnTo>
                  <a:pt x="88" y="142"/>
                </a:lnTo>
                <a:close/>
                <a:moveTo>
                  <a:pt x="86" y="14"/>
                </a:moveTo>
                <a:cubicBezTo>
                  <a:pt x="85" y="14"/>
                  <a:pt x="85" y="14"/>
                  <a:pt x="85" y="14"/>
                </a:cubicBezTo>
                <a:cubicBezTo>
                  <a:pt x="85" y="37"/>
                  <a:pt x="85" y="37"/>
                  <a:pt x="85" y="37"/>
                </a:cubicBezTo>
                <a:cubicBezTo>
                  <a:pt x="86" y="37"/>
                  <a:pt x="86" y="37"/>
                  <a:pt x="86" y="37"/>
                </a:cubicBezTo>
                <a:lnTo>
                  <a:pt x="86" y="14"/>
                </a:lnTo>
                <a:close/>
                <a:moveTo>
                  <a:pt x="85" y="178"/>
                </a:moveTo>
                <a:cubicBezTo>
                  <a:pt x="86" y="178"/>
                  <a:pt x="86" y="178"/>
                  <a:pt x="86" y="178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50"/>
                  <a:pt x="86" y="150"/>
                  <a:pt x="86" y="150"/>
                </a:cubicBezTo>
                <a:cubicBezTo>
                  <a:pt x="86" y="148"/>
                  <a:pt x="86" y="148"/>
                  <a:pt x="86" y="148"/>
                </a:cubicBezTo>
                <a:cubicBezTo>
                  <a:pt x="85" y="150"/>
                  <a:pt x="85" y="150"/>
                  <a:pt x="85" y="150"/>
                </a:cubicBezTo>
                <a:cubicBezTo>
                  <a:pt x="85" y="150"/>
                  <a:pt x="85" y="150"/>
                  <a:pt x="85" y="150"/>
                </a:cubicBezTo>
                <a:lnTo>
                  <a:pt x="85" y="178"/>
                </a:lnTo>
                <a:close/>
                <a:moveTo>
                  <a:pt x="86" y="89"/>
                </a:moveTo>
                <a:cubicBezTo>
                  <a:pt x="85" y="88"/>
                  <a:pt x="85" y="88"/>
                  <a:pt x="85" y="88"/>
                </a:cubicBezTo>
                <a:cubicBezTo>
                  <a:pt x="85" y="89"/>
                  <a:pt x="85" y="89"/>
                  <a:pt x="85" y="89"/>
                </a:cubicBezTo>
                <a:cubicBezTo>
                  <a:pt x="86" y="90"/>
                  <a:pt x="86" y="90"/>
                  <a:pt x="86" y="90"/>
                </a:cubicBezTo>
                <a:cubicBezTo>
                  <a:pt x="86" y="90"/>
                  <a:pt x="85" y="92"/>
                  <a:pt x="85" y="9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5" y="142"/>
                  <a:pt x="85" y="142"/>
                  <a:pt x="85" y="142"/>
                </a:cubicBezTo>
                <a:cubicBezTo>
                  <a:pt x="85" y="142"/>
                  <a:pt x="85" y="142"/>
                  <a:pt x="85" y="142"/>
                </a:cubicBezTo>
                <a:cubicBezTo>
                  <a:pt x="85" y="143"/>
                  <a:pt x="85" y="143"/>
                  <a:pt x="85" y="143"/>
                </a:cubicBezTo>
                <a:cubicBezTo>
                  <a:pt x="86" y="142"/>
                  <a:pt x="86" y="142"/>
                  <a:pt x="86" y="142"/>
                </a:cubicBezTo>
                <a:lnTo>
                  <a:pt x="86" y="89"/>
                </a:lnTo>
                <a:close/>
                <a:moveTo>
                  <a:pt x="85" y="83"/>
                </a:moveTo>
                <a:cubicBezTo>
                  <a:pt x="86" y="83"/>
                  <a:pt x="86" y="83"/>
                  <a:pt x="86" y="83"/>
                </a:cubicBezTo>
                <a:cubicBezTo>
                  <a:pt x="86" y="82"/>
                  <a:pt x="86" y="82"/>
                  <a:pt x="86" y="82"/>
                </a:cubicBezTo>
                <a:cubicBezTo>
                  <a:pt x="85" y="82"/>
                  <a:pt x="85" y="82"/>
                  <a:pt x="85" y="82"/>
                </a:cubicBezTo>
                <a:lnTo>
                  <a:pt x="85" y="83"/>
                </a:lnTo>
                <a:close/>
                <a:moveTo>
                  <a:pt x="86" y="40"/>
                </a:moveTo>
                <a:cubicBezTo>
                  <a:pt x="86" y="82"/>
                  <a:pt x="86" y="82"/>
                  <a:pt x="86" y="82"/>
                </a:cubicBezTo>
                <a:cubicBezTo>
                  <a:pt x="85" y="81"/>
                  <a:pt x="85" y="81"/>
                  <a:pt x="85" y="81"/>
                </a:cubicBezTo>
                <a:cubicBezTo>
                  <a:pt x="85" y="40"/>
                  <a:pt x="85" y="40"/>
                  <a:pt x="85" y="40"/>
                </a:cubicBezTo>
                <a:lnTo>
                  <a:pt x="86" y="40"/>
                </a:lnTo>
                <a:close/>
                <a:moveTo>
                  <a:pt x="86" y="145"/>
                </a:moveTo>
                <a:cubicBezTo>
                  <a:pt x="86" y="145"/>
                  <a:pt x="86" y="145"/>
                  <a:pt x="86" y="145"/>
                </a:cubicBezTo>
                <a:cubicBezTo>
                  <a:pt x="85" y="145"/>
                  <a:pt x="85" y="145"/>
                  <a:pt x="85" y="145"/>
                </a:cubicBezTo>
                <a:cubicBezTo>
                  <a:pt x="85" y="144"/>
                  <a:pt x="85" y="144"/>
                  <a:pt x="85" y="144"/>
                </a:cubicBezTo>
                <a:lnTo>
                  <a:pt x="86" y="145"/>
                </a:lnTo>
                <a:close/>
                <a:moveTo>
                  <a:pt x="86" y="147"/>
                </a:moveTo>
                <a:cubicBezTo>
                  <a:pt x="86" y="148"/>
                  <a:pt x="86" y="148"/>
                  <a:pt x="86" y="148"/>
                </a:cubicBezTo>
                <a:cubicBezTo>
                  <a:pt x="85" y="147"/>
                  <a:pt x="85" y="147"/>
                  <a:pt x="85" y="147"/>
                </a:cubicBezTo>
                <a:cubicBezTo>
                  <a:pt x="85" y="147"/>
                  <a:pt x="85" y="147"/>
                  <a:pt x="85" y="147"/>
                </a:cubicBezTo>
                <a:lnTo>
                  <a:pt x="86" y="147"/>
                </a:lnTo>
                <a:close/>
                <a:moveTo>
                  <a:pt x="85" y="14"/>
                </a:moveTo>
                <a:cubicBezTo>
                  <a:pt x="84" y="13"/>
                  <a:pt x="84" y="13"/>
                  <a:pt x="84" y="13"/>
                </a:cubicBezTo>
                <a:cubicBezTo>
                  <a:pt x="84" y="36"/>
                  <a:pt x="84" y="36"/>
                  <a:pt x="84" y="36"/>
                </a:cubicBezTo>
                <a:cubicBezTo>
                  <a:pt x="85" y="37"/>
                  <a:pt x="85" y="37"/>
                  <a:pt x="85" y="37"/>
                </a:cubicBezTo>
                <a:lnTo>
                  <a:pt x="85" y="14"/>
                </a:lnTo>
                <a:close/>
                <a:moveTo>
                  <a:pt x="84" y="177"/>
                </a:moveTo>
                <a:cubicBezTo>
                  <a:pt x="85" y="178"/>
                  <a:pt x="85" y="178"/>
                  <a:pt x="85" y="178"/>
                </a:cubicBezTo>
                <a:cubicBezTo>
                  <a:pt x="85" y="150"/>
                  <a:pt x="85" y="150"/>
                  <a:pt x="85" y="150"/>
                </a:cubicBezTo>
                <a:cubicBezTo>
                  <a:pt x="84" y="149"/>
                  <a:pt x="84" y="149"/>
                  <a:pt x="84" y="149"/>
                </a:cubicBezTo>
                <a:lnTo>
                  <a:pt x="84" y="177"/>
                </a:lnTo>
                <a:close/>
                <a:moveTo>
                  <a:pt x="85" y="88"/>
                </a:moveTo>
                <a:cubicBezTo>
                  <a:pt x="84" y="88"/>
                  <a:pt x="84" y="88"/>
                  <a:pt x="84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4" y="89"/>
                  <a:pt x="84" y="89"/>
                  <a:pt x="84" y="89"/>
                </a:cubicBezTo>
                <a:cubicBezTo>
                  <a:pt x="85" y="89"/>
                  <a:pt x="85" y="89"/>
                  <a:pt x="85" y="89"/>
                </a:cubicBezTo>
                <a:lnTo>
                  <a:pt x="85" y="88"/>
                </a:lnTo>
                <a:close/>
                <a:moveTo>
                  <a:pt x="85" y="93"/>
                </a:moveTo>
                <a:cubicBezTo>
                  <a:pt x="85" y="95"/>
                  <a:pt x="84" y="96"/>
                  <a:pt x="84" y="98"/>
                </a:cubicBezTo>
                <a:cubicBezTo>
                  <a:pt x="84" y="141"/>
                  <a:pt x="84" y="141"/>
                  <a:pt x="84" y="141"/>
                </a:cubicBezTo>
                <a:cubicBezTo>
                  <a:pt x="85" y="141"/>
                  <a:pt x="85" y="141"/>
                  <a:pt x="85" y="141"/>
                </a:cubicBezTo>
                <a:lnTo>
                  <a:pt x="85" y="93"/>
                </a:lnTo>
                <a:close/>
                <a:moveTo>
                  <a:pt x="84" y="82"/>
                </a:moveTo>
                <a:cubicBezTo>
                  <a:pt x="85" y="83"/>
                  <a:pt x="85" y="83"/>
                  <a:pt x="85" y="83"/>
                </a:cubicBezTo>
                <a:cubicBezTo>
                  <a:pt x="85" y="82"/>
                  <a:pt x="85" y="82"/>
                  <a:pt x="85" y="82"/>
                </a:cubicBezTo>
                <a:cubicBezTo>
                  <a:pt x="84" y="82"/>
                  <a:pt x="84" y="82"/>
                  <a:pt x="84" y="82"/>
                </a:cubicBezTo>
                <a:close/>
                <a:moveTo>
                  <a:pt x="85" y="40"/>
                </a:moveTo>
                <a:cubicBezTo>
                  <a:pt x="85" y="81"/>
                  <a:pt x="85" y="81"/>
                  <a:pt x="85" y="81"/>
                </a:cubicBezTo>
                <a:cubicBezTo>
                  <a:pt x="84" y="81"/>
                  <a:pt x="84" y="81"/>
                  <a:pt x="84" y="81"/>
                </a:cubicBezTo>
                <a:cubicBezTo>
                  <a:pt x="84" y="39"/>
                  <a:pt x="84" y="39"/>
                  <a:pt x="84" y="39"/>
                </a:cubicBezTo>
                <a:lnTo>
                  <a:pt x="85" y="40"/>
                </a:lnTo>
                <a:close/>
                <a:moveTo>
                  <a:pt x="85" y="142"/>
                </a:moveTo>
                <a:cubicBezTo>
                  <a:pt x="85" y="143"/>
                  <a:pt x="85" y="143"/>
                  <a:pt x="85" y="143"/>
                </a:cubicBezTo>
                <a:cubicBezTo>
                  <a:pt x="85" y="144"/>
                  <a:pt x="85" y="144"/>
                  <a:pt x="85" y="144"/>
                </a:cubicBezTo>
                <a:cubicBezTo>
                  <a:pt x="85" y="144"/>
                  <a:pt x="85" y="144"/>
                  <a:pt x="85" y="144"/>
                </a:cubicBezTo>
                <a:cubicBezTo>
                  <a:pt x="85" y="145"/>
                  <a:pt x="85" y="145"/>
                  <a:pt x="85" y="145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5"/>
                  <a:pt x="84" y="145"/>
                  <a:pt x="84" y="145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4"/>
                  <a:pt x="84" y="144"/>
                  <a:pt x="84" y="144"/>
                </a:cubicBezTo>
                <a:cubicBezTo>
                  <a:pt x="84" y="143"/>
                  <a:pt x="84" y="143"/>
                  <a:pt x="84" y="143"/>
                </a:cubicBezTo>
                <a:cubicBezTo>
                  <a:pt x="84" y="144"/>
                  <a:pt x="84" y="144"/>
                  <a:pt x="84" y="144"/>
                </a:cubicBezTo>
                <a:lnTo>
                  <a:pt x="85" y="142"/>
                </a:lnTo>
                <a:close/>
                <a:moveTo>
                  <a:pt x="85" y="147"/>
                </a:moveTo>
                <a:cubicBezTo>
                  <a:pt x="85" y="147"/>
                  <a:pt x="85" y="147"/>
                  <a:pt x="85" y="147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lnTo>
                  <a:pt x="85" y="147"/>
                </a:lnTo>
                <a:close/>
                <a:moveTo>
                  <a:pt x="84" y="13"/>
                </a:moveTo>
                <a:cubicBezTo>
                  <a:pt x="83" y="13"/>
                  <a:pt x="83" y="13"/>
                  <a:pt x="83" y="13"/>
                </a:cubicBezTo>
                <a:cubicBezTo>
                  <a:pt x="83" y="36"/>
                  <a:pt x="83" y="36"/>
                  <a:pt x="83" y="36"/>
                </a:cubicBezTo>
                <a:cubicBezTo>
                  <a:pt x="83" y="36"/>
                  <a:pt x="84" y="36"/>
                  <a:pt x="84" y="36"/>
                </a:cubicBezTo>
                <a:lnTo>
                  <a:pt x="84" y="13"/>
                </a:lnTo>
                <a:close/>
                <a:moveTo>
                  <a:pt x="83" y="177"/>
                </a:moveTo>
                <a:cubicBezTo>
                  <a:pt x="83" y="177"/>
                  <a:pt x="84" y="177"/>
                  <a:pt x="84" y="177"/>
                </a:cubicBezTo>
                <a:cubicBezTo>
                  <a:pt x="84" y="149"/>
                  <a:pt x="84" y="149"/>
                  <a:pt x="84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50"/>
                  <a:pt x="83" y="150"/>
                  <a:pt x="83" y="150"/>
                </a:cubicBezTo>
                <a:cubicBezTo>
                  <a:pt x="83" y="150"/>
                  <a:pt x="83" y="150"/>
                  <a:pt x="83" y="150"/>
                </a:cubicBezTo>
                <a:lnTo>
                  <a:pt x="83" y="177"/>
                </a:lnTo>
                <a:close/>
                <a:moveTo>
                  <a:pt x="84" y="88"/>
                </a:moveTo>
                <a:cubicBezTo>
                  <a:pt x="84" y="89"/>
                  <a:pt x="84" y="89"/>
                  <a:pt x="84" y="89"/>
                </a:cubicBezTo>
                <a:cubicBezTo>
                  <a:pt x="84" y="89"/>
                  <a:pt x="84" y="89"/>
                  <a:pt x="84" y="89"/>
                </a:cubicBezTo>
                <a:lnTo>
                  <a:pt x="84" y="88"/>
                </a:lnTo>
                <a:close/>
                <a:moveTo>
                  <a:pt x="84" y="98"/>
                </a:moveTo>
                <a:cubicBezTo>
                  <a:pt x="84" y="99"/>
                  <a:pt x="83" y="100"/>
                  <a:pt x="83" y="102"/>
                </a:cubicBezTo>
                <a:cubicBezTo>
                  <a:pt x="83" y="141"/>
                  <a:pt x="83" y="141"/>
                  <a:pt x="83" y="141"/>
                </a:cubicBezTo>
                <a:cubicBezTo>
                  <a:pt x="84" y="141"/>
                  <a:pt x="84" y="141"/>
                  <a:pt x="84" y="141"/>
                </a:cubicBezTo>
                <a:lnTo>
                  <a:pt x="84" y="98"/>
                </a:lnTo>
                <a:close/>
                <a:moveTo>
                  <a:pt x="83" y="82"/>
                </a:moveTo>
                <a:cubicBezTo>
                  <a:pt x="84" y="82"/>
                  <a:pt x="84" y="82"/>
                  <a:pt x="84" y="82"/>
                </a:cubicBezTo>
                <a:cubicBezTo>
                  <a:pt x="84" y="82"/>
                  <a:pt x="84" y="82"/>
                  <a:pt x="84" y="82"/>
                </a:cubicBezTo>
                <a:cubicBezTo>
                  <a:pt x="83" y="81"/>
                  <a:pt x="83" y="81"/>
                  <a:pt x="83" y="81"/>
                </a:cubicBezTo>
                <a:lnTo>
                  <a:pt x="83" y="82"/>
                </a:lnTo>
                <a:close/>
                <a:moveTo>
                  <a:pt x="84" y="39"/>
                </a:moveTo>
                <a:cubicBezTo>
                  <a:pt x="84" y="81"/>
                  <a:pt x="84" y="81"/>
                  <a:pt x="84" y="81"/>
                </a:cubicBezTo>
                <a:cubicBezTo>
                  <a:pt x="83" y="80"/>
                  <a:pt x="83" y="80"/>
                  <a:pt x="83" y="80"/>
                </a:cubicBezTo>
                <a:cubicBezTo>
                  <a:pt x="83" y="39"/>
                  <a:pt x="83" y="39"/>
                  <a:pt x="83" y="39"/>
                </a:cubicBezTo>
                <a:lnTo>
                  <a:pt x="84" y="39"/>
                </a:lnTo>
                <a:close/>
                <a:moveTo>
                  <a:pt x="84" y="143"/>
                </a:moveTo>
                <a:cubicBezTo>
                  <a:pt x="84" y="144"/>
                  <a:pt x="84" y="144"/>
                  <a:pt x="84" y="144"/>
                </a:cubicBezTo>
                <a:cubicBezTo>
                  <a:pt x="83" y="143"/>
                  <a:pt x="83" y="143"/>
                  <a:pt x="83" y="143"/>
                </a:cubicBezTo>
                <a:cubicBezTo>
                  <a:pt x="83" y="142"/>
                  <a:pt x="83" y="142"/>
                  <a:pt x="83" y="142"/>
                </a:cubicBezTo>
                <a:lnTo>
                  <a:pt x="84" y="143"/>
                </a:lnTo>
                <a:close/>
                <a:moveTo>
                  <a:pt x="84" y="144"/>
                </a:moveTo>
                <a:cubicBezTo>
                  <a:pt x="84" y="145"/>
                  <a:pt x="84" y="145"/>
                  <a:pt x="84" y="145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4" y="146"/>
                  <a:pt x="84" y="146"/>
                  <a:pt x="84" y="146"/>
                </a:cubicBezTo>
                <a:cubicBezTo>
                  <a:pt x="83" y="148"/>
                  <a:pt x="83" y="148"/>
                  <a:pt x="83" y="148"/>
                </a:cubicBezTo>
                <a:cubicBezTo>
                  <a:pt x="83" y="147"/>
                  <a:pt x="83" y="147"/>
                  <a:pt x="83" y="147"/>
                </a:cubicBezTo>
                <a:cubicBezTo>
                  <a:pt x="83" y="146"/>
                  <a:pt x="83" y="146"/>
                  <a:pt x="83" y="146"/>
                </a:cubicBezTo>
                <a:cubicBezTo>
                  <a:pt x="83" y="146"/>
                  <a:pt x="83" y="146"/>
                  <a:pt x="83" y="146"/>
                </a:cubicBezTo>
                <a:cubicBezTo>
                  <a:pt x="83" y="145"/>
                  <a:pt x="83" y="145"/>
                  <a:pt x="83" y="145"/>
                </a:cubicBezTo>
                <a:cubicBezTo>
                  <a:pt x="83" y="145"/>
                  <a:pt x="83" y="145"/>
                  <a:pt x="83" y="145"/>
                </a:cubicBezTo>
                <a:lnTo>
                  <a:pt x="84" y="144"/>
                </a:lnTo>
                <a:close/>
                <a:moveTo>
                  <a:pt x="83" y="13"/>
                </a:moveTo>
                <a:cubicBezTo>
                  <a:pt x="82" y="12"/>
                  <a:pt x="82" y="12"/>
                  <a:pt x="82" y="12"/>
                </a:cubicBezTo>
                <a:cubicBezTo>
                  <a:pt x="82" y="80"/>
                  <a:pt x="82" y="80"/>
                  <a:pt x="82" y="80"/>
                </a:cubicBezTo>
                <a:cubicBezTo>
                  <a:pt x="83" y="80"/>
                  <a:pt x="83" y="80"/>
                  <a:pt x="83" y="80"/>
                </a:cubicBezTo>
                <a:cubicBezTo>
                  <a:pt x="83" y="39"/>
                  <a:pt x="83" y="39"/>
                  <a:pt x="83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3" y="36"/>
                  <a:pt x="83" y="36"/>
                  <a:pt x="83" y="36"/>
                </a:cubicBezTo>
                <a:cubicBezTo>
                  <a:pt x="83" y="36"/>
                  <a:pt x="83" y="36"/>
                  <a:pt x="83" y="36"/>
                </a:cubicBezTo>
                <a:lnTo>
                  <a:pt x="83" y="13"/>
                </a:lnTo>
                <a:close/>
                <a:moveTo>
                  <a:pt x="82" y="177"/>
                </a:moveTo>
                <a:cubicBezTo>
                  <a:pt x="83" y="177"/>
                  <a:pt x="83" y="177"/>
                  <a:pt x="83" y="177"/>
                </a:cubicBezTo>
                <a:cubicBezTo>
                  <a:pt x="83" y="150"/>
                  <a:pt x="83" y="150"/>
                  <a:pt x="83" y="150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9"/>
                  <a:pt x="83" y="149"/>
                  <a:pt x="83" y="149"/>
                </a:cubicBezTo>
                <a:cubicBezTo>
                  <a:pt x="83" y="148"/>
                  <a:pt x="83" y="148"/>
                  <a:pt x="83" y="148"/>
                </a:cubicBezTo>
                <a:cubicBezTo>
                  <a:pt x="83" y="147"/>
                  <a:pt x="83" y="147"/>
                  <a:pt x="83" y="147"/>
                </a:cubicBezTo>
                <a:cubicBezTo>
                  <a:pt x="82" y="148"/>
                  <a:pt x="82" y="148"/>
                  <a:pt x="82" y="148"/>
                </a:cubicBezTo>
                <a:cubicBezTo>
                  <a:pt x="82" y="148"/>
                  <a:pt x="82" y="148"/>
                  <a:pt x="82" y="148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2" y="149"/>
                  <a:pt x="82" y="149"/>
                  <a:pt x="82" y="149"/>
                </a:cubicBezTo>
                <a:lnTo>
                  <a:pt x="82" y="177"/>
                </a:lnTo>
                <a:close/>
                <a:moveTo>
                  <a:pt x="83" y="102"/>
                </a:moveTo>
                <a:cubicBezTo>
                  <a:pt x="83" y="102"/>
                  <a:pt x="83" y="102"/>
                  <a:pt x="83" y="102"/>
                </a:cubicBezTo>
                <a:cubicBezTo>
                  <a:pt x="82" y="99"/>
                  <a:pt x="82" y="99"/>
                  <a:pt x="82" y="99"/>
                </a:cubicBezTo>
                <a:cubicBezTo>
                  <a:pt x="82" y="100"/>
                  <a:pt x="82" y="100"/>
                  <a:pt x="82" y="100"/>
                </a:cubicBezTo>
                <a:cubicBezTo>
                  <a:pt x="82" y="103"/>
                  <a:pt x="82" y="103"/>
                  <a:pt x="82" y="103"/>
                </a:cubicBezTo>
                <a:cubicBezTo>
                  <a:pt x="82" y="104"/>
                  <a:pt x="82" y="105"/>
                  <a:pt x="82" y="106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3" y="143"/>
                  <a:pt x="83" y="143"/>
                  <a:pt x="83" y="143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2" y="142"/>
                  <a:pt x="82" y="142"/>
                  <a:pt x="82" y="142"/>
                </a:cubicBezTo>
                <a:cubicBezTo>
                  <a:pt x="83" y="141"/>
                  <a:pt x="83" y="141"/>
                  <a:pt x="83" y="141"/>
                </a:cubicBezTo>
                <a:cubicBezTo>
                  <a:pt x="83" y="141"/>
                  <a:pt x="83" y="141"/>
                  <a:pt x="83" y="141"/>
                </a:cubicBezTo>
                <a:lnTo>
                  <a:pt x="83" y="102"/>
                </a:lnTo>
                <a:close/>
                <a:moveTo>
                  <a:pt x="82" y="82"/>
                </a:moveTo>
                <a:cubicBezTo>
                  <a:pt x="83" y="82"/>
                  <a:pt x="83" y="82"/>
                  <a:pt x="83" y="82"/>
                </a:cubicBezTo>
                <a:cubicBezTo>
                  <a:pt x="83" y="81"/>
                  <a:pt x="83" y="81"/>
                  <a:pt x="83" y="81"/>
                </a:cubicBezTo>
                <a:cubicBezTo>
                  <a:pt x="82" y="81"/>
                  <a:pt x="82" y="81"/>
                  <a:pt x="82" y="81"/>
                </a:cubicBezTo>
                <a:lnTo>
                  <a:pt x="82" y="82"/>
                </a:lnTo>
                <a:close/>
                <a:moveTo>
                  <a:pt x="83" y="145"/>
                </a:moveTo>
                <a:cubicBezTo>
                  <a:pt x="83" y="146"/>
                  <a:pt x="83" y="146"/>
                  <a:pt x="83" y="146"/>
                </a:cubicBezTo>
                <a:cubicBezTo>
                  <a:pt x="82" y="145"/>
                  <a:pt x="82" y="145"/>
                  <a:pt x="82" y="145"/>
                </a:cubicBezTo>
                <a:cubicBezTo>
                  <a:pt x="82" y="144"/>
                  <a:pt x="82" y="144"/>
                  <a:pt x="82" y="144"/>
                </a:cubicBezTo>
                <a:lnTo>
                  <a:pt x="83" y="145"/>
                </a:lnTo>
                <a:close/>
                <a:moveTo>
                  <a:pt x="82" y="12"/>
                </a:moveTo>
                <a:cubicBezTo>
                  <a:pt x="81" y="12"/>
                  <a:pt x="81" y="12"/>
                  <a:pt x="81" y="12"/>
                </a:cubicBezTo>
                <a:cubicBezTo>
                  <a:pt x="81" y="35"/>
                  <a:pt x="81" y="35"/>
                  <a:pt x="81" y="35"/>
                </a:cubicBezTo>
                <a:cubicBezTo>
                  <a:pt x="81" y="35"/>
                  <a:pt x="81" y="35"/>
                  <a:pt x="81" y="35"/>
                </a:cubicBezTo>
                <a:cubicBezTo>
                  <a:pt x="81" y="37"/>
                  <a:pt x="81" y="37"/>
                  <a:pt x="81" y="37"/>
                </a:cubicBezTo>
                <a:cubicBezTo>
                  <a:pt x="81" y="79"/>
                  <a:pt x="81" y="79"/>
                  <a:pt x="81" y="79"/>
                </a:cubicBezTo>
                <a:cubicBezTo>
                  <a:pt x="82" y="80"/>
                  <a:pt x="82" y="80"/>
                  <a:pt x="82" y="80"/>
                </a:cubicBezTo>
                <a:lnTo>
                  <a:pt x="82" y="12"/>
                </a:lnTo>
                <a:close/>
                <a:moveTo>
                  <a:pt x="81" y="177"/>
                </a:moveTo>
                <a:cubicBezTo>
                  <a:pt x="82" y="177"/>
                  <a:pt x="82" y="177"/>
                  <a:pt x="82" y="177"/>
                </a:cubicBezTo>
                <a:cubicBezTo>
                  <a:pt x="82" y="149"/>
                  <a:pt x="82" y="149"/>
                  <a:pt x="82" y="149"/>
                </a:cubicBezTo>
                <a:cubicBezTo>
                  <a:pt x="81" y="149"/>
                  <a:pt x="81" y="149"/>
                  <a:pt x="81" y="149"/>
                </a:cubicBezTo>
                <a:lnTo>
                  <a:pt x="81" y="177"/>
                </a:lnTo>
                <a:close/>
                <a:moveTo>
                  <a:pt x="82" y="99"/>
                </a:moveTo>
                <a:cubicBezTo>
                  <a:pt x="81" y="97"/>
                  <a:pt x="81" y="97"/>
                  <a:pt x="81" y="97"/>
                </a:cubicBezTo>
                <a:cubicBezTo>
                  <a:pt x="81" y="98"/>
                  <a:pt x="81" y="98"/>
                  <a:pt x="81" y="98"/>
                </a:cubicBezTo>
                <a:cubicBezTo>
                  <a:pt x="82" y="100"/>
                  <a:pt x="82" y="100"/>
                  <a:pt x="82" y="100"/>
                </a:cubicBezTo>
                <a:lnTo>
                  <a:pt x="82" y="99"/>
                </a:lnTo>
                <a:close/>
                <a:moveTo>
                  <a:pt x="81" y="81"/>
                </a:moveTo>
                <a:cubicBezTo>
                  <a:pt x="82" y="82"/>
                  <a:pt x="82" y="82"/>
                  <a:pt x="82" y="82"/>
                </a:cubicBezTo>
                <a:cubicBezTo>
                  <a:pt x="82" y="81"/>
                  <a:pt x="82" y="81"/>
                  <a:pt x="82" y="81"/>
                </a:cubicBezTo>
                <a:cubicBezTo>
                  <a:pt x="81" y="81"/>
                  <a:pt x="81" y="81"/>
                  <a:pt x="81" y="81"/>
                </a:cubicBezTo>
                <a:close/>
                <a:moveTo>
                  <a:pt x="82" y="106"/>
                </a:moveTo>
                <a:cubicBezTo>
                  <a:pt x="82" y="141"/>
                  <a:pt x="82" y="141"/>
                  <a:pt x="82" y="141"/>
                </a:cubicBezTo>
                <a:cubicBezTo>
                  <a:pt x="81" y="141"/>
                  <a:pt x="81" y="141"/>
                  <a:pt x="81" y="141"/>
                </a:cubicBezTo>
                <a:cubicBezTo>
                  <a:pt x="81" y="108"/>
                  <a:pt x="81" y="108"/>
                  <a:pt x="81" y="108"/>
                </a:cubicBezTo>
                <a:cubicBezTo>
                  <a:pt x="81" y="107"/>
                  <a:pt x="81" y="106"/>
                  <a:pt x="82" y="106"/>
                </a:cubicBezTo>
                <a:close/>
                <a:moveTo>
                  <a:pt x="82" y="142"/>
                </a:moveTo>
                <a:cubicBezTo>
                  <a:pt x="82" y="143"/>
                  <a:pt x="82" y="143"/>
                  <a:pt x="82" y="143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4"/>
                  <a:pt x="82" y="144"/>
                  <a:pt x="82" y="144"/>
                </a:cubicBezTo>
                <a:cubicBezTo>
                  <a:pt x="82" y="145"/>
                  <a:pt x="82" y="145"/>
                  <a:pt x="82" y="145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3"/>
                  <a:pt x="81" y="143"/>
                  <a:pt x="81" y="143"/>
                </a:cubicBezTo>
                <a:lnTo>
                  <a:pt x="82" y="142"/>
                </a:lnTo>
                <a:close/>
                <a:moveTo>
                  <a:pt x="82" y="148"/>
                </a:moveTo>
                <a:cubicBezTo>
                  <a:pt x="82" y="149"/>
                  <a:pt x="82" y="149"/>
                  <a:pt x="82" y="149"/>
                </a:cubicBezTo>
                <a:cubicBezTo>
                  <a:pt x="81" y="148"/>
                  <a:pt x="81" y="148"/>
                  <a:pt x="81" y="148"/>
                </a:cubicBezTo>
                <a:cubicBezTo>
                  <a:pt x="81" y="147"/>
                  <a:pt x="81" y="147"/>
                  <a:pt x="81" y="147"/>
                </a:cubicBezTo>
                <a:lnTo>
                  <a:pt x="82" y="148"/>
                </a:lnTo>
                <a:close/>
                <a:moveTo>
                  <a:pt x="81" y="12"/>
                </a:moveTo>
                <a:cubicBezTo>
                  <a:pt x="79" y="11"/>
                  <a:pt x="79" y="11"/>
                  <a:pt x="79" y="11"/>
                </a:cubicBezTo>
                <a:cubicBezTo>
                  <a:pt x="79" y="34"/>
                  <a:pt x="79" y="34"/>
                  <a:pt x="79" y="34"/>
                </a:cubicBezTo>
                <a:cubicBezTo>
                  <a:pt x="80" y="34"/>
                  <a:pt x="80" y="35"/>
                  <a:pt x="81" y="35"/>
                </a:cubicBezTo>
                <a:lnTo>
                  <a:pt x="81" y="12"/>
                </a:lnTo>
                <a:close/>
                <a:moveTo>
                  <a:pt x="79" y="176"/>
                </a:moveTo>
                <a:cubicBezTo>
                  <a:pt x="80" y="176"/>
                  <a:pt x="80" y="176"/>
                  <a:pt x="81" y="177"/>
                </a:cubicBezTo>
                <a:cubicBezTo>
                  <a:pt x="81" y="149"/>
                  <a:pt x="81" y="149"/>
                  <a:pt x="81" y="149"/>
                </a:cubicBezTo>
                <a:cubicBezTo>
                  <a:pt x="79" y="149"/>
                  <a:pt x="79" y="149"/>
                  <a:pt x="79" y="149"/>
                </a:cubicBezTo>
                <a:lnTo>
                  <a:pt x="79" y="176"/>
                </a:lnTo>
                <a:close/>
                <a:moveTo>
                  <a:pt x="81" y="97"/>
                </a:moveTo>
                <a:cubicBezTo>
                  <a:pt x="79" y="92"/>
                  <a:pt x="79" y="92"/>
                  <a:pt x="79" y="92"/>
                </a:cubicBezTo>
                <a:cubicBezTo>
                  <a:pt x="79" y="93"/>
                  <a:pt x="79" y="93"/>
                  <a:pt x="79" y="93"/>
                </a:cubicBezTo>
                <a:cubicBezTo>
                  <a:pt x="81" y="98"/>
                  <a:pt x="81" y="98"/>
                  <a:pt x="81" y="98"/>
                </a:cubicBezTo>
                <a:lnTo>
                  <a:pt x="81" y="97"/>
                </a:lnTo>
                <a:close/>
                <a:moveTo>
                  <a:pt x="79" y="81"/>
                </a:moveTo>
                <a:cubicBezTo>
                  <a:pt x="81" y="81"/>
                  <a:pt x="81" y="81"/>
                  <a:pt x="81" y="81"/>
                </a:cubicBezTo>
                <a:cubicBezTo>
                  <a:pt x="81" y="81"/>
                  <a:pt x="81" y="81"/>
                  <a:pt x="81" y="81"/>
                </a:cubicBezTo>
                <a:cubicBezTo>
                  <a:pt x="79" y="80"/>
                  <a:pt x="79" y="80"/>
                  <a:pt x="79" y="80"/>
                </a:cubicBezTo>
                <a:lnTo>
                  <a:pt x="79" y="81"/>
                </a:lnTo>
                <a:close/>
                <a:moveTo>
                  <a:pt x="81" y="37"/>
                </a:moveTo>
                <a:cubicBezTo>
                  <a:pt x="81" y="79"/>
                  <a:pt x="81" y="79"/>
                  <a:pt x="81" y="79"/>
                </a:cubicBezTo>
                <a:cubicBezTo>
                  <a:pt x="80" y="79"/>
                  <a:pt x="80" y="79"/>
                  <a:pt x="79" y="78"/>
                </a:cubicBezTo>
                <a:cubicBezTo>
                  <a:pt x="79" y="37"/>
                  <a:pt x="79" y="37"/>
                  <a:pt x="79" y="37"/>
                </a:cubicBezTo>
                <a:cubicBezTo>
                  <a:pt x="81" y="38"/>
                  <a:pt x="81" y="38"/>
                  <a:pt x="81" y="38"/>
                </a:cubicBezTo>
                <a:lnTo>
                  <a:pt x="81" y="37"/>
                </a:lnTo>
                <a:close/>
                <a:moveTo>
                  <a:pt x="81" y="108"/>
                </a:moveTo>
                <a:cubicBezTo>
                  <a:pt x="81" y="141"/>
                  <a:pt x="81" y="141"/>
                  <a:pt x="81" y="141"/>
                </a:cubicBezTo>
                <a:cubicBezTo>
                  <a:pt x="80" y="141"/>
                  <a:pt x="80" y="141"/>
                  <a:pt x="80" y="141"/>
                </a:cubicBezTo>
                <a:cubicBezTo>
                  <a:pt x="79" y="143"/>
                  <a:pt x="79" y="143"/>
                  <a:pt x="79" y="143"/>
                </a:cubicBezTo>
                <a:cubicBezTo>
                  <a:pt x="79" y="142"/>
                  <a:pt x="79" y="142"/>
                  <a:pt x="79" y="142"/>
                </a:cubicBezTo>
                <a:cubicBezTo>
                  <a:pt x="80" y="141"/>
                  <a:pt x="80" y="141"/>
                  <a:pt x="80" y="141"/>
                </a:cubicBezTo>
                <a:cubicBezTo>
                  <a:pt x="79" y="141"/>
                  <a:pt x="79" y="141"/>
                  <a:pt x="79" y="141"/>
                </a:cubicBezTo>
                <a:cubicBezTo>
                  <a:pt x="79" y="112"/>
                  <a:pt x="79" y="112"/>
                  <a:pt x="79" y="112"/>
                </a:cubicBezTo>
                <a:cubicBezTo>
                  <a:pt x="80" y="111"/>
                  <a:pt x="80" y="109"/>
                  <a:pt x="81" y="108"/>
                </a:cubicBezTo>
                <a:close/>
                <a:moveTo>
                  <a:pt x="81" y="143"/>
                </a:moveTo>
                <a:cubicBezTo>
                  <a:pt x="81" y="144"/>
                  <a:pt x="81" y="144"/>
                  <a:pt x="81" y="144"/>
                </a:cubicBezTo>
                <a:cubicBezTo>
                  <a:pt x="80" y="147"/>
                  <a:pt x="80" y="147"/>
                  <a:pt x="80" y="147"/>
                </a:cubicBezTo>
                <a:cubicBezTo>
                  <a:pt x="81" y="147"/>
                  <a:pt x="81" y="147"/>
                  <a:pt x="81" y="147"/>
                </a:cubicBezTo>
                <a:cubicBezTo>
                  <a:pt x="81" y="148"/>
                  <a:pt x="81" y="148"/>
                  <a:pt x="81" y="148"/>
                </a:cubicBezTo>
                <a:cubicBezTo>
                  <a:pt x="79" y="147"/>
                  <a:pt x="79" y="147"/>
                  <a:pt x="79" y="147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7"/>
                  <a:pt x="79" y="147"/>
                  <a:pt x="79" y="147"/>
                </a:cubicBezTo>
                <a:lnTo>
                  <a:pt x="81" y="143"/>
                </a:lnTo>
                <a:close/>
                <a:moveTo>
                  <a:pt x="79" y="11"/>
                </a:moveTo>
                <a:cubicBezTo>
                  <a:pt x="77" y="9"/>
                  <a:pt x="77" y="9"/>
                  <a:pt x="77" y="9"/>
                </a:cubicBezTo>
                <a:cubicBezTo>
                  <a:pt x="76" y="10"/>
                  <a:pt x="76" y="10"/>
                  <a:pt x="76" y="10"/>
                </a:cubicBezTo>
                <a:cubicBezTo>
                  <a:pt x="79" y="11"/>
                  <a:pt x="79" y="11"/>
                  <a:pt x="79" y="11"/>
                </a:cubicBezTo>
                <a:cubicBezTo>
                  <a:pt x="79" y="18"/>
                  <a:pt x="76" y="23"/>
                  <a:pt x="74" y="27"/>
                </a:cubicBezTo>
                <a:cubicBezTo>
                  <a:pt x="74" y="32"/>
                  <a:pt x="74" y="32"/>
                  <a:pt x="74" y="32"/>
                </a:cubicBezTo>
                <a:cubicBezTo>
                  <a:pt x="76" y="33"/>
                  <a:pt x="77" y="33"/>
                  <a:pt x="79" y="34"/>
                </a:cubicBezTo>
                <a:lnTo>
                  <a:pt x="79" y="11"/>
                </a:lnTo>
                <a:close/>
                <a:moveTo>
                  <a:pt x="74" y="175"/>
                </a:moveTo>
                <a:cubicBezTo>
                  <a:pt x="76" y="175"/>
                  <a:pt x="77" y="176"/>
                  <a:pt x="79" y="176"/>
                </a:cubicBezTo>
                <a:cubicBezTo>
                  <a:pt x="79" y="149"/>
                  <a:pt x="79" y="149"/>
                  <a:pt x="79" y="149"/>
                </a:cubicBezTo>
                <a:cubicBezTo>
                  <a:pt x="79" y="149"/>
                  <a:pt x="79" y="149"/>
                  <a:pt x="79" y="149"/>
                </a:cubicBezTo>
                <a:cubicBezTo>
                  <a:pt x="79" y="148"/>
                  <a:pt x="79" y="148"/>
                  <a:pt x="79" y="148"/>
                </a:cubicBezTo>
                <a:cubicBezTo>
                  <a:pt x="79" y="147"/>
                  <a:pt x="79" y="147"/>
                  <a:pt x="79" y="147"/>
                </a:cubicBezTo>
                <a:cubicBezTo>
                  <a:pt x="78" y="148"/>
                  <a:pt x="78" y="148"/>
                  <a:pt x="78" y="148"/>
                </a:cubicBezTo>
                <a:cubicBezTo>
                  <a:pt x="78" y="148"/>
                  <a:pt x="77" y="148"/>
                  <a:pt x="76" y="148"/>
                </a:cubicBezTo>
                <a:cubicBezTo>
                  <a:pt x="79" y="143"/>
                  <a:pt x="79" y="143"/>
                  <a:pt x="79" y="143"/>
                </a:cubicBezTo>
                <a:cubicBezTo>
                  <a:pt x="79" y="142"/>
                  <a:pt x="79" y="142"/>
                  <a:pt x="79" y="142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75" y="141"/>
                  <a:pt x="75" y="141"/>
                  <a:pt x="75" y="141"/>
                </a:cubicBezTo>
                <a:cubicBezTo>
                  <a:pt x="77" y="141"/>
                  <a:pt x="78" y="141"/>
                  <a:pt x="79" y="141"/>
                </a:cubicBezTo>
                <a:cubicBezTo>
                  <a:pt x="79" y="112"/>
                  <a:pt x="79" y="112"/>
                  <a:pt x="79" y="112"/>
                </a:cubicBezTo>
                <a:cubicBezTo>
                  <a:pt x="78" y="116"/>
                  <a:pt x="76" y="119"/>
                  <a:pt x="75" y="122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17"/>
                  <a:pt x="74" y="117"/>
                  <a:pt x="74" y="117"/>
                </a:cubicBezTo>
                <a:cubicBezTo>
                  <a:pt x="74" y="123"/>
                  <a:pt x="74" y="123"/>
                  <a:pt x="74" y="123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4" y="141"/>
                  <a:pt x="74" y="141"/>
                  <a:pt x="74" y="141"/>
                </a:cubicBezTo>
                <a:cubicBezTo>
                  <a:pt x="74" y="141"/>
                  <a:pt x="75" y="141"/>
                  <a:pt x="75" y="141"/>
                </a:cubicBezTo>
                <a:cubicBezTo>
                  <a:pt x="75" y="148"/>
                  <a:pt x="75" y="148"/>
                  <a:pt x="75" y="148"/>
                </a:cubicBezTo>
                <a:cubicBezTo>
                  <a:pt x="74" y="147"/>
                  <a:pt x="74" y="147"/>
                  <a:pt x="74" y="147"/>
                </a:cubicBezTo>
                <a:lnTo>
                  <a:pt x="74" y="175"/>
                </a:lnTo>
                <a:close/>
                <a:moveTo>
                  <a:pt x="79" y="92"/>
                </a:moveTo>
                <a:cubicBezTo>
                  <a:pt x="75" y="79"/>
                  <a:pt x="75" y="79"/>
                  <a:pt x="75" y="79"/>
                </a:cubicBezTo>
                <a:cubicBezTo>
                  <a:pt x="79" y="81"/>
                  <a:pt x="79" y="81"/>
                  <a:pt x="79" y="81"/>
                </a:cubicBezTo>
                <a:cubicBezTo>
                  <a:pt x="79" y="80"/>
                  <a:pt x="79" y="80"/>
                  <a:pt x="79" y="80"/>
                </a:cubicBezTo>
                <a:cubicBezTo>
                  <a:pt x="75" y="78"/>
                  <a:pt x="75" y="78"/>
                  <a:pt x="75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8"/>
                  <a:pt x="74" y="78"/>
                  <a:pt x="74" y="78"/>
                </a:cubicBezTo>
                <a:cubicBezTo>
                  <a:pt x="74" y="79"/>
                  <a:pt x="74" y="79"/>
                  <a:pt x="74" y="79"/>
                </a:cubicBezTo>
                <a:cubicBezTo>
                  <a:pt x="74" y="79"/>
                  <a:pt x="74" y="79"/>
                  <a:pt x="74" y="79"/>
                </a:cubicBezTo>
                <a:cubicBezTo>
                  <a:pt x="79" y="93"/>
                  <a:pt x="79" y="93"/>
                  <a:pt x="79" y="93"/>
                </a:cubicBezTo>
                <a:lnTo>
                  <a:pt x="79" y="92"/>
                </a:lnTo>
                <a:close/>
                <a:moveTo>
                  <a:pt x="79" y="37"/>
                </a:moveTo>
                <a:cubicBezTo>
                  <a:pt x="79" y="78"/>
                  <a:pt x="79" y="78"/>
                  <a:pt x="79" y="78"/>
                </a:cubicBezTo>
                <a:cubicBezTo>
                  <a:pt x="78" y="77"/>
                  <a:pt x="76" y="77"/>
                  <a:pt x="74" y="76"/>
                </a:cubicBezTo>
                <a:cubicBezTo>
                  <a:pt x="74" y="76"/>
                  <a:pt x="74" y="76"/>
                  <a:pt x="74" y="76"/>
                </a:cubicBezTo>
                <a:cubicBezTo>
                  <a:pt x="74" y="34"/>
                  <a:pt x="74" y="34"/>
                  <a:pt x="74" y="34"/>
                </a:cubicBezTo>
                <a:lnTo>
                  <a:pt x="79" y="37"/>
                </a:lnTo>
                <a:close/>
                <a:moveTo>
                  <a:pt x="74" y="87"/>
                </a:moveTo>
                <a:cubicBezTo>
                  <a:pt x="74" y="86"/>
                  <a:pt x="74" y="86"/>
                  <a:pt x="74" y="86"/>
                </a:cubicBezTo>
                <a:cubicBezTo>
                  <a:pt x="76" y="88"/>
                  <a:pt x="76" y="88"/>
                  <a:pt x="76" y="88"/>
                </a:cubicBezTo>
                <a:cubicBezTo>
                  <a:pt x="76" y="89"/>
                  <a:pt x="76" y="89"/>
                  <a:pt x="76" y="89"/>
                </a:cubicBezTo>
                <a:lnTo>
                  <a:pt x="74" y="87"/>
                </a:lnTo>
                <a:close/>
                <a:moveTo>
                  <a:pt x="74" y="27"/>
                </a:moveTo>
                <a:cubicBezTo>
                  <a:pt x="73" y="28"/>
                  <a:pt x="72" y="29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3" y="32"/>
                  <a:pt x="73" y="32"/>
                  <a:pt x="74" y="32"/>
                </a:cubicBezTo>
                <a:lnTo>
                  <a:pt x="74" y="27"/>
                </a:lnTo>
                <a:close/>
                <a:moveTo>
                  <a:pt x="72" y="174"/>
                </a:moveTo>
                <a:cubicBezTo>
                  <a:pt x="73" y="174"/>
                  <a:pt x="73" y="174"/>
                  <a:pt x="74" y="175"/>
                </a:cubicBezTo>
                <a:cubicBezTo>
                  <a:pt x="74" y="147"/>
                  <a:pt x="74" y="147"/>
                  <a:pt x="74" y="147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3" y="141"/>
                  <a:pt x="73" y="141"/>
                  <a:pt x="74" y="141"/>
                </a:cubicBezTo>
                <a:cubicBezTo>
                  <a:pt x="74" y="124"/>
                  <a:pt x="74" y="124"/>
                  <a:pt x="74" y="124"/>
                </a:cubicBezTo>
                <a:cubicBezTo>
                  <a:pt x="73" y="125"/>
                  <a:pt x="73" y="125"/>
                  <a:pt x="72" y="126"/>
                </a:cubicBezTo>
                <a:cubicBezTo>
                  <a:pt x="72" y="93"/>
                  <a:pt x="72" y="93"/>
                  <a:pt x="72" y="93"/>
                </a:cubicBezTo>
                <a:cubicBezTo>
                  <a:pt x="74" y="117"/>
                  <a:pt x="74" y="117"/>
                  <a:pt x="74" y="117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3" y="87"/>
                  <a:pt x="73" y="87"/>
                  <a:pt x="73" y="87"/>
                </a:cubicBezTo>
                <a:cubicBezTo>
                  <a:pt x="74" y="87"/>
                  <a:pt x="74" y="87"/>
                  <a:pt x="74" y="87"/>
                </a:cubicBezTo>
                <a:cubicBezTo>
                  <a:pt x="74" y="86"/>
                  <a:pt x="74" y="86"/>
                  <a:pt x="74" y="86"/>
                </a:cubicBezTo>
                <a:cubicBezTo>
                  <a:pt x="73" y="85"/>
                  <a:pt x="73" y="85"/>
                  <a:pt x="73" y="85"/>
                </a:cubicBezTo>
                <a:cubicBezTo>
                  <a:pt x="73" y="85"/>
                  <a:pt x="73" y="85"/>
                  <a:pt x="73" y="85"/>
                </a:cubicBezTo>
                <a:cubicBezTo>
                  <a:pt x="73" y="81"/>
                  <a:pt x="73" y="81"/>
                  <a:pt x="73" y="81"/>
                </a:cubicBezTo>
                <a:cubicBezTo>
                  <a:pt x="73" y="78"/>
                  <a:pt x="73" y="78"/>
                  <a:pt x="73" y="78"/>
                </a:cubicBezTo>
                <a:cubicBezTo>
                  <a:pt x="74" y="79"/>
                  <a:pt x="74" y="79"/>
                  <a:pt x="74" y="79"/>
                </a:cubicBezTo>
                <a:cubicBezTo>
                  <a:pt x="74" y="78"/>
                  <a:pt x="74" y="78"/>
                  <a:pt x="74" y="78"/>
                </a:cubicBezTo>
                <a:cubicBezTo>
                  <a:pt x="73" y="78"/>
                  <a:pt x="73" y="78"/>
                  <a:pt x="73" y="78"/>
                </a:cubicBezTo>
                <a:cubicBezTo>
                  <a:pt x="74" y="76"/>
                  <a:pt x="74" y="76"/>
                  <a:pt x="74" y="76"/>
                </a:cubicBezTo>
                <a:cubicBezTo>
                  <a:pt x="74" y="34"/>
                  <a:pt x="74" y="34"/>
                  <a:pt x="74" y="34"/>
                </a:cubicBezTo>
                <a:cubicBezTo>
                  <a:pt x="72" y="33"/>
                  <a:pt x="72" y="33"/>
                  <a:pt x="72" y="33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76"/>
                  <a:pt x="72" y="76"/>
                  <a:pt x="72" y="7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lnTo>
                  <a:pt x="72" y="174"/>
                </a:lnTo>
                <a:close/>
                <a:moveTo>
                  <a:pt x="72" y="30"/>
                </a:moveTo>
                <a:cubicBezTo>
                  <a:pt x="72" y="30"/>
                  <a:pt x="72" y="30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2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9"/>
                  <a:pt x="72" y="109"/>
                  <a:pt x="72" y="109"/>
                </a:cubicBezTo>
                <a:lnTo>
                  <a:pt x="72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33"/>
                  <a:pt x="72" y="33"/>
                  <a:pt x="72" y="33"/>
                </a:cubicBezTo>
                <a:close/>
                <a:moveTo>
                  <a:pt x="72" y="76"/>
                </a:move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6"/>
                  <a:pt x="72" y="96"/>
                  <a:pt x="72" y="96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76"/>
                  <a:pt x="72" y="76"/>
                  <a:pt x="72" y="76"/>
                </a:cubicBezTo>
                <a:close/>
                <a:moveTo>
                  <a:pt x="72" y="30"/>
                </a:moveTo>
                <a:cubicBezTo>
                  <a:pt x="72" y="30"/>
                  <a:pt x="72" y="30"/>
                  <a:pt x="72" y="30"/>
                </a:cubicBezTo>
                <a:cubicBezTo>
                  <a:pt x="72" y="32"/>
                  <a:pt x="72" y="32"/>
                  <a:pt x="72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2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2" y="114"/>
                  <a:pt x="72" y="114"/>
                  <a:pt x="72" y="114"/>
                </a:cubicBezTo>
                <a:cubicBezTo>
                  <a:pt x="72" y="114"/>
                  <a:pt x="72" y="114"/>
                  <a:pt x="72" y="114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6"/>
                  <a:pt x="72" y="116"/>
                  <a:pt x="72" y="116"/>
                </a:cubicBezTo>
                <a:cubicBezTo>
                  <a:pt x="72" y="117"/>
                  <a:pt x="72" y="117"/>
                  <a:pt x="72" y="117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72" y="121"/>
                  <a:pt x="72" y="121"/>
                  <a:pt x="72" y="121"/>
                </a:cubicBezTo>
                <a:cubicBezTo>
                  <a:pt x="72" y="121"/>
                  <a:pt x="72" y="121"/>
                  <a:pt x="72" y="121"/>
                </a:cubicBezTo>
                <a:cubicBezTo>
                  <a:pt x="72" y="122"/>
                  <a:pt x="72" y="122"/>
                  <a:pt x="72" y="122"/>
                </a:cubicBezTo>
                <a:cubicBezTo>
                  <a:pt x="72" y="122"/>
                  <a:pt x="72" y="122"/>
                  <a:pt x="72" y="122"/>
                </a:cubicBezTo>
                <a:cubicBezTo>
                  <a:pt x="72" y="123"/>
                  <a:pt x="72" y="123"/>
                  <a:pt x="72" y="123"/>
                </a:cubicBezTo>
                <a:cubicBezTo>
                  <a:pt x="72" y="123"/>
                  <a:pt x="72" y="123"/>
                  <a:pt x="72" y="123"/>
                </a:cubicBezTo>
                <a:cubicBezTo>
                  <a:pt x="72" y="124"/>
                  <a:pt x="72" y="124"/>
                  <a:pt x="72" y="124"/>
                </a:cubicBezTo>
                <a:cubicBezTo>
                  <a:pt x="72" y="124"/>
                  <a:pt x="72" y="124"/>
                  <a:pt x="72" y="124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6"/>
                  <a:pt x="72" y="126"/>
                  <a:pt x="72" y="126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2" y="141"/>
                  <a:pt x="72" y="141"/>
                  <a:pt x="72" y="141"/>
                </a:cubicBezTo>
                <a:cubicBezTo>
                  <a:pt x="72" y="143"/>
                  <a:pt x="72" y="143"/>
                  <a:pt x="72" y="143"/>
                </a:cubicBezTo>
                <a:cubicBezTo>
                  <a:pt x="72" y="143"/>
                  <a:pt x="72" y="143"/>
                  <a:pt x="72" y="143"/>
                </a:cubicBezTo>
                <a:cubicBezTo>
                  <a:pt x="72" y="144"/>
                  <a:pt x="72" y="144"/>
                  <a:pt x="72" y="144"/>
                </a:cubicBezTo>
                <a:cubicBezTo>
                  <a:pt x="72" y="144"/>
                  <a:pt x="72" y="144"/>
                  <a:pt x="72" y="144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2" y="147"/>
                  <a:pt x="72" y="147"/>
                  <a:pt x="72" y="147"/>
                </a:cubicBezTo>
                <a:lnTo>
                  <a:pt x="72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2" y="75"/>
                  <a:pt x="72" y="75"/>
                  <a:pt x="72" y="75"/>
                </a:cubicBezTo>
                <a:cubicBezTo>
                  <a:pt x="72" y="33"/>
                  <a:pt x="72" y="33"/>
                  <a:pt x="72" y="33"/>
                </a:cubicBezTo>
                <a:close/>
                <a:moveTo>
                  <a:pt x="72" y="76"/>
                </a:move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7"/>
                  <a:pt x="72" y="97"/>
                  <a:pt x="72" y="97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8"/>
                  <a:pt x="72" y="98"/>
                  <a:pt x="72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99"/>
                  <a:pt x="72" y="99"/>
                  <a:pt x="72" y="99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0"/>
                  <a:pt x="72" y="100"/>
                  <a:pt x="72" y="100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1"/>
                  <a:pt x="72" y="101"/>
                  <a:pt x="72" y="101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90"/>
                  <a:pt x="72" y="90"/>
                  <a:pt x="72" y="90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86"/>
                  <a:pt x="72" y="86"/>
                  <a:pt x="72" y="86"/>
                </a:cubicBezTo>
                <a:cubicBezTo>
                  <a:pt x="72" y="77"/>
                  <a:pt x="72" y="77"/>
                  <a:pt x="72" y="77"/>
                </a:cubicBezTo>
                <a:lnTo>
                  <a:pt x="72" y="76"/>
                </a:lnTo>
                <a:close/>
                <a:moveTo>
                  <a:pt x="72" y="102"/>
                </a:move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lose/>
                <a:moveTo>
                  <a:pt x="72" y="103"/>
                </a:move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3"/>
                  <a:pt x="72" y="103"/>
                  <a:pt x="72" y="103"/>
                </a:cubicBezTo>
                <a:close/>
                <a:moveTo>
                  <a:pt x="72" y="105"/>
                </a:moveTo>
                <a:cubicBezTo>
                  <a:pt x="72" y="106"/>
                  <a:pt x="72" y="106"/>
                  <a:pt x="72" y="106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2" y="105"/>
                  <a:pt x="72" y="105"/>
                  <a:pt x="72" y="105"/>
                </a:cubicBezTo>
                <a:close/>
                <a:moveTo>
                  <a:pt x="72" y="107"/>
                </a:moveTo>
                <a:cubicBezTo>
                  <a:pt x="72" y="108"/>
                  <a:pt x="72" y="108"/>
                  <a:pt x="72" y="108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2" y="107"/>
                  <a:pt x="72" y="107"/>
                  <a:pt x="72" y="107"/>
                </a:cubicBezTo>
                <a:close/>
                <a:moveTo>
                  <a:pt x="72" y="30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2" y="32"/>
                  <a:pt x="72" y="32"/>
                  <a:pt x="72" y="32"/>
                </a:cubicBezTo>
                <a:lnTo>
                  <a:pt x="72" y="30"/>
                </a:lnTo>
                <a:close/>
                <a:moveTo>
                  <a:pt x="71" y="174"/>
                </a:moveTo>
                <a:cubicBezTo>
                  <a:pt x="72" y="174"/>
                  <a:pt x="72" y="174"/>
                  <a:pt x="72" y="174"/>
                </a:cubicBezTo>
                <a:cubicBezTo>
                  <a:pt x="72" y="147"/>
                  <a:pt x="72" y="147"/>
                  <a:pt x="72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2" y="33"/>
                </a:moveTo>
                <a:cubicBezTo>
                  <a:pt x="72" y="75"/>
                  <a:pt x="72" y="75"/>
                  <a:pt x="72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lnTo>
                  <a:pt x="72" y="33"/>
                </a:lnTo>
                <a:close/>
                <a:moveTo>
                  <a:pt x="72" y="77"/>
                </a:moveTo>
                <a:cubicBezTo>
                  <a:pt x="72" y="86"/>
                  <a:pt x="72" y="86"/>
                  <a:pt x="72" y="86"/>
                </a:cubicBezTo>
                <a:cubicBezTo>
                  <a:pt x="71" y="88"/>
                  <a:pt x="71" y="88"/>
                  <a:pt x="71" y="88"/>
                </a:cubicBezTo>
                <a:cubicBezTo>
                  <a:pt x="71" y="79"/>
                  <a:pt x="71" y="79"/>
                  <a:pt x="71" y="79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ubicBezTo>
                  <a:pt x="72" y="77"/>
                  <a:pt x="72" y="77"/>
                  <a:pt x="72" y="77"/>
                </a:cubicBezTo>
                <a:close/>
                <a:moveTo>
                  <a:pt x="72" y="86"/>
                </a:moveTo>
                <a:cubicBezTo>
                  <a:pt x="71" y="90"/>
                  <a:pt x="71" y="90"/>
                  <a:pt x="71" y="90"/>
                </a:cubicBezTo>
                <a:cubicBezTo>
                  <a:pt x="71" y="94"/>
                  <a:pt x="71" y="94"/>
                  <a:pt x="71" y="94"/>
                </a:cubicBezTo>
                <a:cubicBezTo>
                  <a:pt x="72" y="90"/>
                  <a:pt x="72" y="90"/>
                  <a:pt x="72" y="90"/>
                </a:cubicBezTo>
                <a:lnTo>
                  <a:pt x="72" y="86"/>
                </a:lnTo>
                <a:close/>
                <a:moveTo>
                  <a:pt x="72" y="90"/>
                </a:move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2"/>
                  <a:pt x="72" y="102"/>
                  <a:pt x="72" y="102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3"/>
                  <a:pt x="72" y="103"/>
                  <a:pt x="72" y="103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2" y="104"/>
                  <a:pt x="72" y="104"/>
                  <a:pt x="72" y="104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2" y="105"/>
                  <a:pt x="72" y="105"/>
                  <a:pt x="72" y="105"/>
                </a:cubicBezTo>
                <a:cubicBezTo>
                  <a:pt x="72" y="106"/>
                  <a:pt x="72" y="106"/>
                  <a:pt x="72" y="106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2" y="107"/>
                  <a:pt x="72" y="107"/>
                  <a:pt x="72" y="107"/>
                </a:cubicBezTo>
                <a:cubicBezTo>
                  <a:pt x="72" y="108"/>
                  <a:pt x="72" y="108"/>
                  <a:pt x="72" y="108"/>
                </a:cubicBezTo>
                <a:cubicBezTo>
                  <a:pt x="71" y="108"/>
                  <a:pt x="71" y="108"/>
                  <a:pt x="71" y="108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95"/>
                  <a:pt x="71" y="95"/>
                  <a:pt x="71" y="95"/>
                </a:cubicBezTo>
                <a:lnTo>
                  <a:pt x="72" y="90"/>
                </a:lnTo>
                <a:close/>
                <a:moveTo>
                  <a:pt x="72" y="111"/>
                </a:moveTo>
                <a:cubicBezTo>
                  <a:pt x="72" y="112"/>
                  <a:pt x="72" y="112"/>
                  <a:pt x="72" y="112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lnTo>
                  <a:pt x="72" y="111"/>
                </a:lnTo>
                <a:close/>
                <a:moveTo>
                  <a:pt x="72" y="113"/>
                </a:moveTo>
                <a:cubicBezTo>
                  <a:pt x="72" y="114"/>
                  <a:pt x="72" y="114"/>
                  <a:pt x="72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lnTo>
                  <a:pt x="72" y="113"/>
                </a:lnTo>
                <a:close/>
                <a:moveTo>
                  <a:pt x="72" y="116"/>
                </a:moveTo>
                <a:cubicBezTo>
                  <a:pt x="72" y="116"/>
                  <a:pt x="72" y="116"/>
                  <a:pt x="72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lnTo>
                  <a:pt x="72" y="116"/>
                </a:lnTo>
                <a:close/>
                <a:moveTo>
                  <a:pt x="72" y="119"/>
                </a:moveTo>
                <a:cubicBezTo>
                  <a:pt x="72" y="119"/>
                  <a:pt x="72" y="119"/>
                  <a:pt x="72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lnTo>
                  <a:pt x="72" y="119"/>
                </a:lnTo>
                <a:close/>
                <a:moveTo>
                  <a:pt x="72" y="121"/>
                </a:moveTo>
                <a:cubicBezTo>
                  <a:pt x="72" y="122"/>
                  <a:pt x="72" y="122"/>
                  <a:pt x="72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lnTo>
                  <a:pt x="72" y="121"/>
                </a:lnTo>
                <a:close/>
                <a:moveTo>
                  <a:pt x="72" y="123"/>
                </a:moveTo>
                <a:cubicBezTo>
                  <a:pt x="72" y="124"/>
                  <a:pt x="72" y="124"/>
                  <a:pt x="72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lnTo>
                  <a:pt x="72" y="123"/>
                </a:lnTo>
                <a:close/>
                <a:moveTo>
                  <a:pt x="72" y="126"/>
                </a:moveTo>
                <a:cubicBezTo>
                  <a:pt x="72" y="126"/>
                  <a:pt x="72" y="126"/>
                  <a:pt x="72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lnTo>
                  <a:pt x="72" y="126"/>
                </a:lnTo>
                <a:close/>
                <a:moveTo>
                  <a:pt x="72" y="127"/>
                </a:moveTo>
                <a:cubicBezTo>
                  <a:pt x="72" y="141"/>
                  <a:pt x="72" y="141"/>
                  <a:pt x="72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lnTo>
                  <a:pt x="72" y="127"/>
                </a:lnTo>
                <a:close/>
                <a:moveTo>
                  <a:pt x="72" y="143"/>
                </a:moveTo>
                <a:cubicBezTo>
                  <a:pt x="72" y="144"/>
                  <a:pt x="72" y="144"/>
                  <a:pt x="72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lnTo>
                  <a:pt x="72" y="143"/>
                </a:lnTo>
                <a:close/>
                <a:moveTo>
                  <a:pt x="72" y="146"/>
                </a:moveTo>
                <a:cubicBezTo>
                  <a:pt x="72" y="146"/>
                  <a:pt x="72" y="146"/>
                  <a:pt x="72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lnTo>
                  <a:pt x="72" y="146"/>
                </a:ln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79"/>
                </a:moveTo>
                <a:cubicBezTo>
                  <a:pt x="71" y="88"/>
                  <a:pt x="71" y="88"/>
                  <a:pt x="71" y="88"/>
                </a:cubicBezTo>
                <a:cubicBezTo>
                  <a:pt x="71" y="88"/>
                  <a:pt x="71" y="88"/>
                  <a:pt x="71" y="88"/>
                </a:cubicBezTo>
                <a:cubicBezTo>
                  <a:pt x="71" y="79"/>
                  <a:pt x="71" y="79"/>
                  <a:pt x="71" y="79"/>
                </a:cubicBezTo>
                <a:close/>
                <a:moveTo>
                  <a:pt x="71" y="90"/>
                </a:moveTo>
                <a:cubicBezTo>
                  <a:pt x="71" y="94"/>
                  <a:pt x="71" y="94"/>
                  <a:pt x="71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71" y="90"/>
                  <a:pt x="71" y="90"/>
                  <a:pt x="71" y="90"/>
                </a:cubicBezTo>
                <a:close/>
                <a:moveTo>
                  <a:pt x="71" y="95"/>
                </a:move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101"/>
                  <a:pt x="71" y="101"/>
                  <a:pt x="71" y="101"/>
                </a:cubicBezTo>
                <a:cubicBezTo>
                  <a:pt x="71" y="96"/>
                  <a:pt x="71" y="96"/>
                  <a:pt x="71" y="96"/>
                </a:cubicBezTo>
                <a:lnTo>
                  <a:pt x="71" y="95"/>
                </a:lnTo>
                <a:close/>
                <a:moveTo>
                  <a:pt x="71" y="113"/>
                </a:move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lose/>
                <a:moveTo>
                  <a:pt x="71" y="116"/>
                </a:move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79"/>
                </a:moveTo>
                <a:cubicBezTo>
                  <a:pt x="71" y="88"/>
                  <a:pt x="71" y="88"/>
                  <a:pt x="71" y="88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0"/>
                  <a:pt x="71" y="80"/>
                  <a:pt x="71" y="80"/>
                </a:cubicBezTo>
                <a:lnTo>
                  <a:pt x="71" y="79"/>
                </a:lnTo>
                <a:close/>
                <a:moveTo>
                  <a:pt x="71" y="90"/>
                </a:moveTo>
                <a:cubicBezTo>
                  <a:pt x="71" y="94"/>
                  <a:pt x="71" y="94"/>
                  <a:pt x="71" y="94"/>
                </a:cubicBezTo>
                <a:cubicBezTo>
                  <a:pt x="71" y="95"/>
                  <a:pt x="71" y="95"/>
                  <a:pt x="71" y="95"/>
                </a:cubicBezTo>
                <a:cubicBezTo>
                  <a:pt x="71" y="91"/>
                  <a:pt x="71" y="91"/>
                  <a:pt x="71" y="91"/>
                </a:cubicBezTo>
                <a:lnTo>
                  <a:pt x="71" y="90"/>
                </a:lnTo>
                <a:close/>
                <a:moveTo>
                  <a:pt x="71" y="96"/>
                </a:moveTo>
                <a:cubicBezTo>
                  <a:pt x="71" y="101"/>
                  <a:pt x="71" y="101"/>
                  <a:pt x="71" y="101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97"/>
                  <a:pt x="71" y="97"/>
                  <a:pt x="71" y="97"/>
                </a:cubicBezTo>
                <a:lnTo>
                  <a:pt x="71" y="96"/>
                </a:lnTo>
                <a:close/>
                <a:moveTo>
                  <a:pt x="71" y="113"/>
                </a:move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lose/>
                <a:moveTo>
                  <a:pt x="71" y="116"/>
                </a:move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8"/>
                  <a:pt x="71" y="128"/>
                  <a:pt x="71" y="128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1" y="31"/>
                  <a:pt x="71" y="31"/>
                  <a:pt x="71" y="31"/>
                </a:cubicBezTo>
                <a:cubicBezTo>
                  <a:pt x="71" y="32"/>
                  <a:pt x="71" y="32"/>
                  <a:pt x="71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1" y="174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1" y="147"/>
                  <a:pt x="71" y="147"/>
                  <a:pt x="71" y="147"/>
                </a:cubicBezTo>
                <a:lnTo>
                  <a:pt x="71" y="174"/>
                </a:lnTo>
                <a:close/>
                <a:moveTo>
                  <a:pt x="71" y="32"/>
                </a:moveTo>
                <a:cubicBezTo>
                  <a:pt x="71" y="75"/>
                  <a:pt x="71" y="75"/>
                  <a:pt x="71" y="75"/>
                </a:cubicBezTo>
                <a:cubicBezTo>
                  <a:pt x="71" y="74"/>
                  <a:pt x="71" y="74"/>
                  <a:pt x="71" y="74"/>
                </a:cubicBezTo>
                <a:cubicBezTo>
                  <a:pt x="71" y="32"/>
                  <a:pt x="71" y="32"/>
                  <a:pt x="71" y="32"/>
                </a:cubicBez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1" y="78"/>
                  <a:pt x="71" y="78"/>
                  <a:pt x="71" y="78"/>
                </a:cubicBezTo>
                <a:cubicBezTo>
                  <a:pt x="71" y="77"/>
                  <a:pt x="71" y="77"/>
                  <a:pt x="71" y="77"/>
                </a:cubicBezTo>
                <a:close/>
                <a:moveTo>
                  <a:pt x="71" y="80"/>
                </a:moveTo>
                <a:cubicBezTo>
                  <a:pt x="71" y="89"/>
                  <a:pt x="71" y="89"/>
                  <a:pt x="71" y="89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1"/>
                  <a:pt x="71" y="81"/>
                  <a:pt x="71" y="81"/>
                </a:cubicBezTo>
                <a:lnTo>
                  <a:pt x="71" y="80"/>
                </a:lnTo>
                <a:close/>
                <a:moveTo>
                  <a:pt x="71" y="91"/>
                </a:moveTo>
                <a:cubicBezTo>
                  <a:pt x="71" y="95"/>
                  <a:pt x="71" y="95"/>
                  <a:pt x="71" y="95"/>
                </a:cubicBezTo>
                <a:cubicBezTo>
                  <a:pt x="71" y="97"/>
                  <a:pt x="71" y="97"/>
                  <a:pt x="71" y="97"/>
                </a:cubicBezTo>
                <a:cubicBezTo>
                  <a:pt x="71" y="93"/>
                  <a:pt x="71" y="93"/>
                  <a:pt x="71" y="93"/>
                </a:cubicBezTo>
                <a:lnTo>
                  <a:pt x="71" y="91"/>
                </a:lnTo>
                <a:close/>
                <a:moveTo>
                  <a:pt x="71" y="97"/>
                </a:moveTo>
                <a:cubicBezTo>
                  <a:pt x="71" y="100"/>
                  <a:pt x="71" y="100"/>
                  <a:pt x="71" y="100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6"/>
                  <a:pt x="71" y="116"/>
                  <a:pt x="71" y="116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4"/>
                  <a:pt x="71" y="104"/>
                  <a:pt x="71" y="104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3"/>
                  <a:pt x="71" y="103"/>
                  <a:pt x="71" y="103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1" y="102"/>
                  <a:pt x="71" y="102"/>
                  <a:pt x="71" y="102"/>
                </a:cubicBezTo>
                <a:lnTo>
                  <a:pt x="71" y="97"/>
                </a:lnTo>
                <a:close/>
                <a:moveTo>
                  <a:pt x="71" y="119"/>
                </a:move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8"/>
                  <a:pt x="71" y="118"/>
                  <a:pt x="71" y="118"/>
                </a:cubicBezTo>
                <a:lnTo>
                  <a:pt x="71" y="119"/>
                </a:lnTo>
                <a:close/>
                <a:moveTo>
                  <a:pt x="71" y="121"/>
                </a:moveTo>
                <a:cubicBezTo>
                  <a:pt x="71" y="122"/>
                  <a:pt x="71" y="122"/>
                  <a:pt x="71" y="122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lose/>
                <a:moveTo>
                  <a:pt x="71" y="123"/>
                </a:moveTo>
                <a:cubicBezTo>
                  <a:pt x="71" y="124"/>
                  <a:pt x="71" y="124"/>
                  <a:pt x="71" y="124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71" y="125"/>
                  <a:pt x="71" y="125"/>
                  <a:pt x="71" y="125"/>
                </a:cubicBezTo>
                <a:close/>
                <a:moveTo>
                  <a:pt x="71" y="128"/>
                </a:moveTo>
                <a:cubicBezTo>
                  <a:pt x="71" y="141"/>
                  <a:pt x="71" y="141"/>
                  <a:pt x="71" y="141"/>
                </a:cubicBezTo>
                <a:cubicBezTo>
                  <a:pt x="71" y="141"/>
                  <a:pt x="71" y="141"/>
                  <a:pt x="71" y="141"/>
                </a:cubicBezTo>
                <a:cubicBezTo>
                  <a:pt x="71" y="129"/>
                  <a:pt x="71" y="129"/>
                  <a:pt x="71" y="129"/>
                </a:cubicBezTo>
                <a:lnTo>
                  <a:pt x="71" y="128"/>
                </a:ln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1" y="144"/>
                  <a:pt x="71" y="144"/>
                  <a:pt x="71" y="144"/>
                </a:cubicBezTo>
                <a:cubicBezTo>
                  <a:pt x="71" y="143"/>
                  <a:pt x="71" y="143"/>
                  <a:pt x="71" y="143"/>
                </a:cubicBez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ubicBezTo>
                  <a:pt x="71" y="146"/>
                  <a:pt x="71" y="146"/>
                  <a:pt x="71" y="146"/>
                </a:cubicBezTo>
                <a:close/>
                <a:moveTo>
                  <a:pt x="71" y="31"/>
                </a:moveTo>
                <a:cubicBezTo>
                  <a:pt x="70" y="31"/>
                  <a:pt x="70" y="31"/>
                  <a:pt x="70" y="31"/>
                </a:cubicBezTo>
                <a:cubicBezTo>
                  <a:pt x="70" y="32"/>
                  <a:pt x="70" y="32"/>
                  <a:pt x="70" y="32"/>
                </a:cubicBezTo>
                <a:cubicBezTo>
                  <a:pt x="71" y="32"/>
                  <a:pt x="71" y="32"/>
                  <a:pt x="71" y="32"/>
                </a:cubicBezTo>
                <a:lnTo>
                  <a:pt x="71" y="31"/>
                </a:lnTo>
                <a:close/>
                <a:moveTo>
                  <a:pt x="70" y="173"/>
                </a:moveTo>
                <a:cubicBezTo>
                  <a:pt x="71" y="174"/>
                  <a:pt x="71" y="174"/>
                  <a:pt x="71" y="174"/>
                </a:cubicBezTo>
                <a:cubicBezTo>
                  <a:pt x="71" y="147"/>
                  <a:pt x="71" y="147"/>
                  <a:pt x="71" y="147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1" y="32"/>
                </a:moveTo>
                <a:cubicBezTo>
                  <a:pt x="71" y="74"/>
                  <a:pt x="71" y="74"/>
                  <a:pt x="71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lnTo>
                  <a:pt x="71" y="32"/>
                </a:lnTo>
                <a:close/>
                <a:moveTo>
                  <a:pt x="71" y="77"/>
                </a:moveTo>
                <a:cubicBezTo>
                  <a:pt x="71" y="78"/>
                  <a:pt x="71" y="78"/>
                  <a:pt x="71" y="78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lnTo>
                  <a:pt x="71" y="77"/>
                </a:lnTo>
                <a:close/>
                <a:moveTo>
                  <a:pt x="71" y="81"/>
                </a:moveTo>
                <a:cubicBezTo>
                  <a:pt x="71" y="90"/>
                  <a:pt x="71" y="90"/>
                  <a:pt x="71" y="90"/>
                </a:cubicBezTo>
                <a:cubicBezTo>
                  <a:pt x="70" y="91"/>
                  <a:pt x="70" y="91"/>
                  <a:pt x="70" y="91"/>
                </a:cubicBezTo>
                <a:cubicBezTo>
                  <a:pt x="70" y="82"/>
                  <a:pt x="70" y="82"/>
                  <a:pt x="70" y="82"/>
                </a:cubicBezTo>
                <a:lnTo>
                  <a:pt x="71" y="81"/>
                </a:lnTo>
                <a:close/>
                <a:moveTo>
                  <a:pt x="71" y="93"/>
                </a:moveTo>
                <a:cubicBezTo>
                  <a:pt x="71" y="97"/>
                  <a:pt x="71" y="97"/>
                  <a:pt x="71" y="97"/>
                </a:cubicBezTo>
                <a:cubicBezTo>
                  <a:pt x="70" y="100"/>
                  <a:pt x="70" y="100"/>
                  <a:pt x="70" y="100"/>
                </a:cubicBezTo>
                <a:cubicBezTo>
                  <a:pt x="70" y="96"/>
                  <a:pt x="70" y="96"/>
                  <a:pt x="70" y="96"/>
                </a:cubicBezTo>
                <a:lnTo>
                  <a:pt x="71" y="93"/>
                </a:lnTo>
                <a:close/>
                <a:moveTo>
                  <a:pt x="71" y="100"/>
                </a:moveTo>
                <a:cubicBezTo>
                  <a:pt x="70" y="103"/>
                  <a:pt x="70" y="103"/>
                  <a:pt x="70" y="103"/>
                </a:cubicBezTo>
                <a:cubicBezTo>
                  <a:pt x="70" y="108"/>
                  <a:pt x="70" y="108"/>
                  <a:pt x="70" y="108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71" y="105"/>
                  <a:pt x="71" y="105"/>
                  <a:pt x="71" y="105"/>
                </a:cubicBezTo>
                <a:cubicBezTo>
                  <a:pt x="71" y="105"/>
                  <a:pt x="71" y="105"/>
                  <a:pt x="71" y="105"/>
                </a:cubicBezTo>
                <a:lnTo>
                  <a:pt x="71" y="100"/>
                </a:lnTo>
                <a:close/>
                <a:moveTo>
                  <a:pt x="71" y="109"/>
                </a:moveTo>
                <a:cubicBezTo>
                  <a:pt x="71" y="118"/>
                  <a:pt x="71" y="118"/>
                  <a:pt x="71" y="118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8"/>
                  <a:pt x="71" y="118"/>
                  <a:pt x="71" y="118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19"/>
                  <a:pt x="71" y="119"/>
                  <a:pt x="71" y="119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1"/>
                  <a:pt x="71" y="121"/>
                  <a:pt x="71" y="121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71" y="123"/>
                  <a:pt x="71" y="123"/>
                  <a:pt x="71" y="123"/>
                </a:cubicBezTo>
                <a:cubicBezTo>
                  <a:pt x="70" y="124"/>
                  <a:pt x="70" y="124"/>
                  <a:pt x="70" y="12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1" y="109"/>
                  <a:pt x="71" y="109"/>
                  <a:pt x="71" y="109"/>
                </a:cubicBezTo>
                <a:close/>
                <a:moveTo>
                  <a:pt x="71" y="125"/>
                </a:moveTo>
                <a:cubicBezTo>
                  <a:pt x="71" y="126"/>
                  <a:pt x="71" y="126"/>
                  <a:pt x="71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5"/>
                  <a:pt x="70" y="125"/>
                  <a:pt x="70" y="125"/>
                </a:cubicBezTo>
                <a:lnTo>
                  <a:pt x="71" y="125"/>
                </a:lnTo>
                <a:close/>
                <a:moveTo>
                  <a:pt x="71" y="129"/>
                </a:moveTo>
                <a:cubicBezTo>
                  <a:pt x="71" y="141"/>
                  <a:pt x="71" y="141"/>
                  <a:pt x="71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1" y="129"/>
                  <a:pt x="71" y="129"/>
                  <a:pt x="71" y="129"/>
                </a:cubicBezTo>
                <a:close/>
                <a:moveTo>
                  <a:pt x="71" y="143"/>
                </a:moveTo>
                <a:cubicBezTo>
                  <a:pt x="71" y="144"/>
                  <a:pt x="71" y="144"/>
                  <a:pt x="71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lnTo>
                  <a:pt x="71" y="143"/>
                </a:lnTo>
                <a:close/>
                <a:moveTo>
                  <a:pt x="71" y="146"/>
                </a:moveTo>
                <a:cubicBezTo>
                  <a:pt x="71" y="146"/>
                  <a:pt x="71" y="146"/>
                  <a:pt x="71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1" y="146"/>
                </a:lnTo>
                <a:close/>
                <a:moveTo>
                  <a:pt x="70" y="31"/>
                </a:move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lnTo>
                  <a:pt x="70" y="31"/>
                </a:lnTo>
                <a:close/>
                <a:moveTo>
                  <a:pt x="70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0" y="32"/>
                </a:move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close/>
                <a:moveTo>
                  <a:pt x="70" y="77"/>
                </a:move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lose/>
                <a:moveTo>
                  <a:pt x="70" y="82"/>
                </a:moveTo>
                <a:cubicBezTo>
                  <a:pt x="70" y="91"/>
                  <a:pt x="70" y="91"/>
                  <a:pt x="70" y="91"/>
                </a:cubicBezTo>
                <a:cubicBezTo>
                  <a:pt x="70" y="92"/>
                  <a:pt x="70" y="92"/>
                  <a:pt x="70" y="92"/>
                </a:cubicBezTo>
                <a:cubicBezTo>
                  <a:pt x="70" y="83"/>
                  <a:pt x="70" y="83"/>
                  <a:pt x="70" y="83"/>
                </a:cubicBezTo>
                <a:lnTo>
                  <a:pt x="70" y="82"/>
                </a:lnTo>
                <a:close/>
                <a:moveTo>
                  <a:pt x="70" y="96"/>
                </a:moveTo>
                <a:cubicBezTo>
                  <a:pt x="70" y="100"/>
                  <a:pt x="70" y="100"/>
                  <a:pt x="70" y="100"/>
                </a:cubicBezTo>
                <a:cubicBezTo>
                  <a:pt x="70" y="101"/>
                  <a:pt x="70" y="101"/>
                  <a:pt x="70" y="101"/>
                </a:cubicBezTo>
                <a:cubicBezTo>
                  <a:pt x="70" y="97"/>
                  <a:pt x="70" y="97"/>
                  <a:pt x="70" y="97"/>
                </a:cubicBezTo>
                <a:lnTo>
                  <a:pt x="70" y="96"/>
                </a:lnTo>
                <a:close/>
                <a:moveTo>
                  <a:pt x="70" y="103"/>
                </a:moveTo>
                <a:cubicBezTo>
                  <a:pt x="70" y="108"/>
                  <a:pt x="70" y="108"/>
                  <a:pt x="70" y="108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09"/>
                  <a:pt x="70" y="109"/>
                  <a:pt x="70" y="109"/>
                </a:cubicBezTo>
                <a:cubicBezTo>
                  <a:pt x="70" y="110"/>
                  <a:pt x="70" y="110"/>
                  <a:pt x="70" y="110"/>
                </a:cubicBezTo>
                <a:cubicBezTo>
                  <a:pt x="70" y="105"/>
                  <a:pt x="70" y="105"/>
                  <a:pt x="70" y="105"/>
                </a:cubicBezTo>
                <a:lnTo>
                  <a:pt x="70" y="103"/>
                </a:lnTo>
                <a:close/>
                <a:moveTo>
                  <a:pt x="70" y="111"/>
                </a:move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lose/>
                <a:moveTo>
                  <a:pt x="70" y="113"/>
                </a:moveTo>
                <a:cubicBezTo>
                  <a:pt x="70" y="114"/>
                  <a:pt x="70" y="114"/>
                  <a:pt x="70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lose/>
                <a:moveTo>
                  <a:pt x="70" y="114"/>
                </a:moveTo>
                <a:cubicBezTo>
                  <a:pt x="70" y="124"/>
                  <a:pt x="70" y="124"/>
                  <a:pt x="70" y="124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lnTo>
                  <a:pt x="70" y="114"/>
                </a:lnTo>
                <a:close/>
                <a:moveTo>
                  <a:pt x="70" y="129"/>
                </a:move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lose/>
                <a:moveTo>
                  <a:pt x="70" y="143"/>
                </a:moveTo>
                <a:cubicBezTo>
                  <a:pt x="70" y="144"/>
                  <a:pt x="70" y="144"/>
                  <a:pt x="70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lose/>
                <a:moveTo>
                  <a:pt x="70" y="146"/>
                </a:move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lose/>
                <a:moveTo>
                  <a:pt x="70" y="32"/>
                </a:move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74"/>
                  <a:pt x="70" y="74"/>
                  <a:pt x="70" y="74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lose/>
                <a:moveTo>
                  <a:pt x="70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lnTo>
                  <a:pt x="70" y="173"/>
                </a:lnTo>
                <a:close/>
                <a:moveTo>
                  <a:pt x="70" y="77"/>
                </a:moveTo>
                <a:cubicBezTo>
                  <a:pt x="70" y="77"/>
                  <a:pt x="70" y="77"/>
                  <a:pt x="70" y="77"/>
                </a:cubicBezTo>
                <a:cubicBezTo>
                  <a:pt x="70" y="77"/>
                  <a:pt x="70" y="77"/>
                  <a:pt x="70" y="77"/>
                </a:cubicBezTo>
                <a:cubicBezTo>
                  <a:pt x="70" y="76"/>
                  <a:pt x="70" y="76"/>
                  <a:pt x="70" y="76"/>
                </a:cubicBezTo>
                <a:lnTo>
                  <a:pt x="70" y="77"/>
                </a:lnTo>
                <a:close/>
                <a:moveTo>
                  <a:pt x="70" y="83"/>
                </a:moveTo>
                <a:cubicBezTo>
                  <a:pt x="70" y="92"/>
                  <a:pt x="70" y="92"/>
                  <a:pt x="70" y="92"/>
                </a:cubicBezTo>
                <a:cubicBezTo>
                  <a:pt x="70" y="95"/>
                  <a:pt x="70" y="95"/>
                  <a:pt x="70" y="95"/>
                </a:cubicBezTo>
                <a:cubicBezTo>
                  <a:pt x="70" y="83"/>
                  <a:pt x="70" y="83"/>
                  <a:pt x="70" y="83"/>
                </a:cubicBezTo>
                <a:cubicBezTo>
                  <a:pt x="70" y="83"/>
                  <a:pt x="70" y="83"/>
                  <a:pt x="70" y="83"/>
                </a:cubicBezTo>
                <a:close/>
                <a:moveTo>
                  <a:pt x="70" y="97"/>
                </a:moveTo>
                <a:cubicBezTo>
                  <a:pt x="70" y="101"/>
                  <a:pt x="70" y="101"/>
                  <a:pt x="70" y="101"/>
                </a:cubicBezTo>
                <a:cubicBezTo>
                  <a:pt x="70" y="105"/>
                  <a:pt x="70" y="105"/>
                  <a:pt x="70" y="105"/>
                </a:cubicBezTo>
                <a:cubicBezTo>
                  <a:pt x="70" y="101"/>
                  <a:pt x="70" y="101"/>
                  <a:pt x="70" y="101"/>
                </a:cubicBezTo>
                <a:lnTo>
                  <a:pt x="70" y="97"/>
                </a:lnTo>
                <a:close/>
                <a:moveTo>
                  <a:pt x="70" y="105"/>
                </a:moveTo>
                <a:cubicBezTo>
                  <a:pt x="70" y="110"/>
                  <a:pt x="70" y="110"/>
                  <a:pt x="70" y="110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5"/>
                  <a:pt x="70" y="115"/>
                  <a:pt x="70" y="115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4"/>
                  <a:pt x="70" y="114"/>
                  <a:pt x="70" y="114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1"/>
                  <a:pt x="70" y="111"/>
                  <a:pt x="70" y="111"/>
                </a:cubicBezTo>
                <a:cubicBezTo>
                  <a:pt x="70" y="110"/>
                  <a:pt x="70" y="110"/>
                  <a:pt x="70" y="110"/>
                </a:cubicBezTo>
                <a:lnTo>
                  <a:pt x="70" y="105"/>
                </a:lnTo>
                <a:close/>
                <a:moveTo>
                  <a:pt x="70" y="118"/>
                </a:moveTo>
                <a:cubicBezTo>
                  <a:pt x="70" y="128"/>
                  <a:pt x="70" y="128"/>
                  <a:pt x="70" y="128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30"/>
                  <a:pt x="70" y="130"/>
                  <a:pt x="70" y="130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5"/>
                  <a:pt x="70" y="125"/>
                  <a:pt x="70" y="125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3"/>
                  <a:pt x="70" y="123"/>
                  <a:pt x="70" y="123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8"/>
                  <a:pt x="70" y="118"/>
                  <a:pt x="70" y="118"/>
                </a:cubicBezTo>
                <a:close/>
                <a:moveTo>
                  <a:pt x="70" y="143"/>
                </a:moveTo>
                <a:cubicBezTo>
                  <a:pt x="70" y="144"/>
                  <a:pt x="70" y="144"/>
                  <a:pt x="70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lose/>
                <a:moveTo>
                  <a:pt x="70" y="146"/>
                </a:moveTo>
                <a:cubicBezTo>
                  <a:pt x="70" y="146"/>
                  <a:pt x="70" y="146"/>
                  <a:pt x="70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5"/>
                  <a:pt x="70" y="145"/>
                  <a:pt x="70" y="145"/>
                </a:cubicBezTo>
                <a:lnTo>
                  <a:pt x="70" y="146"/>
                </a:lnTo>
                <a:close/>
                <a:moveTo>
                  <a:pt x="70" y="32"/>
                </a:moveTo>
                <a:cubicBezTo>
                  <a:pt x="69" y="31"/>
                  <a:pt x="69" y="31"/>
                  <a:pt x="69" y="31"/>
                </a:cubicBezTo>
                <a:cubicBezTo>
                  <a:pt x="69" y="32"/>
                  <a:pt x="69" y="32"/>
                  <a:pt x="69" y="32"/>
                </a:cubicBezTo>
                <a:cubicBezTo>
                  <a:pt x="69" y="32"/>
                  <a:pt x="69" y="32"/>
                  <a:pt x="69" y="32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74"/>
                  <a:pt x="69" y="74"/>
                  <a:pt x="69" y="74"/>
                </a:cubicBezTo>
                <a:cubicBezTo>
                  <a:pt x="70" y="74"/>
                  <a:pt x="70" y="74"/>
                  <a:pt x="70" y="74"/>
                </a:cubicBezTo>
                <a:lnTo>
                  <a:pt x="70" y="32"/>
                </a:lnTo>
                <a:close/>
                <a:moveTo>
                  <a:pt x="69" y="173"/>
                </a:moveTo>
                <a:cubicBezTo>
                  <a:pt x="70" y="173"/>
                  <a:pt x="70" y="173"/>
                  <a:pt x="70" y="173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70" y="146"/>
                  <a:pt x="70" y="146"/>
                  <a:pt x="70" y="146"/>
                </a:cubicBezTo>
                <a:cubicBezTo>
                  <a:pt x="70" y="145"/>
                  <a:pt x="70" y="145"/>
                  <a:pt x="70" y="145"/>
                </a:cubicBezTo>
                <a:cubicBezTo>
                  <a:pt x="69" y="145"/>
                  <a:pt x="69" y="145"/>
                  <a:pt x="69" y="145"/>
                </a:cubicBezTo>
                <a:cubicBezTo>
                  <a:pt x="69" y="144"/>
                  <a:pt x="69" y="144"/>
                  <a:pt x="69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3"/>
                  <a:pt x="70" y="143"/>
                  <a:pt x="70" y="143"/>
                </a:cubicBezTo>
                <a:cubicBezTo>
                  <a:pt x="69" y="143"/>
                  <a:pt x="69" y="143"/>
                  <a:pt x="69" y="143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41"/>
                  <a:pt x="70" y="141"/>
                  <a:pt x="70" y="141"/>
                </a:cubicBezTo>
                <a:cubicBezTo>
                  <a:pt x="70" y="128"/>
                  <a:pt x="70" y="128"/>
                  <a:pt x="70" y="128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70" y="129"/>
                  <a:pt x="70" y="129"/>
                  <a:pt x="70" y="129"/>
                </a:cubicBezTo>
                <a:cubicBezTo>
                  <a:pt x="70" y="130"/>
                  <a:pt x="70" y="130"/>
                  <a:pt x="70" y="130"/>
                </a:cubicBezTo>
                <a:cubicBezTo>
                  <a:pt x="69" y="131"/>
                  <a:pt x="69" y="131"/>
                  <a:pt x="69" y="131"/>
                </a:cubicBezTo>
                <a:lnTo>
                  <a:pt x="69" y="173"/>
                </a:lnTo>
                <a:close/>
                <a:moveTo>
                  <a:pt x="70" y="76"/>
                </a:moveTo>
                <a:cubicBezTo>
                  <a:pt x="70" y="77"/>
                  <a:pt x="70" y="77"/>
                  <a:pt x="70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69" y="76"/>
                  <a:pt x="69" y="76"/>
                  <a:pt x="69" y="76"/>
                </a:cubicBezTo>
                <a:lnTo>
                  <a:pt x="70" y="76"/>
                </a:lnTo>
                <a:close/>
                <a:moveTo>
                  <a:pt x="70" y="83"/>
                </a:moveTo>
                <a:cubicBezTo>
                  <a:pt x="70" y="95"/>
                  <a:pt x="70" y="95"/>
                  <a:pt x="70" y="95"/>
                </a:cubicBezTo>
                <a:cubicBezTo>
                  <a:pt x="69" y="97"/>
                  <a:pt x="69" y="97"/>
                  <a:pt x="69" y="97"/>
                </a:cubicBezTo>
                <a:cubicBezTo>
                  <a:pt x="69" y="83"/>
                  <a:pt x="69" y="83"/>
                  <a:pt x="69" y="83"/>
                </a:cubicBezTo>
                <a:lnTo>
                  <a:pt x="70" y="83"/>
                </a:lnTo>
                <a:close/>
                <a:moveTo>
                  <a:pt x="70" y="101"/>
                </a:moveTo>
                <a:cubicBezTo>
                  <a:pt x="70" y="105"/>
                  <a:pt x="70" y="105"/>
                  <a:pt x="70" y="105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69" y="106"/>
                  <a:pt x="69" y="106"/>
                  <a:pt x="69" y="106"/>
                </a:cubicBezTo>
                <a:lnTo>
                  <a:pt x="70" y="101"/>
                </a:lnTo>
                <a:close/>
                <a:moveTo>
                  <a:pt x="70" y="110"/>
                </a:moveTo>
                <a:cubicBezTo>
                  <a:pt x="70" y="116"/>
                  <a:pt x="70" y="116"/>
                  <a:pt x="70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70" y="119"/>
                  <a:pt x="70" y="119"/>
                  <a:pt x="70" y="119"/>
                </a:cubicBezTo>
                <a:cubicBezTo>
                  <a:pt x="69" y="120"/>
                  <a:pt x="69" y="120"/>
                  <a:pt x="69" y="120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70" y="121"/>
                  <a:pt x="70" y="121"/>
                  <a:pt x="70" y="121"/>
                </a:cubicBezTo>
                <a:cubicBezTo>
                  <a:pt x="69" y="121"/>
                  <a:pt x="69" y="121"/>
                  <a:pt x="69" y="121"/>
                </a:cubicBezTo>
                <a:cubicBezTo>
                  <a:pt x="69" y="121"/>
                  <a:pt x="69" y="121"/>
                  <a:pt x="69" y="121"/>
                </a:cubicBezTo>
                <a:cubicBezTo>
                  <a:pt x="69" y="116"/>
                  <a:pt x="69" y="116"/>
                  <a:pt x="69" y="116"/>
                </a:cubicBezTo>
                <a:lnTo>
                  <a:pt x="70" y="110"/>
                </a:lnTo>
                <a:close/>
                <a:moveTo>
                  <a:pt x="70" y="123"/>
                </a:moveTo>
                <a:cubicBezTo>
                  <a:pt x="70" y="123"/>
                  <a:pt x="70" y="123"/>
                  <a:pt x="70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2"/>
                  <a:pt x="69" y="122"/>
                  <a:pt x="69" y="122"/>
                </a:cubicBezTo>
                <a:lnTo>
                  <a:pt x="70" y="123"/>
                </a:lnTo>
                <a:close/>
                <a:moveTo>
                  <a:pt x="70" y="125"/>
                </a:moveTo>
                <a:cubicBezTo>
                  <a:pt x="70" y="126"/>
                  <a:pt x="70" y="126"/>
                  <a:pt x="70" y="126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lnTo>
                  <a:pt x="70" y="125"/>
                </a:lnTo>
                <a:close/>
                <a:moveTo>
                  <a:pt x="69" y="31"/>
                </a:moveTo>
                <a:cubicBezTo>
                  <a:pt x="68" y="31"/>
                  <a:pt x="68" y="31"/>
                  <a:pt x="68" y="31"/>
                </a:cubicBezTo>
                <a:cubicBezTo>
                  <a:pt x="68" y="32"/>
                  <a:pt x="68" y="32"/>
                  <a:pt x="68" y="32"/>
                </a:cubicBezTo>
                <a:cubicBezTo>
                  <a:pt x="69" y="32"/>
                  <a:pt x="69" y="32"/>
                  <a:pt x="69" y="32"/>
                </a:cubicBezTo>
                <a:lnTo>
                  <a:pt x="69" y="31"/>
                </a:lnTo>
                <a:close/>
                <a:moveTo>
                  <a:pt x="69" y="33"/>
                </a:moveTo>
                <a:cubicBezTo>
                  <a:pt x="69" y="34"/>
                  <a:pt x="69" y="36"/>
                  <a:pt x="68" y="37"/>
                </a:cubicBezTo>
                <a:cubicBezTo>
                  <a:pt x="68" y="73"/>
                  <a:pt x="68" y="73"/>
                  <a:pt x="68" y="73"/>
                </a:cubicBezTo>
                <a:cubicBezTo>
                  <a:pt x="69" y="74"/>
                  <a:pt x="69" y="74"/>
                  <a:pt x="69" y="74"/>
                </a:cubicBezTo>
                <a:lnTo>
                  <a:pt x="69" y="33"/>
                </a:lnTo>
                <a:close/>
                <a:moveTo>
                  <a:pt x="68" y="173"/>
                </a:moveTo>
                <a:cubicBezTo>
                  <a:pt x="69" y="173"/>
                  <a:pt x="69" y="173"/>
                  <a:pt x="69" y="173"/>
                </a:cubicBezTo>
                <a:cubicBezTo>
                  <a:pt x="69" y="131"/>
                  <a:pt x="69" y="131"/>
                  <a:pt x="69" y="131"/>
                </a:cubicBezTo>
                <a:cubicBezTo>
                  <a:pt x="69" y="131"/>
                  <a:pt x="69" y="132"/>
                  <a:pt x="68" y="132"/>
                </a:cubicBezTo>
                <a:cubicBezTo>
                  <a:pt x="68" y="141"/>
                  <a:pt x="68" y="141"/>
                  <a:pt x="68" y="141"/>
                </a:cubicBezTo>
                <a:cubicBezTo>
                  <a:pt x="69" y="141"/>
                  <a:pt x="69" y="141"/>
                  <a:pt x="69" y="141"/>
                </a:cubicBezTo>
                <a:cubicBezTo>
                  <a:pt x="69" y="143"/>
                  <a:pt x="69" y="143"/>
                  <a:pt x="69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9" y="144"/>
                  <a:pt x="69" y="144"/>
                  <a:pt x="69" y="144"/>
                </a:cubicBezTo>
                <a:cubicBezTo>
                  <a:pt x="69" y="145"/>
                  <a:pt x="69" y="145"/>
                  <a:pt x="69" y="145"/>
                </a:cubicBezTo>
                <a:cubicBezTo>
                  <a:pt x="68" y="145"/>
                  <a:pt x="68" y="145"/>
                  <a:pt x="68" y="145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9" y="146"/>
                  <a:pt x="69" y="146"/>
                  <a:pt x="69" y="146"/>
                </a:cubicBezTo>
                <a:cubicBezTo>
                  <a:pt x="68" y="146"/>
                  <a:pt x="68" y="146"/>
                  <a:pt x="68" y="146"/>
                </a:cubicBezTo>
                <a:lnTo>
                  <a:pt x="68" y="173"/>
                </a:lnTo>
                <a:close/>
                <a:moveTo>
                  <a:pt x="69" y="76"/>
                </a:moveTo>
                <a:cubicBezTo>
                  <a:pt x="69" y="77"/>
                  <a:pt x="69" y="77"/>
                  <a:pt x="69" y="77"/>
                </a:cubicBezTo>
                <a:cubicBezTo>
                  <a:pt x="68" y="77"/>
                  <a:pt x="68" y="77"/>
                  <a:pt x="68" y="77"/>
                </a:cubicBezTo>
                <a:cubicBezTo>
                  <a:pt x="68" y="76"/>
                  <a:pt x="68" y="76"/>
                  <a:pt x="68" y="76"/>
                </a:cubicBezTo>
                <a:lnTo>
                  <a:pt x="69" y="76"/>
                </a:lnTo>
                <a:close/>
                <a:moveTo>
                  <a:pt x="69" y="83"/>
                </a:moveTo>
                <a:cubicBezTo>
                  <a:pt x="69" y="97"/>
                  <a:pt x="69" y="97"/>
                  <a:pt x="69" y="97"/>
                </a:cubicBezTo>
                <a:cubicBezTo>
                  <a:pt x="68" y="102"/>
                  <a:pt x="68" y="102"/>
                  <a:pt x="68" y="102"/>
                </a:cubicBezTo>
                <a:cubicBezTo>
                  <a:pt x="68" y="82"/>
                  <a:pt x="68" y="82"/>
                  <a:pt x="68" y="82"/>
                </a:cubicBezTo>
                <a:lnTo>
                  <a:pt x="69" y="83"/>
                </a:lnTo>
                <a:close/>
                <a:moveTo>
                  <a:pt x="69" y="106"/>
                </a:moveTo>
                <a:cubicBezTo>
                  <a:pt x="69" y="110"/>
                  <a:pt x="69" y="110"/>
                  <a:pt x="69" y="110"/>
                </a:cubicBezTo>
                <a:cubicBezTo>
                  <a:pt x="68" y="118"/>
                  <a:pt x="68" y="118"/>
                  <a:pt x="68" y="118"/>
                </a:cubicBezTo>
                <a:cubicBezTo>
                  <a:pt x="68" y="114"/>
                  <a:pt x="68" y="114"/>
                  <a:pt x="68" y="114"/>
                </a:cubicBezTo>
                <a:lnTo>
                  <a:pt x="69" y="106"/>
                </a:lnTo>
                <a:close/>
                <a:moveTo>
                  <a:pt x="69" y="116"/>
                </a:moveTo>
                <a:cubicBezTo>
                  <a:pt x="69" y="121"/>
                  <a:pt x="69" y="121"/>
                  <a:pt x="69" y="121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3"/>
                  <a:pt x="69" y="123"/>
                  <a:pt x="69" y="123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5"/>
                  <a:pt x="69" y="125"/>
                  <a:pt x="69" y="125"/>
                </a:cubicBezTo>
                <a:cubicBezTo>
                  <a:pt x="69" y="128"/>
                  <a:pt x="69" y="128"/>
                  <a:pt x="69" y="128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9" y="129"/>
                  <a:pt x="69" y="129"/>
                  <a:pt x="69" y="129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27"/>
                  <a:pt x="68" y="127"/>
                  <a:pt x="68" y="127"/>
                </a:cubicBezTo>
                <a:lnTo>
                  <a:pt x="69" y="116"/>
                </a:lnTo>
                <a:close/>
                <a:moveTo>
                  <a:pt x="68" y="31"/>
                </a:moveTo>
                <a:cubicBezTo>
                  <a:pt x="68" y="30"/>
                  <a:pt x="68" y="30"/>
                  <a:pt x="68" y="30"/>
                </a:cubicBezTo>
                <a:cubicBezTo>
                  <a:pt x="67" y="31"/>
                  <a:pt x="67" y="31"/>
                  <a:pt x="67" y="31"/>
                </a:cubicBezTo>
                <a:cubicBezTo>
                  <a:pt x="68" y="32"/>
                  <a:pt x="68" y="32"/>
                  <a:pt x="68" y="32"/>
                </a:cubicBezTo>
                <a:lnTo>
                  <a:pt x="68" y="31"/>
                </a:lnTo>
                <a:close/>
                <a:moveTo>
                  <a:pt x="68" y="37"/>
                </a:moveTo>
                <a:cubicBezTo>
                  <a:pt x="68" y="38"/>
                  <a:pt x="67" y="39"/>
                  <a:pt x="67" y="41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8" y="73"/>
                  <a:pt x="68" y="73"/>
                </a:cubicBezTo>
                <a:lnTo>
                  <a:pt x="68" y="37"/>
                </a:lnTo>
                <a:close/>
                <a:moveTo>
                  <a:pt x="67" y="172"/>
                </a:moveTo>
                <a:cubicBezTo>
                  <a:pt x="68" y="173"/>
                  <a:pt x="68" y="173"/>
                  <a:pt x="68" y="173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68" y="145"/>
                  <a:pt x="68" y="145"/>
                  <a:pt x="68" y="145"/>
                </a:cubicBezTo>
                <a:cubicBezTo>
                  <a:pt x="67" y="145"/>
                  <a:pt x="67" y="145"/>
                  <a:pt x="67" y="145"/>
                </a:cubicBezTo>
                <a:cubicBezTo>
                  <a:pt x="67" y="143"/>
                  <a:pt x="67" y="143"/>
                  <a:pt x="67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8" y="143"/>
                  <a:pt x="68" y="143"/>
                  <a:pt x="68" y="143"/>
                </a:cubicBezTo>
                <a:cubicBezTo>
                  <a:pt x="67" y="143"/>
                  <a:pt x="67" y="143"/>
                  <a:pt x="67" y="143"/>
                </a:cubicBezTo>
                <a:cubicBezTo>
                  <a:pt x="67" y="141"/>
                  <a:pt x="67" y="141"/>
                  <a:pt x="67" y="141"/>
                </a:cubicBezTo>
                <a:cubicBezTo>
                  <a:pt x="68" y="141"/>
                  <a:pt x="68" y="141"/>
                  <a:pt x="68" y="141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32"/>
                  <a:pt x="68" y="132"/>
                  <a:pt x="68" y="132"/>
                </a:cubicBezTo>
                <a:cubicBezTo>
                  <a:pt x="68" y="127"/>
                  <a:pt x="68" y="127"/>
                  <a:pt x="68" y="127"/>
                </a:cubicBezTo>
                <a:cubicBezTo>
                  <a:pt x="68" y="133"/>
                  <a:pt x="68" y="133"/>
                  <a:pt x="68" y="133"/>
                </a:cubicBezTo>
                <a:cubicBezTo>
                  <a:pt x="67" y="134"/>
                  <a:pt x="67" y="134"/>
                  <a:pt x="67" y="134"/>
                </a:cubicBezTo>
                <a:lnTo>
                  <a:pt x="67" y="172"/>
                </a:lnTo>
                <a:close/>
                <a:moveTo>
                  <a:pt x="68" y="76"/>
                </a:moveTo>
                <a:cubicBezTo>
                  <a:pt x="68" y="77"/>
                  <a:pt x="68" y="77"/>
                  <a:pt x="68" y="77"/>
                </a:cubicBezTo>
                <a:cubicBezTo>
                  <a:pt x="67" y="76"/>
                  <a:pt x="67" y="76"/>
                  <a:pt x="67" y="76"/>
                </a:cubicBezTo>
                <a:cubicBezTo>
                  <a:pt x="67" y="75"/>
                  <a:pt x="67" y="75"/>
                  <a:pt x="67" y="75"/>
                </a:cubicBezTo>
                <a:lnTo>
                  <a:pt x="68" y="76"/>
                </a:lnTo>
                <a:close/>
                <a:moveTo>
                  <a:pt x="68" y="82"/>
                </a:moveTo>
                <a:cubicBezTo>
                  <a:pt x="68" y="102"/>
                  <a:pt x="68" y="102"/>
                  <a:pt x="68" y="102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7" y="97"/>
                  <a:pt x="67" y="97"/>
                  <a:pt x="67" y="97"/>
                </a:cubicBezTo>
                <a:cubicBezTo>
                  <a:pt x="68" y="94"/>
                  <a:pt x="68" y="94"/>
                  <a:pt x="68" y="94"/>
                </a:cubicBezTo>
                <a:cubicBezTo>
                  <a:pt x="68" y="95"/>
                  <a:pt x="67" y="95"/>
                  <a:pt x="67" y="96"/>
                </a:cubicBezTo>
                <a:cubicBezTo>
                  <a:pt x="67" y="81"/>
                  <a:pt x="67" y="81"/>
                  <a:pt x="67" y="81"/>
                </a:cubicBezTo>
                <a:lnTo>
                  <a:pt x="68" y="82"/>
                </a:lnTo>
                <a:close/>
                <a:moveTo>
                  <a:pt x="68" y="114"/>
                </a:moveTo>
                <a:cubicBezTo>
                  <a:pt x="68" y="118"/>
                  <a:pt x="68" y="118"/>
                  <a:pt x="68" y="118"/>
                </a:cubicBezTo>
                <a:cubicBezTo>
                  <a:pt x="67" y="129"/>
                  <a:pt x="67" y="129"/>
                  <a:pt x="67" y="129"/>
                </a:cubicBezTo>
                <a:cubicBezTo>
                  <a:pt x="67" y="124"/>
                  <a:pt x="67" y="124"/>
                  <a:pt x="67" y="124"/>
                </a:cubicBezTo>
                <a:lnTo>
                  <a:pt x="68" y="114"/>
                </a:lnTo>
                <a:close/>
                <a:moveTo>
                  <a:pt x="67" y="41"/>
                </a:moveTo>
                <a:cubicBezTo>
                  <a:pt x="67" y="42"/>
                  <a:pt x="66" y="43"/>
                  <a:pt x="66" y="44"/>
                </a:cubicBezTo>
                <a:cubicBezTo>
                  <a:pt x="66" y="73"/>
                  <a:pt x="66" y="73"/>
                  <a:pt x="66" y="73"/>
                </a:cubicBezTo>
                <a:cubicBezTo>
                  <a:pt x="67" y="73"/>
                  <a:pt x="67" y="73"/>
                  <a:pt x="67" y="73"/>
                </a:cubicBezTo>
                <a:lnTo>
                  <a:pt x="67" y="41"/>
                </a:lnTo>
                <a:close/>
                <a:moveTo>
                  <a:pt x="66" y="172"/>
                </a:moveTo>
                <a:cubicBezTo>
                  <a:pt x="67" y="172"/>
                  <a:pt x="67" y="172"/>
                  <a:pt x="67" y="172"/>
                </a:cubicBezTo>
                <a:cubicBezTo>
                  <a:pt x="67" y="134"/>
                  <a:pt x="67" y="134"/>
                  <a:pt x="67" y="134"/>
                </a:cubicBezTo>
                <a:cubicBezTo>
                  <a:pt x="66" y="135"/>
                  <a:pt x="66" y="135"/>
                  <a:pt x="66" y="135"/>
                </a:cubicBezTo>
                <a:cubicBezTo>
                  <a:pt x="67" y="129"/>
                  <a:pt x="67" y="129"/>
                  <a:pt x="67" y="129"/>
                </a:cubicBezTo>
                <a:cubicBezTo>
                  <a:pt x="67" y="124"/>
                  <a:pt x="67" y="124"/>
                  <a:pt x="67" y="124"/>
                </a:cubicBezTo>
                <a:cubicBezTo>
                  <a:pt x="66" y="133"/>
                  <a:pt x="66" y="133"/>
                  <a:pt x="66" y="133"/>
                </a:cubicBezTo>
                <a:cubicBezTo>
                  <a:pt x="66" y="142"/>
                  <a:pt x="66" y="142"/>
                  <a:pt x="66" y="142"/>
                </a:cubicBezTo>
                <a:cubicBezTo>
                  <a:pt x="67" y="141"/>
                  <a:pt x="67" y="141"/>
                  <a:pt x="67" y="141"/>
                </a:cubicBezTo>
                <a:cubicBezTo>
                  <a:pt x="67" y="145"/>
                  <a:pt x="67" y="145"/>
                  <a:pt x="67" y="145"/>
                </a:cubicBezTo>
                <a:cubicBezTo>
                  <a:pt x="66" y="145"/>
                  <a:pt x="66" y="145"/>
                  <a:pt x="66" y="145"/>
                </a:cubicBezTo>
                <a:lnTo>
                  <a:pt x="66" y="172"/>
                </a:lnTo>
                <a:close/>
                <a:moveTo>
                  <a:pt x="67" y="75"/>
                </a:moveTo>
                <a:cubicBezTo>
                  <a:pt x="67" y="76"/>
                  <a:pt x="67" y="76"/>
                  <a:pt x="67" y="76"/>
                </a:cubicBezTo>
                <a:cubicBezTo>
                  <a:pt x="67" y="76"/>
                  <a:pt x="67" y="76"/>
                  <a:pt x="67" y="76"/>
                </a:cubicBezTo>
                <a:cubicBezTo>
                  <a:pt x="67" y="76"/>
                  <a:pt x="67" y="76"/>
                  <a:pt x="67" y="76"/>
                </a:cubicBezTo>
                <a:cubicBezTo>
                  <a:pt x="66" y="79"/>
                  <a:pt x="66" y="79"/>
                  <a:pt x="66" y="79"/>
                </a:cubicBezTo>
                <a:cubicBezTo>
                  <a:pt x="66" y="77"/>
                  <a:pt x="66" y="77"/>
                  <a:pt x="66" y="77"/>
                </a:cubicBezTo>
                <a:cubicBezTo>
                  <a:pt x="66" y="77"/>
                  <a:pt x="66" y="77"/>
                  <a:pt x="66" y="77"/>
                </a:cubicBezTo>
                <a:cubicBezTo>
                  <a:pt x="67" y="76"/>
                  <a:pt x="67" y="76"/>
                  <a:pt x="67" y="76"/>
                </a:cubicBezTo>
                <a:cubicBezTo>
                  <a:pt x="66" y="76"/>
                  <a:pt x="66" y="76"/>
                  <a:pt x="66" y="76"/>
                </a:cubicBezTo>
                <a:cubicBezTo>
                  <a:pt x="66" y="75"/>
                  <a:pt x="66" y="75"/>
                  <a:pt x="66" y="75"/>
                </a:cubicBezTo>
                <a:lnTo>
                  <a:pt x="67" y="75"/>
                </a:lnTo>
                <a:close/>
                <a:moveTo>
                  <a:pt x="67" y="81"/>
                </a:moveTo>
                <a:cubicBezTo>
                  <a:pt x="67" y="96"/>
                  <a:pt x="67" y="96"/>
                  <a:pt x="67" y="96"/>
                </a:cubicBezTo>
                <a:cubicBezTo>
                  <a:pt x="67" y="97"/>
                  <a:pt x="66" y="98"/>
                  <a:pt x="66" y="99"/>
                </a:cubicBezTo>
                <a:cubicBezTo>
                  <a:pt x="66" y="80"/>
                  <a:pt x="66" y="80"/>
                  <a:pt x="66" y="80"/>
                </a:cubicBezTo>
                <a:lnTo>
                  <a:pt x="67" y="81"/>
                </a:lnTo>
                <a:close/>
                <a:moveTo>
                  <a:pt x="67" y="97"/>
                </a:moveTo>
                <a:cubicBezTo>
                  <a:pt x="66" y="102"/>
                  <a:pt x="66" y="102"/>
                  <a:pt x="66" y="102"/>
                </a:cubicBezTo>
                <a:cubicBezTo>
                  <a:pt x="66" y="113"/>
                  <a:pt x="66" y="113"/>
                  <a:pt x="66" y="113"/>
                </a:cubicBezTo>
                <a:cubicBezTo>
                  <a:pt x="67" y="108"/>
                  <a:pt x="67" y="108"/>
                  <a:pt x="67" y="108"/>
                </a:cubicBezTo>
                <a:lnTo>
                  <a:pt x="67" y="97"/>
                </a:lnTo>
                <a:close/>
                <a:moveTo>
                  <a:pt x="66" y="44"/>
                </a:moveTo>
                <a:cubicBezTo>
                  <a:pt x="66" y="44"/>
                  <a:pt x="65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2" y="48"/>
                  <a:pt x="62" y="48"/>
                  <a:pt x="62" y="48"/>
                </a:cubicBezTo>
                <a:cubicBezTo>
                  <a:pt x="62" y="48"/>
                  <a:pt x="62" y="48"/>
                  <a:pt x="62" y="48"/>
                </a:cubicBezTo>
                <a:cubicBezTo>
                  <a:pt x="65" y="46"/>
                  <a:pt x="65" y="46"/>
                  <a:pt x="65" y="46"/>
                </a:cubicBezTo>
                <a:cubicBezTo>
                  <a:pt x="64" y="48"/>
                  <a:pt x="63" y="50"/>
                  <a:pt x="62" y="52"/>
                </a:cubicBezTo>
                <a:cubicBezTo>
                  <a:pt x="62" y="71"/>
                  <a:pt x="62" y="71"/>
                  <a:pt x="62" y="71"/>
                </a:cubicBezTo>
                <a:cubicBezTo>
                  <a:pt x="63" y="72"/>
                  <a:pt x="65" y="72"/>
                  <a:pt x="66" y="73"/>
                </a:cubicBezTo>
                <a:lnTo>
                  <a:pt x="66" y="44"/>
                </a:lnTo>
                <a:close/>
                <a:moveTo>
                  <a:pt x="62" y="170"/>
                </a:moveTo>
                <a:cubicBezTo>
                  <a:pt x="63" y="171"/>
                  <a:pt x="65" y="171"/>
                  <a:pt x="66" y="172"/>
                </a:cubicBezTo>
                <a:cubicBezTo>
                  <a:pt x="66" y="145"/>
                  <a:pt x="66" y="145"/>
                  <a:pt x="66" y="145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2"/>
                  <a:pt x="65" y="142"/>
                  <a:pt x="65" y="142"/>
                </a:cubicBezTo>
                <a:cubicBezTo>
                  <a:pt x="66" y="142"/>
                  <a:pt x="66" y="142"/>
                  <a:pt x="66" y="142"/>
                </a:cubicBezTo>
                <a:cubicBezTo>
                  <a:pt x="66" y="133"/>
                  <a:pt x="66" y="133"/>
                  <a:pt x="66" y="133"/>
                </a:cubicBezTo>
                <a:cubicBezTo>
                  <a:pt x="66" y="136"/>
                  <a:pt x="66" y="136"/>
                  <a:pt x="66" y="136"/>
                </a:cubicBezTo>
                <a:cubicBezTo>
                  <a:pt x="65" y="137"/>
                  <a:pt x="63" y="138"/>
                  <a:pt x="62" y="140"/>
                </a:cubicBezTo>
                <a:cubicBezTo>
                  <a:pt x="62" y="142"/>
                  <a:pt x="62" y="142"/>
                  <a:pt x="62" y="142"/>
                </a:cubicBezTo>
                <a:cubicBezTo>
                  <a:pt x="63" y="142"/>
                  <a:pt x="64" y="142"/>
                  <a:pt x="65" y="142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2" y="144"/>
                  <a:pt x="62" y="144"/>
                  <a:pt x="62" y="144"/>
                </a:cubicBezTo>
                <a:lnTo>
                  <a:pt x="62" y="170"/>
                </a:lnTo>
                <a:close/>
                <a:moveTo>
                  <a:pt x="66" y="75"/>
                </a:moveTo>
                <a:cubicBezTo>
                  <a:pt x="66" y="76"/>
                  <a:pt x="66" y="76"/>
                  <a:pt x="66" y="76"/>
                </a:cubicBezTo>
                <a:cubicBezTo>
                  <a:pt x="62" y="74"/>
                  <a:pt x="62" y="74"/>
                  <a:pt x="62" y="74"/>
                </a:cubicBezTo>
                <a:cubicBezTo>
                  <a:pt x="62" y="74"/>
                  <a:pt x="62" y="74"/>
                  <a:pt x="62" y="74"/>
                </a:cubicBezTo>
                <a:lnTo>
                  <a:pt x="66" y="75"/>
                </a:lnTo>
                <a:close/>
                <a:moveTo>
                  <a:pt x="66" y="77"/>
                </a:moveTo>
                <a:cubicBezTo>
                  <a:pt x="66" y="79"/>
                  <a:pt x="66" y="79"/>
                  <a:pt x="66" y="79"/>
                </a:cubicBezTo>
                <a:cubicBezTo>
                  <a:pt x="66" y="80"/>
                  <a:pt x="66" y="80"/>
                  <a:pt x="66" y="80"/>
                </a:cubicBezTo>
                <a:cubicBezTo>
                  <a:pt x="66" y="80"/>
                  <a:pt x="66" y="80"/>
                  <a:pt x="66" y="80"/>
                </a:cubicBezTo>
                <a:cubicBezTo>
                  <a:pt x="66" y="99"/>
                  <a:pt x="66" y="99"/>
                  <a:pt x="66" y="99"/>
                </a:cubicBezTo>
                <a:cubicBezTo>
                  <a:pt x="64" y="103"/>
                  <a:pt x="63" y="108"/>
                  <a:pt x="62" y="112"/>
                </a:cubicBezTo>
                <a:cubicBezTo>
                  <a:pt x="62" y="77"/>
                  <a:pt x="62" y="77"/>
                  <a:pt x="62" y="77"/>
                </a:cubicBezTo>
                <a:cubicBezTo>
                  <a:pt x="65" y="79"/>
                  <a:pt x="65" y="79"/>
                  <a:pt x="65" y="79"/>
                </a:cubicBezTo>
                <a:lnTo>
                  <a:pt x="66" y="77"/>
                </a:lnTo>
                <a:close/>
                <a:moveTo>
                  <a:pt x="66" y="102"/>
                </a:moveTo>
                <a:cubicBezTo>
                  <a:pt x="62" y="119"/>
                  <a:pt x="62" y="119"/>
                  <a:pt x="62" y="119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6" y="113"/>
                  <a:pt x="66" y="113"/>
                  <a:pt x="66" y="113"/>
                </a:cubicBezTo>
                <a:lnTo>
                  <a:pt x="66" y="102"/>
                </a:lnTo>
                <a:close/>
                <a:moveTo>
                  <a:pt x="62" y="48"/>
                </a:moveTo>
                <a:cubicBezTo>
                  <a:pt x="51" y="55"/>
                  <a:pt x="51" y="55"/>
                  <a:pt x="51" y="55"/>
                </a:cubicBezTo>
                <a:cubicBezTo>
                  <a:pt x="51" y="56"/>
                  <a:pt x="51" y="56"/>
                  <a:pt x="51" y="56"/>
                </a:cubicBezTo>
                <a:cubicBezTo>
                  <a:pt x="62" y="48"/>
                  <a:pt x="62" y="48"/>
                  <a:pt x="62" y="48"/>
                </a:cubicBezTo>
                <a:close/>
                <a:moveTo>
                  <a:pt x="51" y="166"/>
                </a:moveTo>
                <a:cubicBezTo>
                  <a:pt x="51" y="141"/>
                  <a:pt x="51" y="141"/>
                  <a:pt x="51" y="141"/>
                </a:cubicBezTo>
                <a:cubicBezTo>
                  <a:pt x="53" y="142"/>
                  <a:pt x="55" y="142"/>
                  <a:pt x="57" y="143"/>
                </a:cubicBezTo>
                <a:cubicBezTo>
                  <a:pt x="57" y="140"/>
                  <a:pt x="57" y="140"/>
                  <a:pt x="57" y="140"/>
                </a:cubicBezTo>
                <a:cubicBezTo>
                  <a:pt x="55" y="139"/>
                  <a:pt x="53" y="138"/>
                  <a:pt x="51" y="136"/>
                </a:cubicBezTo>
                <a:cubicBezTo>
                  <a:pt x="51" y="67"/>
                  <a:pt x="51" y="67"/>
                  <a:pt x="51" y="67"/>
                </a:cubicBezTo>
                <a:cubicBezTo>
                  <a:pt x="53" y="66"/>
                  <a:pt x="55" y="63"/>
                  <a:pt x="57" y="60"/>
                </a:cubicBezTo>
                <a:cubicBezTo>
                  <a:pt x="51" y="61"/>
                  <a:pt x="51" y="61"/>
                  <a:pt x="51" y="61"/>
                </a:cubicBezTo>
                <a:cubicBezTo>
                  <a:pt x="51" y="60"/>
                  <a:pt x="51" y="60"/>
                  <a:pt x="51" y="60"/>
                </a:cubicBezTo>
                <a:cubicBezTo>
                  <a:pt x="57" y="60"/>
                  <a:pt x="57" y="60"/>
                  <a:pt x="57" y="60"/>
                </a:cubicBezTo>
                <a:cubicBezTo>
                  <a:pt x="57" y="60"/>
                  <a:pt x="57" y="60"/>
                  <a:pt x="57" y="60"/>
                </a:cubicBezTo>
                <a:cubicBezTo>
                  <a:pt x="59" y="57"/>
                  <a:pt x="60" y="55"/>
                  <a:pt x="62" y="52"/>
                </a:cubicBezTo>
                <a:cubicBezTo>
                  <a:pt x="62" y="71"/>
                  <a:pt x="62" y="71"/>
                  <a:pt x="62" y="71"/>
                </a:cubicBezTo>
                <a:cubicBezTo>
                  <a:pt x="59" y="70"/>
                  <a:pt x="55" y="69"/>
                  <a:pt x="51" y="69"/>
                </a:cubicBezTo>
                <a:cubicBezTo>
                  <a:pt x="53" y="70"/>
                  <a:pt x="53" y="70"/>
                  <a:pt x="53" y="70"/>
                </a:cubicBezTo>
                <a:cubicBezTo>
                  <a:pt x="62" y="74"/>
                  <a:pt x="62" y="74"/>
                  <a:pt x="62" y="74"/>
                </a:cubicBezTo>
                <a:cubicBezTo>
                  <a:pt x="62" y="74"/>
                  <a:pt x="62" y="74"/>
                  <a:pt x="62" y="74"/>
                </a:cubicBezTo>
                <a:cubicBezTo>
                  <a:pt x="55" y="71"/>
                  <a:pt x="55" y="71"/>
                  <a:pt x="55" y="71"/>
                </a:cubicBezTo>
                <a:cubicBezTo>
                  <a:pt x="62" y="77"/>
                  <a:pt x="62" y="77"/>
                  <a:pt x="62" y="77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0" y="122"/>
                  <a:pt x="59" y="130"/>
                  <a:pt x="59" y="135"/>
                </a:cubicBezTo>
                <a:cubicBezTo>
                  <a:pt x="62" y="119"/>
                  <a:pt x="62" y="119"/>
                  <a:pt x="62" y="119"/>
                </a:cubicBezTo>
                <a:cubicBezTo>
                  <a:pt x="62" y="130"/>
                  <a:pt x="62" y="130"/>
                  <a:pt x="62" y="130"/>
                </a:cubicBezTo>
                <a:cubicBezTo>
                  <a:pt x="60" y="142"/>
                  <a:pt x="60" y="142"/>
                  <a:pt x="60" y="142"/>
                </a:cubicBezTo>
                <a:cubicBezTo>
                  <a:pt x="60" y="141"/>
                  <a:pt x="61" y="140"/>
                  <a:pt x="62" y="140"/>
                </a:cubicBezTo>
                <a:cubicBezTo>
                  <a:pt x="62" y="142"/>
                  <a:pt x="62" y="142"/>
                  <a:pt x="62" y="142"/>
                </a:cubicBezTo>
                <a:cubicBezTo>
                  <a:pt x="61" y="143"/>
                  <a:pt x="60" y="143"/>
                  <a:pt x="59" y="143"/>
                </a:cubicBezTo>
                <a:cubicBezTo>
                  <a:pt x="59" y="143"/>
                  <a:pt x="59" y="143"/>
                  <a:pt x="59" y="143"/>
                </a:cubicBezTo>
                <a:cubicBezTo>
                  <a:pt x="62" y="144"/>
                  <a:pt x="62" y="144"/>
                  <a:pt x="62" y="144"/>
                </a:cubicBezTo>
                <a:cubicBezTo>
                  <a:pt x="62" y="170"/>
                  <a:pt x="62" y="170"/>
                  <a:pt x="62" y="170"/>
                </a:cubicBezTo>
                <a:cubicBezTo>
                  <a:pt x="58" y="169"/>
                  <a:pt x="55" y="167"/>
                  <a:pt x="51" y="166"/>
                </a:cubicBezTo>
                <a:close/>
                <a:moveTo>
                  <a:pt x="51" y="55"/>
                </a:moveTo>
                <a:cubicBezTo>
                  <a:pt x="46" y="59"/>
                  <a:pt x="46" y="59"/>
                  <a:pt x="46" y="59"/>
                </a:cubicBezTo>
                <a:cubicBezTo>
                  <a:pt x="46" y="60"/>
                  <a:pt x="46" y="60"/>
                  <a:pt x="46" y="60"/>
                </a:cubicBezTo>
                <a:cubicBezTo>
                  <a:pt x="51" y="56"/>
                  <a:pt x="51" y="56"/>
                  <a:pt x="51" y="56"/>
                </a:cubicBezTo>
                <a:lnTo>
                  <a:pt x="51" y="55"/>
                </a:lnTo>
                <a:close/>
                <a:moveTo>
                  <a:pt x="46" y="164"/>
                </a:moveTo>
                <a:cubicBezTo>
                  <a:pt x="48" y="164"/>
                  <a:pt x="49" y="165"/>
                  <a:pt x="51" y="166"/>
                </a:cubicBezTo>
                <a:cubicBezTo>
                  <a:pt x="51" y="141"/>
                  <a:pt x="51" y="141"/>
                  <a:pt x="51" y="141"/>
                </a:cubicBezTo>
                <a:cubicBezTo>
                  <a:pt x="49" y="140"/>
                  <a:pt x="48" y="140"/>
                  <a:pt x="46" y="139"/>
                </a:cubicBezTo>
                <a:lnTo>
                  <a:pt x="46" y="164"/>
                </a:lnTo>
                <a:close/>
                <a:moveTo>
                  <a:pt x="51" y="60"/>
                </a:moveTo>
                <a:cubicBezTo>
                  <a:pt x="51" y="61"/>
                  <a:pt x="51" y="61"/>
                  <a:pt x="51" y="61"/>
                </a:cubicBezTo>
                <a:cubicBezTo>
                  <a:pt x="46" y="62"/>
                  <a:pt x="46" y="62"/>
                  <a:pt x="46" y="62"/>
                </a:cubicBezTo>
                <a:cubicBezTo>
                  <a:pt x="46" y="61"/>
                  <a:pt x="46" y="61"/>
                  <a:pt x="46" y="61"/>
                </a:cubicBezTo>
                <a:lnTo>
                  <a:pt x="51" y="60"/>
                </a:lnTo>
                <a:close/>
                <a:moveTo>
                  <a:pt x="51" y="67"/>
                </a:moveTo>
                <a:cubicBezTo>
                  <a:pt x="51" y="136"/>
                  <a:pt x="51" y="136"/>
                  <a:pt x="51" y="136"/>
                </a:cubicBezTo>
                <a:cubicBezTo>
                  <a:pt x="50" y="136"/>
                  <a:pt x="48" y="135"/>
                  <a:pt x="47" y="134"/>
                </a:cubicBezTo>
                <a:cubicBezTo>
                  <a:pt x="46" y="137"/>
                  <a:pt x="46" y="137"/>
                  <a:pt x="46" y="137"/>
                </a:cubicBezTo>
                <a:cubicBezTo>
                  <a:pt x="46" y="136"/>
                  <a:pt x="46" y="136"/>
                  <a:pt x="46" y="136"/>
                </a:cubicBezTo>
                <a:cubicBezTo>
                  <a:pt x="46" y="134"/>
                  <a:pt x="46" y="134"/>
                  <a:pt x="46" y="134"/>
                </a:cubicBezTo>
                <a:cubicBezTo>
                  <a:pt x="46" y="134"/>
                  <a:pt x="46" y="134"/>
                  <a:pt x="46" y="134"/>
                </a:cubicBezTo>
                <a:cubicBezTo>
                  <a:pt x="46" y="65"/>
                  <a:pt x="46" y="65"/>
                  <a:pt x="46" y="65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68"/>
                  <a:pt x="51" y="68"/>
                  <a:pt x="51" y="67"/>
                </a:cubicBezTo>
                <a:close/>
                <a:moveTo>
                  <a:pt x="46" y="59"/>
                </a:moveTo>
                <a:cubicBezTo>
                  <a:pt x="44" y="60"/>
                  <a:pt x="44" y="60"/>
                  <a:pt x="44" y="60"/>
                </a:cubicBezTo>
                <a:cubicBezTo>
                  <a:pt x="44" y="61"/>
                  <a:pt x="44" y="61"/>
                  <a:pt x="44" y="61"/>
                </a:cubicBezTo>
                <a:cubicBezTo>
                  <a:pt x="46" y="60"/>
                  <a:pt x="46" y="60"/>
                  <a:pt x="46" y="60"/>
                </a:cubicBezTo>
                <a:lnTo>
                  <a:pt x="46" y="59"/>
                </a:lnTo>
                <a:close/>
                <a:moveTo>
                  <a:pt x="44" y="163"/>
                </a:moveTo>
                <a:cubicBezTo>
                  <a:pt x="46" y="164"/>
                  <a:pt x="46" y="164"/>
                  <a:pt x="46" y="164"/>
                </a:cubicBezTo>
                <a:cubicBezTo>
                  <a:pt x="46" y="139"/>
                  <a:pt x="46" y="139"/>
                  <a:pt x="46" y="139"/>
                </a:cubicBezTo>
                <a:cubicBezTo>
                  <a:pt x="45" y="139"/>
                  <a:pt x="45" y="139"/>
                  <a:pt x="45" y="139"/>
                </a:cubicBezTo>
                <a:cubicBezTo>
                  <a:pt x="46" y="137"/>
                  <a:pt x="46" y="137"/>
                  <a:pt x="46" y="137"/>
                </a:cubicBezTo>
                <a:cubicBezTo>
                  <a:pt x="46" y="136"/>
                  <a:pt x="46" y="136"/>
                  <a:pt x="46" y="136"/>
                </a:cubicBezTo>
                <a:cubicBezTo>
                  <a:pt x="45" y="139"/>
                  <a:pt x="45" y="139"/>
                  <a:pt x="45" y="139"/>
                </a:cubicBezTo>
                <a:cubicBezTo>
                  <a:pt x="44" y="139"/>
                  <a:pt x="44" y="139"/>
                  <a:pt x="44" y="139"/>
                </a:cubicBezTo>
                <a:lnTo>
                  <a:pt x="44" y="163"/>
                </a:lnTo>
                <a:close/>
                <a:moveTo>
                  <a:pt x="46" y="61"/>
                </a:moveTo>
                <a:cubicBezTo>
                  <a:pt x="46" y="62"/>
                  <a:pt x="46" y="62"/>
                  <a:pt x="46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2"/>
                  <a:pt x="44" y="62"/>
                  <a:pt x="44" y="62"/>
                </a:cubicBezTo>
                <a:lnTo>
                  <a:pt x="46" y="61"/>
                </a:lnTo>
                <a:close/>
                <a:moveTo>
                  <a:pt x="46" y="65"/>
                </a:moveTo>
                <a:cubicBezTo>
                  <a:pt x="46" y="134"/>
                  <a:pt x="46" y="134"/>
                  <a:pt x="46" y="134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63"/>
                  <a:pt x="44" y="63"/>
                  <a:pt x="44" y="63"/>
                </a:cubicBezTo>
                <a:lnTo>
                  <a:pt x="46" y="65"/>
                </a:lnTo>
                <a:close/>
                <a:moveTo>
                  <a:pt x="44" y="60"/>
                </a:moveTo>
                <a:cubicBezTo>
                  <a:pt x="42" y="62"/>
                  <a:pt x="42" y="62"/>
                  <a:pt x="42" y="62"/>
                </a:cubicBezTo>
                <a:cubicBezTo>
                  <a:pt x="42" y="62"/>
                  <a:pt x="42" y="62"/>
                  <a:pt x="42" y="62"/>
                </a:cubicBezTo>
                <a:cubicBezTo>
                  <a:pt x="42" y="62"/>
                  <a:pt x="42" y="62"/>
                  <a:pt x="42" y="62"/>
                </a:cubicBezTo>
                <a:cubicBezTo>
                  <a:pt x="42" y="132"/>
                  <a:pt x="42" y="132"/>
                  <a:pt x="42" y="132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3" y="134"/>
                  <a:pt x="43" y="134"/>
                  <a:pt x="43" y="134"/>
                </a:cubicBezTo>
                <a:cubicBezTo>
                  <a:pt x="42" y="133"/>
                  <a:pt x="42" y="133"/>
                  <a:pt x="42" y="133"/>
                </a:cubicBezTo>
                <a:cubicBezTo>
                  <a:pt x="42" y="134"/>
                  <a:pt x="42" y="134"/>
                  <a:pt x="42" y="134"/>
                </a:cubicBezTo>
                <a:cubicBezTo>
                  <a:pt x="43" y="134"/>
                  <a:pt x="43" y="134"/>
                  <a:pt x="43" y="134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6"/>
                  <a:pt x="42" y="136"/>
                  <a:pt x="42" y="136"/>
                </a:cubicBezTo>
                <a:cubicBezTo>
                  <a:pt x="42" y="137"/>
                  <a:pt x="42" y="137"/>
                  <a:pt x="42" y="137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4" y="63"/>
                  <a:pt x="44" y="63"/>
                  <a:pt x="44" y="63"/>
                </a:cubicBezTo>
                <a:cubicBezTo>
                  <a:pt x="43" y="62"/>
                  <a:pt x="43" y="62"/>
                  <a:pt x="43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3" y="62"/>
                  <a:pt x="43" y="62"/>
                  <a:pt x="43" y="62"/>
                </a:cubicBezTo>
                <a:cubicBezTo>
                  <a:pt x="44" y="61"/>
                  <a:pt x="44" y="61"/>
                  <a:pt x="44" y="61"/>
                </a:cubicBezTo>
                <a:lnTo>
                  <a:pt x="44" y="60"/>
                </a:lnTo>
                <a:close/>
                <a:moveTo>
                  <a:pt x="42" y="162"/>
                </a:moveTo>
                <a:cubicBezTo>
                  <a:pt x="44" y="163"/>
                  <a:pt x="44" y="163"/>
                  <a:pt x="44" y="163"/>
                </a:cubicBezTo>
                <a:cubicBezTo>
                  <a:pt x="44" y="139"/>
                  <a:pt x="44" y="139"/>
                  <a:pt x="44" y="139"/>
                </a:cubicBezTo>
                <a:cubicBezTo>
                  <a:pt x="42" y="138"/>
                  <a:pt x="42" y="138"/>
                  <a:pt x="42" y="138"/>
                </a:cubicBezTo>
                <a:lnTo>
                  <a:pt x="42" y="162"/>
                </a:lnTo>
                <a:close/>
                <a:moveTo>
                  <a:pt x="42" y="62"/>
                </a:moveTo>
                <a:cubicBezTo>
                  <a:pt x="41" y="61"/>
                  <a:pt x="41" y="61"/>
                  <a:pt x="41" y="61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42" y="134"/>
                  <a:pt x="42" y="134"/>
                  <a:pt x="42" y="134"/>
                </a:cubicBezTo>
                <a:cubicBezTo>
                  <a:pt x="42" y="133"/>
                  <a:pt x="42" y="133"/>
                  <a:pt x="42" y="133"/>
                </a:cubicBezTo>
                <a:cubicBezTo>
                  <a:pt x="41" y="132"/>
                  <a:pt x="41" y="132"/>
                  <a:pt x="41" y="132"/>
                </a:cubicBezTo>
                <a:cubicBezTo>
                  <a:pt x="41" y="131"/>
                  <a:pt x="41" y="131"/>
                  <a:pt x="41" y="131"/>
                </a:cubicBezTo>
                <a:cubicBezTo>
                  <a:pt x="42" y="132"/>
                  <a:pt x="42" y="132"/>
                  <a:pt x="42" y="132"/>
                </a:cubicBezTo>
                <a:lnTo>
                  <a:pt x="42" y="62"/>
                </a:lnTo>
                <a:close/>
                <a:moveTo>
                  <a:pt x="41" y="161"/>
                </a:moveTo>
                <a:cubicBezTo>
                  <a:pt x="42" y="162"/>
                  <a:pt x="42" y="162"/>
                  <a:pt x="42" y="162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2" y="137"/>
                  <a:pt x="42" y="137"/>
                  <a:pt x="42" y="137"/>
                </a:cubicBezTo>
                <a:cubicBezTo>
                  <a:pt x="42" y="138"/>
                  <a:pt x="42" y="138"/>
                  <a:pt x="42" y="138"/>
                </a:cubicBezTo>
                <a:cubicBezTo>
                  <a:pt x="41" y="138"/>
                  <a:pt x="41" y="138"/>
                  <a:pt x="41" y="138"/>
                </a:cubicBezTo>
                <a:lnTo>
                  <a:pt x="41" y="161"/>
                </a:lnTo>
                <a:close/>
                <a:moveTo>
                  <a:pt x="42" y="136"/>
                </a:moveTo>
                <a:cubicBezTo>
                  <a:pt x="42" y="136"/>
                  <a:pt x="42" y="136"/>
                  <a:pt x="42" y="136"/>
                </a:cubicBezTo>
                <a:cubicBezTo>
                  <a:pt x="41" y="135"/>
                  <a:pt x="41" y="135"/>
                  <a:pt x="41" y="135"/>
                </a:cubicBezTo>
                <a:cubicBezTo>
                  <a:pt x="41" y="134"/>
                  <a:pt x="41" y="134"/>
                  <a:pt x="41" y="134"/>
                </a:cubicBezTo>
                <a:lnTo>
                  <a:pt x="42" y="136"/>
                </a:lnTo>
                <a:close/>
                <a:moveTo>
                  <a:pt x="41" y="61"/>
                </a:moveTo>
                <a:cubicBezTo>
                  <a:pt x="40" y="60"/>
                  <a:pt x="40" y="60"/>
                  <a:pt x="40" y="60"/>
                </a:cubicBezTo>
                <a:cubicBezTo>
                  <a:pt x="40" y="131"/>
                  <a:pt x="40" y="131"/>
                  <a:pt x="40" y="131"/>
                </a:cubicBezTo>
                <a:cubicBezTo>
                  <a:pt x="41" y="131"/>
                  <a:pt x="41" y="131"/>
                  <a:pt x="41" y="131"/>
                </a:cubicBezTo>
                <a:lnTo>
                  <a:pt x="41" y="61"/>
                </a:lnTo>
                <a:close/>
                <a:moveTo>
                  <a:pt x="40" y="161"/>
                </a:moveTo>
                <a:cubicBezTo>
                  <a:pt x="41" y="161"/>
                  <a:pt x="41" y="161"/>
                  <a:pt x="41" y="161"/>
                </a:cubicBezTo>
                <a:cubicBezTo>
                  <a:pt x="41" y="138"/>
                  <a:pt x="41" y="138"/>
                  <a:pt x="41" y="138"/>
                </a:cubicBezTo>
                <a:cubicBezTo>
                  <a:pt x="40" y="138"/>
                  <a:pt x="40" y="138"/>
                  <a:pt x="40" y="138"/>
                </a:cubicBezTo>
                <a:lnTo>
                  <a:pt x="40" y="161"/>
                </a:lnTo>
                <a:close/>
                <a:moveTo>
                  <a:pt x="41" y="132"/>
                </a:moveTo>
                <a:cubicBezTo>
                  <a:pt x="41" y="133"/>
                  <a:pt x="41" y="133"/>
                  <a:pt x="41" y="133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0" y="132"/>
                  <a:pt x="40" y="132"/>
                  <a:pt x="40" y="132"/>
                </a:cubicBezTo>
                <a:lnTo>
                  <a:pt x="41" y="132"/>
                </a:lnTo>
                <a:close/>
                <a:moveTo>
                  <a:pt x="41" y="134"/>
                </a:moveTo>
                <a:cubicBezTo>
                  <a:pt x="41" y="135"/>
                  <a:pt x="41" y="135"/>
                  <a:pt x="41" y="135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40" y="134"/>
                  <a:pt x="40" y="134"/>
                  <a:pt x="40" y="134"/>
                </a:cubicBezTo>
                <a:lnTo>
                  <a:pt x="41" y="134"/>
                </a:lnTo>
                <a:close/>
                <a:moveTo>
                  <a:pt x="40" y="60"/>
                </a:moveTo>
                <a:cubicBezTo>
                  <a:pt x="39" y="60"/>
                  <a:pt x="39" y="60"/>
                  <a:pt x="39" y="60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130"/>
                  <a:pt x="39" y="130"/>
                  <a:pt x="39" y="130"/>
                </a:cubicBezTo>
                <a:cubicBezTo>
                  <a:pt x="40" y="131"/>
                  <a:pt x="40" y="131"/>
                  <a:pt x="40" y="131"/>
                </a:cubicBezTo>
                <a:lnTo>
                  <a:pt x="40" y="60"/>
                </a:lnTo>
                <a:close/>
                <a:moveTo>
                  <a:pt x="39" y="160"/>
                </a:moveTo>
                <a:cubicBezTo>
                  <a:pt x="40" y="161"/>
                  <a:pt x="40" y="161"/>
                  <a:pt x="40" y="161"/>
                </a:cubicBezTo>
                <a:cubicBezTo>
                  <a:pt x="40" y="138"/>
                  <a:pt x="40" y="138"/>
                  <a:pt x="40" y="138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7"/>
                  <a:pt x="39" y="137"/>
                  <a:pt x="39" y="137"/>
                </a:cubicBezTo>
                <a:lnTo>
                  <a:pt x="39" y="160"/>
                </a:lnTo>
                <a:close/>
                <a:moveTo>
                  <a:pt x="40" y="132"/>
                </a:moveTo>
                <a:cubicBezTo>
                  <a:pt x="40" y="132"/>
                  <a:pt x="40" y="132"/>
                  <a:pt x="40" y="132"/>
                </a:cubicBezTo>
                <a:cubicBezTo>
                  <a:pt x="39" y="132"/>
                  <a:pt x="39" y="132"/>
                  <a:pt x="39" y="132"/>
                </a:cubicBezTo>
                <a:cubicBezTo>
                  <a:pt x="39" y="131"/>
                  <a:pt x="39" y="131"/>
                  <a:pt x="39" y="131"/>
                </a:cubicBezTo>
                <a:lnTo>
                  <a:pt x="40" y="132"/>
                </a:lnTo>
                <a:close/>
                <a:moveTo>
                  <a:pt x="40" y="133"/>
                </a:moveTo>
                <a:cubicBezTo>
                  <a:pt x="40" y="134"/>
                  <a:pt x="40" y="134"/>
                  <a:pt x="40" y="134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4"/>
                  <a:pt x="40" y="134"/>
                  <a:pt x="40" y="134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40" y="135"/>
                  <a:pt x="40" y="135"/>
                  <a:pt x="40" y="135"/>
                </a:cubicBezTo>
                <a:cubicBezTo>
                  <a:pt x="39" y="136"/>
                  <a:pt x="39" y="136"/>
                  <a:pt x="39" y="136"/>
                </a:cubicBezTo>
                <a:cubicBezTo>
                  <a:pt x="39" y="135"/>
                  <a:pt x="39" y="135"/>
                  <a:pt x="39" y="135"/>
                </a:cubicBezTo>
                <a:cubicBezTo>
                  <a:pt x="39" y="134"/>
                  <a:pt x="39" y="134"/>
                  <a:pt x="39" y="134"/>
                </a:cubicBezTo>
                <a:cubicBezTo>
                  <a:pt x="39" y="134"/>
                  <a:pt x="39" y="134"/>
                  <a:pt x="39" y="134"/>
                </a:cubicBezTo>
                <a:cubicBezTo>
                  <a:pt x="39" y="133"/>
                  <a:pt x="39" y="133"/>
                  <a:pt x="39" y="133"/>
                </a:cubicBezTo>
                <a:cubicBezTo>
                  <a:pt x="40" y="134"/>
                  <a:pt x="40" y="134"/>
                  <a:pt x="40" y="134"/>
                </a:cubicBezTo>
                <a:lnTo>
                  <a:pt x="40" y="133"/>
                </a:lnTo>
                <a:close/>
                <a:moveTo>
                  <a:pt x="39" y="60"/>
                </a:moveTo>
                <a:cubicBezTo>
                  <a:pt x="38" y="59"/>
                  <a:pt x="38" y="59"/>
                  <a:pt x="38" y="59"/>
                </a:cubicBezTo>
                <a:cubicBezTo>
                  <a:pt x="38" y="60"/>
                  <a:pt x="38" y="60"/>
                  <a:pt x="38" y="60"/>
                </a:cubicBezTo>
                <a:cubicBezTo>
                  <a:pt x="39" y="61"/>
                  <a:pt x="39" y="61"/>
                  <a:pt x="39" y="61"/>
                </a:cubicBezTo>
                <a:lnTo>
                  <a:pt x="39" y="60"/>
                </a:lnTo>
                <a:close/>
                <a:moveTo>
                  <a:pt x="39" y="61"/>
                </a:moveTo>
                <a:cubicBezTo>
                  <a:pt x="39" y="62"/>
                  <a:pt x="38" y="62"/>
                  <a:pt x="38" y="63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1"/>
                  <a:pt x="38" y="131"/>
                  <a:pt x="38" y="131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1"/>
                  <a:pt x="38" y="131"/>
                  <a:pt x="38" y="131"/>
                </a:cubicBezTo>
                <a:cubicBezTo>
                  <a:pt x="39" y="132"/>
                  <a:pt x="39" y="132"/>
                  <a:pt x="39" y="132"/>
                </a:cubicBezTo>
                <a:cubicBezTo>
                  <a:pt x="39" y="131"/>
                  <a:pt x="39" y="131"/>
                  <a:pt x="39" y="131"/>
                </a:cubicBezTo>
                <a:cubicBezTo>
                  <a:pt x="39" y="131"/>
                  <a:pt x="39" y="131"/>
                  <a:pt x="39" y="131"/>
                </a:cubicBezTo>
                <a:cubicBezTo>
                  <a:pt x="39" y="130"/>
                  <a:pt x="39" y="130"/>
                  <a:pt x="39" y="130"/>
                </a:cubicBezTo>
                <a:cubicBezTo>
                  <a:pt x="39" y="130"/>
                  <a:pt x="39" y="130"/>
                  <a:pt x="39" y="130"/>
                </a:cubicBezTo>
                <a:lnTo>
                  <a:pt x="39" y="61"/>
                </a:lnTo>
                <a:close/>
                <a:moveTo>
                  <a:pt x="38" y="160"/>
                </a:moveTo>
                <a:cubicBezTo>
                  <a:pt x="39" y="160"/>
                  <a:pt x="39" y="160"/>
                  <a:pt x="39" y="160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39" y="136"/>
                  <a:pt x="39" y="136"/>
                  <a:pt x="39" y="136"/>
                </a:cubicBezTo>
                <a:cubicBezTo>
                  <a:pt x="39" y="135"/>
                  <a:pt x="39" y="135"/>
                  <a:pt x="39" y="135"/>
                </a:cubicBezTo>
                <a:cubicBezTo>
                  <a:pt x="38" y="137"/>
                  <a:pt x="38" y="137"/>
                  <a:pt x="38" y="137"/>
                </a:cubicBezTo>
                <a:cubicBezTo>
                  <a:pt x="38" y="136"/>
                  <a:pt x="38" y="136"/>
                  <a:pt x="38" y="136"/>
                </a:cubicBezTo>
                <a:lnTo>
                  <a:pt x="38" y="160"/>
                </a:lnTo>
                <a:close/>
                <a:moveTo>
                  <a:pt x="39" y="133"/>
                </a:moveTo>
                <a:cubicBezTo>
                  <a:pt x="39" y="134"/>
                  <a:pt x="39" y="134"/>
                  <a:pt x="39" y="134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8" y="132"/>
                  <a:pt x="38" y="132"/>
                  <a:pt x="38" y="132"/>
                </a:cubicBezTo>
                <a:lnTo>
                  <a:pt x="39" y="133"/>
                </a:lnTo>
                <a:close/>
                <a:moveTo>
                  <a:pt x="38" y="59"/>
                </a:moveTo>
                <a:cubicBezTo>
                  <a:pt x="37" y="58"/>
                  <a:pt x="37" y="58"/>
                  <a:pt x="37" y="58"/>
                </a:cubicBezTo>
                <a:cubicBezTo>
                  <a:pt x="37" y="59"/>
                  <a:pt x="37" y="59"/>
                  <a:pt x="37" y="59"/>
                </a:cubicBezTo>
                <a:cubicBezTo>
                  <a:pt x="38" y="60"/>
                  <a:pt x="38" y="60"/>
                  <a:pt x="38" y="60"/>
                </a:cubicBezTo>
                <a:lnTo>
                  <a:pt x="38" y="59"/>
                </a:lnTo>
                <a:close/>
                <a:moveTo>
                  <a:pt x="38" y="63"/>
                </a:moveTo>
                <a:cubicBezTo>
                  <a:pt x="37" y="64"/>
                  <a:pt x="37" y="64"/>
                  <a:pt x="37" y="64"/>
                </a:cubicBezTo>
                <a:cubicBezTo>
                  <a:pt x="37" y="129"/>
                  <a:pt x="37" y="129"/>
                  <a:pt x="37" y="129"/>
                </a:cubicBezTo>
                <a:cubicBezTo>
                  <a:pt x="38" y="130"/>
                  <a:pt x="38" y="130"/>
                  <a:pt x="38" y="130"/>
                </a:cubicBezTo>
                <a:lnTo>
                  <a:pt x="38" y="63"/>
                </a:lnTo>
                <a:close/>
                <a:moveTo>
                  <a:pt x="37" y="159"/>
                </a:moveTo>
                <a:cubicBezTo>
                  <a:pt x="38" y="160"/>
                  <a:pt x="38" y="160"/>
                  <a:pt x="38" y="160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37" y="137"/>
                  <a:pt x="37" y="137"/>
                  <a:pt x="37" y="137"/>
                </a:cubicBezTo>
                <a:lnTo>
                  <a:pt x="37" y="159"/>
                </a:lnTo>
                <a:close/>
                <a:moveTo>
                  <a:pt x="38" y="131"/>
                </a:moveTo>
                <a:cubicBezTo>
                  <a:pt x="38" y="132"/>
                  <a:pt x="38" y="132"/>
                  <a:pt x="38" y="132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2"/>
                  <a:pt x="38" y="132"/>
                  <a:pt x="38" y="132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8" y="133"/>
                  <a:pt x="38" y="133"/>
                  <a:pt x="38" y="133"/>
                </a:cubicBezTo>
                <a:cubicBezTo>
                  <a:pt x="37" y="134"/>
                  <a:pt x="37" y="134"/>
                  <a:pt x="37" y="134"/>
                </a:cubicBezTo>
                <a:cubicBezTo>
                  <a:pt x="37" y="133"/>
                  <a:pt x="37" y="133"/>
                  <a:pt x="37" y="133"/>
                </a:cubicBezTo>
                <a:lnTo>
                  <a:pt x="38" y="131"/>
                </a:lnTo>
                <a:close/>
                <a:moveTo>
                  <a:pt x="37" y="58"/>
                </a:moveTo>
                <a:cubicBezTo>
                  <a:pt x="36" y="57"/>
                  <a:pt x="36" y="57"/>
                  <a:pt x="36" y="57"/>
                </a:cubicBezTo>
                <a:cubicBezTo>
                  <a:pt x="36" y="58"/>
                  <a:pt x="36" y="58"/>
                  <a:pt x="36" y="58"/>
                </a:cubicBezTo>
                <a:cubicBezTo>
                  <a:pt x="37" y="59"/>
                  <a:pt x="37" y="59"/>
                  <a:pt x="37" y="59"/>
                </a:cubicBezTo>
                <a:lnTo>
                  <a:pt x="37" y="58"/>
                </a:lnTo>
                <a:close/>
                <a:moveTo>
                  <a:pt x="37" y="64"/>
                </a:moveTo>
                <a:cubicBezTo>
                  <a:pt x="36" y="66"/>
                  <a:pt x="36" y="66"/>
                  <a:pt x="36" y="66"/>
                </a:cubicBezTo>
                <a:cubicBezTo>
                  <a:pt x="36" y="129"/>
                  <a:pt x="36" y="129"/>
                  <a:pt x="36" y="129"/>
                </a:cubicBezTo>
                <a:cubicBezTo>
                  <a:pt x="36" y="129"/>
                  <a:pt x="36" y="129"/>
                  <a:pt x="36" y="129"/>
                </a:cubicBezTo>
                <a:cubicBezTo>
                  <a:pt x="36" y="130"/>
                  <a:pt x="36" y="130"/>
                  <a:pt x="36" y="130"/>
                </a:cubicBezTo>
                <a:cubicBezTo>
                  <a:pt x="36" y="131"/>
                  <a:pt x="36" y="131"/>
                  <a:pt x="36" y="131"/>
                </a:cubicBezTo>
                <a:cubicBezTo>
                  <a:pt x="37" y="129"/>
                  <a:pt x="37" y="129"/>
                  <a:pt x="37" y="129"/>
                </a:cubicBezTo>
                <a:cubicBezTo>
                  <a:pt x="37" y="129"/>
                  <a:pt x="37" y="129"/>
                  <a:pt x="37" y="129"/>
                </a:cubicBezTo>
                <a:lnTo>
                  <a:pt x="37" y="64"/>
                </a:lnTo>
                <a:close/>
                <a:moveTo>
                  <a:pt x="36" y="159"/>
                </a:moveTo>
                <a:cubicBezTo>
                  <a:pt x="37" y="159"/>
                  <a:pt x="37" y="159"/>
                  <a:pt x="37" y="159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36" y="136"/>
                  <a:pt x="36" y="136"/>
                  <a:pt x="36" y="136"/>
                </a:cubicBezTo>
                <a:lnTo>
                  <a:pt x="36" y="159"/>
                </a:lnTo>
                <a:close/>
                <a:moveTo>
                  <a:pt x="37" y="133"/>
                </a:moveTo>
                <a:cubicBezTo>
                  <a:pt x="37" y="134"/>
                  <a:pt x="37" y="134"/>
                  <a:pt x="37" y="134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7" y="136"/>
                  <a:pt x="37" y="136"/>
                  <a:pt x="37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lnTo>
                  <a:pt x="37" y="133"/>
                </a:lnTo>
                <a:close/>
                <a:moveTo>
                  <a:pt x="36" y="57"/>
                </a:moveTo>
                <a:cubicBezTo>
                  <a:pt x="34" y="56"/>
                  <a:pt x="34" y="56"/>
                  <a:pt x="34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6" y="58"/>
                  <a:pt x="36" y="58"/>
                  <a:pt x="36" y="58"/>
                </a:cubicBezTo>
                <a:lnTo>
                  <a:pt x="36" y="57"/>
                </a:lnTo>
                <a:close/>
                <a:moveTo>
                  <a:pt x="36" y="66"/>
                </a:moveTo>
                <a:cubicBezTo>
                  <a:pt x="30" y="74"/>
                  <a:pt x="17" y="93"/>
                  <a:pt x="5" y="119"/>
                </a:cubicBezTo>
                <a:cubicBezTo>
                  <a:pt x="3" y="119"/>
                  <a:pt x="0" y="121"/>
                  <a:pt x="0" y="121"/>
                </a:cubicBezTo>
                <a:cubicBezTo>
                  <a:pt x="1" y="121"/>
                  <a:pt x="1" y="121"/>
                  <a:pt x="1" y="121"/>
                </a:cubicBezTo>
                <a:cubicBezTo>
                  <a:pt x="1" y="121"/>
                  <a:pt x="4" y="119"/>
                  <a:pt x="6" y="119"/>
                </a:cubicBezTo>
                <a:cubicBezTo>
                  <a:pt x="6" y="119"/>
                  <a:pt x="6" y="119"/>
                  <a:pt x="6" y="119"/>
                </a:cubicBezTo>
                <a:cubicBezTo>
                  <a:pt x="8" y="119"/>
                  <a:pt x="17" y="120"/>
                  <a:pt x="36" y="129"/>
                </a:cubicBezTo>
                <a:lnTo>
                  <a:pt x="36" y="66"/>
                </a:lnTo>
                <a:close/>
                <a:moveTo>
                  <a:pt x="36" y="130"/>
                </a:moveTo>
                <a:cubicBezTo>
                  <a:pt x="36" y="131"/>
                  <a:pt x="36" y="131"/>
                  <a:pt x="36" y="131"/>
                </a:cubicBezTo>
                <a:cubicBezTo>
                  <a:pt x="33" y="135"/>
                  <a:pt x="33" y="135"/>
                  <a:pt x="33" y="135"/>
                </a:cubicBezTo>
                <a:cubicBezTo>
                  <a:pt x="34" y="136"/>
                  <a:pt x="35" y="136"/>
                  <a:pt x="35" y="136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5"/>
                  <a:pt x="36" y="135"/>
                  <a:pt x="36" y="135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36"/>
                  <a:pt x="36" y="136"/>
                  <a:pt x="36" y="136"/>
                </a:cubicBezTo>
                <a:cubicBezTo>
                  <a:pt x="36" y="159"/>
                  <a:pt x="36" y="159"/>
                  <a:pt x="36" y="159"/>
                </a:cubicBezTo>
                <a:cubicBezTo>
                  <a:pt x="24" y="153"/>
                  <a:pt x="16" y="149"/>
                  <a:pt x="16" y="149"/>
                </a:cubicBezTo>
                <a:cubicBezTo>
                  <a:pt x="16" y="149"/>
                  <a:pt x="15" y="141"/>
                  <a:pt x="11" y="135"/>
                </a:cubicBezTo>
                <a:cubicBezTo>
                  <a:pt x="7" y="129"/>
                  <a:pt x="7" y="133"/>
                  <a:pt x="8" y="127"/>
                </a:cubicBezTo>
                <a:cubicBezTo>
                  <a:pt x="8" y="127"/>
                  <a:pt x="18" y="130"/>
                  <a:pt x="33" y="135"/>
                </a:cubicBezTo>
                <a:lnTo>
                  <a:pt x="36" y="130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1" name="Google Shape;321;p24"/>
          <p:cNvSpPr/>
          <p:nvPr/>
        </p:nvSpPr>
        <p:spPr>
          <a:xfrm>
            <a:off x="539528" y="2797219"/>
            <a:ext cx="3308350" cy="232833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2" name="Google Shape;322;p24"/>
          <p:cNvSpPr/>
          <p:nvPr/>
        </p:nvSpPr>
        <p:spPr>
          <a:xfrm>
            <a:off x="539528" y="2797219"/>
            <a:ext cx="3308350" cy="232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3" name="Google Shape;323;p24"/>
          <p:cNvSpPr/>
          <p:nvPr/>
        </p:nvSpPr>
        <p:spPr>
          <a:xfrm>
            <a:off x="536354" y="1998177"/>
            <a:ext cx="3262313" cy="716139"/>
          </a:xfrm>
          <a:custGeom>
            <a:rect b="b" l="l" r="r" t="t"/>
            <a:pathLst>
              <a:path extrusionOk="0" h="197" w="996">
                <a:moveTo>
                  <a:pt x="986" y="0"/>
                </a:moveTo>
                <a:cubicBezTo>
                  <a:pt x="834" y="62"/>
                  <a:pt x="676" y="96"/>
                  <a:pt x="515" y="114"/>
                </a:cubicBezTo>
                <a:cubicBezTo>
                  <a:pt x="383" y="128"/>
                  <a:pt x="248" y="133"/>
                  <a:pt x="113" y="133"/>
                </a:cubicBezTo>
                <a:cubicBezTo>
                  <a:pt x="76" y="133"/>
                  <a:pt x="38" y="132"/>
                  <a:pt x="1" y="132"/>
                </a:cubicBezTo>
                <a:cubicBezTo>
                  <a:pt x="0" y="196"/>
                  <a:pt x="0" y="196"/>
                  <a:pt x="0" y="196"/>
                </a:cubicBezTo>
                <a:cubicBezTo>
                  <a:pt x="38" y="197"/>
                  <a:pt x="76" y="197"/>
                  <a:pt x="114" y="197"/>
                </a:cubicBezTo>
                <a:cubicBezTo>
                  <a:pt x="250" y="197"/>
                  <a:pt x="385" y="193"/>
                  <a:pt x="518" y="178"/>
                </a:cubicBezTo>
                <a:cubicBezTo>
                  <a:pt x="681" y="160"/>
                  <a:pt x="842" y="126"/>
                  <a:pt x="996" y="63"/>
                </a:cubicBezTo>
                <a:cubicBezTo>
                  <a:pt x="986" y="0"/>
                  <a:pt x="986" y="0"/>
                  <a:pt x="986" y="0"/>
                </a:cubicBezTo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4" name="Google Shape;324;p24"/>
          <p:cNvSpPr/>
          <p:nvPr/>
        </p:nvSpPr>
        <p:spPr>
          <a:xfrm>
            <a:off x="536353" y="1306731"/>
            <a:ext cx="3092450" cy="1075972"/>
          </a:xfrm>
          <a:custGeom>
            <a:rect b="b" l="l" r="r" t="t"/>
            <a:pathLst>
              <a:path extrusionOk="0" h="296" w="944">
                <a:moveTo>
                  <a:pt x="927" y="0"/>
                </a:moveTo>
                <a:cubicBezTo>
                  <a:pt x="802" y="83"/>
                  <a:pt x="663" y="140"/>
                  <a:pt x="519" y="176"/>
                </a:cubicBezTo>
                <a:cubicBezTo>
                  <a:pt x="361" y="216"/>
                  <a:pt x="195" y="231"/>
                  <a:pt x="33" y="231"/>
                </a:cubicBezTo>
                <a:cubicBezTo>
                  <a:pt x="22" y="231"/>
                  <a:pt x="12" y="231"/>
                  <a:pt x="1" y="231"/>
                </a:cubicBezTo>
                <a:cubicBezTo>
                  <a:pt x="0" y="295"/>
                  <a:pt x="0" y="295"/>
                  <a:pt x="0" y="295"/>
                </a:cubicBezTo>
                <a:cubicBezTo>
                  <a:pt x="11" y="296"/>
                  <a:pt x="22" y="296"/>
                  <a:pt x="34" y="296"/>
                </a:cubicBezTo>
                <a:cubicBezTo>
                  <a:pt x="198" y="296"/>
                  <a:pt x="365" y="280"/>
                  <a:pt x="526" y="240"/>
                </a:cubicBezTo>
                <a:cubicBezTo>
                  <a:pt x="673" y="203"/>
                  <a:pt x="815" y="145"/>
                  <a:pt x="944" y="59"/>
                </a:cubicBezTo>
                <a:cubicBezTo>
                  <a:pt x="927" y="0"/>
                  <a:pt x="927" y="0"/>
                  <a:pt x="927" y="0"/>
                </a:cubicBezTo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5" name="Google Shape;325;p24"/>
          <p:cNvSpPr/>
          <p:nvPr/>
        </p:nvSpPr>
        <p:spPr>
          <a:xfrm>
            <a:off x="542705" y="3118247"/>
            <a:ext cx="3262313" cy="716139"/>
          </a:xfrm>
          <a:custGeom>
            <a:rect b="b" l="l" r="r" t="t"/>
            <a:pathLst>
              <a:path extrusionOk="0" h="197" w="996">
                <a:moveTo>
                  <a:pt x="114" y="0"/>
                </a:moveTo>
                <a:cubicBezTo>
                  <a:pt x="76" y="0"/>
                  <a:pt x="38" y="1"/>
                  <a:pt x="0" y="1"/>
                </a:cubicBezTo>
                <a:cubicBezTo>
                  <a:pt x="0" y="66"/>
                  <a:pt x="0" y="66"/>
                  <a:pt x="0" y="66"/>
                </a:cubicBezTo>
                <a:cubicBezTo>
                  <a:pt x="37" y="65"/>
                  <a:pt x="75" y="65"/>
                  <a:pt x="112" y="65"/>
                </a:cubicBezTo>
                <a:cubicBezTo>
                  <a:pt x="247" y="65"/>
                  <a:pt x="382" y="69"/>
                  <a:pt x="515" y="84"/>
                </a:cubicBezTo>
                <a:cubicBezTo>
                  <a:pt x="676" y="101"/>
                  <a:pt x="833" y="135"/>
                  <a:pt x="985" y="197"/>
                </a:cubicBezTo>
                <a:cubicBezTo>
                  <a:pt x="996" y="134"/>
                  <a:pt x="996" y="134"/>
                  <a:pt x="996" y="134"/>
                </a:cubicBezTo>
                <a:cubicBezTo>
                  <a:pt x="841" y="72"/>
                  <a:pt x="681" y="37"/>
                  <a:pt x="518" y="19"/>
                </a:cubicBezTo>
                <a:cubicBezTo>
                  <a:pt x="385" y="4"/>
                  <a:pt x="250" y="0"/>
                  <a:pt x="114" y="0"/>
                </a:cubicBezTo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6" name="Google Shape;326;p24"/>
          <p:cNvSpPr/>
          <p:nvPr/>
        </p:nvSpPr>
        <p:spPr>
          <a:xfrm>
            <a:off x="542704" y="3453384"/>
            <a:ext cx="3089275" cy="1072444"/>
          </a:xfrm>
          <a:custGeom>
            <a:rect b="b" l="l" r="r" t="t"/>
            <a:pathLst>
              <a:path extrusionOk="0" h="295" w="943">
                <a:moveTo>
                  <a:pt x="33" y="0"/>
                </a:moveTo>
                <a:cubicBezTo>
                  <a:pt x="22" y="0"/>
                  <a:pt x="11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11" y="64"/>
                  <a:pt x="22" y="64"/>
                  <a:pt x="33" y="64"/>
                </a:cubicBezTo>
                <a:cubicBezTo>
                  <a:pt x="195" y="64"/>
                  <a:pt x="360" y="80"/>
                  <a:pt x="518" y="119"/>
                </a:cubicBezTo>
                <a:cubicBezTo>
                  <a:pt x="662" y="155"/>
                  <a:pt x="801" y="212"/>
                  <a:pt x="927" y="295"/>
                </a:cubicBezTo>
                <a:cubicBezTo>
                  <a:pt x="943" y="236"/>
                  <a:pt x="943" y="236"/>
                  <a:pt x="943" y="236"/>
                </a:cubicBezTo>
                <a:cubicBezTo>
                  <a:pt x="814" y="150"/>
                  <a:pt x="672" y="93"/>
                  <a:pt x="525" y="56"/>
                </a:cubicBezTo>
                <a:cubicBezTo>
                  <a:pt x="364" y="15"/>
                  <a:pt x="197" y="0"/>
                  <a:pt x="33" y="0"/>
                </a:cubicBezTo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7" name="Google Shape;327;p24"/>
          <p:cNvSpPr/>
          <p:nvPr/>
        </p:nvSpPr>
        <p:spPr>
          <a:xfrm>
            <a:off x="3890743" y="2714316"/>
            <a:ext cx="563563" cy="335139"/>
          </a:xfrm>
          <a:custGeom>
            <a:rect b="b" l="l" r="r" t="t"/>
            <a:pathLst>
              <a:path extrusionOk="0" h="92" w="172">
                <a:moveTo>
                  <a:pt x="142" y="48"/>
                </a:moveTo>
                <a:cubicBezTo>
                  <a:pt x="150" y="48"/>
                  <a:pt x="156" y="55"/>
                  <a:pt x="156" y="63"/>
                </a:cubicBezTo>
                <a:cubicBezTo>
                  <a:pt x="156" y="70"/>
                  <a:pt x="150" y="77"/>
                  <a:pt x="142" y="77"/>
                </a:cubicBezTo>
                <a:cubicBezTo>
                  <a:pt x="142" y="77"/>
                  <a:pt x="142" y="77"/>
                  <a:pt x="142" y="77"/>
                </a:cubicBezTo>
                <a:cubicBezTo>
                  <a:pt x="142" y="75"/>
                  <a:pt x="142" y="75"/>
                  <a:pt x="142" y="75"/>
                </a:cubicBezTo>
                <a:cubicBezTo>
                  <a:pt x="142" y="75"/>
                  <a:pt x="142" y="75"/>
                  <a:pt x="142" y="75"/>
                </a:cubicBezTo>
                <a:cubicBezTo>
                  <a:pt x="148" y="75"/>
                  <a:pt x="154" y="69"/>
                  <a:pt x="154" y="63"/>
                </a:cubicBezTo>
                <a:cubicBezTo>
                  <a:pt x="154" y="56"/>
                  <a:pt x="148" y="51"/>
                  <a:pt x="142" y="51"/>
                </a:cubicBezTo>
                <a:lnTo>
                  <a:pt x="142" y="48"/>
                </a:lnTo>
                <a:close/>
                <a:moveTo>
                  <a:pt x="142" y="86"/>
                </a:moveTo>
                <a:cubicBezTo>
                  <a:pt x="142" y="92"/>
                  <a:pt x="142" y="92"/>
                  <a:pt x="142" y="92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58" y="92"/>
                  <a:pt x="172" y="79"/>
                  <a:pt x="171" y="63"/>
                </a:cubicBezTo>
                <a:cubicBezTo>
                  <a:pt x="171" y="46"/>
                  <a:pt x="158" y="33"/>
                  <a:pt x="142" y="33"/>
                </a:cubicBezTo>
                <a:cubicBezTo>
                  <a:pt x="142" y="33"/>
                  <a:pt x="142" y="33"/>
                  <a:pt x="142" y="33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55" y="39"/>
                  <a:pt x="165" y="50"/>
                  <a:pt x="165" y="63"/>
                </a:cubicBezTo>
                <a:cubicBezTo>
                  <a:pt x="165" y="76"/>
                  <a:pt x="155" y="86"/>
                  <a:pt x="142" y="86"/>
                </a:cubicBezTo>
                <a:close/>
                <a:moveTo>
                  <a:pt x="142" y="67"/>
                </a:moveTo>
                <a:cubicBezTo>
                  <a:pt x="142" y="67"/>
                  <a:pt x="142" y="67"/>
                  <a:pt x="142" y="67"/>
                </a:cubicBezTo>
                <a:cubicBezTo>
                  <a:pt x="144" y="67"/>
                  <a:pt x="146" y="65"/>
                  <a:pt x="146" y="63"/>
                </a:cubicBezTo>
                <a:cubicBezTo>
                  <a:pt x="146" y="60"/>
                  <a:pt x="144" y="58"/>
                  <a:pt x="142" y="58"/>
                </a:cubicBezTo>
                <a:cubicBezTo>
                  <a:pt x="142" y="57"/>
                  <a:pt x="142" y="57"/>
                  <a:pt x="142" y="57"/>
                </a:cubicBezTo>
                <a:lnTo>
                  <a:pt x="142" y="67"/>
                </a:lnTo>
                <a:close/>
                <a:moveTo>
                  <a:pt x="142" y="48"/>
                </a:moveTo>
                <a:cubicBezTo>
                  <a:pt x="142" y="48"/>
                  <a:pt x="142" y="48"/>
                  <a:pt x="142" y="48"/>
                </a:cubicBezTo>
                <a:cubicBezTo>
                  <a:pt x="142" y="51"/>
                  <a:pt x="142" y="51"/>
                  <a:pt x="142" y="51"/>
                </a:cubicBezTo>
                <a:cubicBezTo>
                  <a:pt x="142" y="51"/>
                  <a:pt x="142" y="51"/>
                  <a:pt x="142" y="51"/>
                </a:cubicBezTo>
                <a:cubicBezTo>
                  <a:pt x="141" y="51"/>
                  <a:pt x="140" y="51"/>
                  <a:pt x="139" y="51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2" y="67"/>
                  <a:pt x="142" y="67"/>
                  <a:pt x="142" y="67"/>
                </a:cubicBezTo>
                <a:cubicBezTo>
                  <a:pt x="139" y="67"/>
                  <a:pt x="137" y="65"/>
                  <a:pt x="137" y="63"/>
                </a:cubicBezTo>
                <a:cubicBezTo>
                  <a:pt x="137" y="61"/>
                  <a:pt x="138" y="60"/>
                  <a:pt x="138" y="59"/>
                </a:cubicBezTo>
                <a:cubicBezTo>
                  <a:pt x="136" y="52"/>
                  <a:pt x="136" y="52"/>
                  <a:pt x="136" y="52"/>
                </a:cubicBezTo>
                <a:cubicBezTo>
                  <a:pt x="132" y="54"/>
                  <a:pt x="130" y="58"/>
                  <a:pt x="130" y="63"/>
                </a:cubicBezTo>
                <a:cubicBezTo>
                  <a:pt x="130" y="69"/>
                  <a:pt x="135" y="75"/>
                  <a:pt x="142" y="75"/>
                </a:cubicBezTo>
                <a:cubicBezTo>
                  <a:pt x="142" y="77"/>
                  <a:pt x="142" y="77"/>
                  <a:pt x="142" y="77"/>
                </a:cubicBezTo>
                <a:cubicBezTo>
                  <a:pt x="134" y="77"/>
                  <a:pt x="128" y="71"/>
                  <a:pt x="128" y="63"/>
                </a:cubicBezTo>
                <a:cubicBezTo>
                  <a:pt x="128" y="57"/>
                  <a:pt x="131" y="53"/>
                  <a:pt x="135" y="50"/>
                </a:cubicBezTo>
                <a:cubicBezTo>
                  <a:pt x="131" y="41"/>
                  <a:pt x="131" y="41"/>
                  <a:pt x="131" y="41"/>
                </a:cubicBezTo>
                <a:cubicBezTo>
                  <a:pt x="124" y="45"/>
                  <a:pt x="118" y="53"/>
                  <a:pt x="118" y="63"/>
                </a:cubicBezTo>
                <a:cubicBezTo>
                  <a:pt x="118" y="76"/>
                  <a:pt x="129" y="86"/>
                  <a:pt x="142" y="86"/>
                </a:cubicBezTo>
                <a:cubicBezTo>
                  <a:pt x="142" y="92"/>
                  <a:pt x="142" y="92"/>
                  <a:pt x="142" y="92"/>
                </a:cubicBezTo>
                <a:cubicBezTo>
                  <a:pt x="125" y="92"/>
                  <a:pt x="112" y="79"/>
                  <a:pt x="112" y="63"/>
                </a:cubicBezTo>
                <a:cubicBezTo>
                  <a:pt x="112" y="51"/>
                  <a:pt x="119" y="40"/>
                  <a:pt x="129" y="36"/>
                </a:cubicBezTo>
                <a:cubicBezTo>
                  <a:pt x="126" y="26"/>
                  <a:pt x="126" y="26"/>
                  <a:pt x="126" y="26"/>
                </a:cubicBezTo>
                <a:cubicBezTo>
                  <a:pt x="125" y="26"/>
                  <a:pt x="125" y="26"/>
                  <a:pt x="125" y="26"/>
                </a:cubicBezTo>
                <a:cubicBezTo>
                  <a:pt x="90" y="62"/>
                  <a:pt x="90" y="62"/>
                  <a:pt x="90" y="62"/>
                </a:cubicBezTo>
                <a:cubicBezTo>
                  <a:pt x="90" y="62"/>
                  <a:pt x="90" y="63"/>
                  <a:pt x="90" y="63"/>
                </a:cubicBezTo>
                <a:cubicBezTo>
                  <a:pt x="90" y="66"/>
                  <a:pt x="88" y="68"/>
                  <a:pt x="86" y="68"/>
                </a:cubicBezTo>
                <a:cubicBezTo>
                  <a:pt x="86" y="68"/>
                  <a:pt x="86" y="68"/>
                  <a:pt x="86" y="68"/>
                </a:cubicBezTo>
                <a:cubicBezTo>
                  <a:pt x="82" y="77"/>
                  <a:pt x="82" y="77"/>
                  <a:pt x="82" y="77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8"/>
                  <a:pt x="85" y="79"/>
                  <a:pt x="84" y="79"/>
                </a:cubicBezTo>
                <a:cubicBezTo>
                  <a:pt x="84" y="80"/>
                  <a:pt x="83" y="80"/>
                  <a:pt x="83" y="80"/>
                </a:cubicBezTo>
                <a:cubicBezTo>
                  <a:pt x="78" y="78"/>
                  <a:pt x="78" y="78"/>
                  <a:pt x="78" y="78"/>
                </a:cubicBezTo>
                <a:cubicBezTo>
                  <a:pt x="78" y="76"/>
                  <a:pt x="78" y="76"/>
                  <a:pt x="78" y="76"/>
                </a:cubicBezTo>
                <a:cubicBezTo>
                  <a:pt x="79" y="76"/>
                  <a:pt x="79" y="76"/>
                  <a:pt x="79" y="76"/>
                </a:cubicBezTo>
                <a:cubicBezTo>
                  <a:pt x="83" y="67"/>
                  <a:pt x="83" y="67"/>
                  <a:pt x="83" y="67"/>
                </a:cubicBezTo>
                <a:cubicBezTo>
                  <a:pt x="82" y="67"/>
                  <a:pt x="82" y="66"/>
                  <a:pt x="81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78" y="61"/>
                  <a:pt x="78" y="61"/>
                  <a:pt x="78" y="61"/>
                </a:cubicBezTo>
                <a:cubicBezTo>
                  <a:pt x="82" y="61"/>
                  <a:pt x="82" y="61"/>
                  <a:pt x="82" y="61"/>
                </a:cubicBezTo>
                <a:cubicBezTo>
                  <a:pt x="82" y="61"/>
                  <a:pt x="82" y="61"/>
                  <a:pt x="82" y="61"/>
                </a:cubicBezTo>
                <a:cubicBezTo>
                  <a:pt x="78" y="51"/>
                  <a:pt x="78" y="51"/>
                  <a:pt x="78" y="51"/>
                </a:cubicBezTo>
                <a:cubicBezTo>
                  <a:pt x="78" y="37"/>
                  <a:pt x="78" y="37"/>
                  <a:pt x="78" y="37"/>
                </a:cubicBezTo>
                <a:cubicBezTo>
                  <a:pt x="87" y="59"/>
                  <a:pt x="87" y="59"/>
                  <a:pt x="87" y="59"/>
                </a:cubicBezTo>
                <a:cubicBezTo>
                  <a:pt x="118" y="27"/>
                  <a:pt x="118" y="27"/>
                  <a:pt x="11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2"/>
                  <a:pt x="78" y="22"/>
                  <a:pt x="78" y="22"/>
                </a:cubicBezTo>
                <a:cubicBezTo>
                  <a:pt x="123" y="22"/>
                  <a:pt x="123" y="22"/>
                  <a:pt x="123" y="22"/>
                </a:cubicBezTo>
                <a:cubicBezTo>
                  <a:pt x="124" y="23"/>
                  <a:pt x="124" y="23"/>
                  <a:pt x="124" y="23"/>
                </a:cubicBezTo>
                <a:cubicBezTo>
                  <a:pt x="118" y="6"/>
                  <a:pt x="118" y="6"/>
                  <a:pt x="118" y="6"/>
                </a:cubicBezTo>
                <a:cubicBezTo>
                  <a:pt x="106" y="12"/>
                  <a:pt x="106" y="12"/>
                  <a:pt x="106" y="12"/>
                </a:cubicBezTo>
                <a:cubicBezTo>
                  <a:pt x="105" y="12"/>
                  <a:pt x="104" y="12"/>
                  <a:pt x="104" y="11"/>
                </a:cubicBezTo>
                <a:cubicBezTo>
                  <a:pt x="103" y="10"/>
                  <a:pt x="104" y="9"/>
                  <a:pt x="104" y="9"/>
                </a:cubicBezTo>
                <a:cubicBezTo>
                  <a:pt x="120" y="1"/>
                  <a:pt x="120" y="1"/>
                  <a:pt x="120" y="1"/>
                </a:cubicBezTo>
                <a:cubicBezTo>
                  <a:pt x="121" y="0"/>
                  <a:pt x="122" y="1"/>
                  <a:pt x="123" y="2"/>
                </a:cubicBezTo>
                <a:cubicBezTo>
                  <a:pt x="123" y="2"/>
                  <a:pt x="123" y="3"/>
                  <a:pt x="122" y="4"/>
                </a:cubicBezTo>
                <a:cubicBezTo>
                  <a:pt x="121" y="4"/>
                  <a:pt x="121" y="4"/>
                  <a:pt x="121" y="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5" y="9"/>
                  <a:pt x="127" y="7"/>
                  <a:pt x="129" y="7"/>
                </a:cubicBezTo>
                <a:cubicBezTo>
                  <a:pt x="130" y="7"/>
                  <a:pt x="130" y="7"/>
                  <a:pt x="130" y="7"/>
                </a:cubicBezTo>
                <a:cubicBezTo>
                  <a:pt x="130" y="7"/>
                  <a:pt x="130" y="7"/>
                  <a:pt x="130" y="7"/>
                </a:cubicBezTo>
                <a:cubicBezTo>
                  <a:pt x="130" y="7"/>
                  <a:pt x="131" y="8"/>
                  <a:pt x="131" y="8"/>
                </a:cubicBezTo>
                <a:cubicBezTo>
                  <a:pt x="131" y="16"/>
                  <a:pt x="131" y="16"/>
                  <a:pt x="131" y="16"/>
                </a:cubicBezTo>
                <a:cubicBezTo>
                  <a:pt x="131" y="17"/>
                  <a:pt x="130" y="17"/>
                  <a:pt x="130" y="17"/>
                </a:cubicBezTo>
                <a:cubicBezTo>
                  <a:pt x="130" y="17"/>
                  <a:pt x="130" y="17"/>
                  <a:pt x="130" y="17"/>
                </a:cubicBezTo>
                <a:cubicBezTo>
                  <a:pt x="129" y="17"/>
                  <a:pt x="129" y="17"/>
                  <a:pt x="129" y="17"/>
                </a:cubicBezTo>
                <a:cubicBezTo>
                  <a:pt x="128" y="17"/>
                  <a:pt x="127" y="17"/>
                  <a:pt x="126" y="16"/>
                </a:cubicBezTo>
                <a:cubicBezTo>
                  <a:pt x="133" y="34"/>
                  <a:pt x="133" y="34"/>
                  <a:pt x="133" y="34"/>
                </a:cubicBezTo>
                <a:cubicBezTo>
                  <a:pt x="136" y="33"/>
                  <a:pt x="139" y="33"/>
                  <a:pt x="142" y="33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42" y="39"/>
                  <a:pt x="142" y="39"/>
                  <a:pt x="142" y="39"/>
                </a:cubicBezTo>
                <a:cubicBezTo>
                  <a:pt x="139" y="39"/>
                  <a:pt x="137" y="39"/>
                  <a:pt x="135" y="40"/>
                </a:cubicBezTo>
                <a:cubicBezTo>
                  <a:pt x="138" y="49"/>
                  <a:pt x="138" y="49"/>
                  <a:pt x="138" y="49"/>
                </a:cubicBezTo>
                <a:cubicBezTo>
                  <a:pt x="140" y="49"/>
                  <a:pt x="141" y="48"/>
                  <a:pt x="142" y="48"/>
                </a:cubicBezTo>
                <a:close/>
                <a:moveTo>
                  <a:pt x="78" y="15"/>
                </a:moveTo>
                <a:cubicBezTo>
                  <a:pt x="79" y="15"/>
                  <a:pt x="80" y="14"/>
                  <a:pt x="80" y="12"/>
                </a:cubicBezTo>
                <a:cubicBezTo>
                  <a:pt x="80" y="11"/>
                  <a:pt x="79" y="10"/>
                  <a:pt x="78" y="10"/>
                </a:cubicBezTo>
                <a:lnTo>
                  <a:pt x="78" y="15"/>
                </a:lnTo>
                <a:close/>
                <a:moveTo>
                  <a:pt x="78" y="10"/>
                </a:moveTo>
                <a:cubicBezTo>
                  <a:pt x="78" y="15"/>
                  <a:pt x="78" y="15"/>
                  <a:pt x="78" y="15"/>
                </a:cubicBezTo>
                <a:cubicBezTo>
                  <a:pt x="78" y="16"/>
                  <a:pt x="77" y="16"/>
                  <a:pt x="76" y="16"/>
                </a:cubicBezTo>
                <a:cubicBezTo>
                  <a:pt x="70" y="16"/>
                  <a:pt x="70" y="16"/>
                  <a:pt x="70" y="16"/>
                </a:cubicBezTo>
                <a:cubicBezTo>
                  <a:pt x="73" y="22"/>
                  <a:pt x="73" y="22"/>
                  <a:pt x="73" y="22"/>
                </a:cubicBezTo>
                <a:cubicBezTo>
                  <a:pt x="78" y="22"/>
                  <a:pt x="78" y="22"/>
                  <a:pt x="78" y="22"/>
                </a:cubicBezTo>
                <a:cubicBezTo>
                  <a:pt x="78" y="27"/>
                  <a:pt x="78" y="27"/>
                  <a:pt x="78" y="27"/>
                </a:cubicBezTo>
                <a:cubicBezTo>
                  <a:pt x="75" y="27"/>
                  <a:pt x="75" y="27"/>
                  <a:pt x="75" y="27"/>
                </a:cubicBezTo>
                <a:cubicBezTo>
                  <a:pt x="78" y="37"/>
                  <a:pt x="78" y="37"/>
                  <a:pt x="78" y="37"/>
                </a:cubicBezTo>
                <a:cubicBezTo>
                  <a:pt x="78" y="51"/>
                  <a:pt x="78" y="51"/>
                  <a:pt x="78" y="51"/>
                </a:cubicBezTo>
                <a:cubicBezTo>
                  <a:pt x="69" y="28"/>
                  <a:pt x="69" y="28"/>
                  <a:pt x="69" y="28"/>
                </a:cubicBezTo>
                <a:cubicBezTo>
                  <a:pt x="53" y="44"/>
                  <a:pt x="53" y="44"/>
                  <a:pt x="53" y="44"/>
                </a:cubicBezTo>
                <a:cubicBezTo>
                  <a:pt x="53" y="38"/>
                  <a:pt x="53" y="38"/>
                  <a:pt x="53" y="38"/>
                </a:cubicBezTo>
                <a:cubicBezTo>
                  <a:pt x="68" y="23"/>
                  <a:pt x="68" y="23"/>
                  <a:pt x="68" y="23"/>
                </a:cubicBezTo>
                <a:cubicBezTo>
                  <a:pt x="65" y="16"/>
                  <a:pt x="65" y="16"/>
                  <a:pt x="65" y="16"/>
                </a:cubicBezTo>
                <a:cubicBezTo>
                  <a:pt x="61" y="16"/>
                  <a:pt x="61" y="16"/>
                  <a:pt x="61" y="16"/>
                </a:cubicBezTo>
                <a:cubicBezTo>
                  <a:pt x="59" y="16"/>
                  <a:pt x="58" y="14"/>
                  <a:pt x="58" y="12"/>
                </a:cubicBezTo>
                <a:cubicBezTo>
                  <a:pt x="58" y="11"/>
                  <a:pt x="59" y="9"/>
                  <a:pt x="61" y="9"/>
                </a:cubicBezTo>
                <a:cubicBezTo>
                  <a:pt x="76" y="9"/>
                  <a:pt x="76" y="9"/>
                  <a:pt x="76" y="9"/>
                </a:cubicBezTo>
                <a:cubicBezTo>
                  <a:pt x="77" y="9"/>
                  <a:pt x="78" y="9"/>
                  <a:pt x="78" y="10"/>
                </a:cubicBezTo>
                <a:close/>
                <a:moveTo>
                  <a:pt x="78" y="61"/>
                </a:moveTo>
                <a:cubicBezTo>
                  <a:pt x="59" y="61"/>
                  <a:pt x="59" y="61"/>
                  <a:pt x="59" y="61"/>
                </a:cubicBezTo>
                <a:cubicBezTo>
                  <a:pt x="59" y="55"/>
                  <a:pt x="57" y="49"/>
                  <a:pt x="53" y="45"/>
                </a:cubicBezTo>
                <a:cubicBezTo>
                  <a:pt x="53" y="60"/>
                  <a:pt x="53" y="60"/>
                  <a:pt x="53" y="60"/>
                </a:cubicBezTo>
                <a:cubicBezTo>
                  <a:pt x="53" y="60"/>
                  <a:pt x="53" y="60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81"/>
                  <a:pt x="53" y="81"/>
                  <a:pt x="53" y="81"/>
                </a:cubicBezTo>
                <a:cubicBezTo>
                  <a:pt x="56" y="77"/>
                  <a:pt x="59" y="71"/>
                  <a:pt x="59" y="66"/>
                </a:cubicBezTo>
                <a:cubicBezTo>
                  <a:pt x="78" y="66"/>
                  <a:pt x="78" y="66"/>
                  <a:pt x="78" y="66"/>
                </a:cubicBezTo>
                <a:lnTo>
                  <a:pt x="78" y="61"/>
                </a:lnTo>
                <a:close/>
                <a:moveTo>
                  <a:pt x="78" y="76"/>
                </a:moveTo>
                <a:cubicBezTo>
                  <a:pt x="78" y="78"/>
                  <a:pt x="78" y="78"/>
                  <a:pt x="78" y="78"/>
                </a:cubicBezTo>
                <a:cubicBezTo>
                  <a:pt x="77" y="78"/>
                  <a:pt x="77" y="78"/>
                  <a:pt x="77" y="78"/>
                </a:cubicBezTo>
                <a:cubicBezTo>
                  <a:pt x="76" y="78"/>
                  <a:pt x="76" y="77"/>
                  <a:pt x="76" y="76"/>
                </a:cubicBezTo>
                <a:cubicBezTo>
                  <a:pt x="77" y="76"/>
                  <a:pt x="77" y="75"/>
                  <a:pt x="78" y="76"/>
                </a:cubicBezTo>
                <a:close/>
                <a:moveTo>
                  <a:pt x="53" y="38"/>
                </a:moveTo>
                <a:cubicBezTo>
                  <a:pt x="53" y="44"/>
                  <a:pt x="53" y="44"/>
                  <a:pt x="53" y="44"/>
                </a:cubicBezTo>
                <a:cubicBezTo>
                  <a:pt x="53" y="44"/>
                  <a:pt x="53" y="44"/>
                  <a:pt x="53" y="44"/>
                </a:cubicBezTo>
                <a:cubicBezTo>
                  <a:pt x="53" y="45"/>
                  <a:pt x="53" y="45"/>
                  <a:pt x="53" y="45"/>
                </a:cubicBezTo>
                <a:cubicBezTo>
                  <a:pt x="53" y="60"/>
                  <a:pt x="53" y="60"/>
                  <a:pt x="53" y="60"/>
                </a:cubicBezTo>
                <a:cubicBezTo>
                  <a:pt x="53" y="56"/>
                  <a:pt x="51" y="52"/>
                  <a:pt x="49" y="49"/>
                </a:cubicBezTo>
                <a:cubicBezTo>
                  <a:pt x="47" y="50"/>
                  <a:pt x="47" y="50"/>
                  <a:pt x="47" y="50"/>
                </a:cubicBezTo>
                <a:cubicBezTo>
                  <a:pt x="47" y="39"/>
                  <a:pt x="47" y="39"/>
                  <a:pt x="47" y="39"/>
                </a:cubicBezTo>
                <a:cubicBezTo>
                  <a:pt x="48" y="40"/>
                  <a:pt x="49" y="40"/>
                  <a:pt x="50" y="41"/>
                </a:cubicBezTo>
                <a:lnTo>
                  <a:pt x="53" y="38"/>
                </a:lnTo>
                <a:close/>
                <a:moveTo>
                  <a:pt x="53" y="61"/>
                </a:moveTo>
                <a:cubicBezTo>
                  <a:pt x="53" y="66"/>
                  <a:pt x="53" y="66"/>
                  <a:pt x="53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1"/>
                  <a:pt x="47" y="61"/>
                  <a:pt x="47" y="61"/>
                </a:cubicBezTo>
                <a:lnTo>
                  <a:pt x="53" y="61"/>
                </a:lnTo>
                <a:close/>
                <a:moveTo>
                  <a:pt x="53" y="66"/>
                </a:moveTo>
                <a:cubicBezTo>
                  <a:pt x="53" y="81"/>
                  <a:pt x="53" y="81"/>
                  <a:pt x="53" y="81"/>
                </a:cubicBezTo>
                <a:cubicBezTo>
                  <a:pt x="51" y="83"/>
                  <a:pt x="50" y="85"/>
                  <a:pt x="47" y="87"/>
                </a:cubicBezTo>
                <a:cubicBezTo>
                  <a:pt x="47" y="78"/>
                  <a:pt x="47" y="78"/>
                  <a:pt x="47" y="78"/>
                </a:cubicBezTo>
                <a:cubicBezTo>
                  <a:pt x="50" y="75"/>
                  <a:pt x="52" y="71"/>
                  <a:pt x="53" y="66"/>
                </a:cubicBezTo>
                <a:close/>
                <a:moveTo>
                  <a:pt x="47" y="39"/>
                </a:moveTo>
                <a:cubicBezTo>
                  <a:pt x="47" y="50"/>
                  <a:pt x="47" y="50"/>
                  <a:pt x="47" y="50"/>
                </a:cubicBezTo>
                <a:cubicBezTo>
                  <a:pt x="42" y="56"/>
                  <a:pt x="42" y="56"/>
                  <a:pt x="42" y="56"/>
                </a:cubicBezTo>
                <a:cubicBezTo>
                  <a:pt x="43" y="57"/>
                  <a:pt x="43" y="59"/>
                  <a:pt x="44" y="61"/>
                </a:cubicBezTo>
                <a:cubicBezTo>
                  <a:pt x="47" y="61"/>
                  <a:pt x="47" y="61"/>
                  <a:pt x="47" y="61"/>
                </a:cubicBezTo>
                <a:cubicBezTo>
                  <a:pt x="47" y="66"/>
                  <a:pt x="47" y="66"/>
                  <a:pt x="47" y="66"/>
                </a:cubicBezTo>
                <a:cubicBezTo>
                  <a:pt x="43" y="66"/>
                  <a:pt x="43" y="66"/>
                  <a:pt x="43" y="66"/>
                </a:cubicBezTo>
                <a:cubicBezTo>
                  <a:pt x="43" y="69"/>
                  <a:pt x="41" y="71"/>
                  <a:pt x="39" y="73"/>
                </a:cubicBezTo>
                <a:cubicBezTo>
                  <a:pt x="39" y="70"/>
                  <a:pt x="39" y="70"/>
                  <a:pt x="39" y="70"/>
                </a:cubicBezTo>
                <a:cubicBezTo>
                  <a:pt x="40" y="69"/>
                  <a:pt x="41" y="67"/>
                  <a:pt x="41" y="66"/>
                </a:cubicBezTo>
                <a:cubicBezTo>
                  <a:pt x="39" y="66"/>
                  <a:pt x="39" y="66"/>
                  <a:pt x="39" y="66"/>
                </a:cubicBezTo>
                <a:cubicBezTo>
                  <a:pt x="39" y="61"/>
                  <a:pt x="39" y="61"/>
                  <a:pt x="39" y="61"/>
                </a:cubicBezTo>
                <a:cubicBezTo>
                  <a:pt x="41" y="61"/>
                  <a:pt x="41" y="61"/>
                  <a:pt x="41" y="61"/>
                </a:cubicBezTo>
                <a:cubicBezTo>
                  <a:pt x="41" y="60"/>
                  <a:pt x="41" y="58"/>
                  <a:pt x="40" y="57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52"/>
                  <a:pt x="39" y="52"/>
                  <a:pt x="39" y="52"/>
                </a:cubicBezTo>
                <a:cubicBezTo>
                  <a:pt x="45" y="45"/>
                  <a:pt x="45" y="45"/>
                  <a:pt x="45" y="45"/>
                </a:cubicBezTo>
                <a:cubicBezTo>
                  <a:pt x="44" y="43"/>
                  <a:pt x="41" y="42"/>
                  <a:pt x="39" y="41"/>
                </a:cubicBezTo>
                <a:cubicBezTo>
                  <a:pt x="39" y="35"/>
                  <a:pt x="39" y="35"/>
                  <a:pt x="39" y="35"/>
                </a:cubicBezTo>
                <a:cubicBezTo>
                  <a:pt x="42" y="36"/>
                  <a:pt x="45" y="37"/>
                  <a:pt x="47" y="39"/>
                </a:cubicBezTo>
                <a:close/>
                <a:moveTo>
                  <a:pt x="47" y="78"/>
                </a:moveTo>
                <a:cubicBezTo>
                  <a:pt x="47" y="87"/>
                  <a:pt x="47" y="87"/>
                  <a:pt x="47" y="87"/>
                </a:cubicBezTo>
                <a:cubicBezTo>
                  <a:pt x="45" y="88"/>
                  <a:pt x="42" y="90"/>
                  <a:pt x="39" y="91"/>
                </a:cubicBezTo>
                <a:cubicBezTo>
                  <a:pt x="39" y="85"/>
                  <a:pt x="39" y="85"/>
                  <a:pt x="39" y="85"/>
                </a:cubicBezTo>
                <a:cubicBezTo>
                  <a:pt x="42" y="83"/>
                  <a:pt x="45" y="81"/>
                  <a:pt x="47" y="78"/>
                </a:cubicBezTo>
                <a:close/>
                <a:moveTo>
                  <a:pt x="39" y="35"/>
                </a:moveTo>
                <a:cubicBezTo>
                  <a:pt x="39" y="41"/>
                  <a:pt x="39" y="41"/>
                  <a:pt x="39" y="41"/>
                </a:cubicBezTo>
                <a:cubicBezTo>
                  <a:pt x="36" y="40"/>
                  <a:pt x="33" y="39"/>
                  <a:pt x="30" y="39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33"/>
                  <a:pt x="29" y="33"/>
                  <a:pt x="29" y="33"/>
                </a:cubicBezTo>
                <a:cubicBezTo>
                  <a:pt x="30" y="33"/>
                  <a:pt x="30" y="33"/>
                  <a:pt x="30" y="33"/>
                </a:cubicBezTo>
                <a:cubicBezTo>
                  <a:pt x="33" y="33"/>
                  <a:pt x="36" y="34"/>
                  <a:pt x="39" y="35"/>
                </a:cubicBezTo>
                <a:close/>
                <a:moveTo>
                  <a:pt x="39" y="52"/>
                </a:moveTo>
                <a:cubicBezTo>
                  <a:pt x="39" y="58"/>
                  <a:pt x="39" y="58"/>
                  <a:pt x="39" y="58"/>
                </a:cubicBezTo>
                <a:cubicBezTo>
                  <a:pt x="37" y="61"/>
                  <a:pt x="37" y="61"/>
                  <a:pt x="37" y="61"/>
                </a:cubicBezTo>
                <a:cubicBezTo>
                  <a:pt x="39" y="61"/>
                  <a:pt x="39" y="61"/>
                  <a:pt x="39" y="61"/>
                </a:cubicBezTo>
                <a:cubicBezTo>
                  <a:pt x="39" y="66"/>
                  <a:pt x="39" y="66"/>
                  <a:pt x="39" y="66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7"/>
                  <a:pt x="31" y="67"/>
                  <a:pt x="30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8"/>
                  <a:pt x="29" y="58"/>
                  <a:pt x="29" y="58"/>
                </a:cubicBezTo>
                <a:cubicBezTo>
                  <a:pt x="30" y="58"/>
                  <a:pt x="30" y="58"/>
                  <a:pt x="30" y="58"/>
                </a:cubicBezTo>
                <a:cubicBezTo>
                  <a:pt x="31" y="58"/>
                  <a:pt x="31" y="58"/>
                  <a:pt x="32" y="59"/>
                </a:cubicBezTo>
                <a:cubicBezTo>
                  <a:pt x="37" y="54"/>
                  <a:pt x="37" y="54"/>
                  <a:pt x="37" y="54"/>
                </a:cubicBezTo>
                <a:cubicBezTo>
                  <a:pt x="35" y="52"/>
                  <a:pt x="32" y="51"/>
                  <a:pt x="30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3" y="49"/>
                  <a:pt x="36" y="50"/>
                  <a:pt x="39" y="52"/>
                </a:cubicBezTo>
                <a:close/>
                <a:moveTo>
                  <a:pt x="39" y="70"/>
                </a:moveTo>
                <a:cubicBezTo>
                  <a:pt x="39" y="73"/>
                  <a:pt x="39" y="73"/>
                  <a:pt x="39" y="73"/>
                </a:cubicBezTo>
                <a:cubicBezTo>
                  <a:pt x="37" y="76"/>
                  <a:pt x="33" y="77"/>
                  <a:pt x="30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5"/>
                  <a:pt x="29" y="75"/>
                  <a:pt x="29" y="75"/>
                </a:cubicBezTo>
                <a:cubicBezTo>
                  <a:pt x="30" y="75"/>
                  <a:pt x="30" y="75"/>
                  <a:pt x="30" y="75"/>
                </a:cubicBezTo>
                <a:cubicBezTo>
                  <a:pt x="33" y="75"/>
                  <a:pt x="37" y="73"/>
                  <a:pt x="39" y="70"/>
                </a:cubicBezTo>
                <a:close/>
                <a:moveTo>
                  <a:pt x="39" y="85"/>
                </a:moveTo>
                <a:cubicBezTo>
                  <a:pt x="39" y="91"/>
                  <a:pt x="39" y="91"/>
                  <a:pt x="39" y="91"/>
                </a:cubicBezTo>
                <a:cubicBezTo>
                  <a:pt x="36" y="92"/>
                  <a:pt x="33" y="92"/>
                  <a:pt x="30" y="92"/>
                </a:cubicBezTo>
                <a:cubicBezTo>
                  <a:pt x="29" y="92"/>
                  <a:pt x="29" y="92"/>
                  <a:pt x="29" y="92"/>
                </a:cubicBezTo>
                <a:cubicBezTo>
                  <a:pt x="29" y="87"/>
                  <a:pt x="29" y="87"/>
                  <a:pt x="29" y="87"/>
                </a:cubicBezTo>
                <a:cubicBezTo>
                  <a:pt x="30" y="87"/>
                  <a:pt x="30" y="87"/>
                  <a:pt x="30" y="87"/>
                </a:cubicBezTo>
                <a:cubicBezTo>
                  <a:pt x="33" y="87"/>
                  <a:pt x="36" y="86"/>
                  <a:pt x="39" y="85"/>
                </a:cubicBezTo>
                <a:close/>
                <a:moveTo>
                  <a:pt x="29" y="33"/>
                </a:moveTo>
                <a:cubicBezTo>
                  <a:pt x="29" y="39"/>
                  <a:pt x="29" y="39"/>
                  <a:pt x="29" y="39"/>
                </a:cubicBezTo>
                <a:cubicBezTo>
                  <a:pt x="16" y="39"/>
                  <a:pt x="6" y="50"/>
                  <a:pt x="6" y="63"/>
                </a:cubicBezTo>
                <a:cubicBezTo>
                  <a:pt x="6" y="76"/>
                  <a:pt x="16" y="86"/>
                  <a:pt x="29" y="87"/>
                </a:cubicBezTo>
                <a:cubicBezTo>
                  <a:pt x="29" y="92"/>
                  <a:pt x="29" y="92"/>
                  <a:pt x="29" y="92"/>
                </a:cubicBezTo>
                <a:cubicBezTo>
                  <a:pt x="13" y="92"/>
                  <a:pt x="0" y="79"/>
                  <a:pt x="0" y="63"/>
                </a:cubicBezTo>
                <a:cubicBezTo>
                  <a:pt x="0" y="47"/>
                  <a:pt x="13" y="33"/>
                  <a:pt x="29" y="33"/>
                </a:cubicBezTo>
                <a:close/>
                <a:moveTo>
                  <a:pt x="29" y="49"/>
                </a:moveTo>
                <a:cubicBezTo>
                  <a:pt x="22" y="49"/>
                  <a:pt x="15" y="55"/>
                  <a:pt x="15" y="63"/>
                </a:cubicBezTo>
                <a:cubicBezTo>
                  <a:pt x="15" y="71"/>
                  <a:pt x="22" y="77"/>
                  <a:pt x="29" y="77"/>
                </a:cubicBezTo>
                <a:cubicBezTo>
                  <a:pt x="29" y="75"/>
                  <a:pt x="29" y="75"/>
                  <a:pt x="29" y="75"/>
                </a:cubicBezTo>
                <a:cubicBezTo>
                  <a:pt x="23" y="75"/>
                  <a:pt x="18" y="69"/>
                  <a:pt x="18" y="63"/>
                </a:cubicBezTo>
                <a:cubicBezTo>
                  <a:pt x="18" y="56"/>
                  <a:pt x="23" y="51"/>
                  <a:pt x="29" y="51"/>
                </a:cubicBezTo>
                <a:lnTo>
                  <a:pt x="29" y="49"/>
                </a:lnTo>
                <a:close/>
                <a:moveTo>
                  <a:pt x="29" y="58"/>
                </a:moveTo>
                <a:cubicBezTo>
                  <a:pt x="27" y="58"/>
                  <a:pt x="25" y="60"/>
                  <a:pt x="25" y="63"/>
                </a:cubicBezTo>
                <a:cubicBezTo>
                  <a:pt x="25" y="65"/>
                  <a:pt x="27" y="67"/>
                  <a:pt x="29" y="67"/>
                </a:cubicBezTo>
                <a:lnTo>
                  <a:pt x="29" y="58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28" name="Google Shape;328;p24"/>
          <p:cNvGrpSpPr/>
          <p:nvPr/>
        </p:nvGrpSpPr>
        <p:grpSpPr>
          <a:xfrm>
            <a:off x="3825655" y="1807676"/>
            <a:ext cx="576263" cy="403931"/>
            <a:chOff x="3825654" y="1981849"/>
            <a:chExt cx="576263" cy="403931"/>
          </a:xfrm>
        </p:grpSpPr>
        <p:sp>
          <p:nvSpPr>
            <p:cNvPr id="329" name="Google Shape;329;p24"/>
            <p:cNvSpPr/>
            <p:nvPr/>
          </p:nvSpPr>
          <p:spPr>
            <a:xfrm>
              <a:off x="3825654" y="1981849"/>
              <a:ext cx="576263" cy="403931"/>
            </a:xfrm>
            <a:custGeom>
              <a:rect b="b" l="l" r="r" t="t"/>
              <a:pathLst>
                <a:path extrusionOk="0" h="111" w="176">
                  <a:moveTo>
                    <a:pt x="99" y="38"/>
                  </a:moveTo>
                  <a:cubicBezTo>
                    <a:pt x="114" y="2"/>
                    <a:pt x="119" y="0"/>
                    <a:pt x="116" y="32"/>
                  </a:cubicBezTo>
                  <a:cubicBezTo>
                    <a:pt x="121" y="31"/>
                    <a:pt x="121" y="31"/>
                    <a:pt x="121" y="31"/>
                  </a:cubicBezTo>
                  <a:cubicBezTo>
                    <a:pt x="131" y="27"/>
                    <a:pt x="135" y="26"/>
                    <a:pt x="144" y="26"/>
                  </a:cubicBezTo>
                  <a:cubicBezTo>
                    <a:pt x="167" y="27"/>
                    <a:pt x="176" y="35"/>
                    <a:pt x="165" y="47"/>
                  </a:cubicBezTo>
                  <a:cubicBezTo>
                    <a:pt x="154" y="58"/>
                    <a:pt x="142" y="60"/>
                    <a:pt x="130" y="64"/>
                  </a:cubicBezTo>
                  <a:cubicBezTo>
                    <a:pt x="125" y="65"/>
                    <a:pt x="120" y="66"/>
                    <a:pt x="116" y="68"/>
                  </a:cubicBezTo>
                  <a:cubicBezTo>
                    <a:pt x="115" y="68"/>
                    <a:pt x="114" y="69"/>
                    <a:pt x="113" y="70"/>
                  </a:cubicBezTo>
                  <a:cubicBezTo>
                    <a:pt x="107" y="74"/>
                    <a:pt x="100" y="76"/>
                    <a:pt x="90" y="77"/>
                  </a:cubicBezTo>
                  <a:cubicBezTo>
                    <a:pt x="87" y="78"/>
                    <a:pt x="84" y="80"/>
                    <a:pt x="81" y="82"/>
                  </a:cubicBezTo>
                  <a:cubicBezTo>
                    <a:pt x="81" y="82"/>
                    <a:pt x="81" y="82"/>
                    <a:pt x="81" y="82"/>
                  </a:cubicBezTo>
                  <a:cubicBezTo>
                    <a:pt x="81" y="82"/>
                    <a:pt x="81" y="82"/>
                    <a:pt x="81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3" y="81"/>
                    <a:pt x="83" y="81"/>
                    <a:pt x="83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8" y="81"/>
                    <a:pt x="92" y="81"/>
                    <a:pt x="97" y="82"/>
                  </a:cubicBezTo>
                  <a:cubicBezTo>
                    <a:pt x="97" y="82"/>
                    <a:pt x="97" y="82"/>
                    <a:pt x="97" y="82"/>
                  </a:cubicBezTo>
                  <a:cubicBezTo>
                    <a:pt x="99" y="82"/>
                    <a:pt x="102" y="84"/>
                    <a:pt x="103" y="88"/>
                  </a:cubicBezTo>
                  <a:cubicBezTo>
                    <a:pt x="104" y="92"/>
                    <a:pt x="103" y="96"/>
                    <a:pt x="101" y="96"/>
                  </a:cubicBezTo>
                  <a:cubicBezTo>
                    <a:pt x="100" y="96"/>
                    <a:pt x="100" y="96"/>
                    <a:pt x="100" y="96"/>
                  </a:cubicBezTo>
                  <a:cubicBezTo>
                    <a:pt x="93" y="97"/>
                    <a:pt x="88" y="98"/>
                    <a:pt x="84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3" y="98"/>
                    <a:pt x="83" y="98"/>
                  </a:cubicBezTo>
                  <a:cubicBezTo>
                    <a:pt x="83" y="98"/>
                    <a:pt x="82" y="98"/>
                    <a:pt x="82" y="97"/>
                  </a:cubicBezTo>
                  <a:cubicBezTo>
                    <a:pt x="82" y="97"/>
                    <a:pt x="82" y="97"/>
                    <a:pt x="82" y="97"/>
                  </a:cubicBezTo>
                  <a:cubicBezTo>
                    <a:pt x="81" y="97"/>
                    <a:pt x="81" y="97"/>
                    <a:pt x="81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0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9" y="97"/>
                    <a:pt x="79" y="97"/>
                    <a:pt x="79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8" y="97"/>
                    <a:pt x="78" y="97"/>
                    <a:pt x="78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6" y="96"/>
                    <a:pt x="76" y="96"/>
                    <a:pt x="76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5" y="96"/>
                    <a:pt x="75" y="96"/>
                    <a:pt x="75" y="96"/>
                  </a:cubicBezTo>
                  <a:cubicBezTo>
                    <a:pt x="74" y="96"/>
                    <a:pt x="74" y="96"/>
                    <a:pt x="74" y="96"/>
                  </a:cubicBezTo>
                  <a:cubicBezTo>
                    <a:pt x="74" y="96"/>
                    <a:pt x="74" y="96"/>
                    <a:pt x="74" y="96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4" y="95"/>
                    <a:pt x="74" y="95"/>
                    <a:pt x="74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5"/>
                    <a:pt x="73" y="95"/>
                    <a:pt x="73" y="95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8"/>
                    <a:pt x="71" y="88"/>
                    <a:pt x="71" y="88"/>
                  </a:cubicBezTo>
                  <a:cubicBezTo>
                    <a:pt x="71" y="87"/>
                    <a:pt x="71" y="87"/>
                    <a:pt x="71" y="87"/>
                  </a:cubicBezTo>
                  <a:cubicBezTo>
                    <a:pt x="72" y="87"/>
                    <a:pt x="73" y="86"/>
                    <a:pt x="74" y="86"/>
                  </a:cubicBezTo>
                  <a:cubicBezTo>
                    <a:pt x="61" y="93"/>
                    <a:pt x="49" y="98"/>
                    <a:pt x="39" y="103"/>
                  </a:cubicBezTo>
                  <a:cubicBezTo>
                    <a:pt x="39" y="96"/>
                    <a:pt x="39" y="96"/>
                    <a:pt x="39" y="96"/>
                  </a:cubicBezTo>
                  <a:cubicBezTo>
                    <a:pt x="52" y="88"/>
                    <a:pt x="63" y="82"/>
                    <a:pt x="72" y="76"/>
                  </a:cubicBezTo>
                  <a:cubicBezTo>
                    <a:pt x="59" y="78"/>
                    <a:pt x="48" y="78"/>
                    <a:pt x="39" y="7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1"/>
                    <a:pt x="40" y="50"/>
                    <a:pt x="41" y="49"/>
                  </a:cubicBezTo>
                  <a:cubicBezTo>
                    <a:pt x="45" y="49"/>
                    <a:pt x="45" y="51"/>
                    <a:pt x="42" y="57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60" y="50"/>
                    <a:pt x="80" y="44"/>
                    <a:pt x="99" y="38"/>
                  </a:cubicBezTo>
                  <a:close/>
                  <a:moveTo>
                    <a:pt x="39" y="103"/>
                  </a:moveTo>
                  <a:cubicBezTo>
                    <a:pt x="36" y="104"/>
                    <a:pt x="33" y="105"/>
                    <a:pt x="30" y="107"/>
                  </a:cubicBezTo>
                  <a:cubicBezTo>
                    <a:pt x="30" y="101"/>
                    <a:pt x="30" y="101"/>
                    <a:pt x="30" y="101"/>
                  </a:cubicBezTo>
                  <a:cubicBezTo>
                    <a:pt x="31" y="100"/>
                    <a:pt x="31" y="100"/>
                    <a:pt x="31" y="100"/>
                  </a:cubicBezTo>
                  <a:cubicBezTo>
                    <a:pt x="34" y="99"/>
                    <a:pt x="37" y="97"/>
                    <a:pt x="39" y="96"/>
                  </a:cubicBezTo>
                  <a:lnTo>
                    <a:pt x="39" y="103"/>
                  </a:lnTo>
                  <a:close/>
                  <a:moveTo>
                    <a:pt x="39" y="77"/>
                  </a:moveTo>
                  <a:cubicBezTo>
                    <a:pt x="36" y="77"/>
                    <a:pt x="33" y="77"/>
                    <a:pt x="31" y="76"/>
                  </a:cubicBezTo>
                  <a:cubicBezTo>
                    <a:pt x="30" y="76"/>
                    <a:pt x="30" y="76"/>
                    <a:pt x="30" y="7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33" y="55"/>
                    <a:pt x="36" y="56"/>
                    <a:pt x="39" y="57"/>
                  </a:cubicBezTo>
                  <a:cubicBezTo>
                    <a:pt x="38" y="56"/>
                    <a:pt x="37" y="56"/>
                    <a:pt x="36" y="56"/>
                  </a:cubicBezTo>
                  <a:cubicBezTo>
                    <a:pt x="37" y="54"/>
                    <a:pt x="38" y="53"/>
                    <a:pt x="39" y="5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7"/>
                    <a:pt x="39" y="57"/>
                    <a:pt x="39" y="57"/>
                  </a:cubicBezTo>
                  <a:lnTo>
                    <a:pt x="39" y="77"/>
                  </a:lnTo>
                  <a:close/>
                  <a:moveTo>
                    <a:pt x="30" y="107"/>
                  </a:moveTo>
                  <a:cubicBezTo>
                    <a:pt x="29" y="107"/>
                    <a:pt x="29" y="107"/>
                    <a:pt x="29" y="107"/>
                  </a:cubicBezTo>
                  <a:cubicBezTo>
                    <a:pt x="29" y="102"/>
                    <a:pt x="29" y="102"/>
                    <a:pt x="29" y="102"/>
                  </a:cubicBezTo>
                  <a:cubicBezTo>
                    <a:pt x="30" y="101"/>
                    <a:pt x="30" y="101"/>
                    <a:pt x="30" y="101"/>
                  </a:cubicBezTo>
                  <a:lnTo>
                    <a:pt x="30" y="107"/>
                  </a:lnTo>
                  <a:close/>
                  <a:moveTo>
                    <a:pt x="30" y="76"/>
                  </a:moveTo>
                  <a:cubicBezTo>
                    <a:pt x="30" y="76"/>
                    <a:pt x="29" y="76"/>
                    <a:pt x="29" y="76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9" y="53"/>
                    <a:pt x="30" y="53"/>
                    <a:pt x="30" y="53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1"/>
                    <a:pt x="30" y="61"/>
                    <a:pt x="30" y="61"/>
                  </a:cubicBezTo>
                  <a:lnTo>
                    <a:pt x="30" y="76"/>
                  </a:lnTo>
                  <a:close/>
                  <a:moveTo>
                    <a:pt x="29" y="107"/>
                  </a:moveTo>
                  <a:cubicBezTo>
                    <a:pt x="26" y="108"/>
                    <a:pt x="24" y="109"/>
                    <a:pt x="21" y="110"/>
                  </a:cubicBezTo>
                  <a:cubicBezTo>
                    <a:pt x="15" y="111"/>
                    <a:pt x="18" y="108"/>
                    <a:pt x="29" y="102"/>
                  </a:cubicBezTo>
                  <a:lnTo>
                    <a:pt x="29" y="107"/>
                  </a:lnTo>
                  <a:close/>
                  <a:moveTo>
                    <a:pt x="29" y="76"/>
                  </a:moveTo>
                  <a:cubicBezTo>
                    <a:pt x="28" y="76"/>
                    <a:pt x="27" y="75"/>
                    <a:pt x="26" y="75"/>
                  </a:cubicBezTo>
                  <a:cubicBezTo>
                    <a:pt x="4" y="87"/>
                    <a:pt x="3" y="86"/>
                    <a:pt x="22" y="73"/>
                  </a:cubicBezTo>
                  <a:cubicBezTo>
                    <a:pt x="20" y="70"/>
                    <a:pt x="21" y="67"/>
                    <a:pt x="25" y="64"/>
                  </a:cubicBezTo>
                  <a:cubicBezTo>
                    <a:pt x="25" y="64"/>
                    <a:pt x="25" y="64"/>
                    <a:pt x="25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19" y="58"/>
                    <a:pt x="11" y="50"/>
                    <a:pt x="0" y="38"/>
                  </a:cubicBezTo>
                  <a:cubicBezTo>
                    <a:pt x="4" y="35"/>
                    <a:pt x="9" y="36"/>
                    <a:pt x="13" y="39"/>
                  </a:cubicBezTo>
                  <a:cubicBezTo>
                    <a:pt x="19" y="45"/>
                    <a:pt x="24" y="49"/>
                    <a:pt x="29" y="5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lnTo>
                    <a:pt x="29" y="76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0" name="Google Shape;330;p24"/>
            <p:cNvSpPr/>
            <p:nvPr/>
          </p:nvSpPr>
          <p:spPr>
            <a:xfrm>
              <a:off x="4284441" y="2094739"/>
              <a:ext cx="58738" cy="54681"/>
            </a:xfrm>
            <a:custGeom>
              <a:rect b="b" l="l" r="r" t="t"/>
              <a:pathLst>
                <a:path extrusionOk="0" h="15" w="18">
                  <a:moveTo>
                    <a:pt x="16" y="5"/>
                  </a:moveTo>
                  <a:cubicBezTo>
                    <a:pt x="12" y="8"/>
                    <a:pt x="10" y="10"/>
                    <a:pt x="6" y="12"/>
                  </a:cubicBezTo>
                  <a:cubicBezTo>
                    <a:pt x="2" y="14"/>
                    <a:pt x="0" y="15"/>
                    <a:pt x="1" y="10"/>
                  </a:cubicBezTo>
                  <a:cubicBezTo>
                    <a:pt x="1" y="8"/>
                    <a:pt x="1" y="7"/>
                    <a:pt x="3" y="7"/>
                  </a:cubicBezTo>
                  <a:cubicBezTo>
                    <a:pt x="5" y="6"/>
                    <a:pt x="7" y="4"/>
                    <a:pt x="11" y="1"/>
                  </a:cubicBezTo>
                  <a:cubicBezTo>
                    <a:pt x="13" y="0"/>
                    <a:pt x="13" y="0"/>
                    <a:pt x="15" y="1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8" y="2"/>
                    <a:pt x="17" y="3"/>
                    <a:pt x="16" y="5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1" name="Google Shape;331;p24"/>
            <p:cNvSpPr/>
            <p:nvPr/>
          </p:nvSpPr>
          <p:spPr>
            <a:xfrm>
              <a:off x="4322541" y="2080627"/>
              <a:ext cx="20638" cy="17639"/>
            </a:xfrm>
            <a:custGeom>
              <a:rect b="b" l="l" r="r" t="t"/>
              <a:pathLst>
                <a:path extrusionOk="0" h="5" w="6">
                  <a:moveTo>
                    <a:pt x="6" y="5"/>
                  </a:moveTo>
                  <a:cubicBezTo>
                    <a:pt x="4" y="4"/>
                    <a:pt x="3" y="4"/>
                    <a:pt x="1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6" y="2"/>
                    <a:pt x="6" y="3"/>
                    <a:pt x="6" y="5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2" name="Google Shape;332;p24"/>
            <p:cNvSpPr/>
            <p:nvPr/>
          </p:nvSpPr>
          <p:spPr>
            <a:xfrm>
              <a:off x="4232053" y="2152948"/>
              <a:ext cx="12700" cy="19403"/>
            </a:xfrm>
            <a:custGeom>
              <a:rect b="b" l="l" r="r" t="t"/>
              <a:pathLst>
                <a:path extrusionOk="0" h="5" w="4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4" y="4"/>
                    <a:pt x="4" y="3"/>
                    <a:pt x="3" y="2"/>
                  </a:cubicBezTo>
                  <a:cubicBezTo>
                    <a:pt x="3" y="2"/>
                    <a:pt x="2" y="1"/>
                    <a:pt x="2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3" name="Google Shape;333;p24"/>
            <p:cNvSpPr/>
            <p:nvPr/>
          </p:nvSpPr>
          <p:spPr>
            <a:xfrm>
              <a:off x="4214591" y="2156475"/>
              <a:ext cx="14288" cy="19403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4"/>
                    <a:pt x="1" y="4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4" y="4"/>
                    <a:pt x="4" y="3"/>
                    <a:pt x="4" y="2"/>
                  </a:cubicBezTo>
                  <a:cubicBezTo>
                    <a:pt x="3" y="2"/>
                    <a:pt x="3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4" name="Google Shape;334;p24"/>
            <p:cNvSpPr/>
            <p:nvPr/>
          </p:nvSpPr>
          <p:spPr>
            <a:xfrm>
              <a:off x="4201891" y="2165294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3"/>
                  </a:cubicBezTo>
                  <a:cubicBezTo>
                    <a:pt x="4" y="3"/>
                    <a:pt x="4" y="2"/>
                    <a:pt x="3" y="2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5" name="Google Shape;335;p24"/>
            <p:cNvSpPr/>
            <p:nvPr/>
          </p:nvSpPr>
          <p:spPr>
            <a:xfrm>
              <a:off x="4186016" y="2168822"/>
              <a:ext cx="12700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1" y="4"/>
                    <a:pt x="2" y="4"/>
                  </a:cubicBezTo>
                  <a:cubicBezTo>
                    <a:pt x="2" y="4"/>
                    <a:pt x="3" y="5"/>
                    <a:pt x="3" y="4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6" name="Google Shape;336;p24"/>
            <p:cNvSpPr/>
            <p:nvPr/>
          </p:nvSpPr>
          <p:spPr>
            <a:xfrm>
              <a:off x="4171728" y="2172350"/>
              <a:ext cx="14288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2" y="4"/>
                    <a:pt x="3" y="5"/>
                    <a:pt x="3" y="5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3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7" name="Google Shape;337;p24"/>
            <p:cNvSpPr/>
            <p:nvPr/>
          </p:nvSpPr>
          <p:spPr>
            <a:xfrm>
              <a:off x="4155853" y="2175877"/>
              <a:ext cx="12700" cy="17639"/>
            </a:xfrm>
            <a:custGeom>
              <a:rect b="b" l="l" r="r" t="t"/>
              <a:pathLst>
                <a:path extrusionOk="0" h="5" w="4">
                  <a:moveTo>
                    <a:pt x="1" y="0"/>
                  </a:moveTo>
                  <a:cubicBezTo>
                    <a:pt x="1" y="1"/>
                    <a:pt x="0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5"/>
                    <a:pt x="4" y="4"/>
                    <a:pt x="4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8" name="Google Shape;338;p24"/>
            <p:cNvSpPr/>
            <p:nvPr/>
          </p:nvSpPr>
          <p:spPr>
            <a:xfrm>
              <a:off x="4143153" y="2182932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9" name="Google Shape;339;p24"/>
            <p:cNvSpPr/>
            <p:nvPr/>
          </p:nvSpPr>
          <p:spPr>
            <a:xfrm>
              <a:off x="4127278" y="2186460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1" y="3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4"/>
                    <a:pt x="4" y="3"/>
                    <a:pt x="4" y="3"/>
                  </a:cubicBezTo>
                  <a:cubicBezTo>
                    <a:pt x="4" y="3"/>
                    <a:pt x="4" y="2"/>
                    <a:pt x="4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0" name="Google Shape;340;p24"/>
            <p:cNvSpPr/>
            <p:nvPr/>
          </p:nvSpPr>
          <p:spPr>
            <a:xfrm>
              <a:off x="4112991" y="2189988"/>
              <a:ext cx="14288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4"/>
                    <a:pt x="4" y="3"/>
                  </a:cubicBezTo>
                  <a:cubicBezTo>
                    <a:pt x="4" y="3"/>
                    <a:pt x="4" y="2"/>
                    <a:pt x="3" y="2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1" name="Google Shape;341;p24"/>
            <p:cNvSpPr/>
            <p:nvPr/>
          </p:nvSpPr>
          <p:spPr>
            <a:xfrm>
              <a:off x="4097116" y="2193516"/>
              <a:ext cx="12700" cy="14111"/>
            </a:xfrm>
            <a:custGeom>
              <a:rect b="b" l="l" r="r" t="t"/>
              <a:pathLst>
                <a:path extrusionOk="0" h="4" w="4">
                  <a:moveTo>
                    <a:pt x="1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3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2" name="Google Shape;342;p24"/>
            <p:cNvSpPr/>
            <p:nvPr/>
          </p:nvSpPr>
          <p:spPr>
            <a:xfrm>
              <a:off x="4084416" y="2200572"/>
              <a:ext cx="12700" cy="10583"/>
            </a:xfrm>
            <a:custGeom>
              <a:rect b="b" l="l" r="r" t="t"/>
              <a:pathLst>
                <a:path extrusionOk="0" h="3" w="4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2" y="3"/>
                    <a:pt x="2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3" name="Google Shape;343;p24"/>
            <p:cNvSpPr/>
            <p:nvPr/>
          </p:nvSpPr>
          <p:spPr>
            <a:xfrm>
              <a:off x="4070128" y="2204100"/>
              <a:ext cx="14288" cy="10583"/>
            </a:xfrm>
            <a:custGeom>
              <a:rect b="b" l="l" r="r" t="t"/>
              <a:pathLst>
                <a:path extrusionOk="0" h="3" w="4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1" y="1"/>
                    <a:pt x="1" y="2"/>
                  </a:cubicBezTo>
                  <a:cubicBezTo>
                    <a:pt x="1" y="2"/>
                    <a:pt x="1" y="3"/>
                    <a:pt x="2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2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4" name="Google Shape;344;p24"/>
            <p:cNvSpPr/>
            <p:nvPr/>
          </p:nvSpPr>
          <p:spPr>
            <a:xfrm>
              <a:off x="4060604" y="2204099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1" y="1"/>
                    <a:pt x="1" y="0"/>
                    <a:pt x="1" y="1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5" name="Google Shape;345;p24"/>
            <p:cNvSpPr/>
            <p:nvPr/>
          </p:nvSpPr>
          <p:spPr>
            <a:xfrm>
              <a:off x="4051079" y="2207627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2" y="2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6" name="Google Shape;346;p24"/>
            <p:cNvSpPr/>
            <p:nvPr/>
          </p:nvSpPr>
          <p:spPr>
            <a:xfrm>
              <a:off x="4038379" y="2211154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7" name="Google Shape;347;p24"/>
            <p:cNvSpPr/>
            <p:nvPr/>
          </p:nvSpPr>
          <p:spPr>
            <a:xfrm>
              <a:off x="4028854" y="2214682"/>
              <a:ext cx="9525" cy="15876"/>
            </a:xfrm>
            <a:custGeom>
              <a:rect b="b" l="l" r="r" t="t"/>
              <a:pathLst>
                <a:path extrusionOk="0" h="4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2" y="3"/>
                    <a:pt x="2" y="4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4017742" y="2219975"/>
              <a:ext cx="11113" cy="10583"/>
            </a:xfrm>
            <a:custGeom>
              <a:rect b="b" l="l" r="r" t="t"/>
              <a:pathLst>
                <a:path extrusionOk="0" h="3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2" y="2"/>
                    <a:pt x="2" y="1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9" name="Google Shape;349;p24"/>
            <p:cNvSpPr/>
            <p:nvPr/>
          </p:nvSpPr>
          <p:spPr>
            <a:xfrm>
              <a:off x="4005042" y="2223503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1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0" name="Google Shape;350;p24"/>
            <p:cNvSpPr/>
            <p:nvPr/>
          </p:nvSpPr>
          <p:spPr>
            <a:xfrm>
              <a:off x="3995517" y="2227031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1"/>
                    <a:pt x="2" y="1"/>
                    <a:pt x="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1" name="Google Shape;351;p24"/>
            <p:cNvSpPr/>
            <p:nvPr/>
          </p:nvSpPr>
          <p:spPr>
            <a:xfrm>
              <a:off x="3982817" y="2230559"/>
              <a:ext cx="9525" cy="10583"/>
            </a:xfrm>
            <a:custGeom>
              <a:rect b="b" l="l" r="r" t="t"/>
              <a:pathLst>
                <a:path extrusionOk="0" h="3" w="3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1"/>
                    <a:pt x="2" y="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3973292" y="2234086"/>
              <a:ext cx="9525" cy="10583"/>
            </a:xfrm>
            <a:custGeom>
              <a:rect b="b" l="l" r="r" t="t"/>
              <a:pathLst>
                <a:path extrusionOk="0" h="6" w="6">
                  <a:moveTo>
                    <a:pt x="2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3962178" y="2237613"/>
              <a:ext cx="7938" cy="7056"/>
            </a:xfrm>
            <a:custGeom>
              <a:rect b="b" l="l" r="r" t="t"/>
              <a:pathLst>
                <a:path extrusionOk="0" h="4" w="5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4" name="Google Shape;354;p24"/>
            <p:cNvSpPr/>
            <p:nvPr/>
          </p:nvSpPr>
          <p:spPr>
            <a:xfrm>
              <a:off x="4130453" y="2288766"/>
              <a:ext cx="25400" cy="42333"/>
            </a:xfrm>
            <a:custGeom>
              <a:rect b="b" l="l" r="r" t="t"/>
              <a:pathLst>
                <a:path extrusionOk="0" h="12" w="8">
                  <a:moveTo>
                    <a:pt x="2" y="1"/>
                  </a:moveTo>
                  <a:cubicBezTo>
                    <a:pt x="0" y="1"/>
                    <a:pt x="0" y="4"/>
                    <a:pt x="1" y="7"/>
                  </a:cubicBezTo>
                  <a:cubicBezTo>
                    <a:pt x="2" y="10"/>
                    <a:pt x="4" y="12"/>
                    <a:pt x="6" y="11"/>
                  </a:cubicBezTo>
                  <a:cubicBezTo>
                    <a:pt x="8" y="11"/>
                    <a:pt x="8" y="8"/>
                    <a:pt x="7" y="5"/>
                  </a:cubicBezTo>
                  <a:cubicBezTo>
                    <a:pt x="6" y="2"/>
                    <a:pt x="4" y="0"/>
                    <a:pt x="2" y="1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55" name="Google Shape;355;p24"/>
          <p:cNvGrpSpPr/>
          <p:nvPr/>
        </p:nvGrpSpPr>
        <p:grpSpPr>
          <a:xfrm>
            <a:off x="3609755" y="971593"/>
            <a:ext cx="382587" cy="578557"/>
            <a:chOff x="3609754" y="1145766"/>
            <a:chExt cx="382587" cy="578557"/>
          </a:xfrm>
        </p:grpSpPr>
        <p:sp>
          <p:nvSpPr>
            <p:cNvPr id="356" name="Google Shape;356;p24"/>
            <p:cNvSpPr/>
            <p:nvPr/>
          </p:nvSpPr>
          <p:spPr>
            <a:xfrm>
              <a:off x="3687541" y="1440336"/>
              <a:ext cx="301625" cy="283987"/>
            </a:xfrm>
            <a:custGeom>
              <a:rect b="b" l="l" r="r" t="t"/>
              <a:pathLst>
                <a:path extrusionOk="0" h="78" w="92">
                  <a:moveTo>
                    <a:pt x="45" y="69"/>
                  </a:moveTo>
                  <a:cubicBezTo>
                    <a:pt x="38" y="72"/>
                    <a:pt x="33" y="74"/>
                    <a:pt x="28" y="76"/>
                  </a:cubicBezTo>
                  <a:cubicBezTo>
                    <a:pt x="27" y="76"/>
                    <a:pt x="25" y="77"/>
                    <a:pt x="23" y="78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24" y="52"/>
                    <a:pt x="26" y="52"/>
                    <a:pt x="27" y="52"/>
                  </a:cubicBezTo>
                  <a:cubicBezTo>
                    <a:pt x="26" y="53"/>
                    <a:pt x="25" y="54"/>
                    <a:pt x="24" y="55"/>
                  </a:cubicBezTo>
                  <a:cubicBezTo>
                    <a:pt x="32" y="48"/>
                    <a:pt x="40" y="38"/>
                    <a:pt x="48" y="26"/>
                  </a:cubicBezTo>
                  <a:cubicBezTo>
                    <a:pt x="54" y="17"/>
                    <a:pt x="62" y="9"/>
                    <a:pt x="73" y="4"/>
                  </a:cubicBezTo>
                  <a:cubicBezTo>
                    <a:pt x="78" y="2"/>
                    <a:pt x="83" y="0"/>
                    <a:pt x="87" y="3"/>
                  </a:cubicBezTo>
                  <a:cubicBezTo>
                    <a:pt x="92" y="6"/>
                    <a:pt x="92" y="14"/>
                    <a:pt x="87" y="23"/>
                  </a:cubicBezTo>
                  <a:cubicBezTo>
                    <a:pt x="77" y="40"/>
                    <a:pt x="69" y="50"/>
                    <a:pt x="61" y="58"/>
                  </a:cubicBezTo>
                  <a:cubicBezTo>
                    <a:pt x="56" y="63"/>
                    <a:pt x="52" y="66"/>
                    <a:pt x="45" y="69"/>
                  </a:cubicBezTo>
                  <a:close/>
                  <a:moveTo>
                    <a:pt x="23" y="78"/>
                  </a:moveTo>
                  <a:cubicBezTo>
                    <a:pt x="22" y="78"/>
                    <a:pt x="22" y="78"/>
                    <a:pt x="22" y="78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23" y="56"/>
                    <a:pt x="23" y="56"/>
                    <a:pt x="23" y="56"/>
                  </a:cubicBezTo>
                  <a:lnTo>
                    <a:pt x="23" y="78"/>
                  </a:lnTo>
                  <a:close/>
                  <a:moveTo>
                    <a:pt x="22" y="78"/>
                  </a:moveTo>
                  <a:cubicBezTo>
                    <a:pt x="22" y="78"/>
                    <a:pt x="21" y="78"/>
                    <a:pt x="20" y="78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21" y="54"/>
                    <a:pt x="22" y="53"/>
                    <a:pt x="22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2" y="56"/>
                    <a:pt x="22" y="56"/>
                  </a:cubicBezTo>
                  <a:lnTo>
                    <a:pt x="22" y="78"/>
                  </a:lnTo>
                  <a:close/>
                  <a:moveTo>
                    <a:pt x="20" y="78"/>
                  </a:moveTo>
                  <a:cubicBezTo>
                    <a:pt x="19" y="78"/>
                    <a:pt x="19" y="78"/>
                    <a:pt x="19" y="7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20" y="58"/>
                    <a:pt x="20" y="58"/>
                  </a:cubicBezTo>
                  <a:lnTo>
                    <a:pt x="20" y="78"/>
                  </a:lnTo>
                  <a:close/>
                  <a:moveTo>
                    <a:pt x="19" y="78"/>
                  </a:moveTo>
                  <a:cubicBezTo>
                    <a:pt x="19" y="78"/>
                    <a:pt x="19" y="78"/>
                    <a:pt x="19" y="7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9" y="59"/>
                    <a:pt x="19" y="59"/>
                  </a:cubicBezTo>
                  <a:lnTo>
                    <a:pt x="19" y="78"/>
                  </a:lnTo>
                  <a:close/>
                  <a:moveTo>
                    <a:pt x="19" y="78"/>
                  </a:moveTo>
                  <a:cubicBezTo>
                    <a:pt x="18" y="78"/>
                    <a:pt x="17" y="78"/>
                    <a:pt x="16" y="78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7" y="55"/>
                    <a:pt x="18" y="55"/>
                    <a:pt x="19" y="54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19" y="59"/>
                    <a:pt x="19" y="59"/>
                    <a:pt x="19" y="59"/>
                  </a:cubicBezTo>
                  <a:lnTo>
                    <a:pt x="19" y="78"/>
                  </a:lnTo>
                  <a:close/>
                  <a:moveTo>
                    <a:pt x="16" y="78"/>
                  </a:moveTo>
                  <a:cubicBezTo>
                    <a:pt x="15" y="78"/>
                    <a:pt x="15" y="78"/>
                    <a:pt x="15" y="78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6" y="61"/>
                    <a:pt x="16" y="61"/>
                  </a:cubicBezTo>
                  <a:lnTo>
                    <a:pt x="16" y="78"/>
                  </a:lnTo>
                  <a:close/>
                  <a:moveTo>
                    <a:pt x="15" y="78"/>
                  </a:moveTo>
                  <a:cubicBezTo>
                    <a:pt x="15" y="78"/>
                    <a:pt x="14" y="78"/>
                    <a:pt x="14" y="78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14" y="56"/>
                    <a:pt x="15" y="56"/>
                    <a:pt x="15" y="56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5" y="61"/>
                    <a:pt x="15" y="61"/>
                    <a:pt x="15" y="61"/>
                  </a:cubicBezTo>
                  <a:lnTo>
                    <a:pt x="15" y="78"/>
                  </a:lnTo>
                  <a:close/>
                  <a:moveTo>
                    <a:pt x="14" y="78"/>
                  </a:moveTo>
                  <a:cubicBezTo>
                    <a:pt x="14" y="78"/>
                    <a:pt x="14" y="78"/>
                    <a:pt x="14" y="78"/>
                  </a:cubicBezTo>
                  <a:cubicBezTo>
                    <a:pt x="13" y="77"/>
                    <a:pt x="12" y="77"/>
                    <a:pt x="11" y="76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3"/>
                    <a:pt x="11" y="63"/>
                    <a:pt x="11" y="63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2" y="57"/>
                    <a:pt x="13" y="57"/>
                    <a:pt x="14" y="56"/>
                  </a:cubicBezTo>
                  <a:cubicBezTo>
                    <a:pt x="14" y="62"/>
                    <a:pt x="14" y="62"/>
                    <a:pt x="14" y="62"/>
                  </a:cubicBezTo>
                  <a:cubicBezTo>
                    <a:pt x="13" y="62"/>
                    <a:pt x="13" y="62"/>
                    <a:pt x="13" y="62"/>
                  </a:cubicBezTo>
                  <a:cubicBezTo>
                    <a:pt x="14" y="62"/>
                    <a:pt x="14" y="62"/>
                    <a:pt x="14" y="62"/>
                  </a:cubicBezTo>
                  <a:lnTo>
                    <a:pt x="14" y="78"/>
                  </a:lnTo>
                  <a:close/>
                  <a:moveTo>
                    <a:pt x="11" y="76"/>
                  </a:moveTo>
                  <a:cubicBezTo>
                    <a:pt x="10" y="76"/>
                    <a:pt x="10" y="76"/>
                    <a:pt x="10" y="76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11" y="64"/>
                    <a:pt x="11" y="64"/>
                    <a:pt x="11" y="64"/>
                  </a:cubicBezTo>
                  <a:lnTo>
                    <a:pt x="11" y="76"/>
                  </a:lnTo>
                  <a:close/>
                  <a:moveTo>
                    <a:pt x="10" y="76"/>
                  </a:moveTo>
                  <a:cubicBezTo>
                    <a:pt x="9" y="75"/>
                    <a:pt x="9" y="75"/>
                    <a:pt x="9" y="75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10" y="64"/>
                    <a:pt x="10" y="64"/>
                    <a:pt x="10" y="64"/>
                  </a:cubicBezTo>
                  <a:lnTo>
                    <a:pt x="10" y="76"/>
                  </a:lnTo>
                  <a:close/>
                  <a:moveTo>
                    <a:pt x="9" y="75"/>
                  </a:moveTo>
                  <a:cubicBezTo>
                    <a:pt x="8" y="74"/>
                    <a:pt x="8" y="74"/>
                    <a:pt x="8" y="7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cubicBezTo>
                    <a:pt x="9" y="64"/>
                    <a:pt x="9" y="64"/>
                    <a:pt x="9" y="64"/>
                  </a:cubicBezTo>
                  <a:lnTo>
                    <a:pt x="9" y="75"/>
                  </a:lnTo>
                  <a:close/>
                  <a:moveTo>
                    <a:pt x="8" y="74"/>
                  </a:moveTo>
                  <a:cubicBezTo>
                    <a:pt x="7" y="74"/>
                    <a:pt x="7" y="74"/>
                    <a:pt x="7" y="74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64"/>
                    <a:pt x="8" y="64"/>
                    <a:pt x="8" y="64"/>
                  </a:cubicBezTo>
                  <a:lnTo>
                    <a:pt x="8" y="74"/>
                  </a:lnTo>
                  <a:close/>
                  <a:moveTo>
                    <a:pt x="7" y="74"/>
                  </a:moveTo>
                  <a:cubicBezTo>
                    <a:pt x="6" y="73"/>
                    <a:pt x="6" y="73"/>
                    <a:pt x="6" y="73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7" y="65"/>
                    <a:pt x="7" y="65"/>
                    <a:pt x="7" y="65"/>
                  </a:cubicBezTo>
                  <a:lnTo>
                    <a:pt x="7" y="74"/>
                  </a:lnTo>
                  <a:close/>
                  <a:moveTo>
                    <a:pt x="6" y="73"/>
                  </a:moveTo>
                  <a:cubicBezTo>
                    <a:pt x="5" y="72"/>
                    <a:pt x="5" y="72"/>
                    <a:pt x="5" y="72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cubicBezTo>
                    <a:pt x="6" y="65"/>
                    <a:pt x="6" y="65"/>
                    <a:pt x="6" y="65"/>
                  </a:cubicBezTo>
                  <a:lnTo>
                    <a:pt x="6" y="73"/>
                  </a:lnTo>
                  <a:close/>
                  <a:moveTo>
                    <a:pt x="5" y="72"/>
                  </a:moveTo>
                  <a:cubicBezTo>
                    <a:pt x="5" y="71"/>
                    <a:pt x="4" y="71"/>
                    <a:pt x="4" y="7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4" y="62"/>
                    <a:pt x="4" y="62"/>
                    <a:pt x="4" y="62"/>
                  </a:cubicBezTo>
                  <a:cubicBezTo>
                    <a:pt x="4" y="62"/>
                    <a:pt x="5" y="61"/>
                    <a:pt x="5" y="61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5" y="65"/>
                    <a:pt x="5" y="65"/>
                    <a:pt x="5" y="65"/>
                  </a:cubicBezTo>
                  <a:lnTo>
                    <a:pt x="5" y="72"/>
                  </a:lnTo>
                  <a:close/>
                  <a:moveTo>
                    <a:pt x="4" y="70"/>
                  </a:moveTo>
                  <a:cubicBezTo>
                    <a:pt x="3" y="70"/>
                    <a:pt x="3" y="69"/>
                    <a:pt x="2" y="69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3" y="63"/>
                    <a:pt x="3" y="62"/>
                    <a:pt x="4" y="62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4" y="65"/>
                    <a:pt x="4" y="65"/>
                    <a:pt x="4" y="65"/>
                  </a:cubicBezTo>
                  <a:lnTo>
                    <a:pt x="4" y="70"/>
                  </a:lnTo>
                  <a:close/>
                  <a:moveTo>
                    <a:pt x="2" y="69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4"/>
                    <a:pt x="2" y="64"/>
                    <a:pt x="2" y="64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lnTo>
                    <a:pt x="2" y="69"/>
                  </a:lnTo>
                  <a:close/>
                  <a:moveTo>
                    <a:pt x="2" y="68"/>
                  </a:moveTo>
                  <a:cubicBezTo>
                    <a:pt x="1" y="67"/>
                    <a:pt x="1" y="66"/>
                    <a:pt x="0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4"/>
                    <a:pt x="2" y="64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2" y="66"/>
                    <a:pt x="2" y="66"/>
                    <a:pt x="2" y="66"/>
                  </a:cubicBezTo>
                  <a:lnTo>
                    <a:pt x="2" y="68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7" name="Google Shape;357;p24"/>
            <p:cNvSpPr/>
            <p:nvPr/>
          </p:nvSpPr>
          <p:spPr>
            <a:xfrm>
              <a:off x="3690716" y="1436808"/>
              <a:ext cx="301625" cy="262820"/>
            </a:xfrm>
            <a:custGeom>
              <a:rect b="b" l="l" r="r" t="t"/>
              <a:pathLst>
                <a:path extrusionOk="0" h="72" w="92">
                  <a:moveTo>
                    <a:pt x="4" y="72"/>
                  </a:moveTo>
                  <a:cubicBezTo>
                    <a:pt x="17" y="71"/>
                    <a:pt x="34" y="58"/>
                    <a:pt x="54" y="35"/>
                  </a:cubicBezTo>
                  <a:cubicBezTo>
                    <a:pt x="57" y="31"/>
                    <a:pt x="60" y="27"/>
                    <a:pt x="66" y="22"/>
                  </a:cubicBezTo>
                  <a:cubicBezTo>
                    <a:pt x="75" y="15"/>
                    <a:pt x="82" y="14"/>
                    <a:pt x="88" y="20"/>
                  </a:cubicBezTo>
                  <a:cubicBezTo>
                    <a:pt x="92" y="11"/>
                    <a:pt x="87" y="0"/>
                    <a:pt x="73" y="6"/>
                  </a:cubicBezTo>
                  <a:cubicBezTo>
                    <a:pt x="62" y="11"/>
                    <a:pt x="54" y="19"/>
                    <a:pt x="49" y="27"/>
                  </a:cubicBezTo>
                  <a:cubicBezTo>
                    <a:pt x="32" y="51"/>
                    <a:pt x="15" y="68"/>
                    <a:pt x="0" y="68"/>
                  </a:cubicBezTo>
                  <a:cubicBezTo>
                    <a:pt x="1" y="70"/>
                    <a:pt x="2" y="71"/>
                    <a:pt x="4" y="72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8" name="Google Shape;358;p24"/>
            <p:cNvSpPr/>
            <p:nvPr/>
          </p:nvSpPr>
          <p:spPr>
            <a:xfrm>
              <a:off x="3638329" y="1193391"/>
              <a:ext cx="334963" cy="425098"/>
            </a:xfrm>
            <a:custGeom>
              <a:rect b="b" l="l" r="r" t="t"/>
              <a:pathLst>
                <a:path extrusionOk="0" h="117" w="102">
                  <a:moveTo>
                    <a:pt x="43" y="117"/>
                  </a:moveTo>
                  <a:cubicBezTo>
                    <a:pt x="49" y="74"/>
                    <a:pt x="35" y="41"/>
                    <a:pt x="0" y="17"/>
                  </a:cubicBezTo>
                  <a:cubicBezTo>
                    <a:pt x="56" y="0"/>
                    <a:pt x="90" y="16"/>
                    <a:pt x="102" y="65"/>
                  </a:cubicBezTo>
                  <a:cubicBezTo>
                    <a:pt x="77" y="66"/>
                    <a:pt x="57" y="83"/>
                    <a:pt x="43" y="117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9" name="Google Shape;359;p24"/>
            <p:cNvSpPr/>
            <p:nvPr/>
          </p:nvSpPr>
          <p:spPr>
            <a:xfrm>
              <a:off x="3736754" y="1244544"/>
              <a:ext cx="169863" cy="195792"/>
            </a:xfrm>
            <a:custGeom>
              <a:rect b="b" l="l" r="r" t="t"/>
              <a:pathLst>
                <a:path extrusionOk="0" h="54" w="52">
                  <a:moveTo>
                    <a:pt x="0" y="33"/>
                  </a:moveTo>
                  <a:cubicBezTo>
                    <a:pt x="9" y="17"/>
                    <a:pt x="19" y="6"/>
                    <a:pt x="32" y="0"/>
                  </a:cubicBezTo>
                  <a:cubicBezTo>
                    <a:pt x="40" y="2"/>
                    <a:pt x="47" y="7"/>
                    <a:pt x="52" y="12"/>
                  </a:cubicBezTo>
                  <a:cubicBezTo>
                    <a:pt x="36" y="20"/>
                    <a:pt x="22" y="34"/>
                    <a:pt x="10" y="54"/>
                  </a:cubicBezTo>
                  <a:cubicBezTo>
                    <a:pt x="8" y="46"/>
                    <a:pt x="5" y="40"/>
                    <a:pt x="0" y="33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0" name="Google Shape;360;p24"/>
            <p:cNvSpPr/>
            <p:nvPr/>
          </p:nvSpPr>
          <p:spPr>
            <a:xfrm>
              <a:off x="3635153" y="1269238"/>
              <a:ext cx="141288" cy="375709"/>
            </a:xfrm>
            <a:custGeom>
              <a:rect b="b" l="l" r="r" t="t"/>
              <a:pathLst>
                <a:path extrusionOk="0" h="103" w="43">
                  <a:moveTo>
                    <a:pt x="16" y="103"/>
                  </a:moveTo>
                  <a:cubicBezTo>
                    <a:pt x="18" y="68"/>
                    <a:pt x="13" y="33"/>
                    <a:pt x="0" y="0"/>
                  </a:cubicBezTo>
                  <a:cubicBezTo>
                    <a:pt x="23" y="42"/>
                    <a:pt x="38" y="68"/>
                    <a:pt x="43" y="78"/>
                  </a:cubicBezTo>
                  <a:cubicBezTo>
                    <a:pt x="38" y="87"/>
                    <a:pt x="29" y="95"/>
                    <a:pt x="16" y="103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1" name="Google Shape;361;p24"/>
            <p:cNvSpPr/>
            <p:nvPr/>
          </p:nvSpPr>
          <p:spPr>
            <a:xfrm>
              <a:off x="3609754" y="1166933"/>
              <a:ext cx="80963" cy="74083"/>
            </a:xfrm>
            <a:custGeom>
              <a:rect b="b" l="l" r="r" t="t"/>
              <a:pathLst>
                <a:path extrusionOk="0" h="20" w="25">
                  <a:moveTo>
                    <a:pt x="0" y="10"/>
                  </a:moveTo>
                  <a:cubicBezTo>
                    <a:pt x="6" y="20"/>
                    <a:pt x="6" y="20"/>
                    <a:pt x="6" y="20"/>
                  </a:cubicBezTo>
                  <a:cubicBezTo>
                    <a:pt x="10" y="18"/>
                    <a:pt x="21" y="11"/>
                    <a:pt x="25" y="12"/>
                  </a:cubicBezTo>
                  <a:cubicBezTo>
                    <a:pt x="25" y="13"/>
                    <a:pt x="25" y="13"/>
                    <a:pt x="25" y="13"/>
                  </a:cubicBezTo>
                  <a:cubicBezTo>
                    <a:pt x="25" y="11"/>
                    <a:pt x="22" y="2"/>
                    <a:pt x="22" y="2"/>
                  </a:cubicBezTo>
                  <a:cubicBezTo>
                    <a:pt x="17" y="0"/>
                    <a:pt x="4" y="8"/>
                    <a:pt x="0" y="10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2" name="Google Shape;362;p24"/>
            <p:cNvSpPr/>
            <p:nvPr/>
          </p:nvSpPr>
          <p:spPr>
            <a:xfrm>
              <a:off x="3658966" y="1175752"/>
              <a:ext cx="31750" cy="58209"/>
            </a:xfrm>
            <a:custGeom>
              <a:rect b="b" l="l" r="r" t="t"/>
              <a:pathLst>
                <a:path extrusionOk="0" h="33" w="20">
                  <a:moveTo>
                    <a:pt x="14" y="0"/>
                  </a:moveTo>
                  <a:lnTo>
                    <a:pt x="20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18" y="24"/>
                  </a:lnTo>
                  <a:lnTo>
                    <a:pt x="18" y="26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10" y="28"/>
                  </a:lnTo>
                  <a:lnTo>
                    <a:pt x="10" y="31"/>
                  </a:lnTo>
                  <a:lnTo>
                    <a:pt x="8" y="31"/>
                  </a:lnTo>
                  <a:lnTo>
                    <a:pt x="6" y="33"/>
                  </a:lnTo>
                  <a:lnTo>
                    <a:pt x="6" y="33"/>
                  </a:lnTo>
                  <a:lnTo>
                    <a:pt x="6" y="33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8"/>
                  </a:lnTo>
                  <a:lnTo>
                    <a:pt x="2" y="8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3" name="Google Shape;363;p24"/>
            <p:cNvSpPr/>
            <p:nvPr/>
          </p:nvSpPr>
          <p:spPr>
            <a:xfrm>
              <a:off x="3658966" y="1145766"/>
              <a:ext cx="96838" cy="91722"/>
            </a:xfrm>
            <a:custGeom>
              <a:rect b="b" l="l" r="r" t="t"/>
              <a:pathLst>
                <a:path extrusionOk="0" h="25" w="30">
                  <a:moveTo>
                    <a:pt x="0" y="13"/>
                  </a:moveTo>
                  <a:cubicBezTo>
                    <a:pt x="3" y="24"/>
                    <a:pt x="3" y="24"/>
                    <a:pt x="3" y="24"/>
                  </a:cubicBezTo>
                  <a:cubicBezTo>
                    <a:pt x="5" y="25"/>
                    <a:pt x="14" y="19"/>
                    <a:pt x="17" y="17"/>
                  </a:cubicBezTo>
                  <a:cubicBezTo>
                    <a:pt x="20" y="15"/>
                    <a:pt x="27" y="12"/>
                    <a:pt x="29" y="14"/>
                  </a:cubicBezTo>
                  <a:cubicBezTo>
                    <a:pt x="30" y="12"/>
                    <a:pt x="25" y="10"/>
                    <a:pt x="22" y="9"/>
                  </a:cubicBezTo>
                  <a:cubicBezTo>
                    <a:pt x="21" y="7"/>
                    <a:pt x="24" y="4"/>
                    <a:pt x="25" y="3"/>
                  </a:cubicBezTo>
                  <a:cubicBezTo>
                    <a:pt x="21" y="0"/>
                    <a:pt x="6" y="11"/>
                    <a:pt x="2" y="13"/>
                  </a:cubicBezTo>
                  <a:cubicBezTo>
                    <a:pt x="2" y="13"/>
                    <a:pt x="0" y="14"/>
                    <a:pt x="0" y="13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64" name="Google Shape;364;p24"/>
          <p:cNvSpPr/>
          <p:nvPr/>
        </p:nvSpPr>
        <p:spPr>
          <a:xfrm>
            <a:off x="4214591" y="1087955"/>
            <a:ext cx="42435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Add or delete slides. You have to be signed </a:t>
            </a:r>
            <a:endParaRPr sz="12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5" name="Google Shape;365;p24"/>
          <p:cNvSpPr/>
          <p:nvPr/>
        </p:nvSpPr>
        <p:spPr>
          <a:xfrm>
            <a:off x="4503912" y="1894720"/>
            <a:ext cx="39541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Remember to download and install the fonts used in</a:t>
            </a:r>
            <a:endParaRPr sz="12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6" name="Google Shape;366;p24"/>
          <p:cNvSpPr/>
          <p:nvPr/>
        </p:nvSpPr>
        <p:spPr>
          <a:xfrm>
            <a:off x="4503912" y="2736095"/>
            <a:ext cx="39541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Is the color of gold, butter  and ripe lemons.</a:t>
            </a:r>
            <a:endParaRPr sz="12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7" name="Google Shape;367;p24"/>
          <p:cNvSpPr/>
          <p:nvPr/>
        </p:nvSpPr>
        <p:spPr>
          <a:xfrm>
            <a:off x="4503912" y="3768104"/>
            <a:ext cx="3954187" cy="334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Add or delete slides. You have to be signed </a:t>
            </a:r>
            <a:endParaRPr sz="12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8" name="Google Shape;368;p24"/>
          <p:cNvSpPr/>
          <p:nvPr/>
        </p:nvSpPr>
        <p:spPr>
          <a:xfrm>
            <a:off x="4313812" y="4430436"/>
            <a:ext cx="4144287" cy="334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Remember to download and install the fonts used in</a:t>
            </a:r>
            <a:endParaRPr sz="12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9" name="Google Shape;369;p24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5"/>
          <p:cNvSpPr/>
          <p:nvPr/>
        </p:nvSpPr>
        <p:spPr>
          <a:xfrm>
            <a:off x="1672910" y="824385"/>
            <a:ext cx="1394877" cy="1401510"/>
          </a:xfrm>
          <a:custGeom>
            <a:rect b="b" l="l" r="r" t="t"/>
            <a:pathLst>
              <a:path extrusionOk="0" h="1656184" w="1648346">
                <a:moveTo>
                  <a:pt x="820254" y="0"/>
                </a:moveTo>
                <a:cubicBezTo>
                  <a:pt x="1277597" y="0"/>
                  <a:pt x="1648346" y="370749"/>
                  <a:pt x="1648346" y="828092"/>
                </a:cubicBezTo>
                <a:cubicBezTo>
                  <a:pt x="1648346" y="1285435"/>
                  <a:pt x="1277597" y="1656184"/>
                  <a:pt x="820254" y="1656184"/>
                </a:cubicBezTo>
                <a:cubicBezTo>
                  <a:pt x="771082" y="1656184"/>
                  <a:pt x="722910" y="1651898"/>
                  <a:pt x="676238" y="1642851"/>
                </a:cubicBezTo>
                <a:lnTo>
                  <a:pt x="676238" y="1458836"/>
                </a:lnTo>
                <a:cubicBezTo>
                  <a:pt x="722365" y="1470593"/>
                  <a:pt x="770659" y="1476164"/>
                  <a:pt x="820254" y="1476164"/>
                </a:cubicBezTo>
                <a:cubicBezTo>
                  <a:pt x="1178174" y="1476164"/>
                  <a:pt x="1468326" y="1186012"/>
                  <a:pt x="1468326" y="828092"/>
                </a:cubicBezTo>
                <a:cubicBezTo>
                  <a:pt x="1468326" y="470172"/>
                  <a:pt x="1178174" y="180020"/>
                  <a:pt x="820254" y="180020"/>
                </a:cubicBezTo>
                <a:cubicBezTo>
                  <a:pt x="499245" y="180020"/>
                  <a:pt x="232748" y="413413"/>
                  <a:pt x="183071" y="720080"/>
                </a:cubicBezTo>
                <a:lnTo>
                  <a:pt x="0" y="720080"/>
                </a:lnTo>
                <a:cubicBezTo>
                  <a:pt x="52132" y="313716"/>
                  <a:pt x="399556" y="0"/>
                  <a:pt x="820254" y="0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6" name="Google Shape;376;p25"/>
          <p:cNvSpPr/>
          <p:nvPr/>
        </p:nvSpPr>
        <p:spPr>
          <a:xfrm>
            <a:off x="1545375" y="2053408"/>
            <a:ext cx="700755" cy="1401510"/>
          </a:xfrm>
          <a:custGeom>
            <a:rect b="b" l="l" r="r" t="t"/>
            <a:pathLst>
              <a:path extrusionOk="0" h="1656184" w="828092">
                <a:moveTo>
                  <a:pt x="828092" y="0"/>
                </a:moveTo>
                <a:lnTo>
                  <a:pt x="828092" y="180020"/>
                </a:lnTo>
                <a:cubicBezTo>
                  <a:pt x="470172" y="180020"/>
                  <a:pt x="180020" y="470172"/>
                  <a:pt x="180020" y="828092"/>
                </a:cubicBezTo>
                <a:cubicBezTo>
                  <a:pt x="180020" y="1186012"/>
                  <a:pt x="470172" y="1476164"/>
                  <a:pt x="828092" y="1476164"/>
                </a:cubicBezTo>
                <a:lnTo>
                  <a:pt x="828092" y="1656184"/>
                </a:lnTo>
                <a:cubicBezTo>
                  <a:pt x="370749" y="1656184"/>
                  <a:pt x="0" y="1285435"/>
                  <a:pt x="0" y="828092"/>
                </a:cubicBezTo>
                <a:cubicBezTo>
                  <a:pt x="0" y="370749"/>
                  <a:pt x="370749" y="0"/>
                  <a:pt x="828092" y="0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7" name="Google Shape;377;p25"/>
          <p:cNvSpPr/>
          <p:nvPr/>
        </p:nvSpPr>
        <p:spPr>
          <a:xfrm rot="5400000">
            <a:off x="1446486" y="3299435"/>
            <a:ext cx="1394878" cy="1401510"/>
          </a:xfrm>
          <a:custGeom>
            <a:rect b="b" l="l" r="r" t="t"/>
            <a:pathLst>
              <a:path extrusionOk="0" h="1656184" w="1648346">
                <a:moveTo>
                  <a:pt x="820254" y="0"/>
                </a:moveTo>
                <a:cubicBezTo>
                  <a:pt x="1277597" y="0"/>
                  <a:pt x="1648346" y="370749"/>
                  <a:pt x="1648346" y="828092"/>
                </a:cubicBezTo>
                <a:cubicBezTo>
                  <a:pt x="1648346" y="1285435"/>
                  <a:pt x="1277597" y="1656184"/>
                  <a:pt x="820254" y="1656184"/>
                </a:cubicBezTo>
                <a:cubicBezTo>
                  <a:pt x="771082" y="1656184"/>
                  <a:pt x="722910" y="1651898"/>
                  <a:pt x="676238" y="1642851"/>
                </a:cubicBezTo>
                <a:lnTo>
                  <a:pt x="676238" y="1458836"/>
                </a:lnTo>
                <a:cubicBezTo>
                  <a:pt x="722365" y="1470593"/>
                  <a:pt x="770659" y="1476164"/>
                  <a:pt x="820254" y="1476164"/>
                </a:cubicBezTo>
                <a:cubicBezTo>
                  <a:pt x="1178174" y="1476164"/>
                  <a:pt x="1468326" y="1186012"/>
                  <a:pt x="1468326" y="828092"/>
                </a:cubicBezTo>
                <a:cubicBezTo>
                  <a:pt x="1468326" y="470172"/>
                  <a:pt x="1178174" y="180020"/>
                  <a:pt x="820254" y="180020"/>
                </a:cubicBezTo>
                <a:cubicBezTo>
                  <a:pt x="499245" y="180020"/>
                  <a:pt x="232748" y="413413"/>
                  <a:pt x="183071" y="720080"/>
                </a:cubicBezTo>
                <a:lnTo>
                  <a:pt x="0" y="720080"/>
                </a:lnTo>
                <a:cubicBezTo>
                  <a:pt x="52132" y="313716"/>
                  <a:pt x="399556" y="0"/>
                  <a:pt x="820254" y="0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8" name="Google Shape;378;p25"/>
          <p:cNvSpPr/>
          <p:nvPr/>
        </p:nvSpPr>
        <p:spPr>
          <a:xfrm rot="10800000">
            <a:off x="426207" y="631262"/>
            <a:ext cx="1394877" cy="1401510"/>
          </a:xfrm>
          <a:custGeom>
            <a:rect b="b" l="l" r="r" t="t"/>
            <a:pathLst>
              <a:path extrusionOk="0" h="1656184" w="1648346">
                <a:moveTo>
                  <a:pt x="820254" y="0"/>
                </a:moveTo>
                <a:cubicBezTo>
                  <a:pt x="1277597" y="0"/>
                  <a:pt x="1648346" y="370749"/>
                  <a:pt x="1648346" y="828092"/>
                </a:cubicBezTo>
                <a:cubicBezTo>
                  <a:pt x="1648346" y="1285435"/>
                  <a:pt x="1277597" y="1656184"/>
                  <a:pt x="820254" y="1656184"/>
                </a:cubicBezTo>
                <a:cubicBezTo>
                  <a:pt x="771082" y="1656184"/>
                  <a:pt x="722910" y="1651898"/>
                  <a:pt x="676238" y="1642851"/>
                </a:cubicBezTo>
                <a:lnTo>
                  <a:pt x="676238" y="1458836"/>
                </a:lnTo>
                <a:cubicBezTo>
                  <a:pt x="722365" y="1470593"/>
                  <a:pt x="770659" y="1476164"/>
                  <a:pt x="820254" y="1476164"/>
                </a:cubicBezTo>
                <a:cubicBezTo>
                  <a:pt x="1178174" y="1476164"/>
                  <a:pt x="1468326" y="1186012"/>
                  <a:pt x="1468326" y="828092"/>
                </a:cubicBezTo>
                <a:cubicBezTo>
                  <a:pt x="1468326" y="470172"/>
                  <a:pt x="1178174" y="180020"/>
                  <a:pt x="820254" y="180020"/>
                </a:cubicBezTo>
                <a:cubicBezTo>
                  <a:pt x="499245" y="180020"/>
                  <a:pt x="232748" y="413413"/>
                  <a:pt x="183071" y="720080"/>
                </a:cubicBezTo>
                <a:lnTo>
                  <a:pt x="0" y="720080"/>
                </a:lnTo>
                <a:cubicBezTo>
                  <a:pt x="52132" y="313716"/>
                  <a:pt x="399556" y="0"/>
                  <a:pt x="820254" y="0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9" name="Google Shape;379;p25"/>
          <p:cNvSpPr/>
          <p:nvPr/>
        </p:nvSpPr>
        <p:spPr>
          <a:xfrm rot="6199008">
            <a:off x="690948" y="2752455"/>
            <a:ext cx="700755" cy="1320429"/>
          </a:xfrm>
          <a:custGeom>
            <a:rect b="b" l="l" r="r" t="t"/>
            <a:pathLst>
              <a:path extrusionOk="0" h="1560369" w="828092">
                <a:moveTo>
                  <a:pt x="16824" y="994982"/>
                </a:moveTo>
                <a:cubicBezTo>
                  <a:pt x="5793" y="941075"/>
                  <a:pt x="0" y="885260"/>
                  <a:pt x="0" y="828092"/>
                </a:cubicBezTo>
                <a:cubicBezTo>
                  <a:pt x="0" y="370749"/>
                  <a:pt x="370749" y="0"/>
                  <a:pt x="828092" y="0"/>
                </a:cubicBezTo>
                <a:lnTo>
                  <a:pt x="828092" y="180020"/>
                </a:lnTo>
                <a:cubicBezTo>
                  <a:pt x="470172" y="180020"/>
                  <a:pt x="180020" y="470172"/>
                  <a:pt x="180020" y="828092"/>
                </a:cubicBezTo>
                <a:cubicBezTo>
                  <a:pt x="180020" y="1180557"/>
                  <a:pt x="461395" y="1467304"/>
                  <a:pt x="811810" y="1474523"/>
                </a:cubicBezTo>
                <a:lnTo>
                  <a:pt x="449129" y="1560369"/>
                </a:lnTo>
                <a:cubicBezTo>
                  <a:pt x="229080" y="1450469"/>
                  <a:pt x="67556" y="1242904"/>
                  <a:pt x="16824" y="994982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0" name="Google Shape;380;p25"/>
          <p:cNvSpPr/>
          <p:nvPr/>
        </p:nvSpPr>
        <p:spPr>
          <a:xfrm>
            <a:off x="2938026" y="1163386"/>
            <a:ext cx="3351437" cy="548417"/>
          </a:xfrm>
          <a:custGeom>
            <a:rect b="b" l="l" r="r" t="t"/>
            <a:pathLst>
              <a:path extrusionOk="0" h="648072" w="3960440">
                <a:moveTo>
                  <a:pt x="0" y="0"/>
                </a:moveTo>
                <a:lnTo>
                  <a:pt x="3636404" y="0"/>
                </a:lnTo>
                <a:cubicBezTo>
                  <a:pt x="3815364" y="0"/>
                  <a:pt x="3960440" y="145076"/>
                  <a:pt x="3960440" y="324036"/>
                </a:cubicBezTo>
                <a:cubicBezTo>
                  <a:pt x="3960440" y="502996"/>
                  <a:pt x="3815364" y="648072"/>
                  <a:pt x="3636404" y="648072"/>
                </a:cubicBezTo>
                <a:lnTo>
                  <a:pt x="0" y="648072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Keynote</a:t>
            </a:r>
            <a:endParaRPr b="1" sz="16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1" name="Google Shape;381;p25"/>
          <p:cNvSpPr/>
          <p:nvPr/>
        </p:nvSpPr>
        <p:spPr>
          <a:xfrm>
            <a:off x="2741342" y="3638523"/>
            <a:ext cx="3351437" cy="548417"/>
          </a:xfrm>
          <a:custGeom>
            <a:rect b="b" l="l" r="r" t="t"/>
            <a:pathLst>
              <a:path extrusionOk="0" h="648072" w="3960440">
                <a:moveTo>
                  <a:pt x="0" y="0"/>
                </a:moveTo>
                <a:lnTo>
                  <a:pt x="3636404" y="0"/>
                </a:lnTo>
                <a:cubicBezTo>
                  <a:pt x="3815364" y="0"/>
                  <a:pt x="3960440" y="145076"/>
                  <a:pt x="3960440" y="324036"/>
                </a:cubicBezTo>
                <a:cubicBezTo>
                  <a:pt x="3960440" y="502996"/>
                  <a:pt x="3815364" y="648072"/>
                  <a:pt x="3636404" y="648072"/>
                </a:cubicBezTo>
                <a:lnTo>
                  <a:pt x="0" y="648072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Web Design</a:t>
            </a:r>
            <a:endParaRPr b="1" sz="16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2" name="Google Shape;382;p25"/>
          <p:cNvSpPr txBox="1"/>
          <p:nvPr/>
        </p:nvSpPr>
        <p:spPr>
          <a:xfrm>
            <a:off x="2125234" y="1182550"/>
            <a:ext cx="51279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 b="1" sz="3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3" name="Google Shape;383;p25"/>
          <p:cNvSpPr txBox="1"/>
          <p:nvPr/>
        </p:nvSpPr>
        <p:spPr>
          <a:xfrm>
            <a:off x="2003363" y="3674629"/>
            <a:ext cx="51279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</a:t>
            </a:r>
            <a:endParaRPr b="1" sz="3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4" name="Google Shape;384;p25"/>
          <p:cNvSpPr txBox="1"/>
          <p:nvPr/>
        </p:nvSpPr>
        <p:spPr>
          <a:xfrm>
            <a:off x="3039261" y="1833674"/>
            <a:ext cx="5568051" cy="65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Is the color of gold, butter  and ripe lemons. In the  spectrum of visible light,  yellow is found between  green and orange.</a:t>
            </a:r>
            <a:endParaRPr/>
          </a:p>
        </p:txBody>
      </p:sp>
      <p:sp>
        <p:nvSpPr>
          <p:cNvPr id="385" name="Google Shape;385;p25"/>
          <p:cNvSpPr txBox="1"/>
          <p:nvPr/>
        </p:nvSpPr>
        <p:spPr>
          <a:xfrm>
            <a:off x="3044858" y="4232519"/>
            <a:ext cx="5565636" cy="65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use well-known development methodologies to create a customized approach for each of the projects.</a:t>
            </a:r>
            <a:endParaRPr/>
          </a:p>
        </p:txBody>
      </p:sp>
      <p:sp>
        <p:nvSpPr>
          <p:cNvPr id="386" name="Google Shape;386;p25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6"/>
          <p:cNvSpPr/>
          <p:nvPr/>
        </p:nvSpPr>
        <p:spPr>
          <a:xfrm>
            <a:off x="2722552" y="1247626"/>
            <a:ext cx="1359315" cy="1272975"/>
          </a:xfrm>
          <a:custGeom>
            <a:rect b="b" l="l" r="r" t="t"/>
            <a:pathLst>
              <a:path extrusionOk="0" h="327" w="440">
                <a:moveTo>
                  <a:pt x="0" y="327"/>
                </a:moveTo>
                <a:cubicBezTo>
                  <a:pt x="1" y="327"/>
                  <a:pt x="1" y="327"/>
                  <a:pt x="1" y="327"/>
                </a:cubicBezTo>
                <a:cubicBezTo>
                  <a:pt x="440" y="91"/>
                  <a:pt x="440" y="91"/>
                  <a:pt x="440" y="91"/>
                </a:cubicBezTo>
                <a:cubicBezTo>
                  <a:pt x="326" y="36"/>
                  <a:pt x="171" y="1"/>
                  <a:pt x="0" y="0"/>
                </a:cubicBezTo>
                <a:cubicBezTo>
                  <a:pt x="0" y="327"/>
                  <a:pt x="0" y="327"/>
                  <a:pt x="0" y="327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3" name="Google Shape;393;p26"/>
          <p:cNvSpPr/>
          <p:nvPr/>
        </p:nvSpPr>
        <p:spPr>
          <a:xfrm>
            <a:off x="1344636" y="1247626"/>
            <a:ext cx="1377915" cy="1272975"/>
          </a:xfrm>
          <a:custGeom>
            <a:rect b="b" l="l" r="r" t="t"/>
            <a:pathLst>
              <a:path extrusionOk="0" h="327" w="446">
                <a:moveTo>
                  <a:pt x="446" y="0"/>
                </a:moveTo>
                <a:cubicBezTo>
                  <a:pt x="443" y="0"/>
                  <a:pt x="440" y="0"/>
                  <a:pt x="437" y="0"/>
                </a:cubicBezTo>
                <a:cubicBezTo>
                  <a:pt x="269" y="0"/>
                  <a:pt x="116" y="32"/>
                  <a:pt x="0" y="85"/>
                </a:cubicBezTo>
                <a:cubicBezTo>
                  <a:pt x="446" y="327"/>
                  <a:pt x="446" y="327"/>
                  <a:pt x="446" y="327"/>
                </a:cubicBezTo>
                <a:lnTo>
                  <a:pt x="446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4" name="Google Shape;394;p26"/>
          <p:cNvSpPr/>
          <p:nvPr/>
        </p:nvSpPr>
        <p:spPr>
          <a:xfrm>
            <a:off x="685903" y="1578090"/>
            <a:ext cx="2036649" cy="942510"/>
          </a:xfrm>
          <a:custGeom>
            <a:rect b="b" l="l" r="r" t="t"/>
            <a:pathLst>
              <a:path extrusionOk="0" h="242" w="659">
                <a:moveTo>
                  <a:pt x="659" y="242"/>
                </a:moveTo>
                <a:cubicBezTo>
                  <a:pt x="213" y="0"/>
                  <a:pt x="213" y="0"/>
                  <a:pt x="213" y="0"/>
                </a:cubicBezTo>
                <a:cubicBezTo>
                  <a:pt x="82" y="59"/>
                  <a:pt x="0" y="146"/>
                  <a:pt x="0" y="242"/>
                </a:cubicBezTo>
                <a:cubicBezTo>
                  <a:pt x="659" y="242"/>
                  <a:pt x="659" y="242"/>
                  <a:pt x="659" y="242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5" name="Google Shape;395;p26"/>
          <p:cNvSpPr/>
          <p:nvPr/>
        </p:nvSpPr>
        <p:spPr>
          <a:xfrm>
            <a:off x="2725651" y="1603511"/>
            <a:ext cx="1976200" cy="917090"/>
          </a:xfrm>
          <a:custGeom>
            <a:rect b="b" l="l" r="r" t="t"/>
            <a:pathLst>
              <a:path extrusionOk="0" h="236" w="639">
                <a:moveTo>
                  <a:pt x="639" y="236"/>
                </a:moveTo>
                <a:cubicBezTo>
                  <a:pt x="639" y="143"/>
                  <a:pt x="563" y="60"/>
                  <a:pt x="439" y="0"/>
                </a:cubicBezTo>
                <a:cubicBezTo>
                  <a:pt x="0" y="236"/>
                  <a:pt x="0" y="236"/>
                  <a:pt x="0" y="236"/>
                </a:cubicBezTo>
                <a:lnTo>
                  <a:pt x="639" y="236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6" name="Google Shape;396;p26"/>
          <p:cNvSpPr/>
          <p:nvPr/>
        </p:nvSpPr>
        <p:spPr>
          <a:xfrm>
            <a:off x="685903" y="2520601"/>
            <a:ext cx="2036649" cy="938599"/>
          </a:xfrm>
          <a:custGeom>
            <a:rect b="b" l="l" r="r" t="t"/>
            <a:pathLst>
              <a:path extrusionOk="0" h="241" w="659">
                <a:moveTo>
                  <a:pt x="659" y="0"/>
                </a:moveTo>
                <a:cubicBezTo>
                  <a:pt x="0" y="0"/>
                  <a:pt x="0" y="0"/>
                  <a:pt x="0" y="0"/>
                </a:cubicBezTo>
                <a:cubicBezTo>
                  <a:pt x="0" y="96"/>
                  <a:pt x="81" y="182"/>
                  <a:pt x="211" y="241"/>
                </a:cubicBezTo>
                <a:cubicBezTo>
                  <a:pt x="659" y="1"/>
                  <a:pt x="659" y="1"/>
                  <a:pt x="659" y="1"/>
                </a:cubicBezTo>
                <a:lnTo>
                  <a:pt x="659" y="0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7" name="Google Shape;397;p26"/>
          <p:cNvSpPr/>
          <p:nvPr/>
        </p:nvSpPr>
        <p:spPr>
          <a:xfrm>
            <a:off x="1338436" y="2524511"/>
            <a:ext cx="1384115" cy="1269064"/>
          </a:xfrm>
          <a:custGeom>
            <a:rect b="b" l="l" r="r" t="t"/>
            <a:pathLst>
              <a:path extrusionOk="0" h="326" w="448">
                <a:moveTo>
                  <a:pt x="0" y="240"/>
                </a:moveTo>
                <a:cubicBezTo>
                  <a:pt x="115" y="294"/>
                  <a:pt x="269" y="326"/>
                  <a:pt x="439" y="326"/>
                </a:cubicBezTo>
                <a:cubicBezTo>
                  <a:pt x="442" y="326"/>
                  <a:pt x="445" y="326"/>
                  <a:pt x="448" y="326"/>
                </a:cubicBezTo>
                <a:cubicBezTo>
                  <a:pt x="448" y="0"/>
                  <a:pt x="448" y="0"/>
                  <a:pt x="448" y="0"/>
                </a:cubicBezTo>
                <a:lnTo>
                  <a:pt x="0" y="24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98" name="Google Shape;398;p26"/>
          <p:cNvGrpSpPr/>
          <p:nvPr/>
        </p:nvGrpSpPr>
        <p:grpSpPr>
          <a:xfrm>
            <a:off x="5200329" y="3043667"/>
            <a:ext cx="3125673" cy="476763"/>
            <a:chOff x="1979614" y="1335723"/>
            <a:chExt cx="1786068" cy="935037"/>
          </a:xfrm>
        </p:grpSpPr>
        <p:cxnSp>
          <p:nvCxnSpPr>
            <p:cNvPr id="399" name="Google Shape;399;p26"/>
            <p:cNvCxnSpPr/>
            <p:nvPr/>
          </p:nvCxnSpPr>
          <p:spPr>
            <a:xfrm flipH="1" rot="10800000">
              <a:off x="1979614" y="1335723"/>
              <a:ext cx="370321" cy="93503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med" w="med" type="oval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2349936" y="1335723"/>
              <a:ext cx="1415746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med" w="med" type="none"/>
              <a:tailEnd len="med" w="med" type="triangle"/>
            </a:ln>
          </p:spPr>
        </p:cxnSp>
      </p:grpSp>
      <p:sp>
        <p:nvSpPr>
          <p:cNvPr id="401" name="Google Shape;401;p26"/>
          <p:cNvSpPr/>
          <p:nvPr/>
        </p:nvSpPr>
        <p:spPr>
          <a:xfrm>
            <a:off x="4287507" y="3132859"/>
            <a:ext cx="3873101" cy="515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press play on</a:t>
            </a:r>
            <a:endParaRPr sz="12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your digital story.</a:t>
            </a:r>
            <a:endParaRPr sz="12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2" name="Google Shape;402;p26"/>
          <p:cNvSpPr/>
          <p:nvPr/>
        </p:nvSpPr>
        <p:spPr>
          <a:xfrm>
            <a:off x="4287507" y="2608731"/>
            <a:ext cx="3873101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Development</a:t>
            </a:r>
            <a:endParaRPr b="1"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03" name="Google Shape;403;p26"/>
          <p:cNvGrpSpPr/>
          <p:nvPr/>
        </p:nvGrpSpPr>
        <p:grpSpPr>
          <a:xfrm>
            <a:off x="4366965" y="1482726"/>
            <a:ext cx="3959037" cy="476763"/>
            <a:chOff x="1503414" y="1335723"/>
            <a:chExt cx="2262268" cy="935037"/>
          </a:xfrm>
        </p:grpSpPr>
        <p:cxnSp>
          <p:nvCxnSpPr>
            <p:cNvPr id="404" name="Google Shape;404;p26"/>
            <p:cNvCxnSpPr/>
            <p:nvPr/>
          </p:nvCxnSpPr>
          <p:spPr>
            <a:xfrm flipH="1" rot="10800000">
              <a:off x="1503414" y="1335723"/>
              <a:ext cx="370321" cy="935037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med" w="med" type="oval"/>
              <a:tailEnd len="med" w="med" type="none"/>
            </a:ln>
          </p:spPr>
        </p:cxnSp>
        <p:cxnSp>
          <p:nvCxnSpPr>
            <p:cNvPr id="405" name="Google Shape;405;p26"/>
            <p:cNvCxnSpPr/>
            <p:nvPr/>
          </p:nvCxnSpPr>
          <p:spPr>
            <a:xfrm>
              <a:off x="1873735" y="1335723"/>
              <a:ext cx="1891947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med" w="med" type="none"/>
              <a:tailEnd len="med" w="med" type="triangle"/>
            </a:ln>
          </p:spPr>
        </p:cxnSp>
      </p:grpSp>
      <p:sp>
        <p:nvSpPr>
          <p:cNvPr id="406" name="Google Shape;406;p26"/>
          <p:cNvSpPr/>
          <p:nvPr/>
        </p:nvSpPr>
        <p:spPr>
          <a:xfrm>
            <a:off x="4287507" y="1571918"/>
            <a:ext cx="3873101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This allows us to achieve</a:t>
            </a:r>
            <a:endParaRPr sz="12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high quality outcomes and full</a:t>
            </a:r>
            <a:endParaRPr sz="12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transparency towards.</a:t>
            </a:r>
            <a:endParaRPr sz="12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7" name="Google Shape;407;p26"/>
          <p:cNvSpPr/>
          <p:nvPr/>
        </p:nvSpPr>
        <p:spPr>
          <a:xfrm>
            <a:off x="4287507" y="1047791"/>
            <a:ext cx="3873101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Circle</a:t>
            </a:r>
            <a:endParaRPr b="1"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8" name="Google Shape;408;p26"/>
          <p:cNvSpPr/>
          <p:nvPr/>
        </p:nvSpPr>
        <p:spPr>
          <a:xfrm>
            <a:off x="3703676" y="3044841"/>
            <a:ext cx="1974650" cy="926867"/>
          </a:xfrm>
          <a:custGeom>
            <a:rect b="b" l="l" r="r" t="t"/>
            <a:pathLst>
              <a:path extrusionOk="0" h="238" w="639">
                <a:moveTo>
                  <a:pt x="0" y="0"/>
                </a:moveTo>
                <a:cubicBezTo>
                  <a:pt x="436" y="238"/>
                  <a:pt x="436" y="238"/>
                  <a:pt x="436" y="238"/>
                </a:cubicBezTo>
                <a:cubicBezTo>
                  <a:pt x="561" y="178"/>
                  <a:pt x="639" y="94"/>
                  <a:pt x="639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9" name="Google Shape;409;p26"/>
          <p:cNvSpPr/>
          <p:nvPr/>
        </p:nvSpPr>
        <p:spPr>
          <a:xfrm>
            <a:off x="2783545" y="2981134"/>
            <a:ext cx="1351566" cy="1272975"/>
          </a:xfrm>
          <a:custGeom>
            <a:rect b="b" l="l" r="r" t="t"/>
            <a:pathLst>
              <a:path extrusionOk="0" h="327" w="437">
                <a:moveTo>
                  <a:pt x="1" y="0"/>
                </a:moveTo>
                <a:cubicBezTo>
                  <a:pt x="0" y="1"/>
                  <a:pt x="0" y="1"/>
                  <a:pt x="0" y="1"/>
                </a:cubicBezTo>
                <a:cubicBezTo>
                  <a:pt x="0" y="327"/>
                  <a:pt x="0" y="327"/>
                  <a:pt x="0" y="327"/>
                </a:cubicBezTo>
                <a:cubicBezTo>
                  <a:pt x="169" y="326"/>
                  <a:pt x="323" y="292"/>
                  <a:pt x="437" y="238"/>
                </a:cubicBezTo>
                <a:lnTo>
                  <a:pt x="1" y="0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0" name="Google Shape;410;p26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6" name="Google Shape;416;p27"/>
          <p:cNvCxnSpPr/>
          <p:nvPr/>
        </p:nvCxnSpPr>
        <p:spPr>
          <a:xfrm>
            <a:off x="1059517" y="3645449"/>
            <a:ext cx="0" cy="916811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oval"/>
            <a:tailEnd len="med" w="med" type="none"/>
          </a:ln>
        </p:spPr>
      </p:cxnSp>
      <p:cxnSp>
        <p:nvCxnSpPr>
          <p:cNvPr id="417" name="Google Shape;417;p27"/>
          <p:cNvCxnSpPr/>
          <p:nvPr/>
        </p:nvCxnSpPr>
        <p:spPr>
          <a:xfrm>
            <a:off x="1050703" y="4562259"/>
            <a:ext cx="1200671" cy="0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none"/>
            <a:tailEnd len="med" w="med" type="triangle"/>
          </a:ln>
        </p:spPr>
      </p:cxnSp>
      <p:cxnSp>
        <p:nvCxnSpPr>
          <p:cNvPr id="418" name="Google Shape;418;p27"/>
          <p:cNvCxnSpPr/>
          <p:nvPr/>
        </p:nvCxnSpPr>
        <p:spPr>
          <a:xfrm rot="10800000">
            <a:off x="1059517" y="1207083"/>
            <a:ext cx="0" cy="890365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oval"/>
            <a:tailEnd len="med" w="med" type="none"/>
          </a:ln>
        </p:spPr>
      </p:cxnSp>
      <p:cxnSp>
        <p:nvCxnSpPr>
          <p:cNvPr id="419" name="Google Shape;419;p27"/>
          <p:cNvCxnSpPr/>
          <p:nvPr/>
        </p:nvCxnSpPr>
        <p:spPr>
          <a:xfrm>
            <a:off x="1050703" y="1207082"/>
            <a:ext cx="1200671" cy="0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none"/>
            <a:tailEnd len="med" w="med" type="triangle"/>
          </a:ln>
        </p:spPr>
      </p:cxnSp>
      <p:sp>
        <p:nvSpPr>
          <p:cNvPr id="420" name="Google Shape;420;p27"/>
          <p:cNvSpPr/>
          <p:nvPr/>
        </p:nvSpPr>
        <p:spPr>
          <a:xfrm>
            <a:off x="2304267" y="761019"/>
            <a:ext cx="4636949" cy="890364"/>
          </a:xfrm>
          <a:prstGeom prst="roundRect">
            <a:avLst>
              <a:gd fmla="val 8109" name="adj"/>
            </a:avLst>
          </a:prstGeom>
          <a:gradFill>
            <a:gsLst>
              <a:gs pos="0">
                <a:srgbClr val="FFFFFF"/>
              </a:gs>
              <a:gs pos="100000">
                <a:srgbClr val="E5E5E5"/>
              </a:gs>
            </a:gsLst>
            <a:lin ang="5400000" scaled="0"/>
          </a:gradFill>
          <a:ln cap="flat" cmpd="sng" w="9525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Simple &amp; Smooth, exactly how </a:t>
            </a:r>
            <a:endParaRPr b="1"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purchasing experiences should be.</a:t>
            </a:r>
            <a:endParaRPr b="1"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1" name="Google Shape;421;p27"/>
          <p:cNvSpPr/>
          <p:nvPr/>
        </p:nvSpPr>
        <p:spPr>
          <a:xfrm>
            <a:off x="2304267" y="4119722"/>
            <a:ext cx="4636949" cy="890365"/>
          </a:xfrm>
          <a:prstGeom prst="roundRect">
            <a:avLst>
              <a:gd fmla="val 7039" name="adj"/>
            </a:avLst>
          </a:prstGeom>
          <a:gradFill>
            <a:gsLst>
              <a:gs pos="0">
                <a:srgbClr val="FFFFFF"/>
              </a:gs>
              <a:gs pos="100000">
                <a:srgbClr val="E5E5E5"/>
              </a:gs>
            </a:gsLst>
            <a:lin ang="5400000" scaled="0"/>
          </a:gradFill>
          <a:ln cap="flat" cmpd="sng" w="9525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Moving from creative ideas to solid</a:t>
            </a:r>
            <a:endParaRPr b="1"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strategy and execution,</a:t>
            </a:r>
            <a:endParaRPr b="1"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 help your target market resonate</a:t>
            </a:r>
            <a:endParaRPr b="1"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22" name="Google Shape;422;p27"/>
          <p:cNvCxnSpPr/>
          <p:nvPr/>
        </p:nvCxnSpPr>
        <p:spPr>
          <a:xfrm>
            <a:off x="8185961" y="3645449"/>
            <a:ext cx="0" cy="916811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triangle"/>
            <a:tailEnd len="med" w="med" type="none"/>
          </a:ln>
        </p:spPr>
      </p:cxnSp>
      <p:cxnSp>
        <p:nvCxnSpPr>
          <p:cNvPr id="423" name="Google Shape;423;p27"/>
          <p:cNvCxnSpPr/>
          <p:nvPr/>
        </p:nvCxnSpPr>
        <p:spPr>
          <a:xfrm rot="10800000">
            <a:off x="6994108" y="4562259"/>
            <a:ext cx="1200669" cy="0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none"/>
            <a:tailEnd len="med" w="med" type="oval"/>
          </a:ln>
        </p:spPr>
      </p:cxnSp>
      <p:cxnSp>
        <p:nvCxnSpPr>
          <p:cNvPr id="424" name="Google Shape;424;p27"/>
          <p:cNvCxnSpPr/>
          <p:nvPr/>
        </p:nvCxnSpPr>
        <p:spPr>
          <a:xfrm rot="10800000">
            <a:off x="8185961" y="1207083"/>
            <a:ext cx="0" cy="890365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triangle"/>
            <a:tailEnd len="med" w="med" type="none"/>
          </a:ln>
        </p:spPr>
      </p:cxnSp>
      <p:cxnSp>
        <p:nvCxnSpPr>
          <p:cNvPr id="425" name="Google Shape;425;p27"/>
          <p:cNvCxnSpPr/>
          <p:nvPr/>
        </p:nvCxnSpPr>
        <p:spPr>
          <a:xfrm rot="10800000">
            <a:off x="6994108" y="1207082"/>
            <a:ext cx="1200669" cy="0"/>
          </a:xfrm>
          <a:prstGeom prst="straightConnector1">
            <a:avLst/>
          </a:prstGeom>
          <a:noFill/>
          <a:ln cap="flat" cmpd="sng" w="19050">
            <a:solidFill>
              <a:srgbClr val="307C66"/>
            </a:solidFill>
            <a:prstDash val="dot"/>
            <a:round/>
            <a:headEnd len="med" w="med" type="none"/>
            <a:tailEnd len="med" w="med" type="oval"/>
          </a:ln>
        </p:spPr>
      </p:cxnSp>
      <p:sp>
        <p:nvSpPr>
          <p:cNvPr id="426" name="Google Shape;426;p27"/>
          <p:cNvSpPr/>
          <p:nvPr/>
        </p:nvSpPr>
        <p:spPr>
          <a:xfrm>
            <a:off x="3172983" y="2760374"/>
            <a:ext cx="292419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create a solid user-product relationship, 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one that's long and fruitful.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7" name="Google Shape;427;p27"/>
          <p:cNvSpPr/>
          <p:nvPr/>
        </p:nvSpPr>
        <p:spPr>
          <a:xfrm>
            <a:off x="3386912" y="2134473"/>
            <a:ext cx="24769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46B49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Infographic</a:t>
            </a:r>
            <a:endParaRPr b="1" sz="3200">
              <a:solidFill>
                <a:srgbClr val="46B49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28" name="Google Shape;428;p27"/>
          <p:cNvGrpSpPr/>
          <p:nvPr/>
        </p:nvGrpSpPr>
        <p:grpSpPr>
          <a:xfrm>
            <a:off x="306677" y="2114562"/>
            <a:ext cx="1509212" cy="1509212"/>
            <a:chOff x="304912" y="2406117"/>
            <a:chExt cx="1509212" cy="1509212"/>
          </a:xfrm>
        </p:grpSpPr>
        <p:sp>
          <p:nvSpPr>
            <p:cNvPr id="429" name="Google Shape;429;p27"/>
            <p:cNvSpPr/>
            <p:nvPr/>
          </p:nvSpPr>
          <p:spPr>
            <a:xfrm>
              <a:off x="304912" y="2406117"/>
              <a:ext cx="1509212" cy="1509212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30" name="Google Shape;430;p27"/>
            <p:cNvGrpSpPr/>
            <p:nvPr/>
          </p:nvGrpSpPr>
          <p:grpSpPr>
            <a:xfrm>
              <a:off x="415989" y="2420222"/>
              <a:ext cx="1290589" cy="423144"/>
              <a:chOff x="1431" y="1843"/>
              <a:chExt cx="907" cy="295"/>
            </a:xfrm>
          </p:grpSpPr>
          <p:sp>
            <p:nvSpPr>
              <p:cNvPr id="431" name="Google Shape;431;p27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432" name="Google Shape;432;p27"/>
              <p:cNvSpPr/>
              <p:nvPr/>
            </p:nvSpPr>
            <p:spPr>
              <a:xfrm>
                <a:off x="1544" y="1918"/>
                <a:ext cx="227" cy="204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433" name="Google Shape;433;p27"/>
            <p:cNvSpPr/>
            <p:nvPr/>
          </p:nvSpPr>
          <p:spPr>
            <a:xfrm>
              <a:off x="428326" y="2974054"/>
              <a:ext cx="125885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Think</a:t>
              </a:r>
              <a:endParaRPr b="1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34" name="Google Shape;434;p27"/>
          <p:cNvGrpSpPr/>
          <p:nvPr/>
        </p:nvGrpSpPr>
        <p:grpSpPr>
          <a:xfrm>
            <a:off x="7436647" y="2129310"/>
            <a:ext cx="1509212" cy="1509212"/>
            <a:chOff x="7434882" y="2406117"/>
            <a:chExt cx="1509212" cy="1509212"/>
          </a:xfrm>
        </p:grpSpPr>
        <p:sp>
          <p:nvSpPr>
            <p:cNvPr id="435" name="Google Shape;435;p27"/>
            <p:cNvSpPr/>
            <p:nvPr/>
          </p:nvSpPr>
          <p:spPr>
            <a:xfrm>
              <a:off x="7434882" y="2406117"/>
              <a:ext cx="1509212" cy="1509212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36" name="Google Shape;436;p27"/>
            <p:cNvGrpSpPr/>
            <p:nvPr/>
          </p:nvGrpSpPr>
          <p:grpSpPr>
            <a:xfrm>
              <a:off x="7545959" y="2420222"/>
              <a:ext cx="1290589" cy="423144"/>
              <a:chOff x="1431" y="1843"/>
              <a:chExt cx="907" cy="295"/>
            </a:xfrm>
          </p:grpSpPr>
          <p:sp>
            <p:nvSpPr>
              <p:cNvPr id="437" name="Google Shape;437;p27"/>
              <p:cNvSpPr/>
              <p:nvPr/>
            </p:nvSpPr>
            <p:spPr>
              <a:xfrm>
                <a:off x="1431" y="1843"/>
                <a:ext cx="907" cy="295"/>
              </a:xfrm>
              <a:custGeom>
                <a:rect b="b" l="l" r="r" t="t"/>
                <a:pathLst>
                  <a:path extrusionOk="0" h="1576" w="475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>
                <a:gsLst>
                  <a:gs pos="0">
                    <a:srgbClr val="FFFFFF">
                      <a:alpha val="749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438" name="Google Shape;438;p27"/>
              <p:cNvSpPr/>
              <p:nvPr/>
            </p:nvSpPr>
            <p:spPr>
              <a:xfrm>
                <a:off x="1544" y="1926"/>
                <a:ext cx="227" cy="204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67ABF5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439" name="Google Shape;439;p27"/>
            <p:cNvSpPr/>
            <p:nvPr/>
          </p:nvSpPr>
          <p:spPr>
            <a:xfrm>
              <a:off x="7554770" y="2992201"/>
              <a:ext cx="125885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Circle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40" name="Google Shape;440;p27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" name="Google Shape;445;p28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446" name="Google Shape;446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7" name="Google Shape;447;p28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48" name="Google Shape;448;p28"/>
          <p:cNvGrpSpPr/>
          <p:nvPr/>
        </p:nvGrpSpPr>
        <p:grpSpPr>
          <a:xfrm>
            <a:off x="1828872" y="2057970"/>
            <a:ext cx="5373687" cy="1013937"/>
            <a:chOff x="2170112" y="1346201"/>
            <a:chExt cx="5373687" cy="405443"/>
          </a:xfrm>
        </p:grpSpPr>
        <p:sp>
          <p:nvSpPr>
            <p:cNvPr id="449" name="Google Shape;449;p28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t/>
              </a:r>
              <a:endParaRPr b="0" i="0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0" name="Google Shape;450;p28"/>
            <p:cNvSpPr txBox="1"/>
            <p:nvPr/>
          </p:nvSpPr>
          <p:spPr>
            <a:xfrm>
              <a:off x="3183260" y="1419353"/>
              <a:ext cx="3347391" cy="332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4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DIRECTION</a:t>
              </a:r>
              <a:endParaRPr b="1" i="0" sz="4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51" name="Google Shape;451;p28"/>
          <p:cNvSpPr/>
          <p:nvPr/>
        </p:nvSpPr>
        <p:spPr>
          <a:xfrm>
            <a:off x="2077064" y="1878606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b="1" i="0" sz="36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29"/>
          <p:cNvGrpSpPr/>
          <p:nvPr/>
        </p:nvGrpSpPr>
        <p:grpSpPr>
          <a:xfrm>
            <a:off x="942825" y="3211559"/>
            <a:ext cx="3584243" cy="1761644"/>
            <a:chOff x="385" y="2731"/>
            <a:chExt cx="2352" cy="1156"/>
          </a:xfrm>
        </p:grpSpPr>
        <p:sp>
          <p:nvSpPr>
            <p:cNvPr id="458" name="Google Shape;458;p29"/>
            <p:cNvSpPr/>
            <p:nvPr/>
          </p:nvSpPr>
          <p:spPr>
            <a:xfrm>
              <a:off x="1406" y="3346"/>
              <a:ext cx="1330" cy="531"/>
            </a:xfrm>
            <a:custGeom>
              <a:rect b="b" l="l" r="r" t="t"/>
              <a:pathLst>
                <a:path extrusionOk="0" h="447" w="1119">
                  <a:moveTo>
                    <a:pt x="696" y="0"/>
                  </a:moveTo>
                  <a:lnTo>
                    <a:pt x="1119" y="70"/>
                  </a:lnTo>
                  <a:lnTo>
                    <a:pt x="344" y="447"/>
                  </a:lnTo>
                  <a:lnTo>
                    <a:pt x="0" y="309"/>
                  </a:lnTo>
                  <a:lnTo>
                    <a:pt x="696" y="0"/>
                  </a:lnTo>
                  <a:close/>
                </a:path>
              </a:pathLst>
            </a:custGeom>
            <a:gradFill>
              <a:gsLst>
                <a:gs pos="0">
                  <a:srgbClr val="5F5F5F"/>
                </a:gs>
                <a:gs pos="100000">
                  <a:srgbClr val="333333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1760" y="3192"/>
              <a:ext cx="927" cy="685"/>
            </a:xfrm>
            <a:custGeom>
              <a:rect b="b" l="l" r="r" t="t"/>
              <a:pathLst>
                <a:path extrusionOk="0" h="546" w="739">
                  <a:moveTo>
                    <a:pt x="737" y="0"/>
                  </a:moveTo>
                  <a:cubicBezTo>
                    <a:pt x="737" y="0"/>
                    <a:pt x="727" y="20"/>
                    <a:pt x="739" y="198"/>
                  </a:cubicBezTo>
                  <a:cubicBezTo>
                    <a:pt x="27" y="546"/>
                    <a:pt x="27" y="546"/>
                    <a:pt x="27" y="546"/>
                  </a:cubicBezTo>
                  <a:cubicBezTo>
                    <a:pt x="0" y="338"/>
                    <a:pt x="0" y="338"/>
                    <a:pt x="0" y="338"/>
                  </a:cubicBezTo>
                  <a:lnTo>
                    <a:pt x="7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9EAEA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1775" y="3157"/>
              <a:ext cx="962" cy="730"/>
            </a:xfrm>
            <a:custGeom>
              <a:rect b="b" l="l" r="r" t="t"/>
              <a:pathLst>
                <a:path extrusionOk="0" h="581" w="766">
                  <a:moveTo>
                    <a:pt x="21" y="347"/>
                  </a:moveTo>
                  <a:cubicBezTo>
                    <a:pt x="765" y="0"/>
                    <a:pt x="765" y="0"/>
                    <a:pt x="765" y="0"/>
                  </a:cubicBezTo>
                  <a:cubicBezTo>
                    <a:pt x="766" y="18"/>
                    <a:pt x="766" y="18"/>
                    <a:pt x="766" y="18"/>
                  </a:cubicBezTo>
                  <a:cubicBezTo>
                    <a:pt x="29" y="353"/>
                    <a:pt x="29" y="353"/>
                    <a:pt x="29" y="353"/>
                  </a:cubicBezTo>
                  <a:cubicBezTo>
                    <a:pt x="29" y="353"/>
                    <a:pt x="14" y="443"/>
                    <a:pt x="31" y="571"/>
                  </a:cubicBezTo>
                  <a:cubicBezTo>
                    <a:pt x="765" y="217"/>
                    <a:pt x="765" y="217"/>
                    <a:pt x="765" y="217"/>
                  </a:cubicBezTo>
                  <a:cubicBezTo>
                    <a:pt x="765" y="236"/>
                    <a:pt x="765" y="236"/>
                    <a:pt x="765" y="236"/>
                  </a:cubicBezTo>
                  <a:cubicBezTo>
                    <a:pt x="33" y="581"/>
                    <a:pt x="33" y="581"/>
                    <a:pt x="33" y="581"/>
                  </a:cubicBezTo>
                  <a:cubicBezTo>
                    <a:pt x="24" y="581"/>
                    <a:pt x="24" y="581"/>
                    <a:pt x="24" y="581"/>
                  </a:cubicBezTo>
                  <a:cubicBezTo>
                    <a:pt x="0" y="460"/>
                    <a:pt x="21" y="347"/>
                    <a:pt x="21" y="347"/>
                  </a:cubicBezTo>
                  <a:close/>
                </a:path>
              </a:pathLst>
            </a:custGeom>
            <a:gradFill>
              <a:gsLst>
                <a:gs pos="0">
                  <a:srgbClr val="B7B8B8"/>
                </a:gs>
                <a:gs pos="100000">
                  <a:srgbClr val="969696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442" y="2731"/>
              <a:ext cx="2294" cy="863"/>
            </a:xfrm>
            <a:custGeom>
              <a:rect b="b" l="l" r="r" t="t"/>
              <a:pathLst>
                <a:path extrusionOk="0" h="726" w="1930">
                  <a:moveTo>
                    <a:pt x="0" y="259"/>
                  </a:moveTo>
                  <a:lnTo>
                    <a:pt x="798" y="0"/>
                  </a:lnTo>
                  <a:lnTo>
                    <a:pt x="1930" y="359"/>
                  </a:lnTo>
                  <a:lnTo>
                    <a:pt x="1145" y="726"/>
                  </a:lnTo>
                  <a:lnTo>
                    <a:pt x="0" y="259"/>
                  </a:lnTo>
                  <a:close/>
                </a:path>
              </a:pathLst>
            </a:custGeom>
            <a:gradFill>
              <a:gsLst>
                <a:gs pos="0">
                  <a:srgbClr val="504F50"/>
                </a:gs>
                <a:gs pos="100000">
                  <a:srgbClr val="727172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385" y="3039"/>
              <a:ext cx="1421" cy="848"/>
            </a:xfrm>
            <a:custGeom>
              <a:rect b="b" l="l" r="r" t="t"/>
              <a:pathLst>
                <a:path extrusionOk="0" h="676" w="1133">
                  <a:moveTo>
                    <a:pt x="1130" y="442"/>
                  </a:moveTo>
                  <a:cubicBezTo>
                    <a:pt x="1130" y="442"/>
                    <a:pt x="1115" y="565"/>
                    <a:pt x="1133" y="676"/>
                  </a:cubicBezTo>
                  <a:cubicBezTo>
                    <a:pt x="35" y="238"/>
                    <a:pt x="35" y="238"/>
                    <a:pt x="35" y="238"/>
                  </a:cubicBezTo>
                  <a:cubicBezTo>
                    <a:pt x="35" y="238"/>
                    <a:pt x="0" y="145"/>
                    <a:pt x="45" y="0"/>
                  </a:cubicBezTo>
                  <a:lnTo>
                    <a:pt x="1130" y="442"/>
                  </a:lnTo>
                  <a:close/>
                </a:path>
              </a:pathLst>
            </a:custGeom>
            <a:gradFill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63" name="Google Shape;463;p29"/>
          <p:cNvGrpSpPr/>
          <p:nvPr/>
        </p:nvGrpSpPr>
        <p:grpSpPr>
          <a:xfrm>
            <a:off x="596896" y="2826011"/>
            <a:ext cx="3584243" cy="1763167"/>
            <a:chOff x="385" y="2409"/>
            <a:chExt cx="2352" cy="1157"/>
          </a:xfrm>
        </p:grpSpPr>
        <p:sp>
          <p:nvSpPr>
            <p:cNvPr id="464" name="Google Shape;464;p29"/>
            <p:cNvSpPr/>
            <p:nvPr/>
          </p:nvSpPr>
          <p:spPr>
            <a:xfrm>
              <a:off x="1406" y="3026"/>
              <a:ext cx="1330" cy="529"/>
            </a:xfrm>
            <a:custGeom>
              <a:rect b="b" l="l" r="r" t="t"/>
              <a:pathLst>
                <a:path extrusionOk="0" h="446" w="1119">
                  <a:moveTo>
                    <a:pt x="696" y="0"/>
                  </a:moveTo>
                  <a:lnTo>
                    <a:pt x="1119" y="71"/>
                  </a:lnTo>
                  <a:lnTo>
                    <a:pt x="344" y="446"/>
                  </a:lnTo>
                  <a:lnTo>
                    <a:pt x="0" y="309"/>
                  </a:lnTo>
                  <a:lnTo>
                    <a:pt x="696" y="0"/>
                  </a:lnTo>
                  <a:close/>
                </a:path>
              </a:pathLst>
            </a:custGeom>
            <a:gradFill>
              <a:gsLst>
                <a:gs pos="0">
                  <a:srgbClr val="5F5F5F"/>
                </a:gs>
                <a:gs pos="100000">
                  <a:srgbClr val="333333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1760" y="2871"/>
              <a:ext cx="927" cy="684"/>
            </a:xfrm>
            <a:custGeom>
              <a:rect b="b" l="l" r="r" t="t"/>
              <a:pathLst>
                <a:path extrusionOk="0" h="545" w="739">
                  <a:moveTo>
                    <a:pt x="737" y="0"/>
                  </a:moveTo>
                  <a:cubicBezTo>
                    <a:pt x="737" y="0"/>
                    <a:pt x="727" y="20"/>
                    <a:pt x="739" y="198"/>
                  </a:cubicBezTo>
                  <a:cubicBezTo>
                    <a:pt x="27" y="545"/>
                    <a:pt x="27" y="545"/>
                    <a:pt x="27" y="545"/>
                  </a:cubicBezTo>
                  <a:cubicBezTo>
                    <a:pt x="0" y="338"/>
                    <a:pt x="0" y="338"/>
                    <a:pt x="0" y="338"/>
                  </a:cubicBezTo>
                  <a:lnTo>
                    <a:pt x="7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9EAEA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1775" y="2837"/>
              <a:ext cx="962" cy="729"/>
            </a:xfrm>
            <a:custGeom>
              <a:rect b="b" l="l" r="r" t="t"/>
              <a:pathLst>
                <a:path extrusionOk="0" h="581" w="766">
                  <a:moveTo>
                    <a:pt x="21" y="347"/>
                  </a:moveTo>
                  <a:cubicBezTo>
                    <a:pt x="765" y="0"/>
                    <a:pt x="765" y="0"/>
                    <a:pt x="765" y="0"/>
                  </a:cubicBezTo>
                  <a:cubicBezTo>
                    <a:pt x="766" y="18"/>
                    <a:pt x="766" y="18"/>
                    <a:pt x="766" y="18"/>
                  </a:cubicBezTo>
                  <a:cubicBezTo>
                    <a:pt x="29" y="353"/>
                    <a:pt x="29" y="353"/>
                    <a:pt x="29" y="353"/>
                  </a:cubicBezTo>
                  <a:cubicBezTo>
                    <a:pt x="29" y="353"/>
                    <a:pt x="14" y="443"/>
                    <a:pt x="31" y="571"/>
                  </a:cubicBezTo>
                  <a:cubicBezTo>
                    <a:pt x="765" y="218"/>
                    <a:pt x="765" y="218"/>
                    <a:pt x="765" y="218"/>
                  </a:cubicBezTo>
                  <a:cubicBezTo>
                    <a:pt x="765" y="236"/>
                    <a:pt x="765" y="236"/>
                    <a:pt x="765" y="236"/>
                  </a:cubicBezTo>
                  <a:cubicBezTo>
                    <a:pt x="33" y="581"/>
                    <a:pt x="33" y="581"/>
                    <a:pt x="33" y="581"/>
                  </a:cubicBezTo>
                  <a:cubicBezTo>
                    <a:pt x="24" y="581"/>
                    <a:pt x="24" y="581"/>
                    <a:pt x="24" y="581"/>
                  </a:cubicBezTo>
                  <a:cubicBezTo>
                    <a:pt x="0" y="461"/>
                    <a:pt x="21" y="347"/>
                    <a:pt x="21" y="347"/>
                  </a:cubicBezTo>
                  <a:close/>
                </a:path>
              </a:pathLst>
            </a:custGeom>
            <a:gradFill>
              <a:gsLst>
                <a:gs pos="0">
                  <a:srgbClr val="B7B8B8"/>
                </a:gs>
                <a:gs pos="100000">
                  <a:srgbClr val="969696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442" y="2409"/>
              <a:ext cx="2294" cy="863"/>
            </a:xfrm>
            <a:custGeom>
              <a:rect b="b" l="l" r="r" t="t"/>
              <a:pathLst>
                <a:path extrusionOk="0" h="726" w="1930">
                  <a:moveTo>
                    <a:pt x="0" y="259"/>
                  </a:moveTo>
                  <a:lnTo>
                    <a:pt x="798" y="0"/>
                  </a:lnTo>
                  <a:lnTo>
                    <a:pt x="1930" y="360"/>
                  </a:lnTo>
                  <a:lnTo>
                    <a:pt x="1145" y="726"/>
                  </a:lnTo>
                  <a:lnTo>
                    <a:pt x="0" y="259"/>
                  </a:lnTo>
                  <a:close/>
                </a:path>
              </a:pathLst>
            </a:custGeom>
            <a:gradFill>
              <a:gsLst>
                <a:gs pos="0">
                  <a:srgbClr val="504F50"/>
                </a:gs>
                <a:gs pos="100000">
                  <a:srgbClr val="727172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385" y="2717"/>
              <a:ext cx="1421" cy="849"/>
            </a:xfrm>
            <a:custGeom>
              <a:rect b="b" l="l" r="r" t="t"/>
              <a:pathLst>
                <a:path extrusionOk="0" h="676" w="1133">
                  <a:moveTo>
                    <a:pt x="1130" y="442"/>
                  </a:moveTo>
                  <a:cubicBezTo>
                    <a:pt x="1130" y="442"/>
                    <a:pt x="1115" y="566"/>
                    <a:pt x="1133" y="676"/>
                  </a:cubicBezTo>
                  <a:cubicBezTo>
                    <a:pt x="35" y="239"/>
                    <a:pt x="35" y="239"/>
                    <a:pt x="35" y="239"/>
                  </a:cubicBezTo>
                  <a:cubicBezTo>
                    <a:pt x="35" y="239"/>
                    <a:pt x="0" y="146"/>
                    <a:pt x="45" y="0"/>
                  </a:cubicBezTo>
                  <a:lnTo>
                    <a:pt x="1130" y="442"/>
                  </a:ln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rgbClr val="A5A5A5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69" name="Google Shape;469;p29"/>
          <p:cNvGrpSpPr/>
          <p:nvPr/>
        </p:nvGrpSpPr>
        <p:grpSpPr>
          <a:xfrm>
            <a:off x="804148" y="2374932"/>
            <a:ext cx="3584243" cy="1763167"/>
            <a:chOff x="392" y="2081"/>
            <a:chExt cx="2352" cy="1157"/>
          </a:xfrm>
        </p:grpSpPr>
        <p:sp>
          <p:nvSpPr>
            <p:cNvPr id="470" name="Google Shape;470;p29"/>
            <p:cNvSpPr/>
            <p:nvPr/>
          </p:nvSpPr>
          <p:spPr>
            <a:xfrm>
              <a:off x="1413" y="2696"/>
              <a:ext cx="1330" cy="530"/>
            </a:xfrm>
            <a:custGeom>
              <a:rect b="b" l="l" r="r" t="t"/>
              <a:pathLst>
                <a:path extrusionOk="0" h="446" w="1119">
                  <a:moveTo>
                    <a:pt x="696" y="0"/>
                  </a:moveTo>
                  <a:lnTo>
                    <a:pt x="1119" y="71"/>
                  </a:lnTo>
                  <a:lnTo>
                    <a:pt x="344" y="446"/>
                  </a:lnTo>
                  <a:lnTo>
                    <a:pt x="0" y="309"/>
                  </a:lnTo>
                  <a:lnTo>
                    <a:pt x="696" y="0"/>
                  </a:lnTo>
                  <a:close/>
                </a:path>
              </a:pathLst>
            </a:custGeom>
            <a:gradFill>
              <a:gsLst>
                <a:gs pos="0">
                  <a:srgbClr val="5F5F5F"/>
                </a:gs>
                <a:gs pos="100000">
                  <a:srgbClr val="333333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1" name="Google Shape;471;p29"/>
            <p:cNvSpPr/>
            <p:nvPr/>
          </p:nvSpPr>
          <p:spPr>
            <a:xfrm>
              <a:off x="1767" y="2542"/>
              <a:ext cx="927" cy="684"/>
            </a:xfrm>
            <a:custGeom>
              <a:rect b="b" l="l" r="r" t="t"/>
              <a:pathLst>
                <a:path extrusionOk="0" h="545" w="739">
                  <a:moveTo>
                    <a:pt x="737" y="0"/>
                  </a:moveTo>
                  <a:cubicBezTo>
                    <a:pt x="737" y="0"/>
                    <a:pt x="727" y="20"/>
                    <a:pt x="739" y="198"/>
                  </a:cubicBezTo>
                  <a:cubicBezTo>
                    <a:pt x="27" y="545"/>
                    <a:pt x="27" y="545"/>
                    <a:pt x="27" y="545"/>
                  </a:cubicBezTo>
                  <a:cubicBezTo>
                    <a:pt x="0" y="338"/>
                    <a:pt x="0" y="338"/>
                    <a:pt x="0" y="338"/>
                  </a:cubicBezTo>
                  <a:lnTo>
                    <a:pt x="7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9EAEA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2" name="Google Shape;472;p29"/>
            <p:cNvSpPr/>
            <p:nvPr/>
          </p:nvSpPr>
          <p:spPr>
            <a:xfrm>
              <a:off x="1784" y="2509"/>
              <a:ext cx="960" cy="729"/>
            </a:xfrm>
            <a:custGeom>
              <a:rect b="b" l="l" r="r" t="t"/>
              <a:pathLst>
                <a:path extrusionOk="0" h="581" w="766">
                  <a:moveTo>
                    <a:pt x="21" y="346"/>
                  </a:moveTo>
                  <a:cubicBezTo>
                    <a:pt x="766" y="0"/>
                    <a:pt x="766" y="0"/>
                    <a:pt x="766" y="0"/>
                  </a:cubicBezTo>
                  <a:cubicBezTo>
                    <a:pt x="766" y="18"/>
                    <a:pt x="766" y="18"/>
                    <a:pt x="766" y="18"/>
                  </a:cubicBezTo>
                  <a:cubicBezTo>
                    <a:pt x="29" y="353"/>
                    <a:pt x="29" y="353"/>
                    <a:pt x="29" y="353"/>
                  </a:cubicBezTo>
                  <a:cubicBezTo>
                    <a:pt x="29" y="353"/>
                    <a:pt x="14" y="442"/>
                    <a:pt x="31" y="570"/>
                  </a:cubicBezTo>
                  <a:cubicBezTo>
                    <a:pt x="765" y="217"/>
                    <a:pt x="765" y="217"/>
                    <a:pt x="765" y="217"/>
                  </a:cubicBezTo>
                  <a:cubicBezTo>
                    <a:pt x="765" y="236"/>
                    <a:pt x="765" y="236"/>
                    <a:pt x="765" y="236"/>
                  </a:cubicBezTo>
                  <a:cubicBezTo>
                    <a:pt x="34" y="581"/>
                    <a:pt x="34" y="581"/>
                    <a:pt x="34" y="581"/>
                  </a:cubicBezTo>
                  <a:cubicBezTo>
                    <a:pt x="24" y="581"/>
                    <a:pt x="24" y="581"/>
                    <a:pt x="24" y="581"/>
                  </a:cubicBezTo>
                  <a:cubicBezTo>
                    <a:pt x="0" y="460"/>
                    <a:pt x="21" y="346"/>
                    <a:pt x="21" y="346"/>
                  </a:cubicBezTo>
                  <a:close/>
                </a:path>
              </a:pathLst>
            </a:custGeom>
            <a:gradFill>
              <a:gsLst>
                <a:gs pos="0">
                  <a:srgbClr val="B7B8B8"/>
                </a:gs>
                <a:gs pos="100000">
                  <a:srgbClr val="969696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3" name="Google Shape;473;p29"/>
            <p:cNvSpPr/>
            <p:nvPr/>
          </p:nvSpPr>
          <p:spPr>
            <a:xfrm>
              <a:off x="449" y="2081"/>
              <a:ext cx="2295" cy="861"/>
            </a:xfrm>
            <a:custGeom>
              <a:rect b="b" l="l" r="r" t="t"/>
              <a:pathLst>
                <a:path extrusionOk="0" h="725" w="1931">
                  <a:moveTo>
                    <a:pt x="0" y="258"/>
                  </a:moveTo>
                  <a:lnTo>
                    <a:pt x="799" y="0"/>
                  </a:lnTo>
                  <a:lnTo>
                    <a:pt x="1931" y="360"/>
                  </a:lnTo>
                  <a:lnTo>
                    <a:pt x="1145" y="725"/>
                  </a:lnTo>
                  <a:lnTo>
                    <a:pt x="0" y="258"/>
                  </a:lnTo>
                  <a:close/>
                </a:path>
              </a:pathLst>
            </a:custGeom>
            <a:gradFill>
              <a:gsLst>
                <a:gs pos="0">
                  <a:srgbClr val="504F50"/>
                </a:gs>
                <a:gs pos="100000">
                  <a:srgbClr val="727172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4" name="Google Shape;474;p29"/>
            <p:cNvSpPr/>
            <p:nvPr/>
          </p:nvSpPr>
          <p:spPr>
            <a:xfrm>
              <a:off x="392" y="2387"/>
              <a:ext cx="1421" cy="851"/>
            </a:xfrm>
            <a:custGeom>
              <a:rect b="b" l="l" r="r" t="t"/>
              <a:pathLst>
                <a:path extrusionOk="0" h="677" w="1133">
                  <a:moveTo>
                    <a:pt x="1130" y="442"/>
                  </a:moveTo>
                  <a:cubicBezTo>
                    <a:pt x="1130" y="442"/>
                    <a:pt x="1115" y="566"/>
                    <a:pt x="1133" y="677"/>
                  </a:cubicBezTo>
                  <a:cubicBezTo>
                    <a:pt x="35" y="239"/>
                    <a:pt x="35" y="239"/>
                    <a:pt x="35" y="239"/>
                  </a:cubicBezTo>
                  <a:cubicBezTo>
                    <a:pt x="35" y="239"/>
                    <a:pt x="0" y="146"/>
                    <a:pt x="45" y="0"/>
                  </a:cubicBezTo>
                  <a:lnTo>
                    <a:pt x="1130" y="442"/>
                  </a:lnTo>
                  <a:close/>
                </a:path>
              </a:pathLst>
            </a:custGeom>
            <a:gradFill>
              <a:gsLst>
                <a:gs pos="0">
                  <a:srgbClr val="BFBFBF"/>
                </a:gs>
                <a:gs pos="100000">
                  <a:srgbClr val="7F7F7F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75" name="Google Shape;475;p29"/>
          <p:cNvGrpSpPr/>
          <p:nvPr/>
        </p:nvGrpSpPr>
        <p:grpSpPr>
          <a:xfrm>
            <a:off x="1092168" y="1961950"/>
            <a:ext cx="3584243" cy="1761644"/>
            <a:chOff x="237" y="1026"/>
            <a:chExt cx="2352" cy="1156"/>
          </a:xfrm>
        </p:grpSpPr>
        <p:sp>
          <p:nvSpPr>
            <p:cNvPr id="476" name="Google Shape;476;p29"/>
            <p:cNvSpPr/>
            <p:nvPr/>
          </p:nvSpPr>
          <p:spPr>
            <a:xfrm>
              <a:off x="1258" y="1642"/>
              <a:ext cx="1330" cy="531"/>
            </a:xfrm>
            <a:custGeom>
              <a:rect b="b" l="l" r="r" t="t"/>
              <a:pathLst>
                <a:path extrusionOk="0" h="447" w="1119">
                  <a:moveTo>
                    <a:pt x="696" y="0"/>
                  </a:moveTo>
                  <a:lnTo>
                    <a:pt x="1119" y="71"/>
                  </a:lnTo>
                  <a:lnTo>
                    <a:pt x="344" y="447"/>
                  </a:lnTo>
                  <a:lnTo>
                    <a:pt x="0" y="309"/>
                  </a:lnTo>
                  <a:lnTo>
                    <a:pt x="696" y="0"/>
                  </a:lnTo>
                  <a:close/>
                </a:path>
              </a:pathLst>
            </a:custGeom>
            <a:gradFill>
              <a:gsLst>
                <a:gs pos="0">
                  <a:srgbClr val="5F5F5F"/>
                </a:gs>
                <a:gs pos="100000">
                  <a:srgbClr val="333333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7" name="Google Shape;477;p29"/>
            <p:cNvSpPr/>
            <p:nvPr/>
          </p:nvSpPr>
          <p:spPr>
            <a:xfrm>
              <a:off x="1612" y="1487"/>
              <a:ext cx="927" cy="686"/>
            </a:xfrm>
            <a:custGeom>
              <a:rect b="b" l="l" r="r" t="t"/>
              <a:pathLst>
                <a:path extrusionOk="0" h="546" w="739">
                  <a:moveTo>
                    <a:pt x="737" y="0"/>
                  </a:moveTo>
                  <a:cubicBezTo>
                    <a:pt x="737" y="0"/>
                    <a:pt x="727" y="21"/>
                    <a:pt x="739" y="198"/>
                  </a:cubicBezTo>
                  <a:cubicBezTo>
                    <a:pt x="27" y="546"/>
                    <a:pt x="27" y="546"/>
                    <a:pt x="27" y="546"/>
                  </a:cubicBezTo>
                  <a:cubicBezTo>
                    <a:pt x="0" y="339"/>
                    <a:pt x="0" y="339"/>
                    <a:pt x="0" y="339"/>
                  </a:cubicBezTo>
                  <a:lnTo>
                    <a:pt x="7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9EAEA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8" name="Google Shape;478;p29"/>
            <p:cNvSpPr/>
            <p:nvPr/>
          </p:nvSpPr>
          <p:spPr>
            <a:xfrm>
              <a:off x="1627" y="1453"/>
              <a:ext cx="962" cy="729"/>
            </a:xfrm>
            <a:custGeom>
              <a:rect b="b" l="l" r="r" t="t"/>
              <a:pathLst>
                <a:path extrusionOk="0" h="581" w="766">
                  <a:moveTo>
                    <a:pt x="21" y="347"/>
                  </a:moveTo>
                  <a:cubicBezTo>
                    <a:pt x="765" y="0"/>
                    <a:pt x="765" y="0"/>
                    <a:pt x="765" y="0"/>
                  </a:cubicBezTo>
                  <a:cubicBezTo>
                    <a:pt x="766" y="18"/>
                    <a:pt x="766" y="18"/>
                    <a:pt x="766" y="18"/>
                  </a:cubicBezTo>
                  <a:cubicBezTo>
                    <a:pt x="29" y="353"/>
                    <a:pt x="29" y="353"/>
                    <a:pt x="29" y="353"/>
                  </a:cubicBezTo>
                  <a:cubicBezTo>
                    <a:pt x="29" y="353"/>
                    <a:pt x="14" y="443"/>
                    <a:pt x="31" y="571"/>
                  </a:cubicBezTo>
                  <a:cubicBezTo>
                    <a:pt x="765" y="217"/>
                    <a:pt x="765" y="217"/>
                    <a:pt x="765" y="217"/>
                  </a:cubicBezTo>
                  <a:cubicBezTo>
                    <a:pt x="765" y="236"/>
                    <a:pt x="765" y="236"/>
                    <a:pt x="765" y="236"/>
                  </a:cubicBezTo>
                  <a:cubicBezTo>
                    <a:pt x="33" y="581"/>
                    <a:pt x="33" y="581"/>
                    <a:pt x="33" y="581"/>
                  </a:cubicBezTo>
                  <a:cubicBezTo>
                    <a:pt x="24" y="581"/>
                    <a:pt x="24" y="581"/>
                    <a:pt x="24" y="581"/>
                  </a:cubicBezTo>
                  <a:cubicBezTo>
                    <a:pt x="0" y="461"/>
                    <a:pt x="21" y="347"/>
                    <a:pt x="21" y="347"/>
                  </a:cubicBezTo>
                  <a:close/>
                </a:path>
              </a:pathLst>
            </a:custGeom>
            <a:gradFill>
              <a:gsLst>
                <a:gs pos="0">
                  <a:srgbClr val="B7B8B8"/>
                </a:gs>
                <a:gs pos="100000">
                  <a:srgbClr val="969696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9" name="Google Shape;479;p29"/>
            <p:cNvSpPr/>
            <p:nvPr/>
          </p:nvSpPr>
          <p:spPr>
            <a:xfrm>
              <a:off x="294" y="1026"/>
              <a:ext cx="2294" cy="863"/>
            </a:xfrm>
            <a:custGeom>
              <a:rect b="b" l="l" r="r" t="t"/>
              <a:pathLst>
                <a:path extrusionOk="0" h="726" w="1930">
                  <a:moveTo>
                    <a:pt x="0" y="259"/>
                  </a:moveTo>
                  <a:lnTo>
                    <a:pt x="798" y="0"/>
                  </a:lnTo>
                  <a:lnTo>
                    <a:pt x="1930" y="359"/>
                  </a:lnTo>
                  <a:lnTo>
                    <a:pt x="1145" y="726"/>
                  </a:lnTo>
                  <a:lnTo>
                    <a:pt x="0" y="259"/>
                  </a:lnTo>
                  <a:close/>
                </a:path>
              </a:pathLst>
            </a:custGeom>
            <a:gradFill>
              <a:gsLst>
                <a:gs pos="0">
                  <a:srgbClr val="BFBFBF"/>
                </a:gs>
                <a:gs pos="100000">
                  <a:srgbClr val="7F7F7F"/>
                </a:gs>
              </a:gsLst>
              <a:lin ang="162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0" name="Google Shape;480;p29"/>
            <p:cNvSpPr/>
            <p:nvPr/>
          </p:nvSpPr>
          <p:spPr>
            <a:xfrm>
              <a:off x="237" y="1334"/>
              <a:ext cx="1421" cy="848"/>
            </a:xfrm>
            <a:custGeom>
              <a:rect b="b" l="l" r="r" t="t"/>
              <a:pathLst>
                <a:path extrusionOk="0" h="676" w="1133">
                  <a:moveTo>
                    <a:pt x="1130" y="442"/>
                  </a:moveTo>
                  <a:cubicBezTo>
                    <a:pt x="1130" y="442"/>
                    <a:pt x="1115" y="565"/>
                    <a:pt x="1133" y="676"/>
                  </a:cubicBezTo>
                  <a:cubicBezTo>
                    <a:pt x="35" y="238"/>
                    <a:pt x="35" y="238"/>
                    <a:pt x="35" y="238"/>
                  </a:cubicBezTo>
                  <a:cubicBezTo>
                    <a:pt x="35" y="238"/>
                    <a:pt x="0" y="145"/>
                    <a:pt x="45" y="0"/>
                  </a:cubicBezTo>
                  <a:lnTo>
                    <a:pt x="1130" y="442"/>
                  </a:lnTo>
                  <a:close/>
                </a:path>
              </a:pathLst>
            </a:custGeom>
            <a:gradFill>
              <a:gsLst>
                <a:gs pos="0">
                  <a:srgbClr val="969696"/>
                </a:gs>
                <a:gs pos="100000">
                  <a:srgbClr val="5F5F5F"/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81" name="Google Shape;481;p29"/>
          <p:cNvGrpSpPr/>
          <p:nvPr/>
        </p:nvGrpSpPr>
        <p:grpSpPr>
          <a:xfrm>
            <a:off x="735573" y="1547446"/>
            <a:ext cx="3585767" cy="1761644"/>
            <a:chOff x="691" y="346"/>
            <a:chExt cx="2353" cy="1156"/>
          </a:xfrm>
        </p:grpSpPr>
        <p:sp>
          <p:nvSpPr>
            <p:cNvPr id="482" name="Google Shape;482;p29"/>
            <p:cNvSpPr/>
            <p:nvPr/>
          </p:nvSpPr>
          <p:spPr>
            <a:xfrm>
              <a:off x="1712" y="963"/>
              <a:ext cx="1330" cy="530"/>
            </a:xfrm>
            <a:custGeom>
              <a:rect b="b" l="l" r="r" t="t"/>
              <a:pathLst>
                <a:path extrusionOk="0" h="446" w="1119">
                  <a:moveTo>
                    <a:pt x="696" y="0"/>
                  </a:moveTo>
                  <a:lnTo>
                    <a:pt x="1119" y="71"/>
                  </a:lnTo>
                  <a:lnTo>
                    <a:pt x="344" y="446"/>
                  </a:lnTo>
                  <a:lnTo>
                    <a:pt x="0" y="309"/>
                  </a:lnTo>
                  <a:lnTo>
                    <a:pt x="696" y="0"/>
                  </a:lnTo>
                  <a:close/>
                </a:path>
              </a:pathLst>
            </a:custGeom>
            <a:solidFill>
              <a:srgbClr val="92E4F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3" name="Google Shape;483;p29"/>
            <p:cNvSpPr/>
            <p:nvPr/>
          </p:nvSpPr>
          <p:spPr>
            <a:xfrm>
              <a:off x="2066" y="808"/>
              <a:ext cx="927" cy="685"/>
            </a:xfrm>
            <a:custGeom>
              <a:rect b="b" l="l" r="r" t="t"/>
              <a:pathLst>
                <a:path extrusionOk="0" h="545" w="739">
                  <a:moveTo>
                    <a:pt x="737" y="0"/>
                  </a:moveTo>
                  <a:cubicBezTo>
                    <a:pt x="737" y="0"/>
                    <a:pt x="727" y="20"/>
                    <a:pt x="739" y="198"/>
                  </a:cubicBezTo>
                  <a:cubicBezTo>
                    <a:pt x="27" y="545"/>
                    <a:pt x="27" y="545"/>
                    <a:pt x="27" y="545"/>
                  </a:cubicBezTo>
                  <a:cubicBezTo>
                    <a:pt x="0" y="338"/>
                    <a:pt x="0" y="338"/>
                    <a:pt x="0" y="338"/>
                  </a:cubicBezTo>
                  <a:lnTo>
                    <a:pt x="7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9EAEA"/>
                </a:gs>
              </a:gsLst>
              <a:lin ang="189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4" name="Google Shape;484;p29"/>
            <p:cNvSpPr/>
            <p:nvPr/>
          </p:nvSpPr>
          <p:spPr>
            <a:xfrm>
              <a:off x="2084" y="770"/>
              <a:ext cx="960" cy="728"/>
            </a:xfrm>
            <a:custGeom>
              <a:rect b="b" l="l" r="r" t="t"/>
              <a:pathLst>
                <a:path extrusionOk="0" h="581" w="766">
                  <a:moveTo>
                    <a:pt x="21" y="347"/>
                  </a:moveTo>
                  <a:cubicBezTo>
                    <a:pt x="766" y="0"/>
                    <a:pt x="766" y="0"/>
                    <a:pt x="766" y="0"/>
                  </a:cubicBezTo>
                  <a:cubicBezTo>
                    <a:pt x="766" y="18"/>
                    <a:pt x="766" y="18"/>
                    <a:pt x="766" y="18"/>
                  </a:cubicBezTo>
                  <a:cubicBezTo>
                    <a:pt x="29" y="353"/>
                    <a:pt x="29" y="353"/>
                    <a:pt x="29" y="353"/>
                  </a:cubicBezTo>
                  <a:cubicBezTo>
                    <a:pt x="29" y="353"/>
                    <a:pt x="14" y="443"/>
                    <a:pt x="31" y="571"/>
                  </a:cubicBezTo>
                  <a:cubicBezTo>
                    <a:pt x="765" y="218"/>
                    <a:pt x="765" y="218"/>
                    <a:pt x="765" y="218"/>
                  </a:cubicBezTo>
                  <a:cubicBezTo>
                    <a:pt x="765" y="236"/>
                    <a:pt x="765" y="236"/>
                    <a:pt x="765" y="236"/>
                  </a:cubicBezTo>
                  <a:cubicBezTo>
                    <a:pt x="34" y="581"/>
                    <a:pt x="34" y="581"/>
                    <a:pt x="34" y="581"/>
                  </a:cubicBezTo>
                  <a:cubicBezTo>
                    <a:pt x="24" y="581"/>
                    <a:pt x="24" y="581"/>
                    <a:pt x="24" y="581"/>
                  </a:cubicBezTo>
                  <a:cubicBezTo>
                    <a:pt x="0" y="461"/>
                    <a:pt x="21" y="347"/>
                    <a:pt x="21" y="347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5" name="Google Shape;485;p29"/>
            <p:cNvSpPr/>
            <p:nvPr/>
          </p:nvSpPr>
          <p:spPr>
            <a:xfrm>
              <a:off x="748" y="346"/>
              <a:ext cx="2295" cy="863"/>
            </a:xfrm>
            <a:custGeom>
              <a:rect b="b" l="l" r="r" t="t"/>
              <a:pathLst>
                <a:path extrusionOk="0" h="726" w="1931">
                  <a:moveTo>
                    <a:pt x="0" y="259"/>
                  </a:moveTo>
                  <a:lnTo>
                    <a:pt x="799" y="0"/>
                  </a:lnTo>
                  <a:lnTo>
                    <a:pt x="1931" y="360"/>
                  </a:lnTo>
                  <a:lnTo>
                    <a:pt x="1145" y="726"/>
                  </a:lnTo>
                  <a:lnTo>
                    <a:pt x="0" y="259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6" name="Google Shape;486;p29"/>
            <p:cNvSpPr/>
            <p:nvPr/>
          </p:nvSpPr>
          <p:spPr>
            <a:xfrm>
              <a:off x="691" y="654"/>
              <a:ext cx="1421" cy="848"/>
            </a:xfrm>
            <a:custGeom>
              <a:rect b="b" l="l" r="r" t="t"/>
              <a:pathLst>
                <a:path extrusionOk="0" h="676" w="1133">
                  <a:moveTo>
                    <a:pt x="1130" y="442"/>
                  </a:moveTo>
                  <a:cubicBezTo>
                    <a:pt x="1130" y="442"/>
                    <a:pt x="1115" y="566"/>
                    <a:pt x="1133" y="676"/>
                  </a:cubicBezTo>
                  <a:cubicBezTo>
                    <a:pt x="35" y="239"/>
                    <a:pt x="35" y="239"/>
                    <a:pt x="35" y="239"/>
                  </a:cubicBezTo>
                  <a:cubicBezTo>
                    <a:pt x="35" y="239"/>
                    <a:pt x="0" y="145"/>
                    <a:pt x="45" y="0"/>
                  </a:cubicBezTo>
                  <a:lnTo>
                    <a:pt x="1130" y="442"/>
                  </a:lnTo>
                  <a:close/>
                </a:path>
              </a:pathLst>
            </a:custGeom>
            <a:solidFill>
              <a:srgbClr val="1B453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87" name="Google Shape;487;p29"/>
          <p:cNvSpPr/>
          <p:nvPr/>
        </p:nvSpPr>
        <p:spPr>
          <a:xfrm>
            <a:off x="5854275" y="3872201"/>
            <a:ext cx="2522490" cy="1126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 make a presentation on a projector or computer, or print out the 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8" name="Google Shape;488;p29"/>
          <p:cNvSpPr/>
          <p:nvPr/>
        </p:nvSpPr>
        <p:spPr>
          <a:xfrm>
            <a:off x="6863210" y="3499123"/>
            <a:ext cx="15135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B453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Web Design</a:t>
            </a:r>
            <a:endParaRPr b="1" sz="1800">
              <a:solidFill>
                <a:srgbClr val="1B453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9" name="Google Shape;489;p29"/>
          <p:cNvSpPr/>
          <p:nvPr/>
        </p:nvSpPr>
        <p:spPr>
          <a:xfrm>
            <a:off x="5854275" y="2272361"/>
            <a:ext cx="2522490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 demonstrate on a projector or computer, or print the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0" name="Google Shape;490;p29"/>
          <p:cNvSpPr/>
          <p:nvPr/>
        </p:nvSpPr>
        <p:spPr>
          <a:xfrm>
            <a:off x="7219076" y="1901537"/>
            <a:ext cx="115768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B453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Solutions</a:t>
            </a:r>
            <a:endParaRPr b="1" sz="1800">
              <a:solidFill>
                <a:srgbClr val="1B453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91" name="Google Shape;491;p29"/>
          <p:cNvCxnSpPr/>
          <p:nvPr/>
        </p:nvCxnSpPr>
        <p:spPr>
          <a:xfrm>
            <a:off x="3501792" y="2251494"/>
            <a:ext cx="4857219" cy="0"/>
          </a:xfrm>
          <a:prstGeom prst="straightConnector1">
            <a:avLst/>
          </a:prstGeom>
          <a:noFill/>
          <a:ln cap="flat" cmpd="sng" w="9525">
            <a:solidFill>
              <a:srgbClr val="0067B4"/>
            </a:solidFill>
            <a:prstDash val="solid"/>
            <a:round/>
            <a:headEnd len="med" w="med" type="oval"/>
            <a:tailEnd len="sm" w="sm" type="none"/>
          </a:ln>
        </p:spPr>
      </p:cxnSp>
      <p:cxnSp>
        <p:nvCxnSpPr>
          <p:cNvPr id="492" name="Google Shape;492;p29"/>
          <p:cNvCxnSpPr/>
          <p:nvPr/>
        </p:nvCxnSpPr>
        <p:spPr>
          <a:xfrm>
            <a:off x="3938914" y="3872201"/>
            <a:ext cx="4420097" cy="0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solid"/>
            <a:round/>
            <a:headEnd len="med" w="med" type="oval"/>
            <a:tailEnd len="sm" w="sm" type="none"/>
          </a:ln>
        </p:spPr>
      </p:cxnSp>
      <p:sp>
        <p:nvSpPr>
          <p:cNvPr id="493" name="Google Shape;493;p29"/>
          <p:cNvSpPr/>
          <p:nvPr/>
        </p:nvSpPr>
        <p:spPr>
          <a:xfrm>
            <a:off x="5585616" y="987302"/>
            <a:ext cx="279114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1B453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Meet our Team</a:t>
            </a:r>
            <a:endParaRPr b="1" sz="2800">
              <a:solidFill>
                <a:srgbClr val="1B453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4" name="Google Shape;494;p29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0" name="Google Shape;500;p30"/>
          <p:cNvGrpSpPr/>
          <p:nvPr/>
        </p:nvGrpSpPr>
        <p:grpSpPr>
          <a:xfrm>
            <a:off x="724624" y="3412165"/>
            <a:ext cx="7718186" cy="489727"/>
            <a:chOff x="724624" y="3697914"/>
            <a:chExt cx="7718186" cy="489727"/>
          </a:xfrm>
        </p:grpSpPr>
        <p:sp>
          <p:nvSpPr>
            <p:cNvPr id="501" name="Google Shape;501;p30"/>
            <p:cNvSpPr/>
            <p:nvPr/>
          </p:nvSpPr>
          <p:spPr>
            <a:xfrm>
              <a:off x="1760678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2" name="Google Shape;502;p30"/>
            <p:cNvSpPr/>
            <p:nvPr/>
          </p:nvSpPr>
          <p:spPr>
            <a:xfrm>
              <a:off x="2872985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3" name="Google Shape;503;p30"/>
            <p:cNvSpPr/>
            <p:nvPr/>
          </p:nvSpPr>
          <p:spPr>
            <a:xfrm>
              <a:off x="3827812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4" name="Google Shape;504;p30"/>
            <p:cNvSpPr/>
            <p:nvPr/>
          </p:nvSpPr>
          <p:spPr>
            <a:xfrm>
              <a:off x="4780981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5" name="Google Shape;505;p30"/>
            <p:cNvSpPr/>
            <p:nvPr/>
          </p:nvSpPr>
          <p:spPr>
            <a:xfrm>
              <a:off x="5818694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6" name="Google Shape;506;p30"/>
            <p:cNvSpPr/>
            <p:nvPr/>
          </p:nvSpPr>
          <p:spPr>
            <a:xfrm>
              <a:off x="6851431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7" name="Google Shape;507;p30"/>
            <p:cNvSpPr/>
            <p:nvPr/>
          </p:nvSpPr>
          <p:spPr>
            <a:xfrm>
              <a:off x="724624" y="3697914"/>
              <a:ext cx="1591379" cy="489727"/>
            </a:xfrm>
            <a:prstGeom prst="ellipse">
              <a:avLst/>
            </a:prstGeom>
            <a:gradFill>
              <a:gsLst>
                <a:gs pos="0">
                  <a:srgbClr val="171717">
                    <a:alpha val="4196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508" name="Google Shape;508;p30"/>
          <p:cNvCxnSpPr/>
          <p:nvPr/>
        </p:nvCxnSpPr>
        <p:spPr>
          <a:xfrm rot="-5400000">
            <a:off x="2341698" y="3781242"/>
            <a:ext cx="427683" cy="1657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09" name="Google Shape;509;p30"/>
          <p:cNvCxnSpPr/>
          <p:nvPr/>
        </p:nvCxnSpPr>
        <p:spPr>
          <a:xfrm rot="-5400000">
            <a:off x="4408831" y="3781241"/>
            <a:ext cx="427683" cy="1658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10" name="Google Shape;510;p30"/>
          <p:cNvCxnSpPr/>
          <p:nvPr/>
        </p:nvCxnSpPr>
        <p:spPr>
          <a:xfrm rot="-5400000">
            <a:off x="6399713" y="3781242"/>
            <a:ext cx="427683" cy="1657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11" name="Google Shape;511;p30"/>
          <p:cNvCxnSpPr/>
          <p:nvPr/>
        </p:nvCxnSpPr>
        <p:spPr>
          <a:xfrm rot="-5400000">
            <a:off x="3454833" y="2238765"/>
            <a:ext cx="429340" cy="1657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12" name="Google Shape;512;p30"/>
          <p:cNvCxnSpPr/>
          <p:nvPr/>
        </p:nvCxnSpPr>
        <p:spPr>
          <a:xfrm rot="-5400000">
            <a:off x="5362829" y="2238764"/>
            <a:ext cx="429340" cy="1658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13" name="Google Shape;513;p30"/>
          <p:cNvCxnSpPr/>
          <p:nvPr/>
        </p:nvCxnSpPr>
        <p:spPr>
          <a:xfrm rot="-5400000">
            <a:off x="7353711" y="2238765"/>
            <a:ext cx="429340" cy="1657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cxnSp>
        <p:nvCxnSpPr>
          <p:cNvPr id="514" name="Google Shape;514;p30"/>
          <p:cNvCxnSpPr/>
          <p:nvPr/>
        </p:nvCxnSpPr>
        <p:spPr>
          <a:xfrm rot="-5400000">
            <a:off x="1305643" y="2237936"/>
            <a:ext cx="429340" cy="3315"/>
          </a:xfrm>
          <a:prstGeom prst="straightConnector1">
            <a:avLst/>
          </a:prstGeom>
          <a:noFill/>
          <a:ln cap="flat" cmpd="sng" w="25400">
            <a:solidFill>
              <a:srgbClr val="00487E"/>
            </a:solidFill>
            <a:prstDash val="solid"/>
            <a:round/>
            <a:headEnd len="med" w="med" type="none"/>
            <a:tailEnd len="med" w="med" type="none"/>
          </a:ln>
          <a:effectLst>
            <a:outerShdw blurRad="40000" rotWithShape="0" dir="5400000" dist="20000">
              <a:srgbClr val="808080">
                <a:alpha val="37647"/>
              </a:srgbClr>
            </a:outerShdw>
          </a:effectLst>
        </p:spPr>
      </p:cxnSp>
      <p:grpSp>
        <p:nvGrpSpPr>
          <p:cNvPr id="515" name="Google Shape;515;p30"/>
          <p:cNvGrpSpPr/>
          <p:nvPr/>
        </p:nvGrpSpPr>
        <p:grpSpPr>
          <a:xfrm>
            <a:off x="883762" y="2295127"/>
            <a:ext cx="1352672" cy="1352671"/>
            <a:chOff x="883762" y="2580876"/>
            <a:chExt cx="1352672" cy="1352671"/>
          </a:xfrm>
        </p:grpSpPr>
        <p:sp>
          <p:nvSpPr>
            <p:cNvPr id="516" name="Google Shape;516;p30"/>
            <p:cNvSpPr/>
            <p:nvPr/>
          </p:nvSpPr>
          <p:spPr>
            <a:xfrm>
              <a:off x="883762" y="2580876"/>
              <a:ext cx="1352672" cy="1352671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7" name="Google Shape;517;p30"/>
            <p:cNvSpPr txBox="1"/>
            <p:nvPr/>
          </p:nvSpPr>
          <p:spPr>
            <a:xfrm>
              <a:off x="1241822" y="2822898"/>
              <a:ext cx="636551" cy="70788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1</a:t>
              </a:r>
              <a:endParaRPr/>
            </a:p>
          </p:txBody>
        </p:sp>
      </p:grpSp>
      <p:grpSp>
        <p:nvGrpSpPr>
          <p:cNvPr id="518" name="Google Shape;518;p30"/>
          <p:cNvGrpSpPr/>
          <p:nvPr/>
        </p:nvGrpSpPr>
        <p:grpSpPr>
          <a:xfrm>
            <a:off x="1918158" y="2295127"/>
            <a:ext cx="1352672" cy="1352671"/>
            <a:chOff x="1918158" y="2580876"/>
            <a:chExt cx="1352672" cy="1352671"/>
          </a:xfrm>
        </p:grpSpPr>
        <p:sp>
          <p:nvSpPr>
            <p:cNvPr id="519" name="Google Shape;519;p30"/>
            <p:cNvSpPr/>
            <p:nvPr/>
          </p:nvSpPr>
          <p:spPr>
            <a:xfrm>
              <a:off x="1918158" y="2580876"/>
              <a:ext cx="1352672" cy="1352671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0" name="Google Shape;520;p30"/>
            <p:cNvSpPr txBox="1"/>
            <p:nvPr/>
          </p:nvSpPr>
          <p:spPr>
            <a:xfrm>
              <a:off x="2316003" y="2822898"/>
              <a:ext cx="636551" cy="70788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</a:t>
              </a:r>
              <a:endParaRPr/>
            </a:p>
          </p:txBody>
        </p:sp>
      </p:grpSp>
      <p:grpSp>
        <p:nvGrpSpPr>
          <p:cNvPr id="521" name="Google Shape;521;p30"/>
          <p:cNvGrpSpPr/>
          <p:nvPr/>
        </p:nvGrpSpPr>
        <p:grpSpPr>
          <a:xfrm>
            <a:off x="2952554" y="2295127"/>
            <a:ext cx="1352672" cy="1352671"/>
            <a:chOff x="2952554" y="2580876"/>
            <a:chExt cx="1352672" cy="1352671"/>
          </a:xfrm>
        </p:grpSpPr>
        <p:sp>
          <p:nvSpPr>
            <p:cNvPr id="522" name="Google Shape;522;p30"/>
            <p:cNvSpPr/>
            <p:nvPr/>
          </p:nvSpPr>
          <p:spPr>
            <a:xfrm>
              <a:off x="2952554" y="2580876"/>
              <a:ext cx="1352672" cy="1352671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3" name="Google Shape;523;p30"/>
            <p:cNvSpPr txBox="1"/>
            <p:nvPr/>
          </p:nvSpPr>
          <p:spPr>
            <a:xfrm>
              <a:off x="3350399" y="2822898"/>
              <a:ext cx="636551" cy="70788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3</a:t>
              </a:r>
              <a:endParaRPr/>
            </a:p>
          </p:txBody>
        </p:sp>
      </p:grpSp>
      <p:grpSp>
        <p:nvGrpSpPr>
          <p:cNvPr id="524" name="Google Shape;524;p30"/>
          <p:cNvGrpSpPr/>
          <p:nvPr/>
        </p:nvGrpSpPr>
        <p:grpSpPr>
          <a:xfrm>
            <a:off x="3986950" y="2295127"/>
            <a:ext cx="1352672" cy="1352671"/>
            <a:chOff x="3986950" y="2580876"/>
            <a:chExt cx="1352672" cy="1352671"/>
          </a:xfrm>
        </p:grpSpPr>
        <p:sp>
          <p:nvSpPr>
            <p:cNvPr id="525" name="Google Shape;525;p30"/>
            <p:cNvSpPr/>
            <p:nvPr/>
          </p:nvSpPr>
          <p:spPr>
            <a:xfrm>
              <a:off x="3986950" y="2580876"/>
              <a:ext cx="1352672" cy="1352671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6" name="Google Shape;526;p30"/>
            <p:cNvSpPr txBox="1"/>
            <p:nvPr/>
          </p:nvSpPr>
          <p:spPr>
            <a:xfrm>
              <a:off x="4305226" y="2822898"/>
              <a:ext cx="636551" cy="70788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4</a:t>
              </a:r>
              <a:endParaRPr/>
            </a:p>
          </p:txBody>
        </p:sp>
      </p:grpSp>
      <p:grpSp>
        <p:nvGrpSpPr>
          <p:cNvPr id="527" name="Google Shape;527;p30"/>
          <p:cNvGrpSpPr/>
          <p:nvPr/>
        </p:nvGrpSpPr>
        <p:grpSpPr>
          <a:xfrm>
            <a:off x="4941777" y="2295127"/>
            <a:ext cx="1352672" cy="1352671"/>
            <a:chOff x="4941777" y="2580876"/>
            <a:chExt cx="1352672" cy="1352671"/>
          </a:xfrm>
        </p:grpSpPr>
        <p:sp>
          <p:nvSpPr>
            <p:cNvPr id="528" name="Google Shape;528;p30"/>
            <p:cNvSpPr/>
            <p:nvPr/>
          </p:nvSpPr>
          <p:spPr>
            <a:xfrm>
              <a:off x="4941777" y="2580876"/>
              <a:ext cx="1352672" cy="1352671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9" name="Google Shape;529;p30"/>
            <p:cNvSpPr txBox="1"/>
            <p:nvPr/>
          </p:nvSpPr>
          <p:spPr>
            <a:xfrm>
              <a:off x="5339622" y="2822898"/>
              <a:ext cx="636551" cy="70788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5</a:t>
              </a:r>
              <a:endParaRPr/>
            </a:p>
          </p:txBody>
        </p:sp>
      </p:grpSp>
      <p:grpSp>
        <p:nvGrpSpPr>
          <p:cNvPr id="530" name="Google Shape;530;p30"/>
          <p:cNvGrpSpPr/>
          <p:nvPr/>
        </p:nvGrpSpPr>
        <p:grpSpPr>
          <a:xfrm>
            <a:off x="5976173" y="2295127"/>
            <a:ext cx="1352672" cy="1352671"/>
            <a:chOff x="5976173" y="2580876"/>
            <a:chExt cx="1352672" cy="1352671"/>
          </a:xfrm>
        </p:grpSpPr>
        <p:sp>
          <p:nvSpPr>
            <p:cNvPr id="531" name="Google Shape;531;p30"/>
            <p:cNvSpPr/>
            <p:nvPr/>
          </p:nvSpPr>
          <p:spPr>
            <a:xfrm>
              <a:off x="5976173" y="2580876"/>
              <a:ext cx="1352672" cy="1352671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2" name="Google Shape;532;p30"/>
            <p:cNvSpPr txBox="1"/>
            <p:nvPr/>
          </p:nvSpPr>
          <p:spPr>
            <a:xfrm>
              <a:off x="6374018" y="2822898"/>
              <a:ext cx="636551" cy="70788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6</a:t>
              </a:r>
              <a:endParaRPr/>
            </a:p>
          </p:txBody>
        </p:sp>
      </p:grpSp>
      <p:grpSp>
        <p:nvGrpSpPr>
          <p:cNvPr id="533" name="Google Shape;533;p30"/>
          <p:cNvGrpSpPr/>
          <p:nvPr/>
        </p:nvGrpSpPr>
        <p:grpSpPr>
          <a:xfrm>
            <a:off x="7010569" y="2295127"/>
            <a:ext cx="1352672" cy="1352671"/>
            <a:chOff x="7010569" y="2580876"/>
            <a:chExt cx="1352672" cy="1352671"/>
          </a:xfrm>
        </p:grpSpPr>
        <p:sp>
          <p:nvSpPr>
            <p:cNvPr id="534" name="Google Shape;534;p30"/>
            <p:cNvSpPr/>
            <p:nvPr/>
          </p:nvSpPr>
          <p:spPr>
            <a:xfrm>
              <a:off x="7010569" y="2580876"/>
              <a:ext cx="1352672" cy="1352671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  <a:effectLst>
              <a:outerShdw blurRad="40000" rotWithShape="0" dir="5400000" dist="23000">
                <a:srgbClr val="80808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5" name="Google Shape;535;p30"/>
            <p:cNvSpPr txBox="1"/>
            <p:nvPr/>
          </p:nvSpPr>
          <p:spPr>
            <a:xfrm>
              <a:off x="7408414" y="2822898"/>
              <a:ext cx="636551" cy="70788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7</a:t>
              </a:r>
              <a:endParaRPr/>
            </a:p>
          </p:txBody>
        </p:sp>
      </p:grpSp>
      <p:sp>
        <p:nvSpPr>
          <p:cNvPr id="536" name="Google Shape;536;p30"/>
          <p:cNvSpPr txBox="1"/>
          <p:nvPr/>
        </p:nvSpPr>
        <p:spPr>
          <a:xfrm>
            <a:off x="1143090" y="1504978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Overview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37" name="Google Shape;537;p30"/>
          <p:cNvSpPr txBox="1"/>
          <p:nvPr/>
        </p:nvSpPr>
        <p:spPr>
          <a:xfrm>
            <a:off x="2150078" y="4057956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Devices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38" name="Google Shape;538;p30"/>
          <p:cNvSpPr txBox="1"/>
          <p:nvPr/>
        </p:nvSpPr>
        <p:spPr>
          <a:xfrm>
            <a:off x="4146087" y="4072510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Cerenomy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39" name="Google Shape;539;p30"/>
          <p:cNvSpPr txBox="1"/>
          <p:nvPr/>
        </p:nvSpPr>
        <p:spPr>
          <a:xfrm>
            <a:off x="6153852" y="4057956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Speakers 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0" name="Google Shape;540;p30"/>
          <p:cNvSpPr txBox="1"/>
          <p:nvPr/>
        </p:nvSpPr>
        <p:spPr>
          <a:xfrm>
            <a:off x="3211882" y="1504978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Infographics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1" name="Google Shape;541;p30"/>
          <p:cNvSpPr txBox="1"/>
          <p:nvPr/>
        </p:nvSpPr>
        <p:spPr>
          <a:xfrm>
            <a:off x="5041967" y="1504978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Opening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2" name="Google Shape;542;p30"/>
          <p:cNvSpPr txBox="1"/>
          <p:nvPr/>
        </p:nvSpPr>
        <p:spPr>
          <a:xfrm>
            <a:off x="7031191" y="1504978"/>
            <a:ext cx="159137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</a:t>
            </a:r>
            <a:endParaRPr b="1"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3" name="Google Shape;543;p30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1"/>
          <p:cNvSpPr txBox="1"/>
          <p:nvPr/>
        </p:nvSpPr>
        <p:spPr>
          <a:xfrm>
            <a:off x="3835688" y="946104"/>
            <a:ext cx="122180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28484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Opening</a:t>
            </a:r>
            <a:endParaRPr sz="1400">
              <a:solidFill>
                <a:srgbClr val="28484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50" name="Google Shape;550;p31"/>
          <p:cNvGrpSpPr/>
          <p:nvPr/>
        </p:nvGrpSpPr>
        <p:grpSpPr>
          <a:xfrm>
            <a:off x="895350" y="1460502"/>
            <a:ext cx="2185988" cy="1481667"/>
            <a:chOff x="895350" y="1746251"/>
            <a:chExt cx="2185988" cy="1481667"/>
          </a:xfrm>
        </p:grpSpPr>
        <p:sp>
          <p:nvSpPr>
            <p:cNvPr id="551" name="Google Shape;551;p31"/>
            <p:cNvSpPr/>
            <p:nvPr/>
          </p:nvSpPr>
          <p:spPr>
            <a:xfrm>
              <a:off x="895350" y="1746251"/>
              <a:ext cx="2185988" cy="1481667"/>
            </a:xfrm>
            <a:custGeom>
              <a:rect b="b" l="l" r="r" t="t"/>
              <a:pathLst>
                <a:path extrusionOk="0" h="840" w="1377">
                  <a:moveTo>
                    <a:pt x="1377" y="181"/>
                  </a:moveTo>
                  <a:lnTo>
                    <a:pt x="1034" y="90"/>
                  </a:lnTo>
                  <a:lnTo>
                    <a:pt x="691" y="0"/>
                  </a:lnTo>
                  <a:lnTo>
                    <a:pt x="343" y="90"/>
                  </a:lnTo>
                  <a:lnTo>
                    <a:pt x="0" y="181"/>
                  </a:lnTo>
                  <a:lnTo>
                    <a:pt x="0" y="840"/>
                  </a:lnTo>
                  <a:lnTo>
                    <a:pt x="1377" y="840"/>
                  </a:lnTo>
                  <a:lnTo>
                    <a:pt x="1377" y="181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2" name="Google Shape;552;p31"/>
            <p:cNvSpPr txBox="1"/>
            <p:nvPr/>
          </p:nvSpPr>
          <p:spPr>
            <a:xfrm>
              <a:off x="1491253" y="2231541"/>
              <a:ext cx="99418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75</a:t>
              </a:r>
              <a:r>
                <a:rPr lang="tr-TR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%</a:t>
              </a:r>
              <a:endPara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53" name="Google Shape;553;p31"/>
          <p:cNvGrpSpPr/>
          <p:nvPr/>
        </p:nvGrpSpPr>
        <p:grpSpPr>
          <a:xfrm>
            <a:off x="895350" y="3132669"/>
            <a:ext cx="2185988" cy="915459"/>
            <a:chOff x="895350" y="3418418"/>
            <a:chExt cx="2185988" cy="915459"/>
          </a:xfrm>
        </p:grpSpPr>
        <p:sp>
          <p:nvSpPr>
            <p:cNvPr id="554" name="Google Shape;554;p31"/>
            <p:cNvSpPr/>
            <p:nvPr/>
          </p:nvSpPr>
          <p:spPr>
            <a:xfrm>
              <a:off x="895350" y="3418418"/>
              <a:ext cx="2185988" cy="915459"/>
            </a:xfrm>
            <a:custGeom>
              <a:rect b="b" l="l" r="r" t="t"/>
              <a:pathLst>
                <a:path extrusionOk="0" h="519" w="1377">
                  <a:moveTo>
                    <a:pt x="0" y="0"/>
                  </a:moveTo>
                  <a:lnTo>
                    <a:pt x="0" y="334"/>
                  </a:lnTo>
                  <a:lnTo>
                    <a:pt x="343" y="424"/>
                  </a:lnTo>
                  <a:lnTo>
                    <a:pt x="691" y="519"/>
                  </a:lnTo>
                  <a:lnTo>
                    <a:pt x="1034" y="424"/>
                  </a:lnTo>
                  <a:lnTo>
                    <a:pt x="1377" y="334"/>
                  </a:lnTo>
                  <a:lnTo>
                    <a:pt x="13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5" name="Google Shape;555;p31"/>
            <p:cNvSpPr txBox="1"/>
            <p:nvPr/>
          </p:nvSpPr>
          <p:spPr>
            <a:xfrm>
              <a:off x="1491253" y="3459207"/>
              <a:ext cx="99418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25</a:t>
              </a:r>
              <a:r>
                <a:rPr lang="tr-TR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%</a:t>
              </a:r>
              <a:endPara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56" name="Google Shape;556;p31"/>
          <p:cNvGrpSpPr/>
          <p:nvPr/>
        </p:nvGrpSpPr>
        <p:grpSpPr>
          <a:xfrm>
            <a:off x="5321326" y="1004301"/>
            <a:ext cx="784200" cy="253916"/>
            <a:chOff x="5321326" y="1290051"/>
            <a:chExt cx="784200" cy="253916"/>
          </a:xfrm>
        </p:grpSpPr>
        <p:sp>
          <p:nvSpPr>
            <p:cNvPr id="557" name="Google Shape;557;p31"/>
            <p:cNvSpPr/>
            <p:nvPr/>
          </p:nvSpPr>
          <p:spPr>
            <a:xfrm>
              <a:off x="5803901" y="1363487"/>
              <a:ext cx="301625" cy="144639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8" name="Google Shape;558;p31"/>
            <p:cNvSpPr txBox="1"/>
            <p:nvPr/>
          </p:nvSpPr>
          <p:spPr>
            <a:xfrm>
              <a:off x="5321326" y="1290051"/>
              <a:ext cx="4187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01</a:t>
              </a:r>
              <a:endParaRPr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59" name="Google Shape;559;p31"/>
          <p:cNvGrpSpPr/>
          <p:nvPr/>
        </p:nvGrpSpPr>
        <p:grpSpPr>
          <a:xfrm>
            <a:off x="6535251" y="1004301"/>
            <a:ext cx="775189" cy="253916"/>
            <a:chOff x="6535250" y="1290051"/>
            <a:chExt cx="775189" cy="253916"/>
          </a:xfrm>
        </p:grpSpPr>
        <p:sp>
          <p:nvSpPr>
            <p:cNvPr id="560" name="Google Shape;560;p31"/>
            <p:cNvSpPr/>
            <p:nvPr/>
          </p:nvSpPr>
          <p:spPr>
            <a:xfrm>
              <a:off x="7015164" y="1363487"/>
              <a:ext cx="295275" cy="144639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1" name="Google Shape;561;p31"/>
            <p:cNvSpPr txBox="1"/>
            <p:nvPr/>
          </p:nvSpPr>
          <p:spPr>
            <a:xfrm>
              <a:off x="6535250" y="1290051"/>
              <a:ext cx="4187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02</a:t>
              </a:r>
              <a:endParaRPr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62" name="Google Shape;562;p31"/>
          <p:cNvGrpSpPr/>
          <p:nvPr/>
        </p:nvGrpSpPr>
        <p:grpSpPr>
          <a:xfrm>
            <a:off x="3393100" y="1485196"/>
            <a:ext cx="4863489" cy="2777812"/>
            <a:chOff x="3393099" y="1770946"/>
            <a:chExt cx="4863489" cy="2777812"/>
          </a:xfrm>
        </p:grpSpPr>
        <p:cxnSp>
          <p:nvCxnSpPr>
            <p:cNvPr id="563" name="Google Shape;563;p31"/>
            <p:cNvCxnSpPr/>
            <p:nvPr/>
          </p:nvCxnSpPr>
          <p:spPr>
            <a:xfrm>
              <a:off x="449076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4" name="Google Shape;564;p31"/>
            <p:cNvCxnSpPr/>
            <p:nvPr/>
          </p:nvCxnSpPr>
          <p:spPr>
            <a:xfrm>
              <a:off x="473620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5" name="Google Shape;565;p31"/>
            <p:cNvCxnSpPr/>
            <p:nvPr/>
          </p:nvCxnSpPr>
          <p:spPr>
            <a:xfrm>
              <a:off x="522709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6" name="Google Shape;566;p31"/>
            <p:cNvCxnSpPr/>
            <p:nvPr/>
          </p:nvCxnSpPr>
          <p:spPr>
            <a:xfrm>
              <a:off x="547253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7" name="Google Shape;567;p31"/>
            <p:cNvCxnSpPr/>
            <p:nvPr/>
          </p:nvCxnSpPr>
          <p:spPr>
            <a:xfrm>
              <a:off x="571797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8" name="Google Shape;568;p31"/>
            <p:cNvCxnSpPr/>
            <p:nvPr/>
          </p:nvCxnSpPr>
          <p:spPr>
            <a:xfrm>
              <a:off x="498164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9" name="Google Shape;569;p31"/>
            <p:cNvCxnSpPr/>
            <p:nvPr/>
          </p:nvCxnSpPr>
          <p:spPr>
            <a:xfrm>
              <a:off x="596341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0" name="Google Shape;570;p31"/>
            <p:cNvCxnSpPr/>
            <p:nvPr/>
          </p:nvCxnSpPr>
          <p:spPr>
            <a:xfrm>
              <a:off x="620885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1" name="Google Shape;571;p31"/>
            <p:cNvCxnSpPr/>
            <p:nvPr/>
          </p:nvCxnSpPr>
          <p:spPr>
            <a:xfrm>
              <a:off x="669974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2" name="Google Shape;572;p31"/>
            <p:cNvCxnSpPr/>
            <p:nvPr/>
          </p:nvCxnSpPr>
          <p:spPr>
            <a:xfrm>
              <a:off x="6945184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3" name="Google Shape;573;p31"/>
            <p:cNvCxnSpPr/>
            <p:nvPr/>
          </p:nvCxnSpPr>
          <p:spPr>
            <a:xfrm>
              <a:off x="7190626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4" name="Google Shape;574;p31"/>
            <p:cNvCxnSpPr/>
            <p:nvPr/>
          </p:nvCxnSpPr>
          <p:spPr>
            <a:xfrm>
              <a:off x="645430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5" name="Google Shape;575;p31"/>
            <p:cNvCxnSpPr/>
            <p:nvPr/>
          </p:nvCxnSpPr>
          <p:spPr>
            <a:xfrm>
              <a:off x="768151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6" name="Google Shape;576;p31"/>
            <p:cNvCxnSpPr/>
            <p:nvPr/>
          </p:nvCxnSpPr>
          <p:spPr>
            <a:xfrm>
              <a:off x="792695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7" name="Google Shape;577;p31"/>
            <p:cNvCxnSpPr/>
            <p:nvPr/>
          </p:nvCxnSpPr>
          <p:spPr>
            <a:xfrm>
              <a:off x="8172400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8" name="Google Shape;578;p31"/>
            <p:cNvCxnSpPr/>
            <p:nvPr/>
          </p:nvCxnSpPr>
          <p:spPr>
            <a:xfrm>
              <a:off x="7436068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579" name="Google Shape;579;p31"/>
            <p:cNvSpPr/>
            <p:nvPr/>
          </p:nvSpPr>
          <p:spPr>
            <a:xfrm>
              <a:off x="4241800" y="3291418"/>
              <a:ext cx="4014788" cy="54681"/>
            </a:xfrm>
            <a:prstGeom prst="rect">
              <a:avLst/>
            </a:prstGeom>
            <a:solidFill>
              <a:srgbClr val="9C9C9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0" name="Google Shape;580;p31"/>
            <p:cNvSpPr/>
            <p:nvPr/>
          </p:nvSpPr>
          <p:spPr>
            <a:xfrm>
              <a:off x="4808538" y="1889126"/>
              <a:ext cx="3354388" cy="1425222"/>
            </a:xfrm>
            <a:custGeom>
              <a:rect b="b" l="l" r="r" t="t"/>
              <a:pathLst>
                <a:path extrusionOk="0" h="808" w="2113">
                  <a:moveTo>
                    <a:pt x="2059" y="736"/>
                  </a:moveTo>
                  <a:lnTo>
                    <a:pt x="2032" y="736"/>
                  </a:lnTo>
                  <a:lnTo>
                    <a:pt x="2000" y="714"/>
                  </a:lnTo>
                  <a:lnTo>
                    <a:pt x="1982" y="736"/>
                  </a:lnTo>
                  <a:lnTo>
                    <a:pt x="1968" y="781"/>
                  </a:lnTo>
                  <a:lnTo>
                    <a:pt x="1923" y="587"/>
                  </a:lnTo>
                  <a:lnTo>
                    <a:pt x="1887" y="641"/>
                  </a:lnTo>
                  <a:lnTo>
                    <a:pt x="1878" y="601"/>
                  </a:lnTo>
                  <a:lnTo>
                    <a:pt x="1860" y="650"/>
                  </a:lnTo>
                  <a:lnTo>
                    <a:pt x="1819" y="556"/>
                  </a:lnTo>
                  <a:lnTo>
                    <a:pt x="1783" y="578"/>
                  </a:lnTo>
                  <a:lnTo>
                    <a:pt x="1774" y="447"/>
                  </a:lnTo>
                  <a:lnTo>
                    <a:pt x="1752" y="470"/>
                  </a:lnTo>
                  <a:lnTo>
                    <a:pt x="1720" y="357"/>
                  </a:lnTo>
                  <a:lnTo>
                    <a:pt x="1697" y="393"/>
                  </a:lnTo>
                  <a:lnTo>
                    <a:pt x="1679" y="217"/>
                  </a:lnTo>
                  <a:lnTo>
                    <a:pt x="1661" y="267"/>
                  </a:lnTo>
                  <a:lnTo>
                    <a:pt x="1652" y="217"/>
                  </a:lnTo>
                  <a:lnTo>
                    <a:pt x="1634" y="249"/>
                  </a:lnTo>
                  <a:lnTo>
                    <a:pt x="1625" y="199"/>
                  </a:lnTo>
                  <a:lnTo>
                    <a:pt x="1571" y="194"/>
                  </a:lnTo>
                  <a:lnTo>
                    <a:pt x="1517" y="0"/>
                  </a:lnTo>
                  <a:lnTo>
                    <a:pt x="1472" y="149"/>
                  </a:lnTo>
                  <a:lnTo>
                    <a:pt x="1449" y="82"/>
                  </a:lnTo>
                  <a:lnTo>
                    <a:pt x="1413" y="131"/>
                  </a:lnTo>
                  <a:lnTo>
                    <a:pt x="1363" y="158"/>
                  </a:lnTo>
                  <a:lnTo>
                    <a:pt x="1323" y="14"/>
                  </a:lnTo>
                  <a:lnTo>
                    <a:pt x="1278" y="181"/>
                  </a:lnTo>
                  <a:lnTo>
                    <a:pt x="1260" y="100"/>
                  </a:lnTo>
                  <a:lnTo>
                    <a:pt x="1219" y="194"/>
                  </a:lnTo>
                  <a:lnTo>
                    <a:pt x="1196" y="167"/>
                  </a:lnTo>
                  <a:lnTo>
                    <a:pt x="1147" y="208"/>
                  </a:lnTo>
                  <a:lnTo>
                    <a:pt x="1124" y="289"/>
                  </a:lnTo>
                  <a:lnTo>
                    <a:pt x="1101" y="398"/>
                  </a:lnTo>
                  <a:lnTo>
                    <a:pt x="1065" y="262"/>
                  </a:lnTo>
                  <a:lnTo>
                    <a:pt x="1043" y="398"/>
                  </a:lnTo>
                  <a:lnTo>
                    <a:pt x="1020" y="330"/>
                  </a:lnTo>
                  <a:lnTo>
                    <a:pt x="1002" y="389"/>
                  </a:lnTo>
                  <a:lnTo>
                    <a:pt x="984" y="370"/>
                  </a:lnTo>
                  <a:lnTo>
                    <a:pt x="966" y="416"/>
                  </a:lnTo>
                  <a:lnTo>
                    <a:pt x="948" y="370"/>
                  </a:lnTo>
                  <a:lnTo>
                    <a:pt x="907" y="407"/>
                  </a:lnTo>
                  <a:lnTo>
                    <a:pt x="880" y="393"/>
                  </a:lnTo>
                  <a:lnTo>
                    <a:pt x="862" y="411"/>
                  </a:lnTo>
                  <a:lnTo>
                    <a:pt x="817" y="438"/>
                  </a:lnTo>
                  <a:lnTo>
                    <a:pt x="808" y="506"/>
                  </a:lnTo>
                  <a:lnTo>
                    <a:pt x="754" y="601"/>
                  </a:lnTo>
                  <a:lnTo>
                    <a:pt x="722" y="655"/>
                  </a:lnTo>
                  <a:lnTo>
                    <a:pt x="704" y="587"/>
                  </a:lnTo>
                  <a:lnTo>
                    <a:pt x="645" y="547"/>
                  </a:lnTo>
                  <a:lnTo>
                    <a:pt x="573" y="416"/>
                  </a:lnTo>
                  <a:lnTo>
                    <a:pt x="555" y="370"/>
                  </a:lnTo>
                  <a:lnTo>
                    <a:pt x="515" y="407"/>
                  </a:lnTo>
                  <a:lnTo>
                    <a:pt x="487" y="393"/>
                  </a:lnTo>
                  <a:lnTo>
                    <a:pt x="465" y="411"/>
                  </a:lnTo>
                  <a:lnTo>
                    <a:pt x="424" y="438"/>
                  </a:lnTo>
                  <a:lnTo>
                    <a:pt x="411" y="506"/>
                  </a:lnTo>
                  <a:lnTo>
                    <a:pt x="357" y="601"/>
                  </a:lnTo>
                  <a:lnTo>
                    <a:pt x="325" y="655"/>
                  </a:lnTo>
                  <a:lnTo>
                    <a:pt x="320" y="687"/>
                  </a:lnTo>
                  <a:lnTo>
                    <a:pt x="298" y="709"/>
                  </a:lnTo>
                  <a:lnTo>
                    <a:pt x="275" y="709"/>
                  </a:lnTo>
                  <a:lnTo>
                    <a:pt x="244" y="736"/>
                  </a:lnTo>
                  <a:lnTo>
                    <a:pt x="226" y="714"/>
                  </a:lnTo>
                  <a:lnTo>
                    <a:pt x="194" y="736"/>
                  </a:lnTo>
                  <a:lnTo>
                    <a:pt x="167" y="736"/>
                  </a:lnTo>
                  <a:lnTo>
                    <a:pt x="140" y="777"/>
                  </a:lnTo>
                  <a:lnTo>
                    <a:pt x="126" y="736"/>
                  </a:lnTo>
                  <a:lnTo>
                    <a:pt x="108" y="714"/>
                  </a:lnTo>
                  <a:lnTo>
                    <a:pt x="77" y="736"/>
                  </a:lnTo>
                  <a:lnTo>
                    <a:pt x="50" y="736"/>
                  </a:lnTo>
                  <a:lnTo>
                    <a:pt x="0" y="808"/>
                  </a:lnTo>
                  <a:lnTo>
                    <a:pt x="117" y="808"/>
                  </a:lnTo>
                  <a:lnTo>
                    <a:pt x="149" y="808"/>
                  </a:lnTo>
                  <a:lnTo>
                    <a:pt x="510" y="808"/>
                  </a:lnTo>
                  <a:lnTo>
                    <a:pt x="758" y="808"/>
                  </a:lnTo>
                  <a:lnTo>
                    <a:pt x="1959" y="808"/>
                  </a:lnTo>
                  <a:lnTo>
                    <a:pt x="1973" y="808"/>
                  </a:lnTo>
                  <a:lnTo>
                    <a:pt x="2113" y="808"/>
                  </a:lnTo>
                  <a:lnTo>
                    <a:pt x="2059" y="736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1" name="Google Shape;581;p31"/>
            <p:cNvSpPr/>
            <p:nvPr/>
          </p:nvSpPr>
          <p:spPr>
            <a:xfrm>
              <a:off x="4241800" y="3314348"/>
              <a:ext cx="2020888" cy="756709"/>
            </a:xfrm>
            <a:custGeom>
              <a:rect b="b" l="l" r="r" t="t"/>
              <a:pathLst>
                <a:path extrusionOk="0" h="429" w="1273">
                  <a:moveTo>
                    <a:pt x="668" y="0"/>
                  </a:moveTo>
                  <a:lnTo>
                    <a:pt x="574" y="0"/>
                  </a:lnTo>
                  <a:lnTo>
                    <a:pt x="0" y="0"/>
                  </a:lnTo>
                  <a:lnTo>
                    <a:pt x="36" y="27"/>
                  </a:lnTo>
                  <a:lnTo>
                    <a:pt x="86" y="95"/>
                  </a:lnTo>
                  <a:lnTo>
                    <a:pt x="131" y="59"/>
                  </a:lnTo>
                  <a:lnTo>
                    <a:pt x="140" y="95"/>
                  </a:lnTo>
                  <a:lnTo>
                    <a:pt x="194" y="118"/>
                  </a:lnTo>
                  <a:lnTo>
                    <a:pt x="217" y="163"/>
                  </a:lnTo>
                  <a:lnTo>
                    <a:pt x="276" y="176"/>
                  </a:lnTo>
                  <a:lnTo>
                    <a:pt x="321" y="127"/>
                  </a:lnTo>
                  <a:lnTo>
                    <a:pt x="379" y="186"/>
                  </a:lnTo>
                  <a:lnTo>
                    <a:pt x="438" y="149"/>
                  </a:lnTo>
                  <a:lnTo>
                    <a:pt x="497" y="131"/>
                  </a:lnTo>
                  <a:lnTo>
                    <a:pt x="542" y="154"/>
                  </a:lnTo>
                  <a:lnTo>
                    <a:pt x="587" y="95"/>
                  </a:lnTo>
                  <a:lnTo>
                    <a:pt x="614" y="64"/>
                  </a:lnTo>
                  <a:lnTo>
                    <a:pt x="632" y="109"/>
                  </a:lnTo>
                  <a:lnTo>
                    <a:pt x="650" y="100"/>
                  </a:lnTo>
                  <a:lnTo>
                    <a:pt x="659" y="163"/>
                  </a:lnTo>
                  <a:lnTo>
                    <a:pt x="673" y="204"/>
                  </a:lnTo>
                  <a:lnTo>
                    <a:pt x="695" y="195"/>
                  </a:lnTo>
                  <a:lnTo>
                    <a:pt x="705" y="244"/>
                  </a:lnTo>
                  <a:lnTo>
                    <a:pt x="718" y="267"/>
                  </a:lnTo>
                  <a:lnTo>
                    <a:pt x="732" y="307"/>
                  </a:lnTo>
                  <a:lnTo>
                    <a:pt x="745" y="271"/>
                  </a:lnTo>
                  <a:lnTo>
                    <a:pt x="750" y="316"/>
                  </a:lnTo>
                  <a:lnTo>
                    <a:pt x="772" y="380"/>
                  </a:lnTo>
                  <a:lnTo>
                    <a:pt x="786" y="348"/>
                  </a:lnTo>
                  <a:lnTo>
                    <a:pt x="822" y="398"/>
                  </a:lnTo>
                  <a:lnTo>
                    <a:pt x="844" y="429"/>
                  </a:lnTo>
                  <a:lnTo>
                    <a:pt x="858" y="402"/>
                  </a:lnTo>
                  <a:lnTo>
                    <a:pt x="881" y="384"/>
                  </a:lnTo>
                  <a:lnTo>
                    <a:pt x="903" y="375"/>
                  </a:lnTo>
                  <a:lnTo>
                    <a:pt x="912" y="357"/>
                  </a:lnTo>
                  <a:lnTo>
                    <a:pt x="948" y="393"/>
                  </a:lnTo>
                  <a:lnTo>
                    <a:pt x="962" y="335"/>
                  </a:lnTo>
                  <a:lnTo>
                    <a:pt x="980" y="362"/>
                  </a:lnTo>
                  <a:lnTo>
                    <a:pt x="998" y="339"/>
                  </a:lnTo>
                  <a:lnTo>
                    <a:pt x="1012" y="312"/>
                  </a:lnTo>
                  <a:lnTo>
                    <a:pt x="1030" y="312"/>
                  </a:lnTo>
                  <a:lnTo>
                    <a:pt x="1048" y="244"/>
                  </a:lnTo>
                  <a:lnTo>
                    <a:pt x="1102" y="208"/>
                  </a:lnTo>
                  <a:lnTo>
                    <a:pt x="1147" y="244"/>
                  </a:lnTo>
                  <a:lnTo>
                    <a:pt x="1192" y="154"/>
                  </a:lnTo>
                  <a:lnTo>
                    <a:pt x="1273" y="0"/>
                  </a:lnTo>
                  <a:lnTo>
                    <a:pt x="668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582" name="Google Shape;582;p31"/>
            <p:cNvCxnSpPr/>
            <p:nvPr/>
          </p:nvCxnSpPr>
          <p:spPr>
            <a:xfrm>
              <a:off x="4252942" y="1770946"/>
              <a:ext cx="0" cy="2707570"/>
            </a:xfrm>
            <a:prstGeom prst="straightConnector1">
              <a:avLst/>
            </a:prstGeom>
            <a:solidFill>
              <a:srgbClr val="9C9C9C"/>
            </a:solidFill>
            <a:ln cap="flat" cmpd="sng" w="19050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583" name="Google Shape;583;p31"/>
            <p:cNvSpPr txBox="1"/>
            <p:nvPr/>
          </p:nvSpPr>
          <p:spPr>
            <a:xfrm>
              <a:off x="3393099" y="3032217"/>
              <a:ext cx="885179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About us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4" name="Google Shape;584;p31"/>
            <p:cNvSpPr txBox="1"/>
            <p:nvPr/>
          </p:nvSpPr>
          <p:spPr>
            <a:xfrm>
              <a:off x="3480463" y="2793740"/>
              <a:ext cx="710451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Values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5" name="Google Shape;585;p31"/>
            <p:cNvSpPr txBox="1"/>
            <p:nvPr/>
          </p:nvSpPr>
          <p:spPr>
            <a:xfrm>
              <a:off x="3451609" y="2555262"/>
              <a:ext cx="768159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Mission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6" name="Google Shape;586;p31"/>
            <p:cNvSpPr txBox="1"/>
            <p:nvPr/>
          </p:nvSpPr>
          <p:spPr>
            <a:xfrm>
              <a:off x="3499699" y="2316784"/>
              <a:ext cx="671980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Vision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7" name="Google Shape;587;p31"/>
            <p:cNvSpPr txBox="1"/>
            <p:nvPr/>
          </p:nvSpPr>
          <p:spPr>
            <a:xfrm>
              <a:off x="3574238" y="2078306"/>
              <a:ext cx="522900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Free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8" name="Google Shape;588;p31"/>
            <p:cNvSpPr txBox="1"/>
            <p:nvPr/>
          </p:nvSpPr>
          <p:spPr>
            <a:xfrm>
              <a:off x="3561414" y="1839829"/>
              <a:ext cx="54854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Time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589" name="Google Shape;589;p31"/>
            <p:cNvCxnSpPr/>
            <p:nvPr/>
          </p:nvCxnSpPr>
          <p:spPr>
            <a:xfrm rot="10800000">
              <a:off x="4126856" y="3143358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0" name="Google Shape;590;p31"/>
            <p:cNvCxnSpPr/>
            <p:nvPr/>
          </p:nvCxnSpPr>
          <p:spPr>
            <a:xfrm rot="10800000">
              <a:off x="4126856" y="2903988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1" name="Google Shape;591;p31"/>
            <p:cNvCxnSpPr/>
            <p:nvPr/>
          </p:nvCxnSpPr>
          <p:spPr>
            <a:xfrm rot="10800000">
              <a:off x="4126856" y="2664619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2" name="Google Shape;592;p31"/>
            <p:cNvCxnSpPr/>
            <p:nvPr/>
          </p:nvCxnSpPr>
          <p:spPr>
            <a:xfrm rot="10800000">
              <a:off x="4126856" y="2425250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3" name="Google Shape;593;p31"/>
            <p:cNvCxnSpPr/>
            <p:nvPr/>
          </p:nvCxnSpPr>
          <p:spPr>
            <a:xfrm rot="10800000">
              <a:off x="4126856" y="2185881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4" name="Google Shape;594;p31"/>
            <p:cNvCxnSpPr/>
            <p:nvPr/>
          </p:nvCxnSpPr>
          <p:spPr>
            <a:xfrm rot="10800000">
              <a:off x="4126856" y="1946512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5" name="Google Shape;595;p31"/>
            <p:cNvCxnSpPr/>
            <p:nvPr/>
          </p:nvCxnSpPr>
          <p:spPr>
            <a:xfrm rot="10800000">
              <a:off x="4126856" y="4462992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6" name="Google Shape;596;p31"/>
            <p:cNvCxnSpPr/>
            <p:nvPr/>
          </p:nvCxnSpPr>
          <p:spPr>
            <a:xfrm rot="10800000">
              <a:off x="4126856" y="4223623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7" name="Google Shape;597;p31"/>
            <p:cNvCxnSpPr/>
            <p:nvPr/>
          </p:nvCxnSpPr>
          <p:spPr>
            <a:xfrm rot="10800000">
              <a:off x="4126856" y="3984254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8" name="Google Shape;598;p31"/>
            <p:cNvCxnSpPr/>
            <p:nvPr/>
          </p:nvCxnSpPr>
          <p:spPr>
            <a:xfrm rot="10800000">
              <a:off x="4126856" y="3744886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99" name="Google Shape;599;p31"/>
            <p:cNvCxnSpPr/>
            <p:nvPr/>
          </p:nvCxnSpPr>
          <p:spPr>
            <a:xfrm rot="10800000">
              <a:off x="4126856" y="3505517"/>
              <a:ext cx="127783" cy="0"/>
            </a:xfrm>
            <a:prstGeom prst="straightConnector1">
              <a:avLst/>
            </a:prstGeom>
            <a:solidFill>
              <a:srgbClr val="9C9C9C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00" name="Google Shape;600;p31"/>
            <p:cNvSpPr txBox="1"/>
            <p:nvPr/>
          </p:nvSpPr>
          <p:spPr>
            <a:xfrm>
              <a:off x="3561414" y="4348703"/>
              <a:ext cx="54854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Time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01" name="Google Shape;601;p31"/>
            <p:cNvSpPr txBox="1"/>
            <p:nvPr/>
          </p:nvSpPr>
          <p:spPr>
            <a:xfrm>
              <a:off x="3574238" y="4110225"/>
              <a:ext cx="522900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Free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02" name="Google Shape;602;p31"/>
            <p:cNvSpPr txBox="1"/>
            <p:nvPr/>
          </p:nvSpPr>
          <p:spPr>
            <a:xfrm>
              <a:off x="3499699" y="3871747"/>
              <a:ext cx="671980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Vision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03" name="Google Shape;603;p31"/>
            <p:cNvSpPr txBox="1"/>
            <p:nvPr/>
          </p:nvSpPr>
          <p:spPr>
            <a:xfrm>
              <a:off x="3451609" y="3633270"/>
              <a:ext cx="768159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Mission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04" name="Google Shape;604;p31"/>
            <p:cNvSpPr txBox="1"/>
            <p:nvPr/>
          </p:nvSpPr>
          <p:spPr>
            <a:xfrm>
              <a:off x="3480463" y="3394792"/>
              <a:ext cx="710451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Values</a:t>
              </a:r>
              <a:endParaRPr b="1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605" name="Google Shape;605;p31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32"/>
          <p:cNvSpPr/>
          <p:nvPr/>
        </p:nvSpPr>
        <p:spPr>
          <a:xfrm>
            <a:off x="4495981" y="590603"/>
            <a:ext cx="1942430" cy="2046979"/>
          </a:xfrm>
          <a:custGeom>
            <a:rect b="b" l="l" r="r" t="t"/>
            <a:pathLst>
              <a:path extrusionOk="0" h="174" w="165">
                <a:moveTo>
                  <a:pt x="165" y="119"/>
                </a:moveTo>
                <a:cubicBezTo>
                  <a:pt x="141" y="48"/>
                  <a:pt x="75" y="0"/>
                  <a:pt x="0" y="0"/>
                </a:cubicBezTo>
                <a:lnTo>
                  <a:pt x="0" y="174"/>
                </a:lnTo>
                <a:lnTo>
                  <a:pt x="165" y="119"/>
                </a:lnTo>
                <a:close/>
              </a:path>
            </a:pathLst>
          </a:custGeom>
          <a:solidFill>
            <a:srgbClr val="307C66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2" name="Google Shape;612;p32"/>
          <p:cNvSpPr/>
          <p:nvPr/>
        </p:nvSpPr>
        <p:spPr>
          <a:xfrm>
            <a:off x="4495981" y="1990104"/>
            <a:ext cx="2048814" cy="2294598"/>
          </a:xfrm>
          <a:custGeom>
            <a:rect b="b" l="l" r="r" t="t"/>
            <a:pathLst>
              <a:path extrusionOk="0" h="195" w="174">
                <a:moveTo>
                  <a:pt x="101" y="195"/>
                </a:moveTo>
                <a:cubicBezTo>
                  <a:pt x="147" y="163"/>
                  <a:pt x="174" y="110"/>
                  <a:pt x="174" y="55"/>
                </a:cubicBezTo>
                <a:cubicBezTo>
                  <a:pt x="174" y="36"/>
                  <a:pt x="171" y="18"/>
                  <a:pt x="165" y="0"/>
                </a:cubicBezTo>
                <a:lnTo>
                  <a:pt x="0" y="55"/>
                </a:lnTo>
                <a:lnTo>
                  <a:pt x="101" y="195"/>
                </a:lnTo>
                <a:close/>
              </a:path>
            </a:pathLst>
          </a:cu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3" name="Google Shape;613;p32"/>
          <p:cNvSpPr/>
          <p:nvPr/>
        </p:nvSpPr>
        <p:spPr>
          <a:xfrm>
            <a:off x="3292740" y="2637581"/>
            <a:ext cx="2391811" cy="2035974"/>
          </a:xfrm>
          <a:custGeom>
            <a:rect b="b" l="l" r="r" t="t"/>
            <a:pathLst>
              <a:path extrusionOk="0" h="173" w="203">
                <a:moveTo>
                  <a:pt x="0" y="140"/>
                </a:moveTo>
                <a:cubicBezTo>
                  <a:pt x="29" y="162"/>
                  <a:pt x="65" y="173"/>
                  <a:pt x="102" y="173"/>
                </a:cubicBezTo>
                <a:cubicBezTo>
                  <a:pt x="138" y="173"/>
                  <a:pt x="174" y="162"/>
                  <a:pt x="203" y="140"/>
                </a:cubicBezTo>
                <a:lnTo>
                  <a:pt x="102" y="0"/>
                </a:lnTo>
                <a:lnTo>
                  <a:pt x="0" y="140"/>
                </a:lnTo>
                <a:close/>
              </a:path>
            </a:pathLst>
          </a:custGeom>
          <a:solidFill>
            <a:srgbClr val="307C66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4" name="Google Shape;614;p32"/>
          <p:cNvSpPr/>
          <p:nvPr/>
        </p:nvSpPr>
        <p:spPr>
          <a:xfrm>
            <a:off x="2432496" y="1990104"/>
            <a:ext cx="2063487" cy="2294598"/>
          </a:xfrm>
          <a:custGeom>
            <a:rect b="b" l="l" r="r" t="t"/>
            <a:pathLst>
              <a:path extrusionOk="0" h="195" w="175">
                <a:moveTo>
                  <a:pt x="9" y="0"/>
                </a:moveTo>
                <a:cubicBezTo>
                  <a:pt x="3" y="18"/>
                  <a:pt x="1" y="36"/>
                  <a:pt x="1" y="54"/>
                </a:cubicBezTo>
                <a:cubicBezTo>
                  <a:pt x="0" y="110"/>
                  <a:pt x="27" y="163"/>
                  <a:pt x="73" y="195"/>
                </a:cubicBezTo>
                <a:lnTo>
                  <a:pt x="175" y="55"/>
                </a:lnTo>
                <a:lnTo>
                  <a:pt x="9" y="0"/>
                </a:lnTo>
                <a:close/>
              </a:path>
            </a:pathLst>
          </a:cu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5" name="Google Shape;615;p32"/>
          <p:cNvSpPr/>
          <p:nvPr/>
        </p:nvSpPr>
        <p:spPr>
          <a:xfrm>
            <a:off x="2538879" y="590603"/>
            <a:ext cx="1957102" cy="2046979"/>
          </a:xfrm>
          <a:custGeom>
            <a:rect b="b" l="l" r="r" t="t"/>
            <a:pathLst>
              <a:path extrusionOk="0" h="174" w="166">
                <a:moveTo>
                  <a:pt x="165" y="0"/>
                </a:moveTo>
                <a:cubicBezTo>
                  <a:pt x="90" y="0"/>
                  <a:pt x="24" y="48"/>
                  <a:pt x="0" y="119"/>
                </a:cubicBezTo>
                <a:lnTo>
                  <a:pt x="166" y="174"/>
                </a:lnTo>
                <a:lnTo>
                  <a:pt x="165" y="0"/>
                </a:lnTo>
                <a:close/>
              </a:path>
            </a:pathLst>
          </a:custGeom>
          <a:solidFill>
            <a:srgbClr val="1B4539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6" name="Google Shape;616;p32"/>
          <p:cNvSpPr txBox="1"/>
          <p:nvPr/>
        </p:nvSpPr>
        <p:spPr>
          <a:xfrm>
            <a:off x="829208" y="993145"/>
            <a:ext cx="2564227" cy="87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Timeline</a:t>
            </a:r>
            <a:endParaRPr b="1" sz="16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 make a presentation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7" name="Google Shape;617;p32"/>
          <p:cNvSpPr txBox="1"/>
          <p:nvPr/>
        </p:nvSpPr>
        <p:spPr>
          <a:xfrm>
            <a:off x="6417658" y="958538"/>
            <a:ext cx="2564227" cy="87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Services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 demonstrate on a projector or computer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8" name="Google Shape;618;p32"/>
          <p:cNvSpPr txBox="1"/>
          <p:nvPr/>
        </p:nvSpPr>
        <p:spPr>
          <a:xfrm>
            <a:off x="6422820" y="3291814"/>
            <a:ext cx="2564227" cy="87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Forum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 make a presentation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9" name="Google Shape;619;p32"/>
          <p:cNvSpPr txBox="1"/>
          <p:nvPr/>
        </p:nvSpPr>
        <p:spPr>
          <a:xfrm>
            <a:off x="829208" y="3277140"/>
            <a:ext cx="2564227" cy="130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Future</a:t>
            </a:r>
            <a:endParaRPr b="1" sz="16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user can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demonstrate on a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projector or computer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0" name="Google Shape;620;p32"/>
          <p:cNvSpPr txBox="1"/>
          <p:nvPr/>
        </p:nvSpPr>
        <p:spPr>
          <a:xfrm>
            <a:off x="4051101" y="4637541"/>
            <a:ext cx="253018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Pricing</a:t>
            </a:r>
            <a:endParaRPr b="1" sz="16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1" name="Google Shape;621;p32"/>
          <p:cNvSpPr/>
          <p:nvPr/>
        </p:nvSpPr>
        <p:spPr>
          <a:xfrm rot="-2237223">
            <a:off x="3034116" y="1351799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Century Gothic"/>
              </a:rPr>
              <a:t>Timeline</a:t>
            </a:r>
          </a:p>
        </p:txBody>
      </p:sp>
      <p:sp>
        <p:nvSpPr>
          <p:cNvPr id="622" name="Google Shape;622;p32"/>
          <p:cNvSpPr/>
          <p:nvPr/>
        </p:nvSpPr>
        <p:spPr>
          <a:xfrm rot="2204878">
            <a:off x="4772948" y="1382981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Century Gothic"/>
              </a:rPr>
              <a:t>Services</a:t>
            </a:r>
          </a:p>
        </p:txBody>
      </p:sp>
      <p:sp>
        <p:nvSpPr>
          <p:cNvPr id="623" name="Google Shape;623;p32"/>
          <p:cNvSpPr/>
          <p:nvPr/>
        </p:nvSpPr>
        <p:spPr>
          <a:xfrm rot="6502875">
            <a:off x="5253511" y="2989749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Century Gothic"/>
              </a:rPr>
              <a:t>Forum</a:t>
            </a:r>
          </a:p>
        </p:txBody>
      </p:sp>
      <p:sp>
        <p:nvSpPr>
          <p:cNvPr id="624" name="Google Shape;624;p32"/>
          <p:cNvSpPr/>
          <p:nvPr/>
        </p:nvSpPr>
        <p:spPr>
          <a:xfrm>
            <a:off x="3861344" y="3993062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Century Gothic"/>
              </a:rPr>
              <a:t>Pricing</a:t>
            </a:r>
          </a:p>
        </p:txBody>
      </p:sp>
      <p:sp>
        <p:nvSpPr>
          <p:cNvPr id="625" name="Google Shape;625;p32"/>
          <p:cNvSpPr/>
          <p:nvPr/>
        </p:nvSpPr>
        <p:spPr>
          <a:xfrm rot="-6598462">
            <a:off x="2469179" y="2964070"/>
            <a:ext cx="1254600" cy="2091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Century Gothic"/>
              </a:rPr>
              <a:t>Future</a:t>
            </a:r>
          </a:p>
        </p:txBody>
      </p:sp>
      <p:sp>
        <p:nvSpPr>
          <p:cNvPr id="626" name="Google Shape;626;p32"/>
          <p:cNvSpPr/>
          <p:nvPr/>
        </p:nvSpPr>
        <p:spPr>
          <a:xfrm rot="650306">
            <a:off x="3307413" y="1478361"/>
            <a:ext cx="2362464" cy="2358795"/>
          </a:xfrm>
          <a:prstGeom prst="ellipse">
            <a:avLst/>
          </a:prstGeom>
          <a:gradFill>
            <a:gsLst>
              <a:gs pos="0">
                <a:srgbClr val="808080"/>
              </a:gs>
              <a:gs pos="50000">
                <a:srgbClr val="FEFEFE"/>
              </a:gs>
              <a:gs pos="100000">
                <a:srgbClr val="FEFEFE"/>
              </a:gs>
            </a:gsLst>
            <a:lin ang="2700000" scaled="0"/>
          </a:gradFill>
          <a:ln cap="flat" cmpd="sng" w="95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7" name="Google Shape;627;p32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15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70" name="Google Shape;70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Google Shape;71;p15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2" name="Google Shape;72;p15"/>
          <p:cNvGrpSpPr/>
          <p:nvPr/>
        </p:nvGrpSpPr>
        <p:grpSpPr>
          <a:xfrm>
            <a:off x="1885096" y="1055608"/>
            <a:ext cx="5373687" cy="400110"/>
            <a:chOff x="2170112" y="1339790"/>
            <a:chExt cx="5373687" cy="400110"/>
          </a:xfrm>
        </p:grpSpPr>
        <p:sp>
          <p:nvSpPr>
            <p:cNvPr id="73" name="Google Shape;73;p15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4" name="Google Shape;74;p15"/>
            <p:cNvSpPr txBox="1"/>
            <p:nvPr/>
          </p:nvSpPr>
          <p:spPr>
            <a:xfrm>
              <a:off x="5369742" y="1339790"/>
              <a:ext cx="115127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Solution</a:t>
              </a:r>
              <a:endParaRPr b="1" i="0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75" name="Google Shape;75;p15"/>
          <p:cNvSpPr/>
          <p:nvPr/>
        </p:nvSpPr>
        <p:spPr>
          <a:xfrm>
            <a:off x="2133288" y="892280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entury Gothic"/>
              <a:buNone/>
            </a:pPr>
            <a:r>
              <a:rPr b="1" i="0" lang="tr-TR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b="1" i="0" sz="24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76" name="Google Shape;76;p15"/>
          <p:cNvGrpSpPr/>
          <p:nvPr/>
        </p:nvGrpSpPr>
        <p:grpSpPr>
          <a:xfrm>
            <a:off x="1885096" y="1908828"/>
            <a:ext cx="5373687" cy="400110"/>
            <a:chOff x="2170112" y="1339790"/>
            <a:chExt cx="5373687" cy="400110"/>
          </a:xfrm>
        </p:grpSpPr>
        <p:sp>
          <p:nvSpPr>
            <p:cNvPr id="77" name="Google Shape;77;p15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" name="Google Shape;78;p15"/>
            <p:cNvSpPr txBox="1"/>
            <p:nvPr/>
          </p:nvSpPr>
          <p:spPr>
            <a:xfrm>
              <a:off x="5335854" y="1339790"/>
              <a:ext cx="12190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Content</a:t>
              </a:r>
              <a:endParaRPr b="1" i="0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79" name="Google Shape;79;p15"/>
          <p:cNvSpPr/>
          <p:nvPr/>
        </p:nvSpPr>
        <p:spPr>
          <a:xfrm>
            <a:off x="2133288" y="1745500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entury Gothic"/>
              <a:buNone/>
            </a:pPr>
            <a:r>
              <a:rPr b="1" lang="tr-TR" sz="2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b="1" i="0" sz="24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80" name="Google Shape;80;p15"/>
          <p:cNvGrpSpPr/>
          <p:nvPr/>
        </p:nvGrpSpPr>
        <p:grpSpPr>
          <a:xfrm>
            <a:off x="1885096" y="2723226"/>
            <a:ext cx="5373687" cy="400110"/>
            <a:chOff x="2170112" y="1339790"/>
            <a:chExt cx="5373687" cy="400110"/>
          </a:xfrm>
        </p:grpSpPr>
        <p:sp>
          <p:nvSpPr>
            <p:cNvPr id="81" name="Google Shape;81;p15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2" name="Google Shape;82;p15"/>
            <p:cNvSpPr txBox="1"/>
            <p:nvPr/>
          </p:nvSpPr>
          <p:spPr>
            <a:xfrm>
              <a:off x="5300813" y="1339790"/>
              <a:ext cx="1289134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Direction</a:t>
              </a:r>
              <a:endParaRPr b="1" i="0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83" name="Google Shape;83;p15"/>
          <p:cNvSpPr/>
          <p:nvPr/>
        </p:nvSpPr>
        <p:spPr>
          <a:xfrm>
            <a:off x="2133288" y="2559898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entury Gothic"/>
              <a:buNone/>
            </a:pPr>
            <a:r>
              <a:rPr b="1" i="0" lang="tr-TR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b="1" i="0" sz="24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84" name="Google Shape;84;p15"/>
          <p:cNvGrpSpPr/>
          <p:nvPr/>
        </p:nvGrpSpPr>
        <p:grpSpPr>
          <a:xfrm>
            <a:off x="1885096" y="3552644"/>
            <a:ext cx="5373687" cy="400110"/>
            <a:chOff x="2170112" y="1339790"/>
            <a:chExt cx="5373687" cy="400110"/>
          </a:xfrm>
        </p:grpSpPr>
        <p:sp>
          <p:nvSpPr>
            <p:cNvPr id="85" name="Google Shape;85;p15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5"/>
            <p:cNvSpPr txBox="1"/>
            <p:nvPr/>
          </p:nvSpPr>
          <p:spPr>
            <a:xfrm>
              <a:off x="5484357" y="1339790"/>
              <a:ext cx="92204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Visual</a:t>
              </a:r>
              <a:endParaRPr b="1" i="0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87" name="Google Shape;87;p15"/>
          <p:cNvSpPr/>
          <p:nvPr/>
        </p:nvSpPr>
        <p:spPr>
          <a:xfrm>
            <a:off x="2133288" y="3389316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entury Gothic"/>
              <a:buNone/>
            </a:pPr>
            <a:r>
              <a:rPr b="1" i="0" lang="tr-TR" sz="2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</a:t>
            </a:r>
            <a:endParaRPr b="1" i="0" sz="24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33"/>
          <p:cNvSpPr/>
          <p:nvPr/>
        </p:nvSpPr>
        <p:spPr>
          <a:xfrm>
            <a:off x="2760664" y="1027058"/>
            <a:ext cx="3678237" cy="3678237"/>
          </a:xfrm>
          <a:prstGeom prst="diamond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3"/>
          <p:cNvSpPr/>
          <p:nvPr/>
        </p:nvSpPr>
        <p:spPr>
          <a:xfrm>
            <a:off x="2982913" y="1392182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Meeting</a:t>
            </a:r>
            <a:endParaRPr b="1"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5" name="Google Shape;635;p33"/>
          <p:cNvSpPr/>
          <p:nvPr/>
        </p:nvSpPr>
        <p:spPr>
          <a:xfrm>
            <a:off x="4689475" y="1392182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we do?</a:t>
            </a:r>
            <a:endParaRPr b="1"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6" name="Google Shape;636;p33"/>
          <p:cNvSpPr/>
          <p:nvPr/>
        </p:nvSpPr>
        <p:spPr>
          <a:xfrm>
            <a:off x="2982913" y="3098744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Suggest</a:t>
            </a:r>
            <a:endParaRPr b="1"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7" name="Google Shape;637;p33"/>
          <p:cNvSpPr/>
          <p:nvPr/>
        </p:nvSpPr>
        <p:spPr>
          <a:xfrm>
            <a:off x="4689475" y="3098744"/>
            <a:ext cx="1435100" cy="1435100"/>
          </a:xfrm>
          <a:custGeom>
            <a:rect b="b" l="l" r="r" t="t"/>
            <a:pathLst>
              <a:path extrusionOk="0" h="1584960" w="1584960">
                <a:moveTo>
                  <a:pt x="0" y="264165"/>
                </a:moveTo>
                <a:cubicBezTo>
                  <a:pt x="0" y="118271"/>
                  <a:pt x="118271" y="0"/>
                  <a:pt x="264165" y="0"/>
                </a:cubicBezTo>
                <a:lnTo>
                  <a:pt x="1320795" y="0"/>
                </a:lnTo>
                <a:cubicBezTo>
                  <a:pt x="1466689" y="0"/>
                  <a:pt x="1584960" y="118271"/>
                  <a:pt x="1584960" y="264165"/>
                </a:cubicBezTo>
                <a:lnTo>
                  <a:pt x="1584960" y="1320795"/>
                </a:lnTo>
                <a:cubicBezTo>
                  <a:pt x="1584960" y="1466689"/>
                  <a:pt x="1466689" y="1584960"/>
                  <a:pt x="1320795" y="1584960"/>
                </a:cubicBezTo>
                <a:lnTo>
                  <a:pt x="264165" y="1584960"/>
                </a:lnTo>
                <a:cubicBezTo>
                  <a:pt x="118271" y="1584960"/>
                  <a:pt x="0" y="1466689"/>
                  <a:pt x="0" y="1320795"/>
                </a:cubicBezTo>
                <a:lnTo>
                  <a:pt x="0" y="264165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Annual</a:t>
            </a:r>
            <a:endParaRPr b="1"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8" name="Google Shape;638;p33"/>
          <p:cNvSpPr/>
          <p:nvPr/>
        </p:nvSpPr>
        <p:spPr>
          <a:xfrm>
            <a:off x="960286" y="1501587"/>
            <a:ext cx="212269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is a very sad thing that 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nowadays there is so little 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useless information.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9" name="Google Shape;639;p33"/>
          <p:cNvSpPr/>
          <p:nvPr/>
        </p:nvSpPr>
        <p:spPr>
          <a:xfrm>
            <a:off x="6380163" y="1487432"/>
            <a:ext cx="207300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Enter the comprehensive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description of the above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chart here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0" name="Google Shape;640;p33"/>
          <p:cNvSpPr/>
          <p:nvPr/>
        </p:nvSpPr>
        <p:spPr>
          <a:xfrm>
            <a:off x="1036318" y="3216219"/>
            <a:ext cx="207300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Enter the comprehensive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description of the above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chart here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1" name="Google Shape;641;p33"/>
          <p:cNvSpPr/>
          <p:nvPr/>
        </p:nvSpPr>
        <p:spPr>
          <a:xfrm>
            <a:off x="6380163" y="3216219"/>
            <a:ext cx="213334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is a very sad thing that 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nowadays there is so little 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useless information.</a:t>
            </a:r>
            <a:endParaRPr sz="12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2" name="Google Shape;642;p33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7" name="Google Shape;647;p34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648" name="Google Shape;648;p3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49" name="Google Shape;649;p34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50" name="Google Shape;650;p34"/>
          <p:cNvGrpSpPr/>
          <p:nvPr/>
        </p:nvGrpSpPr>
        <p:grpSpPr>
          <a:xfrm>
            <a:off x="1828872" y="2057970"/>
            <a:ext cx="5373687" cy="1013937"/>
            <a:chOff x="2170112" y="1346201"/>
            <a:chExt cx="5373687" cy="405443"/>
          </a:xfrm>
        </p:grpSpPr>
        <p:sp>
          <p:nvSpPr>
            <p:cNvPr id="651" name="Google Shape;651;p34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t/>
              </a:r>
              <a:endParaRPr b="0" i="0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52" name="Google Shape;652;p34"/>
            <p:cNvSpPr txBox="1"/>
            <p:nvPr/>
          </p:nvSpPr>
          <p:spPr>
            <a:xfrm>
              <a:off x="3742708" y="1419353"/>
              <a:ext cx="2228495" cy="332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4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VISUAL</a:t>
              </a:r>
              <a:endParaRPr b="1" i="0" sz="4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653" name="Google Shape;653;p34"/>
          <p:cNvSpPr/>
          <p:nvPr/>
        </p:nvSpPr>
        <p:spPr>
          <a:xfrm>
            <a:off x="2077064" y="1878606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</a:t>
            </a:r>
            <a:endParaRPr b="1" i="0" sz="36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9" name="Google Shape;659;p35"/>
          <p:cNvGrpSpPr/>
          <p:nvPr/>
        </p:nvGrpSpPr>
        <p:grpSpPr>
          <a:xfrm>
            <a:off x="3321924" y="634018"/>
            <a:ext cx="2602066" cy="2615539"/>
            <a:chOff x="3321924" y="919767"/>
            <a:chExt cx="2602066" cy="2615539"/>
          </a:xfrm>
        </p:grpSpPr>
        <p:sp>
          <p:nvSpPr>
            <p:cNvPr id="660" name="Google Shape;660;p35"/>
            <p:cNvSpPr/>
            <p:nvPr/>
          </p:nvSpPr>
          <p:spPr>
            <a:xfrm>
              <a:off x="3321924" y="919767"/>
              <a:ext cx="2602066" cy="2602066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1" name="Google Shape;661;p35"/>
            <p:cNvSpPr/>
            <p:nvPr/>
          </p:nvSpPr>
          <p:spPr>
            <a:xfrm flipH="1">
              <a:off x="3321924" y="933239"/>
              <a:ext cx="1301033" cy="2602067"/>
            </a:xfrm>
            <a:custGeom>
              <a:rect b="b" l="l" r="r" t="t"/>
              <a:pathLst>
                <a:path extrusionOk="0" h="3259822" w="1629911">
                  <a:moveTo>
                    <a:pt x="0" y="0"/>
                  </a:moveTo>
                  <a:cubicBezTo>
                    <a:pt x="900175" y="0"/>
                    <a:pt x="1629911" y="729736"/>
                    <a:pt x="1629911" y="1629911"/>
                  </a:cubicBezTo>
                  <a:cubicBezTo>
                    <a:pt x="1629911" y="2530086"/>
                    <a:pt x="900175" y="3259822"/>
                    <a:pt x="0" y="3259822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descr="\\MAGNUM\Projects\Microsoft\Cloud Power FY12\Design\ICONS_PNG\Tower.png" id="662" name="Google Shape;662;p3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531667" y="1531472"/>
              <a:ext cx="2202776" cy="122891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63" name="Google Shape;663;p35"/>
          <p:cNvGrpSpPr/>
          <p:nvPr/>
        </p:nvGrpSpPr>
        <p:grpSpPr>
          <a:xfrm>
            <a:off x="685903" y="982159"/>
            <a:ext cx="1904535" cy="1841080"/>
            <a:chOff x="685902" y="1267909"/>
            <a:chExt cx="1904535" cy="1841080"/>
          </a:xfrm>
        </p:grpSpPr>
        <p:sp>
          <p:nvSpPr>
            <p:cNvPr id="664" name="Google Shape;664;p35"/>
            <p:cNvSpPr/>
            <p:nvPr/>
          </p:nvSpPr>
          <p:spPr>
            <a:xfrm>
              <a:off x="749357" y="1267909"/>
              <a:ext cx="1841080" cy="1841080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5" name="Google Shape;665;p35"/>
            <p:cNvSpPr/>
            <p:nvPr/>
          </p:nvSpPr>
          <p:spPr>
            <a:xfrm flipH="1">
              <a:off x="685902" y="1269943"/>
              <a:ext cx="910442" cy="1839044"/>
            </a:xfrm>
            <a:custGeom>
              <a:rect b="b" l="l" r="r" t="t"/>
              <a:pathLst>
                <a:path extrusionOk="0" h="2303921" w="1140585">
                  <a:moveTo>
                    <a:pt x="0" y="0"/>
                  </a:moveTo>
                  <a:lnTo>
                    <a:pt x="219766" y="22154"/>
                  </a:lnTo>
                  <a:cubicBezTo>
                    <a:pt x="745277" y="129689"/>
                    <a:pt x="1140585" y="594660"/>
                    <a:pt x="1140585" y="1151960"/>
                  </a:cubicBezTo>
                  <a:cubicBezTo>
                    <a:pt x="1140585" y="1709261"/>
                    <a:pt x="745277" y="2174232"/>
                    <a:pt x="219766" y="2281767"/>
                  </a:cubicBezTo>
                  <a:lnTo>
                    <a:pt x="0" y="2303921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6" name="Google Shape;666;p35"/>
            <p:cNvSpPr/>
            <p:nvPr/>
          </p:nvSpPr>
          <p:spPr>
            <a:xfrm>
              <a:off x="1276863" y="1963647"/>
              <a:ext cx="530426" cy="533363"/>
            </a:xfrm>
            <a:custGeom>
              <a:rect b="b" l="l" r="r" t="t"/>
              <a:pathLst>
                <a:path extrusionOk="0" h="294" w="292">
                  <a:moveTo>
                    <a:pt x="292" y="140"/>
                  </a:moveTo>
                  <a:cubicBezTo>
                    <a:pt x="287" y="113"/>
                    <a:pt x="287" y="113"/>
                    <a:pt x="287" y="113"/>
                  </a:cubicBezTo>
                  <a:cubicBezTo>
                    <a:pt x="286" y="110"/>
                    <a:pt x="284" y="108"/>
                    <a:pt x="280" y="107"/>
                  </a:cubicBezTo>
                  <a:cubicBezTo>
                    <a:pt x="239" y="105"/>
                    <a:pt x="239" y="105"/>
                    <a:pt x="239" y="105"/>
                  </a:cubicBezTo>
                  <a:cubicBezTo>
                    <a:pt x="237" y="102"/>
                    <a:pt x="235" y="98"/>
                    <a:pt x="233" y="95"/>
                  </a:cubicBezTo>
                  <a:cubicBezTo>
                    <a:pt x="252" y="58"/>
                    <a:pt x="252" y="58"/>
                    <a:pt x="252" y="58"/>
                  </a:cubicBezTo>
                  <a:cubicBezTo>
                    <a:pt x="254" y="55"/>
                    <a:pt x="253" y="51"/>
                    <a:pt x="250" y="49"/>
                  </a:cubicBezTo>
                  <a:cubicBezTo>
                    <a:pt x="229" y="32"/>
                    <a:pt x="229" y="32"/>
                    <a:pt x="229" y="32"/>
                  </a:cubicBezTo>
                  <a:cubicBezTo>
                    <a:pt x="227" y="29"/>
                    <a:pt x="223" y="29"/>
                    <a:pt x="220" y="31"/>
                  </a:cubicBezTo>
                  <a:cubicBezTo>
                    <a:pt x="187" y="57"/>
                    <a:pt x="187" y="57"/>
                    <a:pt x="187" y="57"/>
                  </a:cubicBezTo>
                  <a:cubicBezTo>
                    <a:pt x="184" y="55"/>
                    <a:pt x="181" y="54"/>
                    <a:pt x="177" y="53"/>
                  </a:cubicBezTo>
                  <a:cubicBezTo>
                    <a:pt x="167" y="6"/>
                    <a:pt x="167" y="6"/>
                    <a:pt x="167" y="6"/>
                  </a:cubicBezTo>
                  <a:cubicBezTo>
                    <a:pt x="166" y="3"/>
                    <a:pt x="163" y="0"/>
                    <a:pt x="160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9" y="0"/>
                    <a:pt x="126" y="3"/>
                    <a:pt x="125" y="6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111" y="54"/>
                    <a:pt x="108" y="55"/>
                    <a:pt x="105" y="57"/>
                  </a:cubicBezTo>
                  <a:cubicBezTo>
                    <a:pt x="72" y="31"/>
                    <a:pt x="72" y="31"/>
                    <a:pt x="72" y="31"/>
                  </a:cubicBezTo>
                  <a:cubicBezTo>
                    <a:pt x="69" y="29"/>
                    <a:pt x="65" y="29"/>
                    <a:pt x="63" y="31"/>
                  </a:cubicBezTo>
                  <a:cubicBezTo>
                    <a:pt x="42" y="49"/>
                    <a:pt x="42" y="49"/>
                    <a:pt x="42" y="49"/>
                  </a:cubicBezTo>
                  <a:cubicBezTo>
                    <a:pt x="39" y="51"/>
                    <a:pt x="39" y="55"/>
                    <a:pt x="40" y="58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57" y="98"/>
                    <a:pt x="55" y="102"/>
                    <a:pt x="53" y="105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8" y="107"/>
                    <a:pt x="6" y="110"/>
                    <a:pt x="5" y="113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3"/>
                    <a:pt x="1" y="147"/>
                    <a:pt x="4" y="148"/>
                  </a:cubicBezTo>
                  <a:cubicBezTo>
                    <a:pt x="43" y="164"/>
                    <a:pt x="43" y="164"/>
                    <a:pt x="43" y="164"/>
                  </a:cubicBezTo>
                  <a:cubicBezTo>
                    <a:pt x="44" y="168"/>
                    <a:pt x="44" y="172"/>
                    <a:pt x="45" y="176"/>
                  </a:cubicBezTo>
                  <a:cubicBezTo>
                    <a:pt x="14" y="204"/>
                    <a:pt x="14" y="204"/>
                    <a:pt x="14" y="204"/>
                  </a:cubicBezTo>
                  <a:cubicBezTo>
                    <a:pt x="12" y="206"/>
                    <a:pt x="11" y="210"/>
                    <a:pt x="13" y="213"/>
                  </a:cubicBezTo>
                  <a:cubicBezTo>
                    <a:pt x="27" y="237"/>
                    <a:pt x="27" y="237"/>
                    <a:pt x="27" y="237"/>
                  </a:cubicBezTo>
                  <a:cubicBezTo>
                    <a:pt x="28" y="239"/>
                    <a:pt x="32" y="241"/>
                    <a:pt x="35" y="240"/>
                  </a:cubicBezTo>
                  <a:cubicBezTo>
                    <a:pt x="75" y="227"/>
                    <a:pt x="75" y="227"/>
                    <a:pt x="75" y="227"/>
                  </a:cubicBezTo>
                  <a:cubicBezTo>
                    <a:pt x="78" y="230"/>
                    <a:pt x="81" y="233"/>
                    <a:pt x="84" y="235"/>
                  </a:cubicBezTo>
                  <a:cubicBezTo>
                    <a:pt x="79" y="276"/>
                    <a:pt x="79" y="276"/>
                    <a:pt x="79" y="276"/>
                  </a:cubicBezTo>
                  <a:cubicBezTo>
                    <a:pt x="78" y="280"/>
                    <a:pt x="80" y="283"/>
                    <a:pt x="83" y="284"/>
                  </a:cubicBezTo>
                  <a:cubicBezTo>
                    <a:pt x="109" y="293"/>
                    <a:pt x="109" y="293"/>
                    <a:pt x="109" y="293"/>
                  </a:cubicBezTo>
                  <a:cubicBezTo>
                    <a:pt x="112" y="294"/>
                    <a:pt x="116" y="293"/>
                    <a:pt x="118" y="291"/>
                  </a:cubicBezTo>
                  <a:cubicBezTo>
                    <a:pt x="140" y="255"/>
                    <a:pt x="140" y="255"/>
                    <a:pt x="140" y="255"/>
                  </a:cubicBezTo>
                  <a:cubicBezTo>
                    <a:pt x="142" y="255"/>
                    <a:pt x="144" y="256"/>
                    <a:pt x="146" y="256"/>
                  </a:cubicBezTo>
                  <a:cubicBezTo>
                    <a:pt x="148" y="256"/>
                    <a:pt x="150" y="255"/>
                    <a:pt x="152" y="255"/>
                  </a:cubicBezTo>
                  <a:cubicBezTo>
                    <a:pt x="174" y="291"/>
                    <a:pt x="174" y="291"/>
                    <a:pt x="174" y="291"/>
                  </a:cubicBezTo>
                  <a:cubicBezTo>
                    <a:pt x="176" y="293"/>
                    <a:pt x="180" y="294"/>
                    <a:pt x="183" y="293"/>
                  </a:cubicBezTo>
                  <a:cubicBezTo>
                    <a:pt x="209" y="284"/>
                    <a:pt x="209" y="284"/>
                    <a:pt x="209" y="284"/>
                  </a:cubicBezTo>
                  <a:cubicBezTo>
                    <a:pt x="212" y="283"/>
                    <a:pt x="214" y="280"/>
                    <a:pt x="213" y="276"/>
                  </a:cubicBezTo>
                  <a:cubicBezTo>
                    <a:pt x="208" y="235"/>
                    <a:pt x="208" y="235"/>
                    <a:pt x="208" y="235"/>
                  </a:cubicBezTo>
                  <a:cubicBezTo>
                    <a:pt x="211" y="232"/>
                    <a:pt x="214" y="230"/>
                    <a:pt x="217" y="227"/>
                  </a:cubicBezTo>
                  <a:cubicBezTo>
                    <a:pt x="257" y="240"/>
                    <a:pt x="257" y="240"/>
                    <a:pt x="257" y="240"/>
                  </a:cubicBezTo>
                  <a:cubicBezTo>
                    <a:pt x="260" y="241"/>
                    <a:pt x="264" y="239"/>
                    <a:pt x="265" y="237"/>
                  </a:cubicBezTo>
                  <a:cubicBezTo>
                    <a:pt x="279" y="213"/>
                    <a:pt x="279" y="213"/>
                    <a:pt x="279" y="213"/>
                  </a:cubicBezTo>
                  <a:cubicBezTo>
                    <a:pt x="281" y="210"/>
                    <a:pt x="280" y="206"/>
                    <a:pt x="278" y="204"/>
                  </a:cubicBezTo>
                  <a:cubicBezTo>
                    <a:pt x="247" y="176"/>
                    <a:pt x="247" y="176"/>
                    <a:pt x="247" y="176"/>
                  </a:cubicBezTo>
                  <a:cubicBezTo>
                    <a:pt x="248" y="172"/>
                    <a:pt x="248" y="168"/>
                    <a:pt x="249" y="164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1" y="147"/>
                    <a:pt x="292" y="144"/>
                    <a:pt x="292" y="140"/>
                  </a:cubicBezTo>
                  <a:close/>
                  <a:moveTo>
                    <a:pt x="204" y="152"/>
                  </a:moveTo>
                  <a:cubicBezTo>
                    <a:pt x="204" y="168"/>
                    <a:pt x="197" y="182"/>
                    <a:pt x="187" y="193"/>
                  </a:cubicBezTo>
                  <a:cubicBezTo>
                    <a:pt x="176" y="203"/>
                    <a:pt x="162" y="210"/>
                    <a:pt x="146" y="210"/>
                  </a:cubicBezTo>
                  <a:cubicBezTo>
                    <a:pt x="130" y="210"/>
                    <a:pt x="116" y="203"/>
                    <a:pt x="105" y="193"/>
                  </a:cubicBezTo>
                  <a:cubicBezTo>
                    <a:pt x="95" y="182"/>
                    <a:pt x="88" y="168"/>
                    <a:pt x="88" y="152"/>
                  </a:cubicBezTo>
                  <a:cubicBezTo>
                    <a:pt x="88" y="136"/>
                    <a:pt x="95" y="121"/>
                    <a:pt x="105" y="111"/>
                  </a:cubicBezTo>
                  <a:cubicBezTo>
                    <a:pt x="116" y="100"/>
                    <a:pt x="130" y="94"/>
                    <a:pt x="146" y="94"/>
                  </a:cubicBezTo>
                  <a:cubicBezTo>
                    <a:pt x="162" y="94"/>
                    <a:pt x="176" y="100"/>
                    <a:pt x="187" y="111"/>
                  </a:cubicBezTo>
                  <a:cubicBezTo>
                    <a:pt x="197" y="121"/>
                    <a:pt x="204" y="136"/>
                    <a:pt x="204" y="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7" name="Google Shape;667;p35"/>
            <p:cNvSpPr/>
            <p:nvPr/>
          </p:nvSpPr>
          <p:spPr>
            <a:xfrm>
              <a:off x="1768635" y="1862240"/>
              <a:ext cx="314562" cy="338741"/>
            </a:xfrm>
            <a:custGeom>
              <a:rect b="b" l="l" r="r" t="t"/>
              <a:pathLst>
                <a:path extrusionOk="0" h="160" w="148">
                  <a:moveTo>
                    <a:pt x="129" y="91"/>
                  </a:moveTo>
                  <a:cubicBezTo>
                    <a:pt x="130" y="88"/>
                    <a:pt x="131" y="84"/>
                    <a:pt x="131" y="80"/>
                  </a:cubicBezTo>
                  <a:cubicBezTo>
                    <a:pt x="131" y="77"/>
                    <a:pt x="130" y="73"/>
                    <a:pt x="129" y="70"/>
                  </a:cubicBezTo>
                  <a:cubicBezTo>
                    <a:pt x="145" y="55"/>
                    <a:pt x="145" y="55"/>
                    <a:pt x="145" y="55"/>
                  </a:cubicBezTo>
                  <a:cubicBezTo>
                    <a:pt x="147" y="54"/>
                    <a:pt x="147" y="52"/>
                    <a:pt x="147" y="50"/>
                  </a:cubicBezTo>
                  <a:cubicBezTo>
                    <a:pt x="147" y="49"/>
                    <a:pt x="147" y="47"/>
                    <a:pt x="147" y="46"/>
                  </a:cubicBezTo>
                  <a:cubicBezTo>
                    <a:pt x="140" y="34"/>
                    <a:pt x="140" y="34"/>
                    <a:pt x="140" y="34"/>
                  </a:cubicBezTo>
                  <a:cubicBezTo>
                    <a:pt x="138" y="32"/>
                    <a:pt x="136" y="31"/>
                    <a:pt x="133" y="31"/>
                  </a:cubicBezTo>
                  <a:cubicBezTo>
                    <a:pt x="133" y="31"/>
                    <a:pt x="132" y="31"/>
                    <a:pt x="131" y="31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05" y="33"/>
                    <a:pt x="99" y="29"/>
                    <a:pt x="92" y="27"/>
                  </a:cubicBezTo>
                  <a:cubicBezTo>
                    <a:pt x="88" y="6"/>
                    <a:pt x="88" y="6"/>
                    <a:pt x="88" y="6"/>
                  </a:cubicBezTo>
                  <a:cubicBezTo>
                    <a:pt x="87" y="3"/>
                    <a:pt x="84" y="0"/>
                    <a:pt x="81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3" y="0"/>
                    <a:pt x="61" y="3"/>
                    <a:pt x="60" y="6"/>
                  </a:cubicBezTo>
                  <a:cubicBezTo>
                    <a:pt x="55" y="27"/>
                    <a:pt x="55" y="27"/>
                    <a:pt x="55" y="27"/>
                  </a:cubicBezTo>
                  <a:cubicBezTo>
                    <a:pt x="48" y="29"/>
                    <a:pt x="42" y="33"/>
                    <a:pt x="37" y="38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1"/>
                    <a:pt x="15" y="31"/>
                    <a:pt x="14" y="31"/>
                  </a:cubicBezTo>
                  <a:cubicBezTo>
                    <a:pt x="12" y="31"/>
                    <a:pt x="9" y="32"/>
                    <a:pt x="8" y="34"/>
                  </a:cubicBezTo>
                  <a:cubicBezTo>
                    <a:pt x="1" y="46"/>
                    <a:pt x="1" y="46"/>
                    <a:pt x="1" y="46"/>
                  </a:cubicBezTo>
                  <a:cubicBezTo>
                    <a:pt x="0" y="47"/>
                    <a:pt x="0" y="49"/>
                    <a:pt x="0" y="50"/>
                  </a:cubicBezTo>
                  <a:cubicBezTo>
                    <a:pt x="0" y="52"/>
                    <a:pt x="1" y="54"/>
                    <a:pt x="2" y="55"/>
                  </a:cubicBezTo>
                  <a:cubicBezTo>
                    <a:pt x="19" y="70"/>
                    <a:pt x="19" y="70"/>
                    <a:pt x="19" y="70"/>
                  </a:cubicBezTo>
                  <a:cubicBezTo>
                    <a:pt x="18" y="73"/>
                    <a:pt x="17" y="77"/>
                    <a:pt x="17" y="80"/>
                  </a:cubicBezTo>
                  <a:cubicBezTo>
                    <a:pt x="17" y="84"/>
                    <a:pt x="18" y="87"/>
                    <a:pt x="19" y="91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1" y="107"/>
                    <a:pt x="0" y="109"/>
                    <a:pt x="0" y="111"/>
                  </a:cubicBezTo>
                  <a:cubicBezTo>
                    <a:pt x="0" y="112"/>
                    <a:pt x="0" y="113"/>
                    <a:pt x="1" y="114"/>
                  </a:cubicBezTo>
                  <a:cubicBezTo>
                    <a:pt x="8" y="126"/>
                    <a:pt x="8" y="126"/>
                    <a:pt x="8" y="126"/>
                  </a:cubicBezTo>
                  <a:cubicBezTo>
                    <a:pt x="9" y="129"/>
                    <a:pt x="12" y="130"/>
                    <a:pt x="14" y="130"/>
                  </a:cubicBezTo>
                  <a:cubicBezTo>
                    <a:pt x="15" y="130"/>
                    <a:pt x="15" y="130"/>
                    <a:pt x="16" y="130"/>
                  </a:cubicBezTo>
                  <a:cubicBezTo>
                    <a:pt x="37" y="123"/>
                    <a:pt x="37" y="123"/>
                    <a:pt x="37" y="123"/>
                  </a:cubicBezTo>
                  <a:cubicBezTo>
                    <a:pt x="42" y="127"/>
                    <a:pt x="48" y="131"/>
                    <a:pt x="55" y="133"/>
                  </a:cubicBezTo>
                  <a:cubicBezTo>
                    <a:pt x="60" y="155"/>
                    <a:pt x="60" y="155"/>
                    <a:pt x="60" y="155"/>
                  </a:cubicBezTo>
                  <a:cubicBezTo>
                    <a:pt x="61" y="158"/>
                    <a:pt x="63" y="160"/>
                    <a:pt x="67" y="160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4" y="160"/>
                    <a:pt x="87" y="158"/>
                    <a:pt x="88" y="155"/>
                  </a:cubicBezTo>
                  <a:cubicBezTo>
                    <a:pt x="92" y="134"/>
                    <a:pt x="92" y="134"/>
                    <a:pt x="92" y="134"/>
                  </a:cubicBezTo>
                  <a:cubicBezTo>
                    <a:pt x="99" y="131"/>
                    <a:pt x="105" y="128"/>
                    <a:pt x="111" y="123"/>
                  </a:cubicBezTo>
                  <a:cubicBezTo>
                    <a:pt x="131" y="130"/>
                    <a:pt x="131" y="130"/>
                    <a:pt x="131" y="130"/>
                  </a:cubicBezTo>
                  <a:cubicBezTo>
                    <a:pt x="132" y="130"/>
                    <a:pt x="133" y="130"/>
                    <a:pt x="133" y="130"/>
                  </a:cubicBezTo>
                  <a:cubicBezTo>
                    <a:pt x="136" y="130"/>
                    <a:pt x="138" y="129"/>
                    <a:pt x="140" y="126"/>
                  </a:cubicBezTo>
                  <a:cubicBezTo>
                    <a:pt x="147" y="114"/>
                    <a:pt x="147" y="114"/>
                    <a:pt x="147" y="114"/>
                  </a:cubicBezTo>
                  <a:cubicBezTo>
                    <a:pt x="147" y="113"/>
                    <a:pt x="148" y="112"/>
                    <a:pt x="147" y="111"/>
                  </a:cubicBezTo>
                  <a:cubicBezTo>
                    <a:pt x="148" y="109"/>
                    <a:pt x="147" y="107"/>
                    <a:pt x="145" y="106"/>
                  </a:cubicBezTo>
                  <a:lnTo>
                    <a:pt x="129" y="91"/>
                  </a:lnTo>
                  <a:close/>
                  <a:moveTo>
                    <a:pt x="96" y="80"/>
                  </a:moveTo>
                  <a:cubicBezTo>
                    <a:pt x="96" y="92"/>
                    <a:pt x="86" y="102"/>
                    <a:pt x="74" y="102"/>
                  </a:cubicBezTo>
                  <a:cubicBezTo>
                    <a:pt x="62" y="102"/>
                    <a:pt x="52" y="92"/>
                    <a:pt x="52" y="80"/>
                  </a:cubicBezTo>
                  <a:cubicBezTo>
                    <a:pt x="52" y="68"/>
                    <a:pt x="62" y="58"/>
                    <a:pt x="74" y="58"/>
                  </a:cubicBezTo>
                  <a:cubicBezTo>
                    <a:pt x="86" y="58"/>
                    <a:pt x="96" y="68"/>
                    <a:pt x="96" y="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68" name="Google Shape;668;p35"/>
          <p:cNvGrpSpPr/>
          <p:nvPr/>
        </p:nvGrpSpPr>
        <p:grpSpPr>
          <a:xfrm>
            <a:off x="6600497" y="982157"/>
            <a:ext cx="1841080" cy="1841080"/>
            <a:chOff x="6600497" y="1267907"/>
            <a:chExt cx="1841080" cy="1841080"/>
          </a:xfrm>
        </p:grpSpPr>
        <p:sp>
          <p:nvSpPr>
            <p:cNvPr id="669" name="Google Shape;669;p35"/>
            <p:cNvSpPr/>
            <p:nvPr/>
          </p:nvSpPr>
          <p:spPr>
            <a:xfrm>
              <a:off x="6600497" y="1267907"/>
              <a:ext cx="1841080" cy="1841080"/>
            </a:xfrm>
            <a:prstGeom prst="ellipse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70" name="Google Shape;670;p35"/>
            <p:cNvSpPr/>
            <p:nvPr/>
          </p:nvSpPr>
          <p:spPr>
            <a:xfrm flipH="1">
              <a:off x="6600991" y="1267907"/>
              <a:ext cx="910442" cy="1839044"/>
            </a:xfrm>
            <a:custGeom>
              <a:rect b="b" l="l" r="r" t="t"/>
              <a:pathLst>
                <a:path extrusionOk="0" h="2303921" w="1140585">
                  <a:moveTo>
                    <a:pt x="0" y="0"/>
                  </a:moveTo>
                  <a:lnTo>
                    <a:pt x="219766" y="22154"/>
                  </a:lnTo>
                  <a:cubicBezTo>
                    <a:pt x="745277" y="129689"/>
                    <a:pt x="1140585" y="594660"/>
                    <a:pt x="1140585" y="1151960"/>
                  </a:cubicBezTo>
                  <a:cubicBezTo>
                    <a:pt x="1140585" y="1709261"/>
                    <a:pt x="745277" y="2174232"/>
                    <a:pt x="219766" y="2281767"/>
                  </a:cubicBezTo>
                  <a:lnTo>
                    <a:pt x="0" y="2303921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671" name="Google Shape;671;p3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065815" y="1767114"/>
              <a:ext cx="910475" cy="72989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72" name="Google Shape;672;p35"/>
          <p:cNvSpPr/>
          <p:nvPr/>
        </p:nvSpPr>
        <p:spPr>
          <a:xfrm>
            <a:off x="749357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307C66"/>
          </a:solidFill>
          <a:ln cap="flat" cmpd="sng" w="12700">
            <a:solidFill>
              <a:srgbClr val="3B87C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Skills</a:t>
            </a:r>
            <a:endParaRPr sz="20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3" name="Google Shape;673;p35"/>
          <p:cNvSpPr/>
          <p:nvPr/>
        </p:nvSpPr>
        <p:spPr>
          <a:xfrm>
            <a:off x="3717563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Split</a:t>
            </a:r>
            <a:endParaRPr sz="20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4" name="Google Shape;674;p35"/>
          <p:cNvSpPr/>
          <p:nvPr/>
        </p:nvSpPr>
        <p:spPr>
          <a:xfrm>
            <a:off x="6685770" y="3450605"/>
            <a:ext cx="1830982" cy="342994"/>
          </a:xfrm>
          <a:prstGeom prst="roundRect">
            <a:avLst>
              <a:gd fmla="val 16667" name="adj"/>
            </a:avLst>
          </a:pr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Success</a:t>
            </a:r>
            <a:endParaRPr sz="20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5" name="Google Shape;675;p35"/>
          <p:cNvSpPr txBox="1"/>
          <p:nvPr/>
        </p:nvSpPr>
        <p:spPr>
          <a:xfrm>
            <a:off x="574099" y="3986729"/>
            <a:ext cx="2436886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is a very sad thing that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nowadays there is so little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useless information.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6" name="Google Shape;676;p35"/>
          <p:cNvSpPr txBox="1"/>
          <p:nvPr/>
        </p:nvSpPr>
        <p:spPr>
          <a:xfrm>
            <a:off x="3812479" y="3986729"/>
            <a:ext cx="2029402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certainly do not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forget you as soon as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you forget us.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7" name="Google Shape;677;p35"/>
          <p:cNvSpPr txBox="1"/>
          <p:nvPr/>
        </p:nvSpPr>
        <p:spPr>
          <a:xfrm>
            <a:off x="6476950" y="3968128"/>
            <a:ext cx="2466381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is a very sad thing that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nowadays there is so little 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useless information.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8" name="Google Shape;678;p35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36"/>
          <p:cNvSpPr/>
          <p:nvPr/>
        </p:nvSpPr>
        <p:spPr>
          <a:xfrm flipH="1">
            <a:off x="2914414" y="652962"/>
            <a:ext cx="3454853" cy="3441765"/>
          </a:xfrm>
          <a:custGeom>
            <a:rect b="b" l="l" r="r" t="t"/>
            <a:pathLst>
              <a:path extrusionOk="0" h="120000" w="120000">
                <a:moveTo>
                  <a:pt x="111016" y="60090"/>
                </a:moveTo>
                <a:lnTo>
                  <a:pt x="111016" y="60090"/>
                </a:lnTo>
                <a:cubicBezTo>
                  <a:pt x="110970" y="85777"/>
                  <a:pt x="91809" y="107419"/>
                  <a:pt x="66301" y="110592"/>
                </a:cubicBezTo>
                <a:cubicBezTo>
                  <a:pt x="40794" y="113764"/>
                  <a:pt x="16908" y="97478"/>
                  <a:pt x="10563" y="72585"/>
                </a:cubicBezTo>
                <a:cubicBezTo>
                  <a:pt x="4217" y="47693"/>
                  <a:pt x="17394" y="21971"/>
                  <a:pt x="41312" y="12562"/>
                </a:cubicBezTo>
                <a:cubicBezTo>
                  <a:pt x="65230" y="3152"/>
                  <a:pt x="92417" y="12994"/>
                  <a:pt x="104755" y="35529"/>
                </a:cubicBezTo>
                <a:lnTo>
                  <a:pt x="113154" y="32856"/>
                </a:lnTo>
                <a:lnTo>
                  <a:pt x="101436" y="46814"/>
                </a:lnTo>
                <a:lnTo>
                  <a:pt x="81677" y="42873"/>
                </a:lnTo>
                <a:lnTo>
                  <a:pt x="90004" y="40223"/>
                </a:lnTo>
                <a:lnTo>
                  <a:pt x="90004" y="40223"/>
                </a:lnTo>
                <a:cubicBezTo>
                  <a:pt x="80171" y="25381"/>
                  <a:pt x="60918" y="19970"/>
                  <a:pt x="44763" y="27507"/>
                </a:cubicBezTo>
                <a:cubicBezTo>
                  <a:pt x="28608" y="35045"/>
                  <a:pt x="20431" y="53254"/>
                  <a:pt x="25550" y="70295"/>
                </a:cubicBezTo>
                <a:cubicBezTo>
                  <a:pt x="30668" y="87336"/>
                  <a:pt x="47535" y="98061"/>
                  <a:pt x="65184" y="95497"/>
                </a:cubicBezTo>
                <a:cubicBezTo>
                  <a:pt x="82833" y="92933"/>
                  <a:pt x="95931" y="77853"/>
                  <a:pt x="95963" y="60064"/>
                </a:cubicBez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5" name="Google Shape;685;p36"/>
          <p:cNvSpPr txBox="1"/>
          <p:nvPr/>
        </p:nvSpPr>
        <p:spPr>
          <a:xfrm>
            <a:off x="3538380" y="2072992"/>
            <a:ext cx="340109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Signature</a:t>
            </a:r>
            <a:endParaRPr b="1" sz="3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6" name="Google Shape;686;p36"/>
          <p:cNvSpPr/>
          <p:nvPr/>
        </p:nvSpPr>
        <p:spPr>
          <a:xfrm flipH="1">
            <a:off x="914496" y="1410374"/>
            <a:ext cx="2268650" cy="2260055"/>
          </a:xfrm>
          <a:custGeom>
            <a:rect b="b" l="l" r="r" t="t"/>
            <a:pathLst>
              <a:path extrusionOk="0" h="120000" w="120000">
                <a:moveTo>
                  <a:pt x="110517" y="66988"/>
                </a:moveTo>
                <a:cubicBezTo>
                  <a:pt x="107045" y="92051"/>
                  <a:pt x="85698" y="110775"/>
                  <a:pt x="60379" y="110963"/>
                </a:cubicBezTo>
                <a:cubicBezTo>
                  <a:pt x="35060" y="111151"/>
                  <a:pt x="13437" y="92747"/>
                  <a:pt x="9593" y="67737"/>
                </a:cubicBezTo>
                <a:cubicBezTo>
                  <a:pt x="5749" y="42728"/>
                  <a:pt x="20848" y="18687"/>
                  <a:pt x="45057" y="11273"/>
                </a:cubicBezTo>
                <a:cubicBezTo>
                  <a:pt x="69265" y="3859"/>
                  <a:pt x="95251" y="15317"/>
                  <a:pt x="106090" y="38184"/>
                </a:cubicBezTo>
                <a:lnTo>
                  <a:pt x="114648" y="36002"/>
                </a:lnTo>
                <a:lnTo>
                  <a:pt x="102137" y="49255"/>
                </a:lnTo>
                <a:lnTo>
                  <a:pt x="82643" y="44163"/>
                </a:lnTo>
                <a:lnTo>
                  <a:pt x="91128" y="41999"/>
                </a:lnTo>
                <a:cubicBezTo>
                  <a:pt x="82311" y="26829"/>
                  <a:pt x="63794" y="20235"/>
                  <a:pt x="47338" y="26406"/>
                </a:cubicBezTo>
                <a:cubicBezTo>
                  <a:pt x="30883" y="32577"/>
                  <a:pt x="21307" y="49705"/>
                  <a:pt x="24693" y="66912"/>
                </a:cubicBezTo>
                <a:cubicBezTo>
                  <a:pt x="28078" y="84119"/>
                  <a:pt x="43434" y="96366"/>
                  <a:pt x="61007" y="95876"/>
                </a:cubicBezTo>
                <a:cubicBezTo>
                  <a:pt x="78581" y="95385"/>
                  <a:pt x="93225" y="82299"/>
                  <a:pt x="95640" y="64930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7" name="Google Shape;687;p36"/>
          <p:cNvSpPr txBox="1"/>
          <p:nvPr/>
        </p:nvSpPr>
        <p:spPr>
          <a:xfrm>
            <a:off x="1585745" y="2355735"/>
            <a:ext cx="9896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Share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8" name="Google Shape;688;p36"/>
          <p:cNvSpPr/>
          <p:nvPr/>
        </p:nvSpPr>
        <p:spPr>
          <a:xfrm flipH="1">
            <a:off x="6085122" y="1410374"/>
            <a:ext cx="2268650" cy="2260055"/>
          </a:xfrm>
          <a:custGeom>
            <a:rect b="b" l="l" r="r" t="t"/>
            <a:pathLst>
              <a:path extrusionOk="0" h="120000" w="120000">
                <a:moveTo>
                  <a:pt x="111016" y="60090"/>
                </a:moveTo>
                <a:cubicBezTo>
                  <a:pt x="110970" y="85777"/>
                  <a:pt x="91809" y="107419"/>
                  <a:pt x="66301" y="110592"/>
                </a:cubicBezTo>
                <a:cubicBezTo>
                  <a:pt x="40794" y="113764"/>
                  <a:pt x="16908" y="97478"/>
                  <a:pt x="10563" y="72585"/>
                </a:cubicBezTo>
                <a:cubicBezTo>
                  <a:pt x="4217" y="47693"/>
                  <a:pt x="17394" y="21971"/>
                  <a:pt x="41312" y="12562"/>
                </a:cubicBezTo>
                <a:cubicBezTo>
                  <a:pt x="65230" y="3152"/>
                  <a:pt x="92417" y="12994"/>
                  <a:pt x="104755" y="35529"/>
                </a:cubicBezTo>
                <a:lnTo>
                  <a:pt x="113154" y="32856"/>
                </a:lnTo>
                <a:lnTo>
                  <a:pt x="101436" y="46814"/>
                </a:lnTo>
                <a:lnTo>
                  <a:pt x="81677" y="42873"/>
                </a:lnTo>
                <a:lnTo>
                  <a:pt x="90004" y="40223"/>
                </a:lnTo>
                <a:cubicBezTo>
                  <a:pt x="80171" y="25381"/>
                  <a:pt x="60918" y="19970"/>
                  <a:pt x="44763" y="27507"/>
                </a:cubicBezTo>
                <a:cubicBezTo>
                  <a:pt x="28608" y="35045"/>
                  <a:pt x="20431" y="53254"/>
                  <a:pt x="25550" y="70295"/>
                </a:cubicBezTo>
                <a:cubicBezTo>
                  <a:pt x="30668" y="87336"/>
                  <a:pt x="47535" y="98061"/>
                  <a:pt x="65184" y="95497"/>
                </a:cubicBezTo>
                <a:cubicBezTo>
                  <a:pt x="82833" y="92933"/>
                  <a:pt x="95931" y="77853"/>
                  <a:pt x="95963" y="60064"/>
                </a:cubicBezTo>
                <a:close/>
              </a:path>
            </a:pathLst>
          </a:cu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689" name="Google Shape;689;p36"/>
          <p:cNvCxnSpPr/>
          <p:nvPr/>
        </p:nvCxnSpPr>
        <p:spPr>
          <a:xfrm rot="5400000">
            <a:off x="1655023" y="3861739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med" w="med" type="oval"/>
          </a:ln>
        </p:spPr>
      </p:cxnSp>
      <p:cxnSp>
        <p:nvCxnSpPr>
          <p:cNvPr id="690" name="Google Shape;690;p36"/>
          <p:cNvCxnSpPr/>
          <p:nvPr/>
        </p:nvCxnSpPr>
        <p:spPr>
          <a:xfrm rot="5400000">
            <a:off x="4387238" y="4163891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med" w="med" type="oval"/>
          </a:ln>
        </p:spPr>
      </p:cxnSp>
      <p:cxnSp>
        <p:nvCxnSpPr>
          <p:cNvPr id="691" name="Google Shape;691;p36"/>
          <p:cNvCxnSpPr/>
          <p:nvPr/>
        </p:nvCxnSpPr>
        <p:spPr>
          <a:xfrm rot="5400000">
            <a:off x="6978021" y="3836026"/>
            <a:ext cx="591444" cy="140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med" w="med" type="oval"/>
          </a:ln>
        </p:spPr>
      </p:cxnSp>
      <p:sp>
        <p:nvSpPr>
          <p:cNvPr id="692" name="Google Shape;692;p36"/>
          <p:cNvSpPr/>
          <p:nvPr/>
        </p:nvSpPr>
        <p:spPr>
          <a:xfrm>
            <a:off x="969670" y="4318179"/>
            <a:ext cx="222182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 cannot help ourselves.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3" name="Google Shape;693;p36"/>
          <p:cNvSpPr/>
          <p:nvPr/>
        </p:nvSpPr>
        <p:spPr>
          <a:xfrm>
            <a:off x="3387316" y="4564400"/>
            <a:ext cx="271248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believe that people would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4" name="Google Shape;694;p36"/>
          <p:cNvSpPr/>
          <p:nvPr/>
        </p:nvSpPr>
        <p:spPr>
          <a:xfrm>
            <a:off x="6279820" y="4242717"/>
            <a:ext cx="222182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 cannot help ourselves.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5" name="Google Shape;695;p36"/>
          <p:cNvSpPr txBox="1"/>
          <p:nvPr/>
        </p:nvSpPr>
        <p:spPr>
          <a:xfrm>
            <a:off x="6859961" y="2275050"/>
            <a:ext cx="82615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Send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6" name="Google Shape;696;p36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2" name="Google Shape;702;p37"/>
          <p:cNvGrpSpPr/>
          <p:nvPr/>
        </p:nvGrpSpPr>
        <p:grpSpPr>
          <a:xfrm>
            <a:off x="228715" y="1627486"/>
            <a:ext cx="1906587" cy="1871663"/>
            <a:chOff x="228714" y="1913235"/>
            <a:chExt cx="1906587" cy="1871663"/>
          </a:xfrm>
        </p:grpSpPr>
        <p:cxnSp>
          <p:nvCxnSpPr>
            <p:cNvPr id="703" name="Google Shape;703;p37"/>
            <p:cNvCxnSpPr/>
            <p:nvPr/>
          </p:nvCxnSpPr>
          <p:spPr>
            <a:xfrm>
              <a:off x="2135301" y="1913235"/>
              <a:ext cx="0" cy="1871663"/>
            </a:xfrm>
            <a:prstGeom prst="straightConnector1">
              <a:avLst/>
            </a:prstGeom>
            <a:noFill/>
            <a:ln cap="flat" cmpd="sng" w="9525">
              <a:solidFill>
                <a:srgbClr val="307C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4" name="Google Shape;704;p37"/>
            <p:cNvSpPr/>
            <p:nvPr/>
          </p:nvSpPr>
          <p:spPr>
            <a:xfrm>
              <a:off x="1314564" y="1913235"/>
              <a:ext cx="776287" cy="27305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rgbClr val="307C66"/>
                  </a:solidFill>
                  <a:latin typeface="Century Gothic"/>
                </a:rPr>
                <a:t>2013</a:t>
              </a:r>
            </a:p>
          </p:txBody>
        </p:sp>
        <p:sp>
          <p:nvSpPr>
            <p:cNvPr id="705" name="Google Shape;705;p37"/>
            <p:cNvSpPr/>
            <p:nvPr/>
          </p:nvSpPr>
          <p:spPr>
            <a:xfrm>
              <a:off x="228714" y="2262485"/>
              <a:ext cx="19018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The time is now,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the place is here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06" name="Google Shape;706;p37"/>
          <p:cNvGrpSpPr/>
          <p:nvPr/>
        </p:nvGrpSpPr>
        <p:grpSpPr>
          <a:xfrm>
            <a:off x="1703501" y="1627486"/>
            <a:ext cx="1925638" cy="1871663"/>
            <a:chOff x="1703501" y="1913235"/>
            <a:chExt cx="1925638" cy="1871663"/>
          </a:xfrm>
        </p:grpSpPr>
        <p:cxnSp>
          <p:nvCxnSpPr>
            <p:cNvPr id="707" name="Google Shape;707;p37"/>
            <p:cNvCxnSpPr/>
            <p:nvPr/>
          </p:nvCxnSpPr>
          <p:spPr>
            <a:xfrm>
              <a:off x="3629139" y="1913235"/>
              <a:ext cx="0" cy="1871663"/>
            </a:xfrm>
            <a:prstGeom prst="straightConnector1">
              <a:avLst/>
            </a:prstGeom>
            <a:noFill/>
            <a:ln cap="flat" cmpd="sng" w="9525">
              <a:solidFill>
                <a:srgbClr val="307C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8" name="Google Shape;708;p37"/>
            <p:cNvSpPr/>
            <p:nvPr/>
          </p:nvSpPr>
          <p:spPr>
            <a:xfrm>
              <a:off x="2798876" y="1913235"/>
              <a:ext cx="776288" cy="27305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rgbClr val="307C66"/>
                  </a:solidFill>
                  <a:latin typeface="Century Gothic"/>
                </a:rPr>
                <a:t>2014</a:t>
              </a:r>
            </a:p>
          </p:txBody>
        </p:sp>
        <p:sp>
          <p:nvSpPr>
            <p:cNvPr id="709" name="Google Shape;709;p37"/>
            <p:cNvSpPr/>
            <p:nvPr/>
          </p:nvSpPr>
          <p:spPr>
            <a:xfrm>
              <a:off x="1703501" y="2262485"/>
              <a:ext cx="19018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Genius hath electric 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power which earth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10" name="Google Shape;710;p37"/>
          <p:cNvGrpSpPr/>
          <p:nvPr/>
        </p:nvGrpSpPr>
        <p:grpSpPr>
          <a:xfrm>
            <a:off x="3214802" y="1627486"/>
            <a:ext cx="1908175" cy="1871663"/>
            <a:chOff x="3214801" y="1913235"/>
            <a:chExt cx="1908175" cy="1871663"/>
          </a:xfrm>
        </p:grpSpPr>
        <p:cxnSp>
          <p:nvCxnSpPr>
            <p:cNvPr id="711" name="Google Shape;711;p37"/>
            <p:cNvCxnSpPr/>
            <p:nvPr/>
          </p:nvCxnSpPr>
          <p:spPr>
            <a:xfrm>
              <a:off x="5122976" y="1913235"/>
              <a:ext cx="0" cy="1871663"/>
            </a:xfrm>
            <a:prstGeom prst="straightConnector1">
              <a:avLst/>
            </a:prstGeom>
            <a:noFill/>
            <a:ln cap="flat" cmpd="sng" w="9525">
              <a:solidFill>
                <a:srgbClr val="307C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12" name="Google Shape;712;p37"/>
            <p:cNvSpPr/>
            <p:nvPr/>
          </p:nvSpPr>
          <p:spPr>
            <a:xfrm>
              <a:off x="4292714" y="1913235"/>
              <a:ext cx="776287" cy="27305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rgbClr val="307C66"/>
                  </a:solidFill>
                  <a:latin typeface="Century Gothic"/>
                </a:rPr>
                <a:t>2018</a:t>
              </a:r>
            </a:p>
          </p:txBody>
        </p:sp>
        <p:sp>
          <p:nvSpPr>
            <p:cNvPr id="713" name="Google Shape;713;p37"/>
            <p:cNvSpPr/>
            <p:nvPr/>
          </p:nvSpPr>
          <p:spPr>
            <a:xfrm>
              <a:off x="3214801" y="2262485"/>
              <a:ext cx="19018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believe that 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people would be alive 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14" name="Google Shape;714;p37"/>
          <p:cNvGrpSpPr/>
          <p:nvPr/>
        </p:nvGrpSpPr>
        <p:grpSpPr>
          <a:xfrm>
            <a:off x="4708640" y="1627486"/>
            <a:ext cx="1908175" cy="1871663"/>
            <a:chOff x="4708639" y="1913235"/>
            <a:chExt cx="1908175" cy="1871663"/>
          </a:xfrm>
        </p:grpSpPr>
        <p:cxnSp>
          <p:nvCxnSpPr>
            <p:cNvPr id="715" name="Google Shape;715;p37"/>
            <p:cNvCxnSpPr/>
            <p:nvPr/>
          </p:nvCxnSpPr>
          <p:spPr>
            <a:xfrm>
              <a:off x="6616814" y="1913235"/>
              <a:ext cx="0" cy="1871663"/>
            </a:xfrm>
            <a:prstGeom prst="straightConnector1">
              <a:avLst/>
            </a:prstGeom>
            <a:noFill/>
            <a:ln cap="flat" cmpd="sng" w="9525">
              <a:solidFill>
                <a:srgbClr val="307C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16" name="Google Shape;716;p37"/>
            <p:cNvSpPr/>
            <p:nvPr/>
          </p:nvSpPr>
          <p:spPr>
            <a:xfrm>
              <a:off x="5786551" y="1913235"/>
              <a:ext cx="776288" cy="27305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rgbClr val="307C66"/>
                  </a:solidFill>
                  <a:latin typeface="Century Gothic"/>
                </a:rPr>
                <a:t>2019</a:t>
              </a:r>
            </a:p>
          </p:txBody>
        </p:sp>
        <p:sp>
          <p:nvSpPr>
            <p:cNvPr id="717" name="Google Shape;717;p37"/>
            <p:cNvSpPr/>
            <p:nvPr/>
          </p:nvSpPr>
          <p:spPr>
            <a:xfrm>
              <a:off x="4708639" y="2262485"/>
              <a:ext cx="19018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The time is now,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the place is here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18" name="Google Shape;718;p37"/>
          <p:cNvGrpSpPr/>
          <p:nvPr/>
        </p:nvGrpSpPr>
        <p:grpSpPr>
          <a:xfrm>
            <a:off x="6202477" y="1627486"/>
            <a:ext cx="1909763" cy="1871663"/>
            <a:chOff x="6202476" y="1913235"/>
            <a:chExt cx="1909763" cy="1871663"/>
          </a:xfrm>
        </p:grpSpPr>
        <p:cxnSp>
          <p:nvCxnSpPr>
            <p:cNvPr id="719" name="Google Shape;719;p37"/>
            <p:cNvCxnSpPr/>
            <p:nvPr/>
          </p:nvCxnSpPr>
          <p:spPr>
            <a:xfrm>
              <a:off x="8112239" y="1913235"/>
              <a:ext cx="0" cy="1871663"/>
            </a:xfrm>
            <a:prstGeom prst="straightConnector1">
              <a:avLst/>
            </a:prstGeom>
            <a:noFill/>
            <a:ln cap="flat" cmpd="sng" w="9525">
              <a:solidFill>
                <a:srgbClr val="307C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20" name="Google Shape;720;p37"/>
            <p:cNvSpPr/>
            <p:nvPr/>
          </p:nvSpPr>
          <p:spPr>
            <a:xfrm>
              <a:off x="7288326" y="1913235"/>
              <a:ext cx="776288" cy="27305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rgbClr val="307C66"/>
                  </a:solidFill>
                  <a:latin typeface="Century Gothic"/>
                </a:rPr>
                <a:t>2020</a:t>
              </a:r>
            </a:p>
          </p:txBody>
        </p:sp>
        <p:sp>
          <p:nvSpPr>
            <p:cNvPr id="721" name="Google Shape;721;p37"/>
            <p:cNvSpPr/>
            <p:nvPr/>
          </p:nvSpPr>
          <p:spPr>
            <a:xfrm>
              <a:off x="6202476" y="2262485"/>
              <a:ext cx="19018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believe that 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people would be alive </a:t>
              </a:r>
              <a:endParaRPr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722" name="Google Shape;722;p37"/>
          <p:cNvSpPr/>
          <p:nvPr/>
        </p:nvSpPr>
        <p:spPr>
          <a:xfrm>
            <a:off x="477951" y="2922886"/>
            <a:ext cx="8210550" cy="576263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5400000" scaled="0"/>
          </a:gradFill>
          <a:ln cap="flat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3" name="Google Shape;723;p37"/>
          <p:cNvSpPr/>
          <p:nvPr/>
        </p:nvSpPr>
        <p:spPr>
          <a:xfrm>
            <a:off x="477951" y="2922886"/>
            <a:ext cx="5905500" cy="576263"/>
          </a:xfrm>
          <a:prstGeom prst="roundRect">
            <a:avLst>
              <a:gd fmla="val 50000" name="adj"/>
            </a:avLst>
          </a:pr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4" name="Google Shape;724;p37"/>
          <p:cNvSpPr/>
          <p:nvPr/>
        </p:nvSpPr>
        <p:spPr>
          <a:xfrm>
            <a:off x="711314" y="2922886"/>
            <a:ext cx="7759700" cy="73025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FFFFFF">
                  <a:alpha val="39607"/>
                </a:srgbClr>
              </a:gs>
              <a:gs pos="100000">
                <a:srgbClr val="B3B3B3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5" name="Google Shape;725;p37"/>
          <p:cNvSpPr/>
          <p:nvPr/>
        </p:nvSpPr>
        <p:spPr>
          <a:xfrm>
            <a:off x="5040426" y="3570586"/>
            <a:ext cx="2159000" cy="936625"/>
          </a:xfrm>
          <a:prstGeom prst="upArrowCallout">
            <a:avLst>
              <a:gd fmla="val 69153" name="adj1"/>
              <a:gd fmla="val 34576" name="adj2"/>
              <a:gd fmla="val 12713" name="adj3"/>
              <a:gd fmla="val 87287" name="adj4"/>
            </a:avLst>
          </a:prstGeom>
          <a:solidFill>
            <a:srgbClr val="307C66"/>
          </a:solidFill>
          <a:ln cap="flat" cmpd="sng" w="9525">
            <a:solidFill>
              <a:srgbClr val="C0C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time is now, the place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here. Stay in the present.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6" name="Google Shape;726;p37"/>
          <p:cNvSpPr/>
          <p:nvPr/>
        </p:nvSpPr>
        <p:spPr>
          <a:xfrm>
            <a:off x="979572" y="3028938"/>
            <a:ext cx="111921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Schedule</a:t>
            </a:r>
            <a:endParaRPr b="1" sz="16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7" name="Google Shape;727;p37"/>
          <p:cNvSpPr/>
          <p:nvPr/>
        </p:nvSpPr>
        <p:spPr>
          <a:xfrm>
            <a:off x="2655981" y="3028938"/>
            <a:ext cx="95410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Lanage</a:t>
            </a:r>
            <a:endParaRPr b="1" sz="16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8" name="Google Shape;728;p37"/>
          <p:cNvSpPr/>
          <p:nvPr/>
        </p:nvSpPr>
        <p:spPr>
          <a:xfrm>
            <a:off x="4326149" y="3028938"/>
            <a:ext cx="77777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Lower</a:t>
            </a:r>
            <a:endParaRPr b="1" sz="16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9" name="Google Shape;729;p37"/>
          <p:cNvSpPr/>
          <p:nvPr/>
        </p:nvSpPr>
        <p:spPr>
          <a:xfrm>
            <a:off x="6688653" y="3028938"/>
            <a:ext cx="140294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Occupation</a:t>
            </a:r>
            <a:endParaRPr b="1"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0" name="Google Shape;730;p37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6" name="Google Shape;736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506" y="819197"/>
            <a:ext cx="7950200" cy="3349413"/>
          </a:xfrm>
          <a:prstGeom prst="rect">
            <a:avLst/>
          </a:prstGeom>
          <a:noFill/>
          <a:ln>
            <a:noFill/>
          </a:ln>
        </p:spPr>
      </p:pic>
      <p:sp>
        <p:nvSpPr>
          <p:cNvPr id="737" name="Google Shape;737;p38"/>
          <p:cNvSpPr/>
          <p:nvPr/>
        </p:nvSpPr>
        <p:spPr>
          <a:xfrm>
            <a:off x="1447882" y="4308226"/>
            <a:ext cx="6781622" cy="549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feel very strongly that change is good</a:t>
            </a:r>
            <a:endParaRPr sz="14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because it stirs up the system. Ann Richards</a:t>
            </a:r>
            <a:endParaRPr/>
          </a:p>
        </p:txBody>
      </p:sp>
      <p:sp>
        <p:nvSpPr>
          <p:cNvPr id="738" name="Google Shape;738;p38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9"/>
          <p:cNvSpPr/>
          <p:nvPr/>
        </p:nvSpPr>
        <p:spPr>
          <a:xfrm>
            <a:off x="5119447" y="2960678"/>
            <a:ext cx="173494" cy="9051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5" name="Google Shape;745;p39"/>
          <p:cNvSpPr/>
          <p:nvPr/>
        </p:nvSpPr>
        <p:spPr>
          <a:xfrm>
            <a:off x="5114189" y="2829281"/>
            <a:ext cx="173494" cy="81758"/>
          </a:xfrm>
          <a:prstGeom prst="rect">
            <a:avLst/>
          </a:pr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6" name="Google Shape;746;p39"/>
          <p:cNvSpPr/>
          <p:nvPr/>
        </p:nvSpPr>
        <p:spPr>
          <a:xfrm>
            <a:off x="728763" y="1068583"/>
            <a:ext cx="3690614" cy="938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large income is the best recipe for happiness I ever heard of. Mansfield Park 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large income is the best recipe for happiness I ever heard of. Mansfield Park A large income is the best recipe for happiness I ever heard of. Mansfield Park</a:t>
            </a:r>
            <a:endParaRPr/>
          </a:p>
        </p:txBody>
      </p:sp>
      <p:sp>
        <p:nvSpPr>
          <p:cNvPr id="747" name="Google Shape;747;p39"/>
          <p:cNvSpPr txBox="1"/>
          <p:nvPr/>
        </p:nvSpPr>
        <p:spPr>
          <a:xfrm>
            <a:off x="4574360" y="2760701"/>
            <a:ext cx="442750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Bill</a:t>
            </a:r>
            <a:endParaRPr sz="7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8" name="Google Shape;748;p39"/>
          <p:cNvSpPr txBox="1"/>
          <p:nvPr/>
        </p:nvSpPr>
        <p:spPr>
          <a:xfrm>
            <a:off x="4480585" y="2902487"/>
            <a:ext cx="630301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Brand</a:t>
            </a:r>
            <a:endParaRPr sz="7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749" name="Google Shape;749;p39"/>
          <p:cNvGrpSpPr/>
          <p:nvPr/>
        </p:nvGrpSpPr>
        <p:grpSpPr>
          <a:xfrm>
            <a:off x="4525481" y="1023756"/>
            <a:ext cx="1119707" cy="1258685"/>
            <a:chOff x="4525480" y="1309506"/>
            <a:chExt cx="1119707" cy="1258685"/>
          </a:xfrm>
        </p:grpSpPr>
        <p:sp>
          <p:nvSpPr>
            <p:cNvPr id="750" name="Google Shape;750;p39"/>
            <p:cNvSpPr/>
            <p:nvPr/>
          </p:nvSpPr>
          <p:spPr>
            <a:xfrm>
              <a:off x="4546391" y="1309506"/>
              <a:ext cx="1098796" cy="1235126"/>
            </a:xfrm>
            <a:custGeom>
              <a:rect b="b" l="l" r="r" t="t"/>
              <a:pathLst>
                <a:path extrusionOk="0" h="179" w="177">
                  <a:moveTo>
                    <a:pt x="119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9" y="179"/>
                    <a:pt x="119" y="179"/>
                    <a:pt x="119" y="179"/>
                  </a:cubicBezTo>
                  <a:cubicBezTo>
                    <a:pt x="151" y="179"/>
                    <a:pt x="177" y="153"/>
                    <a:pt x="177" y="121"/>
                  </a:cubicBezTo>
                  <a:cubicBezTo>
                    <a:pt x="177" y="83"/>
                    <a:pt x="177" y="83"/>
                    <a:pt x="177" y="83"/>
                  </a:cubicBezTo>
                  <a:cubicBezTo>
                    <a:pt x="177" y="58"/>
                    <a:pt x="177" y="58"/>
                    <a:pt x="177" y="5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1" name="Google Shape;751;p39"/>
            <p:cNvSpPr/>
            <p:nvPr/>
          </p:nvSpPr>
          <p:spPr>
            <a:xfrm>
              <a:off x="4525480" y="2044971"/>
              <a:ext cx="109879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Agenda</a:t>
              </a:r>
              <a:endParaRPr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2" name="Google Shape;752;p39"/>
            <p:cNvSpPr txBox="1"/>
            <p:nvPr/>
          </p:nvSpPr>
          <p:spPr>
            <a:xfrm>
              <a:off x="4578052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80%</a:t>
              </a:r>
              <a:endPara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53" name="Google Shape;753;p39"/>
          <p:cNvGrpSpPr/>
          <p:nvPr/>
        </p:nvGrpSpPr>
        <p:grpSpPr>
          <a:xfrm>
            <a:off x="5781613" y="986813"/>
            <a:ext cx="1101692" cy="1235126"/>
            <a:chOff x="5781613" y="1272563"/>
            <a:chExt cx="1101692" cy="1235126"/>
          </a:xfrm>
        </p:grpSpPr>
        <p:sp>
          <p:nvSpPr>
            <p:cNvPr id="754" name="Google Shape;754;p39"/>
            <p:cNvSpPr/>
            <p:nvPr/>
          </p:nvSpPr>
          <p:spPr>
            <a:xfrm>
              <a:off x="5789766" y="1272563"/>
              <a:ext cx="1093539" cy="1235126"/>
            </a:xfrm>
            <a:custGeom>
              <a:rect b="b" l="l" r="r" t="t"/>
              <a:pathLst>
                <a:path extrusionOk="0" h="179" w="176">
                  <a:moveTo>
                    <a:pt x="118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50" y="179"/>
                    <a:pt x="176" y="153"/>
                    <a:pt x="176" y="121"/>
                  </a:cubicBezTo>
                  <a:cubicBezTo>
                    <a:pt x="176" y="83"/>
                    <a:pt x="176" y="83"/>
                    <a:pt x="176" y="83"/>
                  </a:cubicBezTo>
                  <a:cubicBezTo>
                    <a:pt x="176" y="58"/>
                    <a:pt x="176" y="58"/>
                    <a:pt x="176" y="58"/>
                  </a:cubicBezTo>
                  <a:cubicBezTo>
                    <a:pt x="176" y="0"/>
                    <a:pt x="176" y="0"/>
                    <a:pt x="176" y="0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5" name="Google Shape;755;p39"/>
            <p:cNvSpPr/>
            <p:nvPr/>
          </p:nvSpPr>
          <p:spPr>
            <a:xfrm>
              <a:off x="5781613" y="2031671"/>
              <a:ext cx="10987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Advise</a:t>
              </a:r>
              <a:endParaRPr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6" name="Google Shape;756;p39"/>
            <p:cNvSpPr txBox="1"/>
            <p:nvPr/>
          </p:nvSpPr>
          <p:spPr>
            <a:xfrm>
              <a:off x="5806777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5%</a:t>
              </a:r>
              <a:endPara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57" name="Google Shape;757;p39"/>
          <p:cNvGrpSpPr/>
          <p:nvPr/>
        </p:nvGrpSpPr>
        <p:grpSpPr>
          <a:xfrm>
            <a:off x="7001072" y="986813"/>
            <a:ext cx="1099321" cy="1235126"/>
            <a:chOff x="7001071" y="1272563"/>
            <a:chExt cx="1099321" cy="1235126"/>
          </a:xfrm>
        </p:grpSpPr>
        <p:sp>
          <p:nvSpPr>
            <p:cNvPr id="758" name="Google Shape;758;p39"/>
            <p:cNvSpPr/>
            <p:nvPr/>
          </p:nvSpPr>
          <p:spPr>
            <a:xfrm>
              <a:off x="7001596" y="1272563"/>
              <a:ext cx="1098796" cy="1235126"/>
            </a:xfrm>
            <a:custGeom>
              <a:rect b="b" l="l" r="r" t="t"/>
              <a:pathLst>
                <a:path extrusionOk="0" h="179" w="177">
                  <a:moveTo>
                    <a:pt x="119" y="0"/>
                  </a:moveTo>
                  <a:cubicBezTo>
                    <a:pt x="61" y="0"/>
                    <a:pt x="61" y="0"/>
                    <a:pt x="61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58" y="179"/>
                    <a:pt x="58" y="179"/>
                    <a:pt x="58" y="179"/>
                  </a:cubicBezTo>
                  <a:cubicBezTo>
                    <a:pt x="116" y="179"/>
                    <a:pt x="116" y="179"/>
                    <a:pt x="116" y="179"/>
                  </a:cubicBezTo>
                  <a:cubicBezTo>
                    <a:pt x="119" y="179"/>
                    <a:pt x="119" y="179"/>
                    <a:pt x="119" y="179"/>
                  </a:cubicBezTo>
                  <a:cubicBezTo>
                    <a:pt x="151" y="179"/>
                    <a:pt x="177" y="153"/>
                    <a:pt x="177" y="121"/>
                  </a:cubicBezTo>
                  <a:cubicBezTo>
                    <a:pt x="177" y="83"/>
                    <a:pt x="177" y="83"/>
                    <a:pt x="177" y="83"/>
                  </a:cubicBezTo>
                  <a:cubicBezTo>
                    <a:pt x="177" y="58"/>
                    <a:pt x="177" y="58"/>
                    <a:pt x="177" y="5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9" name="Google Shape;759;p39"/>
            <p:cNvSpPr/>
            <p:nvPr/>
          </p:nvSpPr>
          <p:spPr>
            <a:xfrm>
              <a:off x="7001071" y="2031671"/>
              <a:ext cx="10987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Add</a:t>
              </a:r>
              <a:endParaRPr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60" name="Google Shape;760;p39"/>
            <p:cNvSpPr txBox="1"/>
            <p:nvPr/>
          </p:nvSpPr>
          <p:spPr>
            <a:xfrm>
              <a:off x="7025977" y="1402355"/>
              <a:ext cx="10462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10%</a:t>
              </a:r>
              <a:endPara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61" name="Google Shape;761;p39"/>
          <p:cNvGrpSpPr/>
          <p:nvPr/>
        </p:nvGrpSpPr>
        <p:grpSpPr>
          <a:xfrm>
            <a:off x="5250882" y="3807370"/>
            <a:ext cx="704396" cy="369332"/>
            <a:chOff x="5250882" y="4093120"/>
            <a:chExt cx="704396" cy="369332"/>
          </a:xfrm>
        </p:grpSpPr>
        <p:sp>
          <p:nvSpPr>
            <p:cNvPr id="762" name="Google Shape;762;p39"/>
            <p:cNvSpPr/>
            <p:nvPr/>
          </p:nvSpPr>
          <p:spPr>
            <a:xfrm>
              <a:off x="5250882" y="4170460"/>
              <a:ext cx="670318" cy="291992"/>
            </a:xfrm>
            <a:prstGeom prst="rect">
              <a:avLst/>
            </a:prstGeom>
            <a:solidFill>
              <a:srgbClr val="EBAC0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63" name="Google Shape;763;p39"/>
            <p:cNvSpPr txBox="1"/>
            <p:nvPr/>
          </p:nvSpPr>
          <p:spPr>
            <a:xfrm>
              <a:off x="5251239" y="4093120"/>
              <a:ext cx="704039" cy="369332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173</a:t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64" name="Google Shape;764;p39"/>
          <p:cNvGrpSpPr/>
          <p:nvPr/>
        </p:nvGrpSpPr>
        <p:grpSpPr>
          <a:xfrm>
            <a:off x="5958517" y="3595638"/>
            <a:ext cx="704039" cy="581064"/>
            <a:chOff x="5922741" y="3881388"/>
            <a:chExt cx="704039" cy="581064"/>
          </a:xfrm>
        </p:grpSpPr>
        <p:sp>
          <p:nvSpPr>
            <p:cNvPr id="765" name="Google Shape;765;p39"/>
            <p:cNvSpPr/>
            <p:nvPr/>
          </p:nvSpPr>
          <p:spPr>
            <a:xfrm>
              <a:off x="5939601" y="3881388"/>
              <a:ext cx="670318" cy="581064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66" name="Google Shape;766;p39"/>
            <p:cNvSpPr txBox="1"/>
            <p:nvPr/>
          </p:nvSpPr>
          <p:spPr>
            <a:xfrm>
              <a:off x="5922741" y="4093120"/>
              <a:ext cx="70403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258</a:t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767" name="Google Shape;767;p39"/>
          <p:cNvSpPr txBox="1"/>
          <p:nvPr/>
        </p:nvSpPr>
        <p:spPr>
          <a:xfrm>
            <a:off x="6665794" y="3807370"/>
            <a:ext cx="704039" cy="369332"/>
          </a:xfrm>
          <a:prstGeom prst="rect">
            <a:avLst/>
          </a:prstGeom>
          <a:solidFill>
            <a:srgbClr val="46B49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178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768" name="Google Shape;768;p39"/>
          <p:cNvGrpSpPr/>
          <p:nvPr/>
        </p:nvGrpSpPr>
        <p:grpSpPr>
          <a:xfrm>
            <a:off x="7373070" y="3321166"/>
            <a:ext cx="704039" cy="855537"/>
            <a:chOff x="7373069" y="3606915"/>
            <a:chExt cx="704039" cy="855537"/>
          </a:xfrm>
        </p:grpSpPr>
        <p:sp>
          <p:nvSpPr>
            <p:cNvPr id="769" name="Google Shape;769;p39"/>
            <p:cNvSpPr/>
            <p:nvPr/>
          </p:nvSpPr>
          <p:spPr>
            <a:xfrm>
              <a:off x="7388616" y="3606915"/>
              <a:ext cx="672947" cy="855537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0" name="Google Shape;770;p39"/>
            <p:cNvSpPr txBox="1"/>
            <p:nvPr/>
          </p:nvSpPr>
          <p:spPr>
            <a:xfrm>
              <a:off x="7373069" y="4093120"/>
              <a:ext cx="70403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382</a:t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71" name="Google Shape;771;p39"/>
          <p:cNvGrpSpPr/>
          <p:nvPr/>
        </p:nvGrpSpPr>
        <p:grpSpPr>
          <a:xfrm>
            <a:off x="602927" y="2650106"/>
            <a:ext cx="3984883" cy="1656547"/>
            <a:chOff x="602927" y="2935855"/>
            <a:chExt cx="3984883" cy="1656547"/>
          </a:xfrm>
        </p:grpSpPr>
        <p:cxnSp>
          <p:nvCxnSpPr>
            <p:cNvPr id="772" name="Google Shape;772;p39"/>
            <p:cNvCxnSpPr/>
            <p:nvPr/>
          </p:nvCxnSpPr>
          <p:spPr>
            <a:xfrm>
              <a:off x="17224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3" name="Google Shape;773;p39"/>
            <p:cNvCxnSpPr/>
            <p:nvPr/>
          </p:nvCxnSpPr>
          <p:spPr>
            <a:xfrm>
              <a:off x="19827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4" name="Google Shape;774;p39"/>
            <p:cNvCxnSpPr/>
            <p:nvPr/>
          </p:nvCxnSpPr>
          <p:spPr>
            <a:xfrm>
              <a:off x="22494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5" name="Google Shape;775;p39"/>
            <p:cNvCxnSpPr/>
            <p:nvPr/>
          </p:nvCxnSpPr>
          <p:spPr>
            <a:xfrm>
              <a:off x="25161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6" name="Google Shape;776;p39"/>
            <p:cNvCxnSpPr/>
            <p:nvPr/>
          </p:nvCxnSpPr>
          <p:spPr>
            <a:xfrm>
              <a:off x="27828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7" name="Google Shape;777;p39"/>
            <p:cNvCxnSpPr/>
            <p:nvPr/>
          </p:nvCxnSpPr>
          <p:spPr>
            <a:xfrm>
              <a:off x="30559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8" name="Google Shape;778;p39"/>
            <p:cNvCxnSpPr/>
            <p:nvPr/>
          </p:nvCxnSpPr>
          <p:spPr>
            <a:xfrm>
              <a:off x="33289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9" name="Google Shape;779;p39"/>
            <p:cNvCxnSpPr/>
            <p:nvPr/>
          </p:nvCxnSpPr>
          <p:spPr>
            <a:xfrm>
              <a:off x="35956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80" name="Google Shape;780;p39"/>
            <p:cNvCxnSpPr/>
            <p:nvPr/>
          </p:nvCxnSpPr>
          <p:spPr>
            <a:xfrm>
              <a:off x="38687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81" name="Google Shape;781;p39"/>
            <p:cNvCxnSpPr/>
            <p:nvPr/>
          </p:nvCxnSpPr>
          <p:spPr>
            <a:xfrm>
              <a:off x="413540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82" name="Google Shape;782;p39"/>
            <p:cNvCxnSpPr/>
            <p:nvPr/>
          </p:nvCxnSpPr>
          <p:spPr>
            <a:xfrm>
              <a:off x="4408458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783" name="Google Shape;783;p39"/>
            <p:cNvSpPr/>
            <p:nvPr/>
          </p:nvSpPr>
          <p:spPr>
            <a:xfrm>
              <a:off x="1437026" y="3586474"/>
              <a:ext cx="2976683" cy="680647"/>
            </a:xfrm>
            <a:custGeom>
              <a:rect b="b" l="l" r="r" t="t"/>
              <a:pathLst>
                <a:path extrusionOk="0" h="89" w="434">
                  <a:moveTo>
                    <a:pt x="397" y="68"/>
                  </a:moveTo>
                  <a:cubicBezTo>
                    <a:pt x="397" y="66"/>
                    <a:pt x="396" y="64"/>
                    <a:pt x="394" y="64"/>
                  </a:cubicBezTo>
                  <a:cubicBezTo>
                    <a:pt x="393" y="64"/>
                    <a:pt x="392" y="65"/>
                    <a:pt x="391" y="66"/>
                  </a:cubicBezTo>
                  <a:cubicBezTo>
                    <a:pt x="358" y="57"/>
                    <a:pt x="358" y="57"/>
                    <a:pt x="358" y="57"/>
                  </a:cubicBezTo>
                  <a:cubicBezTo>
                    <a:pt x="358" y="55"/>
                    <a:pt x="356" y="54"/>
                    <a:pt x="354" y="54"/>
                  </a:cubicBezTo>
                  <a:cubicBezTo>
                    <a:pt x="353" y="54"/>
                    <a:pt x="352" y="54"/>
                    <a:pt x="352" y="55"/>
                  </a:cubicBezTo>
                  <a:cubicBezTo>
                    <a:pt x="319" y="48"/>
                    <a:pt x="319" y="48"/>
                    <a:pt x="319" y="48"/>
                  </a:cubicBezTo>
                  <a:cubicBezTo>
                    <a:pt x="319" y="46"/>
                    <a:pt x="317" y="44"/>
                    <a:pt x="315" y="44"/>
                  </a:cubicBezTo>
                  <a:cubicBezTo>
                    <a:pt x="315" y="44"/>
                    <a:pt x="314" y="45"/>
                    <a:pt x="313" y="45"/>
                  </a:cubicBezTo>
                  <a:cubicBezTo>
                    <a:pt x="279" y="12"/>
                    <a:pt x="279" y="12"/>
                    <a:pt x="279" y="12"/>
                  </a:cubicBezTo>
                  <a:cubicBezTo>
                    <a:pt x="279" y="12"/>
                    <a:pt x="280" y="12"/>
                    <a:pt x="280" y="11"/>
                  </a:cubicBezTo>
                  <a:cubicBezTo>
                    <a:pt x="280" y="9"/>
                    <a:pt x="278" y="8"/>
                    <a:pt x="276" y="8"/>
                  </a:cubicBezTo>
                  <a:cubicBezTo>
                    <a:pt x="275" y="8"/>
                    <a:pt x="274" y="8"/>
                    <a:pt x="273" y="9"/>
                  </a:cubicBezTo>
                  <a:cubicBezTo>
                    <a:pt x="240" y="3"/>
                    <a:pt x="240" y="3"/>
                    <a:pt x="240" y="3"/>
                  </a:cubicBezTo>
                  <a:cubicBezTo>
                    <a:pt x="240" y="1"/>
                    <a:pt x="239" y="0"/>
                    <a:pt x="237" y="0"/>
                  </a:cubicBezTo>
                  <a:cubicBezTo>
                    <a:pt x="235" y="0"/>
                    <a:pt x="233" y="1"/>
                    <a:pt x="233" y="3"/>
                  </a:cubicBezTo>
                  <a:cubicBezTo>
                    <a:pt x="233" y="4"/>
                    <a:pt x="233" y="4"/>
                    <a:pt x="233" y="4"/>
                  </a:cubicBezTo>
                  <a:cubicBezTo>
                    <a:pt x="200" y="24"/>
                    <a:pt x="200" y="24"/>
                    <a:pt x="200" y="24"/>
                  </a:cubicBezTo>
                  <a:cubicBezTo>
                    <a:pt x="199" y="23"/>
                    <a:pt x="198" y="23"/>
                    <a:pt x="198" y="23"/>
                  </a:cubicBezTo>
                  <a:cubicBezTo>
                    <a:pt x="196" y="23"/>
                    <a:pt x="195" y="23"/>
                    <a:pt x="194" y="25"/>
                  </a:cubicBezTo>
                  <a:cubicBezTo>
                    <a:pt x="162" y="19"/>
                    <a:pt x="162" y="19"/>
                    <a:pt x="162" y="19"/>
                  </a:cubicBezTo>
                  <a:cubicBezTo>
                    <a:pt x="161" y="18"/>
                    <a:pt x="160" y="17"/>
                    <a:pt x="158" y="17"/>
                  </a:cubicBezTo>
                  <a:cubicBezTo>
                    <a:pt x="157" y="17"/>
                    <a:pt x="156" y="18"/>
                    <a:pt x="155" y="19"/>
                  </a:cubicBezTo>
                  <a:cubicBezTo>
                    <a:pt x="122" y="26"/>
                    <a:pt x="122" y="26"/>
                    <a:pt x="122" y="26"/>
                  </a:cubicBezTo>
                  <a:cubicBezTo>
                    <a:pt x="122" y="25"/>
                    <a:pt x="120" y="24"/>
                    <a:pt x="119" y="24"/>
                  </a:cubicBezTo>
                  <a:cubicBezTo>
                    <a:pt x="117" y="24"/>
                    <a:pt x="116" y="25"/>
                    <a:pt x="116" y="27"/>
                  </a:cubicBezTo>
                  <a:cubicBezTo>
                    <a:pt x="83" y="37"/>
                    <a:pt x="83" y="37"/>
                    <a:pt x="83" y="37"/>
                  </a:cubicBezTo>
                  <a:cubicBezTo>
                    <a:pt x="82" y="36"/>
                    <a:pt x="81" y="35"/>
                    <a:pt x="80" y="35"/>
                  </a:cubicBezTo>
                  <a:cubicBezTo>
                    <a:pt x="78" y="35"/>
                    <a:pt x="76" y="37"/>
                    <a:pt x="76" y="39"/>
                  </a:cubicBezTo>
                  <a:cubicBezTo>
                    <a:pt x="76" y="39"/>
                    <a:pt x="76" y="39"/>
                    <a:pt x="77" y="40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42" y="64"/>
                    <a:pt x="41" y="64"/>
                    <a:pt x="41" y="64"/>
                  </a:cubicBezTo>
                  <a:cubicBezTo>
                    <a:pt x="39" y="64"/>
                    <a:pt x="37" y="65"/>
                    <a:pt x="37" y="67"/>
                  </a:cubicBezTo>
                  <a:cubicBezTo>
                    <a:pt x="37" y="67"/>
                    <a:pt x="37" y="67"/>
                    <a:pt x="37" y="6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9" y="70"/>
                    <a:pt x="40" y="71"/>
                    <a:pt x="41" y="71"/>
                  </a:cubicBezTo>
                  <a:cubicBezTo>
                    <a:pt x="43" y="71"/>
                    <a:pt x="44" y="69"/>
                    <a:pt x="44" y="67"/>
                  </a:cubicBezTo>
                  <a:cubicBezTo>
                    <a:pt x="44" y="67"/>
                    <a:pt x="44" y="66"/>
                    <a:pt x="44" y="66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2"/>
                    <a:pt x="79" y="42"/>
                    <a:pt x="80" y="42"/>
                  </a:cubicBezTo>
                  <a:cubicBezTo>
                    <a:pt x="82" y="42"/>
                    <a:pt x="83" y="41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17" y="30"/>
                    <a:pt x="118" y="31"/>
                    <a:pt x="119" y="31"/>
                  </a:cubicBezTo>
                  <a:cubicBezTo>
                    <a:pt x="121" y="31"/>
                    <a:pt x="122" y="30"/>
                    <a:pt x="123" y="28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55" y="23"/>
                    <a:pt x="157" y="24"/>
                    <a:pt x="158" y="24"/>
                  </a:cubicBezTo>
                  <a:cubicBezTo>
                    <a:pt x="160" y="24"/>
                    <a:pt x="161" y="23"/>
                    <a:pt x="162" y="21"/>
                  </a:cubicBezTo>
                  <a:cubicBezTo>
                    <a:pt x="194" y="27"/>
                    <a:pt x="194" y="27"/>
                    <a:pt x="194" y="27"/>
                  </a:cubicBezTo>
                  <a:cubicBezTo>
                    <a:pt x="194" y="28"/>
                    <a:pt x="196" y="30"/>
                    <a:pt x="198" y="30"/>
                  </a:cubicBezTo>
                  <a:cubicBezTo>
                    <a:pt x="199" y="30"/>
                    <a:pt x="201" y="28"/>
                    <a:pt x="201" y="26"/>
                  </a:cubicBezTo>
                  <a:cubicBezTo>
                    <a:pt x="201" y="26"/>
                    <a:pt x="201" y="26"/>
                    <a:pt x="201" y="26"/>
                  </a:cubicBezTo>
                  <a:cubicBezTo>
                    <a:pt x="234" y="6"/>
                    <a:pt x="234" y="6"/>
                    <a:pt x="234" y="6"/>
                  </a:cubicBezTo>
                  <a:cubicBezTo>
                    <a:pt x="235" y="7"/>
                    <a:pt x="236" y="7"/>
                    <a:pt x="237" y="7"/>
                  </a:cubicBezTo>
                  <a:cubicBezTo>
                    <a:pt x="238" y="7"/>
                    <a:pt x="239" y="6"/>
                    <a:pt x="240" y="5"/>
                  </a:cubicBezTo>
                  <a:cubicBezTo>
                    <a:pt x="273" y="11"/>
                    <a:pt x="273" y="11"/>
                    <a:pt x="273" y="11"/>
                  </a:cubicBezTo>
                  <a:cubicBezTo>
                    <a:pt x="273" y="11"/>
                    <a:pt x="273" y="11"/>
                    <a:pt x="273" y="11"/>
                  </a:cubicBezTo>
                  <a:cubicBezTo>
                    <a:pt x="273" y="13"/>
                    <a:pt x="274" y="15"/>
                    <a:pt x="276" y="15"/>
                  </a:cubicBezTo>
                  <a:cubicBezTo>
                    <a:pt x="277" y="15"/>
                    <a:pt x="277" y="15"/>
                    <a:pt x="278" y="14"/>
                  </a:cubicBezTo>
                  <a:cubicBezTo>
                    <a:pt x="312" y="47"/>
                    <a:pt x="312" y="47"/>
                    <a:pt x="312" y="47"/>
                  </a:cubicBezTo>
                  <a:cubicBezTo>
                    <a:pt x="312" y="47"/>
                    <a:pt x="312" y="47"/>
                    <a:pt x="312" y="48"/>
                  </a:cubicBezTo>
                  <a:cubicBezTo>
                    <a:pt x="312" y="50"/>
                    <a:pt x="313" y="51"/>
                    <a:pt x="315" y="51"/>
                  </a:cubicBezTo>
                  <a:cubicBezTo>
                    <a:pt x="316" y="51"/>
                    <a:pt x="317" y="51"/>
                    <a:pt x="318" y="50"/>
                  </a:cubicBezTo>
                  <a:cubicBezTo>
                    <a:pt x="351" y="57"/>
                    <a:pt x="351" y="57"/>
                    <a:pt x="351" y="57"/>
                  </a:cubicBezTo>
                  <a:cubicBezTo>
                    <a:pt x="351" y="57"/>
                    <a:pt x="351" y="57"/>
                    <a:pt x="351" y="57"/>
                  </a:cubicBezTo>
                  <a:cubicBezTo>
                    <a:pt x="351" y="59"/>
                    <a:pt x="353" y="61"/>
                    <a:pt x="354" y="61"/>
                  </a:cubicBezTo>
                  <a:cubicBezTo>
                    <a:pt x="356" y="61"/>
                    <a:pt x="357" y="60"/>
                    <a:pt x="358" y="59"/>
                  </a:cubicBezTo>
                  <a:cubicBezTo>
                    <a:pt x="390" y="68"/>
                    <a:pt x="390" y="68"/>
                    <a:pt x="390" y="68"/>
                  </a:cubicBezTo>
                  <a:cubicBezTo>
                    <a:pt x="390" y="70"/>
                    <a:pt x="392" y="71"/>
                    <a:pt x="394" y="71"/>
                  </a:cubicBezTo>
                  <a:cubicBezTo>
                    <a:pt x="395" y="71"/>
                    <a:pt x="396" y="71"/>
                    <a:pt x="396" y="70"/>
                  </a:cubicBezTo>
                  <a:cubicBezTo>
                    <a:pt x="432" y="86"/>
                    <a:pt x="432" y="86"/>
                    <a:pt x="432" y="86"/>
                  </a:cubicBezTo>
                  <a:cubicBezTo>
                    <a:pt x="432" y="89"/>
                    <a:pt x="432" y="89"/>
                    <a:pt x="432" y="89"/>
                  </a:cubicBezTo>
                  <a:cubicBezTo>
                    <a:pt x="434" y="89"/>
                    <a:pt x="434" y="89"/>
                    <a:pt x="434" y="89"/>
                  </a:cubicBezTo>
                  <a:cubicBezTo>
                    <a:pt x="434" y="85"/>
                    <a:pt x="434" y="85"/>
                    <a:pt x="434" y="85"/>
                  </a:cubicBezTo>
                  <a:cubicBezTo>
                    <a:pt x="397" y="68"/>
                    <a:pt x="397" y="68"/>
                    <a:pt x="397" y="68"/>
                  </a:cubicBezTo>
                  <a:cubicBezTo>
                    <a:pt x="397" y="68"/>
                    <a:pt x="397" y="68"/>
                    <a:pt x="397" y="68"/>
                  </a:cubicBez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4" name="Google Shape;784;p39"/>
            <p:cNvSpPr/>
            <p:nvPr/>
          </p:nvSpPr>
          <p:spPr>
            <a:xfrm>
              <a:off x="1442833" y="3228409"/>
              <a:ext cx="2982491" cy="1038711"/>
            </a:xfrm>
            <a:custGeom>
              <a:rect b="b" l="l" r="r" t="t"/>
              <a:pathLst>
                <a:path extrusionOk="0" h="136" w="435">
                  <a:moveTo>
                    <a:pt x="432" y="49"/>
                  </a:moveTo>
                  <a:cubicBezTo>
                    <a:pt x="430" y="49"/>
                    <a:pt x="428" y="51"/>
                    <a:pt x="428" y="53"/>
                  </a:cubicBezTo>
                  <a:cubicBezTo>
                    <a:pt x="428" y="53"/>
                    <a:pt x="429" y="53"/>
                    <a:pt x="429" y="53"/>
                  </a:cubicBezTo>
                  <a:cubicBezTo>
                    <a:pt x="395" y="70"/>
                    <a:pt x="395" y="70"/>
                    <a:pt x="395" y="70"/>
                  </a:cubicBezTo>
                  <a:cubicBezTo>
                    <a:pt x="394" y="69"/>
                    <a:pt x="393" y="68"/>
                    <a:pt x="392" y="68"/>
                  </a:cubicBezTo>
                  <a:cubicBezTo>
                    <a:pt x="392" y="68"/>
                    <a:pt x="391" y="68"/>
                    <a:pt x="391" y="69"/>
                  </a:cubicBezTo>
                  <a:cubicBezTo>
                    <a:pt x="357" y="31"/>
                    <a:pt x="357" y="31"/>
                    <a:pt x="357" y="31"/>
                  </a:cubicBezTo>
                  <a:cubicBezTo>
                    <a:pt x="357" y="31"/>
                    <a:pt x="357" y="30"/>
                    <a:pt x="357" y="30"/>
                  </a:cubicBezTo>
                  <a:cubicBezTo>
                    <a:pt x="357" y="28"/>
                    <a:pt x="355" y="26"/>
                    <a:pt x="353" y="26"/>
                  </a:cubicBezTo>
                  <a:cubicBezTo>
                    <a:pt x="352" y="26"/>
                    <a:pt x="351" y="27"/>
                    <a:pt x="350" y="28"/>
                  </a:cubicBezTo>
                  <a:cubicBezTo>
                    <a:pt x="318" y="28"/>
                    <a:pt x="318" y="28"/>
                    <a:pt x="318" y="28"/>
                  </a:cubicBezTo>
                  <a:cubicBezTo>
                    <a:pt x="317" y="27"/>
                    <a:pt x="316" y="26"/>
                    <a:pt x="315" y="26"/>
                  </a:cubicBezTo>
                  <a:cubicBezTo>
                    <a:pt x="314" y="26"/>
                    <a:pt x="313" y="26"/>
                    <a:pt x="312" y="27"/>
                  </a:cubicBezTo>
                  <a:cubicBezTo>
                    <a:pt x="278" y="10"/>
                    <a:pt x="278" y="10"/>
                    <a:pt x="278" y="10"/>
                  </a:cubicBezTo>
                  <a:cubicBezTo>
                    <a:pt x="278" y="9"/>
                    <a:pt x="279" y="9"/>
                    <a:pt x="279" y="9"/>
                  </a:cubicBezTo>
                  <a:cubicBezTo>
                    <a:pt x="279" y="7"/>
                    <a:pt x="277" y="5"/>
                    <a:pt x="275" y="5"/>
                  </a:cubicBezTo>
                  <a:cubicBezTo>
                    <a:pt x="273" y="5"/>
                    <a:pt x="272" y="7"/>
                    <a:pt x="272" y="9"/>
                  </a:cubicBezTo>
                  <a:cubicBezTo>
                    <a:pt x="239" y="15"/>
                    <a:pt x="239" y="15"/>
                    <a:pt x="239" y="15"/>
                  </a:cubicBezTo>
                  <a:cubicBezTo>
                    <a:pt x="239" y="14"/>
                    <a:pt x="237" y="13"/>
                    <a:pt x="236" y="13"/>
                  </a:cubicBezTo>
                  <a:cubicBezTo>
                    <a:pt x="234" y="13"/>
                    <a:pt x="233" y="14"/>
                    <a:pt x="233" y="15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200" y="2"/>
                    <a:pt x="198" y="0"/>
                    <a:pt x="197" y="0"/>
                  </a:cubicBezTo>
                  <a:cubicBezTo>
                    <a:pt x="195" y="0"/>
                    <a:pt x="193" y="2"/>
                    <a:pt x="193" y="4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59" y="23"/>
                    <a:pt x="158" y="23"/>
                    <a:pt x="157" y="23"/>
                  </a:cubicBezTo>
                  <a:cubicBezTo>
                    <a:pt x="156" y="23"/>
                    <a:pt x="154" y="24"/>
                    <a:pt x="154" y="25"/>
                  </a:cubicBezTo>
                  <a:cubicBezTo>
                    <a:pt x="121" y="24"/>
                    <a:pt x="121" y="24"/>
                    <a:pt x="121" y="24"/>
                  </a:cubicBezTo>
                  <a:cubicBezTo>
                    <a:pt x="120" y="23"/>
                    <a:pt x="119" y="22"/>
                    <a:pt x="118" y="22"/>
                  </a:cubicBezTo>
                  <a:cubicBezTo>
                    <a:pt x="116" y="22"/>
                    <a:pt x="115" y="24"/>
                    <a:pt x="115" y="26"/>
                  </a:cubicBezTo>
                  <a:cubicBezTo>
                    <a:pt x="115" y="26"/>
                    <a:pt x="115" y="26"/>
                    <a:pt x="115" y="27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80" y="61"/>
                    <a:pt x="79" y="60"/>
                    <a:pt x="79" y="60"/>
                  </a:cubicBezTo>
                  <a:cubicBezTo>
                    <a:pt x="77" y="60"/>
                    <a:pt x="75" y="62"/>
                    <a:pt x="75" y="64"/>
                  </a:cubicBezTo>
                  <a:cubicBezTo>
                    <a:pt x="75" y="64"/>
                    <a:pt x="75" y="64"/>
                    <a:pt x="75" y="64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1" y="80"/>
                    <a:pt x="41" y="79"/>
                    <a:pt x="40" y="79"/>
                  </a:cubicBezTo>
                  <a:cubicBezTo>
                    <a:pt x="38" y="79"/>
                    <a:pt x="36" y="81"/>
                    <a:pt x="36" y="83"/>
                  </a:cubicBezTo>
                  <a:cubicBezTo>
                    <a:pt x="36" y="84"/>
                    <a:pt x="36" y="84"/>
                    <a:pt x="37" y="85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433" y="136"/>
                    <a:pt x="433" y="136"/>
                    <a:pt x="433" y="136"/>
                  </a:cubicBezTo>
                  <a:cubicBezTo>
                    <a:pt x="433" y="135"/>
                    <a:pt x="433" y="135"/>
                    <a:pt x="433" y="135"/>
                  </a:cubicBezTo>
                  <a:cubicBezTo>
                    <a:pt x="2" y="135"/>
                    <a:pt x="2" y="135"/>
                    <a:pt x="2" y="135"/>
                  </a:cubicBezTo>
                  <a:cubicBezTo>
                    <a:pt x="2" y="133"/>
                    <a:pt x="2" y="133"/>
                    <a:pt x="2" y="133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9" y="86"/>
                    <a:pt x="39" y="86"/>
                    <a:pt x="40" y="86"/>
                  </a:cubicBezTo>
                  <a:cubicBezTo>
                    <a:pt x="42" y="86"/>
                    <a:pt x="43" y="85"/>
                    <a:pt x="43" y="83"/>
                  </a:cubicBezTo>
                  <a:cubicBezTo>
                    <a:pt x="43" y="83"/>
                    <a:pt x="43" y="83"/>
                    <a:pt x="43" y="82"/>
                  </a:cubicBezTo>
                  <a:cubicBezTo>
                    <a:pt x="76" y="66"/>
                    <a:pt x="76" y="66"/>
                    <a:pt x="76" y="66"/>
                  </a:cubicBezTo>
                  <a:cubicBezTo>
                    <a:pt x="77" y="67"/>
                    <a:pt x="78" y="67"/>
                    <a:pt x="79" y="67"/>
                  </a:cubicBezTo>
                  <a:cubicBezTo>
                    <a:pt x="81" y="67"/>
                    <a:pt x="82" y="66"/>
                    <a:pt x="82" y="64"/>
                  </a:cubicBezTo>
                  <a:cubicBezTo>
                    <a:pt x="82" y="63"/>
                    <a:pt x="82" y="63"/>
                    <a:pt x="82" y="62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17" y="29"/>
                    <a:pt x="117" y="29"/>
                    <a:pt x="118" y="29"/>
                  </a:cubicBezTo>
                  <a:cubicBezTo>
                    <a:pt x="120" y="29"/>
                    <a:pt x="121" y="28"/>
                    <a:pt x="122" y="26"/>
                  </a:cubicBezTo>
                  <a:cubicBezTo>
                    <a:pt x="154" y="28"/>
                    <a:pt x="154" y="28"/>
                    <a:pt x="154" y="28"/>
                  </a:cubicBezTo>
                  <a:cubicBezTo>
                    <a:pt x="155" y="29"/>
                    <a:pt x="156" y="30"/>
                    <a:pt x="157" y="30"/>
                  </a:cubicBezTo>
                  <a:cubicBezTo>
                    <a:pt x="159" y="30"/>
                    <a:pt x="161" y="28"/>
                    <a:pt x="161" y="26"/>
                  </a:cubicBezTo>
                  <a:cubicBezTo>
                    <a:pt x="161" y="26"/>
                    <a:pt x="161" y="26"/>
                    <a:pt x="161" y="26"/>
                  </a:cubicBezTo>
                  <a:cubicBezTo>
                    <a:pt x="194" y="6"/>
                    <a:pt x="194" y="6"/>
                    <a:pt x="194" y="6"/>
                  </a:cubicBezTo>
                  <a:cubicBezTo>
                    <a:pt x="195" y="7"/>
                    <a:pt x="196" y="7"/>
                    <a:pt x="197" y="7"/>
                  </a:cubicBezTo>
                  <a:cubicBezTo>
                    <a:pt x="198" y="7"/>
                    <a:pt x="199" y="7"/>
                    <a:pt x="200" y="6"/>
                  </a:cubicBezTo>
                  <a:cubicBezTo>
                    <a:pt x="232" y="17"/>
                    <a:pt x="232" y="17"/>
                    <a:pt x="232" y="17"/>
                  </a:cubicBezTo>
                  <a:cubicBezTo>
                    <a:pt x="233" y="19"/>
                    <a:pt x="234" y="20"/>
                    <a:pt x="236" y="20"/>
                  </a:cubicBezTo>
                  <a:cubicBezTo>
                    <a:pt x="237" y="20"/>
                    <a:pt x="239" y="19"/>
                    <a:pt x="239" y="18"/>
                  </a:cubicBezTo>
                  <a:cubicBezTo>
                    <a:pt x="272" y="11"/>
                    <a:pt x="272" y="11"/>
                    <a:pt x="272" y="11"/>
                  </a:cubicBezTo>
                  <a:cubicBezTo>
                    <a:pt x="273" y="12"/>
                    <a:pt x="274" y="12"/>
                    <a:pt x="275" y="12"/>
                  </a:cubicBezTo>
                  <a:cubicBezTo>
                    <a:pt x="276" y="12"/>
                    <a:pt x="277" y="12"/>
                    <a:pt x="277" y="11"/>
                  </a:cubicBezTo>
                  <a:cubicBezTo>
                    <a:pt x="311" y="29"/>
                    <a:pt x="311" y="29"/>
                    <a:pt x="311" y="29"/>
                  </a:cubicBezTo>
                  <a:cubicBezTo>
                    <a:pt x="311" y="29"/>
                    <a:pt x="311" y="29"/>
                    <a:pt x="311" y="30"/>
                  </a:cubicBezTo>
                  <a:cubicBezTo>
                    <a:pt x="311" y="31"/>
                    <a:pt x="313" y="33"/>
                    <a:pt x="315" y="33"/>
                  </a:cubicBezTo>
                  <a:cubicBezTo>
                    <a:pt x="316" y="33"/>
                    <a:pt x="317" y="32"/>
                    <a:pt x="318" y="31"/>
                  </a:cubicBezTo>
                  <a:cubicBezTo>
                    <a:pt x="350" y="30"/>
                    <a:pt x="350" y="30"/>
                    <a:pt x="350" y="30"/>
                  </a:cubicBezTo>
                  <a:cubicBezTo>
                    <a:pt x="351" y="32"/>
                    <a:pt x="352" y="33"/>
                    <a:pt x="353" y="33"/>
                  </a:cubicBezTo>
                  <a:cubicBezTo>
                    <a:pt x="354" y="33"/>
                    <a:pt x="355" y="33"/>
                    <a:pt x="355" y="33"/>
                  </a:cubicBezTo>
                  <a:cubicBezTo>
                    <a:pt x="389" y="70"/>
                    <a:pt x="389" y="70"/>
                    <a:pt x="389" y="70"/>
                  </a:cubicBezTo>
                  <a:cubicBezTo>
                    <a:pt x="389" y="71"/>
                    <a:pt x="389" y="71"/>
                    <a:pt x="389" y="72"/>
                  </a:cubicBezTo>
                  <a:cubicBezTo>
                    <a:pt x="389" y="74"/>
                    <a:pt x="390" y="75"/>
                    <a:pt x="392" y="75"/>
                  </a:cubicBezTo>
                  <a:cubicBezTo>
                    <a:pt x="394" y="75"/>
                    <a:pt x="396" y="74"/>
                    <a:pt x="396" y="72"/>
                  </a:cubicBezTo>
                  <a:cubicBezTo>
                    <a:pt x="396" y="72"/>
                    <a:pt x="396" y="72"/>
                    <a:pt x="396" y="72"/>
                  </a:cubicBezTo>
                  <a:cubicBezTo>
                    <a:pt x="430" y="55"/>
                    <a:pt x="430" y="55"/>
                    <a:pt x="430" y="55"/>
                  </a:cubicBezTo>
                  <a:cubicBezTo>
                    <a:pt x="430" y="56"/>
                    <a:pt x="431" y="56"/>
                    <a:pt x="432" y="56"/>
                  </a:cubicBezTo>
                  <a:cubicBezTo>
                    <a:pt x="434" y="56"/>
                    <a:pt x="435" y="54"/>
                    <a:pt x="435" y="53"/>
                  </a:cubicBezTo>
                  <a:cubicBezTo>
                    <a:pt x="435" y="51"/>
                    <a:pt x="434" y="49"/>
                    <a:pt x="432" y="49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5" name="Google Shape;785;p39"/>
            <p:cNvSpPr txBox="1"/>
            <p:nvPr/>
          </p:nvSpPr>
          <p:spPr>
            <a:xfrm>
              <a:off x="713535" y="4128244"/>
              <a:ext cx="728084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Budget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6" name="Google Shape;786;p39"/>
            <p:cNvSpPr txBox="1"/>
            <p:nvPr/>
          </p:nvSpPr>
          <p:spPr>
            <a:xfrm>
              <a:off x="762426" y="3889766"/>
              <a:ext cx="630301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Brand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7" name="Google Shape;787;p39"/>
            <p:cNvSpPr txBox="1"/>
            <p:nvPr/>
          </p:nvSpPr>
          <p:spPr>
            <a:xfrm>
              <a:off x="856201" y="3651289"/>
              <a:ext cx="442750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Bill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8" name="Google Shape;788;p39"/>
            <p:cNvSpPr txBox="1"/>
            <p:nvPr/>
          </p:nvSpPr>
          <p:spPr>
            <a:xfrm>
              <a:off x="602927" y="3412811"/>
              <a:ext cx="949299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Authorize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89" name="Google Shape;789;p39"/>
            <p:cNvSpPr txBox="1"/>
            <p:nvPr/>
          </p:nvSpPr>
          <p:spPr>
            <a:xfrm>
              <a:off x="659834" y="3174333"/>
              <a:ext cx="83548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Approve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0" name="Google Shape;790;p39"/>
            <p:cNvSpPr txBox="1"/>
            <p:nvPr/>
          </p:nvSpPr>
          <p:spPr>
            <a:xfrm>
              <a:off x="764029" y="2935855"/>
              <a:ext cx="627095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1" name="Google Shape;791;p39"/>
            <p:cNvSpPr txBox="1"/>
            <p:nvPr/>
          </p:nvSpPr>
          <p:spPr>
            <a:xfrm>
              <a:off x="1531575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01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2" name="Google Shape;792;p39"/>
            <p:cNvSpPr txBox="1"/>
            <p:nvPr/>
          </p:nvSpPr>
          <p:spPr>
            <a:xfrm>
              <a:off x="2079656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02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3" name="Google Shape;793;p39"/>
            <p:cNvSpPr txBox="1"/>
            <p:nvPr/>
          </p:nvSpPr>
          <p:spPr>
            <a:xfrm>
              <a:off x="2609881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03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4" name="Google Shape;794;p39"/>
            <p:cNvSpPr txBox="1"/>
            <p:nvPr/>
          </p:nvSpPr>
          <p:spPr>
            <a:xfrm>
              <a:off x="3146456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04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5" name="Google Shape;795;p39"/>
            <p:cNvSpPr txBox="1"/>
            <p:nvPr/>
          </p:nvSpPr>
          <p:spPr>
            <a:xfrm>
              <a:off x="3687000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05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96" name="Google Shape;796;p39"/>
            <p:cNvSpPr txBox="1"/>
            <p:nvPr/>
          </p:nvSpPr>
          <p:spPr>
            <a:xfrm>
              <a:off x="4220402" y="4392347"/>
              <a:ext cx="367408" cy="200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06</a:t>
              </a:r>
              <a:endParaRPr sz="7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797" name="Google Shape;797;p39"/>
            <p:cNvCxnSpPr/>
            <p:nvPr/>
          </p:nvCxnSpPr>
          <p:spPr>
            <a:xfrm>
              <a:off x="1442833" y="2976797"/>
              <a:ext cx="0" cy="1280647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98" name="Google Shape;798;p39"/>
            <p:cNvCxnSpPr/>
            <p:nvPr/>
          </p:nvCxnSpPr>
          <p:spPr>
            <a:xfrm rot="10800000">
              <a:off x="1377950" y="304644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99" name="Google Shape;799;p39"/>
            <p:cNvCxnSpPr/>
            <p:nvPr/>
          </p:nvCxnSpPr>
          <p:spPr>
            <a:xfrm rot="10800000">
              <a:off x="1377950" y="329042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00" name="Google Shape;800;p39"/>
            <p:cNvCxnSpPr/>
            <p:nvPr/>
          </p:nvCxnSpPr>
          <p:spPr>
            <a:xfrm rot="10800000">
              <a:off x="1377950" y="353440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01" name="Google Shape;801;p39"/>
            <p:cNvCxnSpPr/>
            <p:nvPr/>
          </p:nvCxnSpPr>
          <p:spPr>
            <a:xfrm rot="10800000">
              <a:off x="1377950" y="377838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02" name="Google Shape;802;p39"/>
            <p:cNvCxnSpPr/>
            <p:nvPr/>
          </p:nvCxnSpPr>
          <p:spPr>
            <a:xfrm rot="10800000">
              <a:off x="1377950" y="4022369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03" name="Google Shape;803;p39"/>
            <p:cNvCxnSpPr/>
            <p:nvPr/>
          </p:nvCxnSpPr>
          <p:spPr>
            <a:xfrm rot="10800000">
              <a:off x="1377950" y="4266351"/>
              <a:ext cx="6488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04" name="Google Shape;804;p39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0" name="Google Shape;810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0" y="18982"/>
            <a:ext cx="914388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1" name="Google Shape;811;p40"/>
          <p:cNvSpPr/>
          <p:nvPr/>
        </p:nvSpPr>
        <p:spPr>
          <a:xfrm>
            <a:off x="0" y="3816046"/>
            <a:ext cx="9143880" cy="1333540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2" name="Google Shape;812;p40"/>
          <p:cNvSpPr txBox="1"/>
          <p:nvPr/>
        </p:nvSpPr>
        <p:spPr>
          <a:xfrm>
            <a:off x="6485708" y="4765702"/>
            <a:ext cx="265829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www.freepptbackgrounds.net</a:t>
            </a:r>
            <a:endParaRPr b="1"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3" name="Google Shape;813;p40"/>
          <p:cNvSpPr txBox="1"/>
          <p:nvPr/>
        </p:nvSpPr>
        <p:spPr>
          <a:xfrm>
            <a:off x="457308" y="3965483"/>
            <a:ext cx="4559261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Happy Family</a:t>
            </a:r>
            <a:endParaRPr sz="3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Powerpoint Template</a:t>
            </a:r>
            <a:endParaRPr sz="3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4" name="Google Shape;814;p40"/>
          <p:cNvSpPr txBox="1"/>
          <p:nvPr/>
        </p:nvSpPr>
        <p:spPr>
          <a:xfrm>
            <a:off x="4343406" y="786673"/>
            <a:ext cx="3791424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THANK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!</a:t>
            </a:r>
            <a:endParaRPr b="1" sz="8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6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93" name="Google Shape;93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" name="Google Shape;94;p16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95" name="Google Shape;95;p16"/>
          <p:cNvGrpSpPr/>
          <p:nvPr/>
        </p:nvGrpSpPr>
        <p:grpSpPr>
          <a:xfrm>
            <a:off x="1828872" y="2057970"/>
            <a:ext cx="5373687" cy="1013937"/>
            <a:chOff x="2170112" y="1346201"/>
            <a:chExt cx="5373687" cy="405443"/>
          </a:xfrm>
        </p:grpSpPr>
        <p:sp>
          <p:nvSpPr>
            <p:cNvPr id="96" name="Google Shape;96;p16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t/>
              </a:r>
              <a:endParaRPr b="0" i="0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" name="Google Shape;97;p16"/>
            <p:cNvSpPr txBox="1"/>
            <p:nvPr/>
          </p:nvSpPr>
          <p:spPr>
            <a:xfrm>
              <a:off x="3311500" y="1419353"/>
              <a:ext cx="3090911" cy="332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4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SOLUTION</a:t>
              </a:r>
              <a:endParaRPr b="1" i="0" sz="4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98" name="Google Shape;98;p16"/>
          <p:cNvSpPr/>
          <p:nvPr/>
        </p:nvSpPr>
        <p:spPr>
          <a:xfrm>
            <a:off x="2077064" y="1878606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b="1" i="0" sz="36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7"/>
          <p:cNvGrpSpPr/>
          <p:nvPr/>
        </p:nvGrpSpPr>
        <p:grpSpPr>
          <a:xfrm>
            <a:off x="5564190" y="1432321"/>
            <a:ext cx="2436721" cy="2504722"/>
            <a:chOff x="5564188" y="1439863"/>
            <a:chExt cx="2252663" cy="2254250"/>
          </a:xfrm>
        </p:grpSpPr>
        <p:sp>
          <p:nvSpPr>
            <p:cNvPr id="105" name="Google Shape;105;p17"/>
            <p:cNvSpPr/>
            <p:nvPr/>
          </p:nvSpPr>
          <p:spPr>
            <a:xfrm>
              <a:off x="6727826" y="1782763"/>
              <a:ext cx="776288" cy="776287"/>
            </a:xfrm>
            <a:custGeom>
              <a:rect b="b" l="l" r="r" t="t"/>
              <a:pathLst>
                <a:path extrusionOk="0" h="489" w="489">
                  <a:moveTo>
                    <a:pt x="0" y="489"/>
                  </a:moveTo>
                  <a:lnTo>
                    <a:pt x="0" y="489"/>
                  </a:lnTo>
                  <a:lnTo>
                    <a:pt x="489" y="0"/>
                  </a:lnTo>
                  <a:lnTo>
                    <a:pt x="6" y="483"/>
                  </a:lnTo>
                  <a:lnTo>
                    <a:pt x="6" y="483"/>
                  </a:lnTo>
                  <a:lnTo>
                    <a:pt x="0" y="489"/>
                  </a:lnTo>
                  <a:close/>
                </a:path>
              </a:pathLst>
            </a:custGeom>
            <a:solidFill>
              <a:srgbClr val="FF85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" name="Google Shape;106;p17"/>
            <p:cNvSpPr/>
            <p:nvPr/>
          </p:nvSpPr>
          <p:spPr>
            <a:xfrm>
              <a:off x="6688138" y="2598738"/>
              <a:ext cx="420688" cy="1017587"/>
            </a:xfrm>
            <a:custGeom>
              <a:rect b="b" l="l" r="r" t="t"/>
              <a:pathLst>
                <a:path extrusionOk="0" h="641" w="265">
                  <a:moveTo>
                    <a:pt x="265" y="641"/>
                  </a:moveTo>
                  <a:lnTo>
                    <a:pt x="0" y="0"/>
                  </a:lnTo>
                  <a:lnTo>
                    <a:pt x="265" y="641"/>
                  </a:lnTo>
                  <a:lnTo>
                    <a:pt x="265" y="641"/>
                  </a:lnTo>
                  <a:close/>
                </a:path>
              </a:pathLst>
            </a:custGeom>
            <a:solidFill>
              <a:srgbClr val="FF85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" name="Google Shape;107;p17"/>
            <p:cNvSpPr/>
            <p:nvPr/>
          </p:nvSpPr>
          <p:spPr>
            <a:xfrm>
              <a:off x="5910263" y="3249613"/>
              <a:ext cx="128588" cy="127000"/>
            </a:xfrm>
            <a:custGeom>
              <a:rect b="b" l="l" r="r" t="t"/>
              <a:pathLst>
                <a:path extrusionOk="0" h="80" w="81">
                  <a:moveTo>
                    <a:pt x="0" y="80"/>
                  </a:moveTo>
                  <a:lnTo>
                    <a:pt x="0" y="80"/>
                  </a:lnTo>
                  <a:lnTo>
                    <a:pt x="81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85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8" name="Google Shape;108;p17"/>
            <p:cNvSpPr/>
            <p:nvPr/>
          </p:nvSpPr>
          <p:spPr>
            <a:xfrm>
              <a:off x="5564188" y="2584450"/>
              <a:ext cx="1079500" cy="766762"/>
            </a:xfrm>
            <a:custGeom>
              <a:rect b="b" l="l" r="r" t="t"/>
              <a:pathLst>
                <a:path extrusionOk="0" h="157" w="221">
                  <a:moveTo>
                    <a:pt x="0" y="0"/>
                  </a:moveTo>
                  <a:cubicBezTo>
                    <a:pt x="1" y="29"/>
                    <a:pt x="7" y="58"/>
                    <a:pt x="18" y="85"/>
                  </a:cubicBezTo>
                  <a:cubicBezTo>
                    <a:pt x="29" y="111"/>
                    <a:pt x="44" y="135"/>
                    <a:pt x="65" y="157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134" y="0"/>
                    <a:pt x="134" y="0"/>
                    <a:pt x="13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B453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6276976" y="1439863"/>
              <a:ext cx="401638" cy="1081087"/>
            </a:xfrm>
            <a:custGeom>
              <a:rect b="b" l="l" r="r" t="t"/>
              <a:pathLst>
                <a:path extrusionOk="0" h="221" w="82">
                  <a:moveTo>
                    <a:pt x="82" y="0"/>
                  </a:moveTo>
                  <a:cubicBezTo>
                    <a:pt x="53" y="0"/>
                    <a:pt x="25" y="6"/>
                    <a:pt x="0" y="17"/>
                  </a:cubicBezTo>
                  <a:cubicBezTo>
                    <a:pt x="82" y="221"/>
                    <a:pt x="82" y="221"/>
                    <a:pt x="82" y="221"/>
                  </a:cubicBezTo>
                  <a:lnTo>
                    <a:pt x="82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0" name="Google Shape;110;p17"/>
            <p:cNvSpPr/>
            <p:nvPr/>
          </p:nvSpPr>
          <p:spPr>
            <a:xfrm>
              <a:off x="6711951" y="1439863"/>
              <a:ext cx="763588" cy="1081087"/>
            </a:xfrm>
            <a:custGeom>
              <a:rect b="b" l="l" r="r" t="t"/>
              <a:pathLst>
                <a:path extrusionOk="0" h="221" w="156">
                  <a:moveTo>
                    <a:pt x="156" y="65"/>
                  </a:moveTo>
                  <a:cubicBezTo>
                    <a:pt x="135" y="45"/>
                    <a:pt x="111" y="29"/>
                    <a:pt x="84" y="17"/>
                  </a:cubicBezTo>
                  <a:cubicBezTo>
                    <a:pt x="58" y="7"/>
                    <a:pt x="3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62" y="159"/>
                    <a:pt x="62" y="159"/>
                    <a:pt x="62" y="159"/>
                  </a:cubicBezTo>
                  <a:lnTo>
                    <a:pt x="156" y="65"/>
                  </a:lnTo>
                  <a:close/>
                </a:path>
              </a:pathLst>
            </a:custGeom>
            <a:solidFill>
              <a:srgbClr val="1B453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1" name="Google Shape;111;p17"/>
            <p:cNvSpPr/>
            <p:nvPr/>
          </p:nvSpPr>
          <p:spPr>
            <a:xfrm>
              <a:off x="6727826" y="1782763"/>
              <a:ext cx="1089025" cy="1196975"/>
            </a:xfrm>
            <a:custGeom>
              <a:rect b="b" l="l" r="r" t="t"/>
              <a:pathLst>
                <a:path extrusionOk="0" h="245" w="223">
                  <a:moveTo>
                    <a:pt x="0" y="159"/>
                  </a:moveTo>
                  <a:cubicBezTo>
                    <a:pt x="207" y="245"/>
                    <a:pt x="207" y="245"/>
                    <a:pt x="207" y="245"/>
                  </a:cubicBezTo>
                  <a:cubicBezTo>
                    <a:pt x="218" y="219"/>
                    <a:pt x="223" y="190"/>
                    <a:pt x="223" y="160"/>
                  </a:cubicBezTo>
                  <a:cubicBezTo>
                    <a:pt x="223" y="129"/>
                    <a:pt x="217" y="99"/>
                    <a:pt x="206" y="72"/>
                  </a:cubicBezTo>
                  <a:cubicBezTo>
                    <a:pt x="195" y="45"/>
                    <a:pt x="179" y="21"/>
                    <a:pt x="159" y="0"/>
                  </a:cubicBezTo>
                  <a:lnTo>
                    <a:pt x="0" y="159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2" name="Google Shape;112;p17"/>
            <p:cNvSpPr/>
            <p:nvPr/>
          </p:nvSpPr>
          <p:spPr>
            <a:xfrm>
              <a:off x="6727826" y="2603500"/>
              <a:ext cx="996950" cy="996950"/>
            </a:xfrm>
            <a:custGeom>
              <a:rect b="b" l="l" r="r" t="t"/>
              <a:pathLst>
                <a:path extrusionOk="0" h="204" w="204">
                  <a:moveTo>
                    <a:pt x="57" y="137"/>
                  </a:moveTo>
                  <a:cubicBezTo>
                    <a:pt x="85" y="204"/>
                    <a:pt x="85" y="204"/>
                    <a:pt x="85" y="204"/>
                  </a:cubicBezTo>
                  <a:cubicBezTo>
                    <a:pt x="112" y="192"/>
                    <a:pt x="136" y="176"/>
                    <a:pt x="156" y="156"/>
                  </a:cubicBezTo>
                  <a:cubicBezTo>
                    <a:pt x="176" y="135"/>
                    <a:pt x="193" y="111"/>
                    <a:pt x="204" y="84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57" y="137"/>
                  </a:lnTo>
                  <a:close/>
                </a:path>
              </a:pathLst>
            </a:custGeom>
            <a:solidFill>
              <a:srgbClr val="1B453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3" name="Google Shape;113;p17"/>
            <p:cNvSpPr/>
            <p:nvPr/>
          </p:nvSpPr>
          <p:spPr>
            <a:xfrm>
              <a:off x="5910263" y="2598738"/>
              <a:ext cx="1198563" cy="1095375"/>
            </a:xfrm>
            <a:custGeom>
              <a:rect b="b" l="l" r="r" t="t"/>
              <a:pathLst>
                <a:path extrusionOk="0" h="224" w="245">
                  <a:moveTo>
                    <a:pt x="0" y="159"/>
                  </a:moveTo>
                  <a:cubicBezTo>
                    <a:pt x="20" y="179"/>
                    <a:pt x="45" y="195"/>
                    <a:pt x="72" y="207"/>
                  </a:cubicBezTo>
                  <a:cubicBezTo>
                    <a:pt x="99" y="218"/>
                    <a:pt x="129" y="224"/>
                    <a:pt x="160" y="224"/>
                  </a:cubicBezTo>
                  <a:cubicBezTo>
                    <a:pt x="190" y="224"/>
                    <a:pt x="218" y="218"/>
                    <a:pt x="245" y="208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26" y="133"/>
                    <a:pt x="26" y="133"/>
                    <a:pt x="26" y="133"/>
                  </a:cubicBezTo>
                  <a:lnTo>
                    <a:pt x="0" y="159"/>
                  </a:ln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4" name="Google Shape;114;p17"/>
            <p:cNvSpPr/>
            <p:nvPr/>
          </p:nvSpPr>
          <p:spPr>
            <a:xfrm>
              <a:off x="5564188" y="1531938"/>
              <a:ext cx="1100138" cy="1017587"/>
            </a:xfrm>
            <a:custGeom>
              <a:rect b="b" l="l" r="r" t="t"/>
              <a:pathLst>
                <a:path extrusionOk="0" h="208" w="225">
                  <a:moveTo>
                    <a:pt x="68" y="48"/>
                  </a:moveTo>
                  <a:cubicBezTo>
                    <a:pt x="47" y="70"/>
                    <a:pt x="29" y="95"/>
                    <a:pt x="18" y="123"/>
                  </a:cubicBezTo>
                  <a:cubicBezTo>
                    <a:pt x="7" y="149"/>
                    <a:pt x="1" y="178"/>
                    <a:pt x="0" y="208"/>
                  </a:cubicBezTo>
                  <a:cubicBezTo>
                    <a:pt x="225" y="208"/>
                    <a:pt x="225" y="208"/>
                    <a:pt x="225" y="208"/>
                  </a:cubicBezTo>
                  <a:cubicBezTo>
                    <a:pt x="181" y="102"/>
                    <a:pt x="181" y="102"/>
                    <a:pt x="181" y="102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12" y="12"/>
                    <a:pt x="88" y="28"/>
                    <a:pt x="68" y="48"/>
                  </a:cubicBezTo>
                  <a:close/>
                </a:path>
              </a:pathLst>
            </a:cu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5" name="Google Shape;115;p17"/>
            <p:cNvSpPr/>
            <p:nvPr/>
          </p:nvSpPr>
          <p:spPr>
            <a:xfrm>
              <a:off x="6243638" y="1531938"/>
              <a:ext cx="204788" cy="500062"/>
            </a:xfrm>
            <a:custGeom>
              <a:rect b="b" l="l" r="r" t="t"/>
              <a:pathLst>
                <a:path extrusionOk="0" h="315" w="129">
                  <a:moveTo>
                    <a:pt x="0" y="0"/>
                  </a:moveTo>
                  <a:lnTo>
                    <a:pt x="129" y="31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5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6" name="Google Shape;116;p17"/>
            <p:cNvSpPr/>
            <p:nvPr/>
          </p:nvSpPr>
          <p:spPr>
            <a:xfrm>
              <a:off x="5761040" y="1636715"/>
              <a:ext cx="1858960" cy="185895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17" name="Google Shape;117;p17"/>
          <p:cNvSpPr txBox="1"/>
          <p:nvPr/>
        </p:nvSpPr>
        <p:spPr>
          <a:xfrm>
            <a:off x="5943563" y="2491076"/>
            <a:ext cx="178774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0427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Editable</a:t>
            </a:r>
            <a:endParaRPr sz="2400">
              <a:solidFill>
                <a:srgbClr val="00427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18" name="Google Shape;118;p17"/>
          <p:cNvGrpSpPr/>
          <p:nvPr/>
        </p:nvGrpSpPr>
        <p:grpSpPr>
          <a:xfrm>
            <a:off x="1327153" y="1315150"/>
            <a:ext cx="87313" cy="419871"/>
            <a:chOff x="1327152" y="1600899"/>
            <a:chExt cx="87313" cy="419871"/>
          </a:xfrm>
        </p:grpSpPr>
        <p:sp>
          <p:nvSpPr>
            <p:cNvPr id="119" name="Google Shape;119;p17"/>
            <p:cNvSpPr/>
            <p:nvPr/>
          </p:nvSpPr>
          <p:spPr>
            <a:xfrm>
              <a:off x="1327152" y="1600899"/>
              <a:ext cx="87313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0" name="Google Shape;120;p17"/>
            <p:cNvSpPr/>
            <p:nvPr/>
          </p:nvSpPr>
          <p:spPr>
            <a:xfrm>
              <a:off x="1376363" y="1600899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1" name="Google Shape;121;p17"/>
            <p:cNvSpPr/>
            <p:nvPr/>
          </p:nvSpPr>
          <p:spPr>
            <a:xfrm>
              <a:off x="1376363" y="1600899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2" name="Google Shape;122;p17"/>
            <p:cNvSpPr/>
            <p:nvPr/>
          </p:nvSpPr>
          <p:spPr>
            <a:xfrm>
              <a:off x="1376363" y="1600899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1376363" y="1600899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124" name="Google Shape;124;p17"/>
          <p:cNvCxnSpPr/>
          <p:nvPr/>
        </p:nvCxnSpPr>
        <p:spPr>
          <a:xfrm rot="10800000">
            <a:off x="2663828" y="1525084"/>
            <a:ext cx="2538413" cy="0"/>
          </a:xfrm>
          <a:prstGeom prst="straightConnector1">
            <a:avLst/>
          </a:prstGeom>
          <a:noFill/>
          <a:ln cap="flat" cmpd="sng" w="1587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25" name="Google Shape;125;p17"/>
          <p:cNvSpPr txBox="1"/>
          <p:nvPr/>
        </p:nvSpPr>
        <p:spPr>
          <a:xfrm>
            <a:off x="5235843" y="1302801"/>
            <a:ext cx="6687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36%</a:t>
            </a:r>
            <a:endParaRPr sz="20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1376364" y="1336999"/>
            <a:ext cx="136219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Layouts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27" name="Google Shape;127;p17"/>
          <p:cNvGrpSpPr/>
          <p:nvPr/>
        </p:nvGrpSpPr>
        <p:grpSpPr>
          <a:xfrm>
            <a:off x="1327153" y="1881706"/>
            <a:ext cx="87313" cy="419871"/>
            <a:chOff x="1327152" y="2167455"/>
            <a:chExt cx="87313" cy="419871"/>
          </a:xfrm>
        </p:grpSpPr>
        <p:sp>
          <p:nvSpPr>
            <p:cNvPr id="128" name="Google Shape;128;p17"/>
            <p:cNvSpPr/>
            <p:nvPr/>
          </p:nvSpPr>
          <p:spPr>
            <a:xfrm>
              <a:off x="1327152" y="2167455"/>
              <a:ext cx="87313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1327152" y="2167455"/>
              <a:ext cx="87313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1376363" y="2167455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1" name="Google Shape;131;p17"/>
            <p:cNvSpPr/>
            <p:nvPr/>
          </p:nvSpPr>
          <p:spPr>
            <a:xfrm>
              <a:off x="1376363" y="2167455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1376363" y="2167455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1376363" y="2167455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134" name="Google Shape;134;p17"/>
          <p:cNvCxnSpPr/>
          <p:nvPr/>
        </p:nvCxnSpPr>
        <p:spPr>
          <a:xfrm rot="10800000">
            <a:off x="2663829" y="2091641"/>
            <a:ext cx="2193923" cy="0"/>
          </a:xfrm>
          <a:prstGeom prst="straightConnector1">
            <a:avLst/>
          </a:prstGeom>
          <a:noFill/>
          <a:ln cap="flat" cmpd="sng" w="1587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35" name="Google Shape;135;p17"/>
          <p:cNvSpPr txBox="1"/>
          <p:nvPr/>
        </p:nvSpPr>
        <p:spPr>
          <a:xfrm>
            <a:off x="4887029" y="1869357"/>
            <a:ext cx="6687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28%</a:t>
            </a:r>
            <a:endParaRPr sz="20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1414464" y="1903555"/>
            <a:ext cx="132960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Impress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7" name="Google Shape;137;p17"/>
          <p:cNvGrpSpPr/>
          <p:nvPr/>
        </p:nvGrpSpPr>
        <p:grpSpPr>
          <a:xfrm>
            <a:off x="1327153" y="2445066"/>
            <a:ext cx="87313" cy="426266"/>
            <a:chOff x="1327152" y="2730816"/>
            <a:chExt cx="87313" cy="426266"/>
          </a:xfrm>
        </p:grpSpPr>
        <p:sp>
          <p:nvSpPr>
            <p:cNvPr id="138" name="Google Shape;138;p17"/>
            <p:cNvSpPr/>
            <p:nvPr/>
          </p:nvSpPr>
          <p:spPr>
            <a:xfrm>
              <a:off x="1327152" y="2730816"/>
              <a:ext cx="87313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327152" y="2730816"/>
              <a:ext cx="87313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1376363" y="2730816"/>
              <a:ext cx="38100" cy="426266"/>
            </a:xfrm>
            <a:custGeom>
              <a:rect b="b" l="l" r="r" t="t"/>
              <a:pathLst>
                <a:path extrusionOk="0" h="200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1376363" y="2730816"/>
              <a:ext cx="38100" cy="426266"/>
            </a:xfrm>
            <a:custGeom>
              <a:rect b="b" l="l" r="r" t="t"/>
              <a:pathLst>
                <a:path extrusionOk="0" h="200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0"/>
                  </a:lnTo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1376363" y="2730816"/>
              <a:ext cx="38100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1376363" y="2730816"/>
              <a:ext cx="38100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144" name="Google Shape;144;p17"/>
          <p:cNvCxnSpPr/>
          <p:nvPr/>
        </p:nvCxnSpPr>
        <p:spPr>
          <a:xfrm rot="10800000">
            <a:off x="2663828" y="2658197"/>
            <a:ext cx="2052188" cy="0"/>
          </a:xfrm>
          <a:prstGeom prst="straightConnector1">
            <a:avLst/>
          </a:prstGeom>
          <a:noFill/>
          <a:ln cap="flat" cmpd="sng" w="1587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45" name="Google Shape;145;p17"/>
          <p:cNvSpPr txBox="1"/>
          <p:nvPr/>
        </p:nvSpPr>
        <p:spPr>
          <a:xfrm>
            <a:off x="4716017" y="2435914"/>
            <a:ext cx="6687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10%</a:t>
            </a:r>
            <a:endParaRPr sz="20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6" name="Google Shape;146;p17"/>
          <p:cNvSpPr txBox="1"/>
          <p:nvPr/>
        </p:nvSpPr>
        <p:spPr>
          <a:xfrm>
            <a:off x="1317388" y="2470112"/>
            <a:ext cx="142586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Invectors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47" name="Google Shape;147;p17"/>
          <p:cNvGrpSpPr/>
          <p:nvPr/>
        </p:nvGrpSpPr>
        <p:grpSpPr>
          <a:xfrm>
            <a:off x="1327153" y="3011622"/>
            <a:ext cx="87313" cy="426266"/>
            <a:chOff x="1327152" y="3297372"/>
            <a:chExt cx="87313" cy="426266"/>
          </a:xfrm>
        </p:grpSpPr>
        <p:sp>
          <p:nvSpPr>
            <p:cNvPr id="148" name="Google Shape;148;p17"/>
            <p:cNvSpPr/>
            <p:nvPr/>
          </p:nvSpPr>
          <p:spPr>
            <a:xfrm>
              <a:off x="1327152" y="3297372"/>
              <a:ext cx="87313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1376363" y="3297372"/>
              <a:ext cx="38100" cy="426266"/>
            </a:xfrm>
            <a:custGeom>
              <a:rect b="b" l="l" r="r" t="t"/>
              <a:pathLst>
                <a:path extrusionOk="0" h="200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1376363" y="3297372"/>
              <a:ext cx="38100" cy="426266"/>
            </a:xfrm>
            <a:custGeom>
              <a:rect b="b" l="l" r="r" t="t"/>
              <a:pathLst>
                <a:path extrusionOk="0" h="200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200"/>
                  </a:lnTo>
                  <a:lnTo>
                    <a:pt x="24" y="200"/>
                  </a:lnTo>
                  <a:lnTo>
                    <a:pt x="24" y="0"/>
                  </a:lnTo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1376363" y="3297372"/>
              <a:ext cx="38100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2" name="Google Shape;152;p17"/>
            <p:cNvSpPr/>
            <p:nvPr/>
          </p:nvSpPr>
          <p:spPr>
            <a:xfrm>
              <a:off x="1376363" y="3297372"/>
              <a:ext cx="38100" cy="426266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153" name="Google Shape;153;p17"/>
          <p:cNvCxnSpPr/>
          <p:nvPr/>
        </p:nvCxnSpPr>
        <p:spPr>
          <a:xfrm rot="10800000">
            <a:off x="2663829" y="3224754"/>
            <a:ext cx="2193923" cy="0"/>
          </a:xfrm>
          <a:prstGeom prst="straightConnector1">
            <a:avLst/>
          </a:prstGeom>
          <a:noFill/>
          <a:ln cap="flat" cmpd="sng" w="1587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54" name="Google Shape;154;p17"/>
          <p:cNvSpPr txBox="1"/>
          <p:nvPr/>
        </p:nvSpPr>
        <p:spPr>
          <a:xfrm>
            <a:off x="4862359" y="3002471"/>
            <a:ext cx="6687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16%</a:t>
            </a:r>
            <a:endParaRPr sz="20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5" name="Google Shape;155;p17"/>
          <p:cNvSpPr txBox="1"/>
          <p:nvPr/>
        </p:nvSpPr>
        <p:spPr>
          <a:xfrm>
            <a:off x="1414464" y="3036669"/>
            <a:ext cx="11651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Raise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56" name="Google Shape;156;p17"/>
          <p:cNvGrpSpPr/>
          <p:nvPr/>
        </p:nvGrpSpPr>
        <p:grpSpPr>
          <a:xfrm>
            <a:off x="1327153" y="3599642"/>
            <a:ext cx="87313" cy="419871"/>
            <a:chOff x="1327152" y="3885391"/>
            <a:chExt cx="87313" cy="419871"/>
          </a:xfrm>
        </p:grpSpPr>
        <p:sp>
          <p:nvSpPr>
            <p:cNvPr id="157" name="Google Shape;157;p17"/>
            <p:cNvSpPr/>
            <p:nvPr/>
          </p:nvSpPr>
          <p:spPr>
            <a:xfrm>
              <a:off x="1327152" y="3885391"/>
              <a:ext cx="87313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1327152" y="3885391"/>
              <a:ext cx="87313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1376363" y="3885391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1376363" y="3885391"/>
              <a:ext cx="38100" cy="419871"/>
            </a:xfrm>
            <a:custGeom>
              <a:rect b="b" l="l" r="r" t="t"/>
              <a:pathLst>
                <a:path extrusionOk="0" h="197" w="24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24" y="197"/>
                  </a:lnTo>
                  <a:lnTo>
                    <a:pt x="24" y="197"/>
                  </a:lnTo>
                  <a:lnTo>
                    <a:pt x="24" y="0"/>
                  </a:lnTo>
                </a:path>
              </a:pathLst>
            </a:cu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1376363" y="3885391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2" name="Google Shape;162;p17"/>
            <p:cNvSpPr/>
            <p:nvPr/>
          </p:nvSpPr>
          <p:spPr>
            <a:xfrm>
              <a:off x="1376363" y="3885391"/>
              <a:ext cx="38100" cy="419871"/>
            </a:xfrm>
            <a:prstGeom prst="rect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163" name="Google Shape;163;p17"/>
          <p:cNvCxnSpPr/>
          <p:nvPr/>
        </p:nvCxnSpPr>
        <p:spPr>
          <a:xfrm rot="10800000">
            <a:off x="2663828" y="3827841"/>
            <a:ext cx="2538413" cy="0"/>
          </a:xfrm>
          <a:prstGeom prst="straightConnector1">
            <a:avLst/>
          </a:prstGeom>
          <a:noFill/>
          <a:ln cap="flat" cmpd="sng" w="1587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64" name="Google Shape;164;p17"/>
          <p:cNvSpPr txBox="1"/>
          <p:nvPr/>
        </p:nvSpPr>
        <p:spPr>
          <a:xfrm>
            <a:off x="5148066" y="3605557"/>
            <a:ext cx="66877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10%</a:t>
            </a:r>
            <a:endParaRPr sz="20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1414464" y="3569029"/>
            <a:ext cx="124929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Money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6" name="Google Shape;166;p17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704" y="1023796"/>
            <a:ext cx="7833360" cy="4200144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/>
          <p:nvPr/>
        </p:nvSpPr>
        <p:spPr>
          <a:xfrm>
            <a:off x="1136946" y="733474"/>
            <a:ext cx="2173287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Company</a:t>
            </a:r>
            <a:endParaRPr b="1"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4" name="Google Shape;174;p18"/>
          <p:cNvSpPr/>
          <p:nvPr/>
        </p:nvSpPr>
        <p:spPr>
          <a:xfrm>
            <a:off x="1673521" y="1776463"/>
            <a:ext cx="3571875" cy="287337"/>
          </a:xfrm>
          <a:prstGeom prst="roundRect">
            <a:avLst>
              <a:gd fmla="val 0" name="adj"/>
            </a:avLst>
          </a:prstGeom>
          <a:solidFill>
            <a:srgbClr val="46B495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6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18"/>
          <p:cNvSpPr/>
          <p:nvPr/>
        </p:nvSpPr>
        <p:spPr>
          <a:xfrm>
            <a:off x="932157" y="1755824"/>
            <a:ext cx="635000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2020</a:t>
            </a:r>
            <a:endParaRPr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6" name="Google Shape;176;p18"/>
          <p:cNvSpPr/>
          <p:nvPr/>
        </p:nvSpPr>
        <p:spPr>
          <a:xfrm>
            <a:off x="1673521" y="2367013"/>
            <a:ext cx="2987675" cy="287337"/>
          </a:xfrm>
          <a:prstGeom prst="roundRect">
            <a:avLst>
              <a:gd fmla="val 0" name="adj"/>
            </a:avLst>
          </a:prstGeom>
          <a:solidFill>
            <a:srgbClr val="307C66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18"/>
          <p:cNvSpPr/>
          <p:nvPr/>
        </p:nvSpPr>
        <p:spPr>
          <a:xfrm>
            <a:off x="1673521" y="2957563"/>
            <a:ext cx="1908175" cy="288925"/>
          </a:xfrm>
          <a:prstGeom prst="roundRect">
            <a:avLst>
              <a:gd fmla="val 0" name="adj"/>
            </a:avLst>
          </a:prstGeom>
          <a:solidFill>
            <a:srgbClr val="46B495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6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8" name="Google Shape;178;p18"/>
          <p:cNvSpPr/>
          <p:nvPr/>
        </p:nvSpPr>
        <p:spPr>
          <a:xfrm>
            <a:off x="1673521" y="3549699"/>
            <a:ext cx="2339975" cy="287338"/>
          </a:xfrm>
          <a:prstGeom prst="roundRect">
            <a:avLst>
              <a:gd fmla="val 0" name="adj"/>
            </a:avLst>
          </a:prstGeom>
          <a:solidFill>
            <a:srgbClr val="307C66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79" name="Google Shape;179;p18"/>
          <p:cNvCxnSpPr/>
          <p:nvPr/>
        </p:nvCxnSpPr>
        <p:spPr>
          <a:xfrm rot="5400000">
            <a:off x="3999206" y="3087735"/>
            <a:ext cx="3527425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80" name="Google Shape;180;p18"/>
          <p:cNvSpPr/>
          <p:nvPr/>
        </p:nvSpPr>
        <p:spPr>
          <a:xfrm>
            <a:off x="5778796" y="700138"/>
            <a:ext cx="217487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Grow</a:t>
            </a:r>
            <a:endParaRPr b="1"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1" name="Google Shape;181;p18"/>
          <p:cNvSpPr/>
          <p:nvPr/>
        </p:nvSpPr>
        <p:spPr>
          <a:xfrm>
            <a:off x="1673521" y="4140250"/>
            <a:ext cx="828675" cy="288925"/>
          </a:xfrm>
          <a:prstGeom prst="roundRect">
            <a:avLst>
              <a:gd fmla="val 0" name="adj"/>
            </a:avLst>
          </a:prstGeom>
          <a:solidFill>
            <a:srgbClr val="46B495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ctr" dir="5400000" dist="381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6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2" name="Google Shape;182;p18"/>
          <p:cNvSpPr/>
          <p:nvPr/>
        </p:nvSpPr>
        <p:spPr>
          <a:xfrm>
            <a:off x="932157" y="2346374"/>
            <a:ext cx="635000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2015</a:t>
            </a:r>
            <a:endParaRPr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3" name="Google Shape;183;p18"/>
          <p:cNvSpPr/>
          <p:nvPr/>
        </p:nvSpPr>
        <p:spPr>
          <a:xfrm>
            <a:off x="932157" y="2935338"/>
            <a:ext cx="635000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2009</a:t>
            </a:r>
            <a:endParaRPr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4" name="Google Shape;184;p18"/>
          <p:cNvSpPr/>
          <p:nvPr/>
        </p:nvSpPr>
        <p:spPr>
          <a:xfrm>
            <a:off x="932157" y="3524299"/>
            <a:ext cx="6350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2005</a:t>
            </a:r>
            <a:endParaRPr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5" name="Google Shape;185;p18"/>
          <p:cNvSpPr/>
          <p:nvPr/>
        </p:nvSpPr>
        <p:spPr>
          <a:xfrm>
            <a:off x="932157" y="4113263"/>
            <a:ext cx="635000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2001</a:t>
            </a:r>
            <a:endParaRPr sz="18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6" name="Google Shape;186;p18"/>
          <p:cNvSpPr/>
          <p:nvPr/>
        </p:nvSpPr>
        <p:spPr>
          <a:xfrm>
            <a:off x="6258220" y="1781224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Business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6258220" y="2381299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Models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6258220" y="2982963"/>
            <a:ext cx="1516062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Base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6258220" y="3584624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Business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6258220" y="4184699"/>
            <a:ext cx="1516062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Enterprise</a:t>
            </a:r>
            <a:endParaRPr b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1" name="Google Shape;191;p18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/>
          <p:nvPr/>
        </p:nvSpPr>
        <p:spPr>
          <a:xfrm rot="5400000">
            <a:off x="1166098" y="1434957"/>
            <a:ext cx="6779225" cy="6780648"/>
          </a:xfrm>
          <a:custGeom>
            <a:rect b="b" l="l" r="r" t="t"/>
            <a:pathLst>
              <a:path extrusionOk="0" h="7568417" w="7568417">
                <a:moveTo>
                  <a:pt x="3792159" y="7568409"/>
                </a:moveTo>
                <a:cubicBezTo>
                  <a:pt x="2439247" y="7571252"/>
                  <a:pt x="1187738" y="6851611"/>
                  <a:pt x="509640" y="5680901"/>
                </a:cubicBezTo>
                <a:cubicBezTo>
                  <a:pt x="-168458" y="4510191"/>
                  <a:pt x="-169974" y="3066531"/>
                  <a:pt x="505663" y="1894399"/>
                </a:cubicBezTo>
                <a:cubicBezTo>
                  <a:pt x="1181299" y="722267"/>
                  <a:pt x="2431294" y="-2"/>
                  <a:pt x="3784209" y="-2"/>
                </a:cubicBezTo>
                <a:lnTo>
                  <a:pt x="3784209" y="3784209"/>
                </a:lnTo>
                <a:lnTo>
                  <a:pt x="3792159" y="7568409"/>
                </a:lnTo>
                <a:close/>
              </a:path>
            </a:pathLst>
          </a:cu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8" name="Google Shape;198;p19"/>
          <p:cNvSpPr/>
          <p:nvPr/>
        </p:nvSpPr>
        <p:spPr>
          <a:xfrm rot="5400000">
            <a:off x="1462606" y="1693070"/>
            <a:ext cx="6221756" cy="6287174"/>
          </a:xfrm>
          <a:custGeom>
            <a:rect b="b" l="l" r="r" t="t"/>
            <a:pathLst>
              <a:path extrusionOk="0" h="7017429" w="6947096">
                <a:moveTo>
                  <a:pt x="3480920" y="7017421"/>
                </a:moveTo>
                <a:cubicBezTo>
                  <a:pt x="2233638" y="7020095"/>
                  <a:pt x="1080689" y="6347052"/>
                  <a:pt x="460244" y="5254078"/>
                </a:cubicBezTo>
                <a:cubicBezTo>
                  <a:pt x="-152126" y="4175329"/>
                  <a:pt x="-153497" y="2849756"/>
                  <a:pt x="456639" y="1769717"/>
                </a:cubicBezTo>
                <a:cubicBezTo>
                  <a:pt x="1074801" y="675469"/>
                  <a:pt x="2226303" y="-1"/>
                  <a:pt x="3473548" y="-1"/>
                </a:cubicBezTo>
                <a:lnTo>
                  <a:pt x="3473548" y="3508715"/>
                </a:lnTo>
                <a:cubicBezTo>
                  <a:pt x="3476005" y="4678284"/>
                  <a:pt x="3478463" y="5847852"/>
                  <a:pt x="3480920" y="7017421"/>
                </a:cubicBezTo>
                <a:close/>
              </a:path>
            </a:pathLst>
          </a:custGeom>
          <a:solidFill>
            <a:srgbClr val="307C66"/>
          </a:solidFill>
          <a:ln cap="flat" cmpd="sng" w="762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99" name="Google Shape;199;p19"/>
          <p:cNvGrpSpPr/>
          <p:nvPr/>
        </p:nvGrpSpPr>
        <p:grpSpPr>
          <a:xfrm>
            <a:off x="2428224" y="2721261"/>
            <a:ext cx="4257815" cy="4256392"/>
            <a:chOff x="2428223" y="3007011"/>
            <a:chExt cx="4257815" cy="4256392"/>
          </a:xfrm>
        </p:grpSpPr>
        <p:sp>
          <p:nvSpPr>
            <p:cNvPr id="200" name="Google Shape;200;p19"/>
            <p:cNvSpPr/>
            <p:nvPr/>
          </p:nvSpPr>
          <p:spPr>
            <a:xfrm rot="5400000">
              <a:off x="2428935" y="3006299"/>
              <a:ext cx="4256392" cy="4257815"/>
            </a:xfrm>
            <a:custGeom>
              <a:rect b="b" l="l" r="r" t="t"/>
              <a:pathLst>
                <a:path extrusionOk="0" h="4752535" w="4752535">
                  <a:moveTo>
                    <a:pt x="2381260" y="4752530"/>
                  </a:moveTo>
                  <a:cubicBezTo>
                    <a:pt x="1531708" y="4754315"/>
                    <a:pt x="745832" y="4302422"/>
                    <a:pt x="320025" y="3567282"/>
                  </a:cubicBezTo>
                  <a:cubicBezTo>
                    <a:pt x="-105782" y="2832143"/>
                    <a:pt x="-106734" y="1925606"/>
                    <a:pt x="317527" y="1189574"/>
                  </a:cubicBezTo>
                  <a:cubicBezTo>
                    <a:pt x="741788" y="453542"/>
                    <a:pt x="1526714" y="-2"/>
                    <a:pt x="2376267" y="-2"/>
                  </a:cubicBezTo>
                  <a:cubicBezTo>
                    <a:pt x="2376267" y="792088"/>
                    <a:pt x="2376268" y="1584178"/>
                    <a:pt x="2376268" y="2376268"/>
                  </a:cubicBezTo>
                  <a:lnTo>
                    <a:pt x="2381260" y="4752530"/>
                  </a:lnTo>
                  <a:close/>
                </a:path>
              </a:pathLst>
            </a:custGeom>
            <a:solidFill>
              <a:srgbClr val="1B4539"/>
            </a:solidFill>
            <a:ln cap="flat" cmpd="sng" w="762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5400000">
              <a:off x="2578256" y="3142823"/>
              <a:ext cx="3979079" cy="3980501"/>
            </a:xfrm>
            <a:custGeom>
              <a:rect b="b" l="l" r="r" t="t"/>
              <a:pathLst>
                <a:path extrusionOk="0" h="4443044" w="4443044">
                  <a:moveTo>
                    <a:pt x="2226190" y="4443039"/>
                  </a:moveTo>
                  <a:cubicBezTo>
                    <a:pt x="1431962" y="4444708"/>
                    <a:pt x="697263" y="4022242"/>
                    <a:pt x="299186" y="3334976"/>
                  </a:cubicBezTo>
                  <a:cubicBezTo>
                    <a:pt x="-98892" y="2647710"/>
                    <a:pt x="-99782" y="1800208"/>
                    <a:pt x="296851" y="1112108"/>
                  </a:cubicBezTo>
                  <a:cubicBezTo>
                    <a:pt x="693484" y="424007"/>
                    <a:pt x="1427294" y="-1"/>
                    <a:pt x="2221523" y="-1"/>
                  </a:cubicBezTo>
                  <a:cubicBezTo>
                    <a:pt x="2221523" y="740507"/>
                    <a:pt x="2221522" y="1481014"/>
                    <a:pt x="2221522" y="2221522"/>
                  </a:cubicBezTo>
                  <a:lnTo>
                    <a:pt x="2226190" y="4443039"/>
                  </a:lnTo>
                  <a:close/>
                </a:path>
              </a:pathLst>
            </a:custGeom>
            <a:solidFill>
              <a:srgbClr val="FFFFFF"/>
            </a:solidFill>
            <a:ln cap="flat" cmpd="sng" w="762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02" name="Google Shape;202;p19"/>
          <p:cNvSpPr/>
          <p:nvPr/>
        </p:nvSpPr>
        <p:spPr>
          <a:xfrm rot="-4012266">
            <a:off x="2098294" y="3689721"/>
            <a:ext cx="335619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3" name="Google Shape;203;p19"/>
          <p:cNvSpPr/>
          <p:nvPr/>
        </p:nvSpPr>
        <p:spPr>
          <a:xfrm rot="-2532852">
            <a:off x="2839216" y="2604647"/>
            <a:ext cx="335620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4" name="Google Shape;204;p19"/>
          <p:cNvSpPr/>
          <p:nvPr/>
        </p:nvSpPr>
        <p:spPr>
          <a:xfrm>
            <a:off x="4412077" y="2186545"/>
            <a:ext cx="337041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5" name="Google Shape;205;p19"/>
          <p:cNvSpPr/>
          <p:nvPr/>
        </p:nvSpPr>
        <p:spPr>
          <a:xfrm rot="2426442">
            <a:off x="5885387" y="2537807"/>
            <a:ext cx="335620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6" name="Google Shape;206;p19"/>
          <p:cNvSpPr/>
          <p:nvPr/>
        </p:nvSpPr>
        <p:spPr>
          <a:xfrm rot="4413403">
            <a:off x="6576537" y="3657013"/>
            <a:ext cx="335619" cy="978416"/>
          </a:xfrm>
          <a:prstGeom prst="upArrow">
            <a:avLst>
              <a:gd fmla="val 25259" name="adj1"/>
              <a:gd fmla="val 99345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838298" y="3287263"/>
            <a:ext cx="920110" cy="920108"/>
          </a:xfrm>
          <a:prstGeom prst="ellipse">
            <a:avLst/>
          </a:pr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YEAR4</a:t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1957504" y="1774132"/>
            <a:ext cx="920109" cy="918687"/>
          </a:xfrm>
          <a:prstGeom prst="ellipse">
            <a:avLst/>
          </a:pr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YEAR4</a:t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9" name="Google Shape;209;p19"/>
          <p:cNvSpPr/>
          <p:nvPr/>
        </p:nvSpPr>
        <p:spPr>
          <a:xfrm>
            <a:off x="6282157" y="1798308"/>
            <a:ext cx="920110" cy="920109"/>
          </a:xfrm>
          <a:prstGeom prst="ellipse">
            <a:avLst/>
          </a:pr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YEAR2</a:t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7250619" y="3321394"/>
            <a:ext cx="920109" cy="920108"/>
          </a:xfrm>
          <a:prstGeom prst="ellipse">
            <a:avLst/>
          </a:prstGeom>
          <a:solidFill>
            <a:srgbClr val="46B495"/>
          </a:solidFill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YEAR1</a:t>
            </a:r>
            <a:endParaRPr sz="14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11" name="Google Shape;211;p19"/>
          <p:cNvGrpSpPr/>
          <p:nvPr/>
        </p:nvGrpSpPr>
        <p:grpSpPr>
          <a:xfrm>
            <a:off x="3863139" y="740253"/>
            <a:ext cx="1396518" cy="1396518"/>
            <a:chOff x="326" y="0"/>
            <a:chExt cx="1558907" cy="1559035"/>
          </a:xfrm>
        </p:grpSpPr>
        <p:sp>
          <p:nvSpPr>
            <p:cNvPr id="212" name="Google Shape;212;p19"/>
            <p:cNvSpPr/>
            <p:nvPr/>
          </p:nvSpPr>
          <p:spPr>
            <a:xfrm>
              <a:off x="326" y="0"/>
              <a:ext cx="1558907" cy="1559035"/>
            </a:xfrm>
            <a:prstGeom prst="ellipse">
              <a:avLst/>
            </a:prstGeom>
            <a:solidFill>
              <a:srgbClr val="46B49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3" name="Google Shape;213;p19"/>
            <p:cNvSpPr/>
            <p:nvPr/>
          </p:nvSpPr>
          <p:spPr>
            <a:xfrm>
              <a:off x="138436" y="109546"/>
              <a:ext cx="1311260" cy="1311368"/>
            </a:xfrm>
            <a:prstGeom prst="ellipse">
              <a:avLst/>
            </a:prstGeom>
            <a:solidFill>
              <a:srgbClr val="46B495"/>
            </a:solidFill>
            <a:ln cap="flat" cmpd="sng" w="762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YEAR3</a:t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14" name="Google Shape;214;p19"/>
          <p:cNvSpPr txBox="1"/>
          <p:nvPr/>
        </p:nvSpPr>
        <p:spPr>
          <a:xfrm>
            <a:off x="3208519" y="3946167"/>
            <a:ext cx="289400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Customer Acquisition</a:t>
            </a:r>
            <a:endParaRPr sz="1600">
              <a:solidFill>
                <a:srgbClr val="307C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5" name="Google Shape;215;p19"/>
          <p:cNvSpPr txBox="1"/>
          <p:nvPr/>
        </p:nvSpPr>
        <p:spPr>
          <a:xfrm>
            <a:off x="1706890" y="3225725"/>
            <a:ext cx="13439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Strategy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6" name="Google Shape;216;p19"/>
          <p:cNvSpPr txBox="1"/>
          <p:nvPr/>
        </p:nvSpPr>
        <p:spPr>
          <a:xfrm>
            <a:off x="2971472" y="2273295"/>
            <a:ext cx="13453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User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7" name="Google Shape;217;p19"/>
          <p:cNvSpPr txBox="1"/>
          <p:nvPr/>
        </p:nvSpPr>
        <p:spPr>
          <a:xfrm>
            <a:off x="4773292" y="2289028"/>
            <a:ext cx="13453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Focused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8" name="Google Shape;218;p19"/>
          <p:cNvSpPr txBox="1"/>
          <p:nvPr/>
        </p:nvSpPr>
        <p:spPr>
          <a:xfrm>
            <a:off x="6078945" y="3240375"/>
            <a:ext cx="13453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Defined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9" name="Google Shape;219;p19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0"/>
          <p:cNvSpPr/>
          <p:nvPr/>
        </p:nvSpPr>
        <p:spPr>
          <a:xfrm>
            <a:off x="1" y="3771827"/>
            <a:ext cx="9150543" cy="232130"/>
          </a:xfrm>
          <a:custGeom>
            <a:rect b="b" l="l" r="r" t="t"/>
            <a:pathLst>
              <a:path extrusionOk="0" h="282633" w="11238806">
                <a:moveTo>
                  <a:pt x="8998937" y="0"/>
                </a:moveTo>
                <a:lnTo>
                  <a:pt x="11238806" y="0"/>
                </a:lnTo>
                <a:lnTo>
                  <a:pt x="11238806" y="282633"/>
                </a:lnTo>
                <a:lnTo>
                  <a:pt x="8998936" y="282633"/>
                </a:lnTo>
                <a:lnTo>
                  <a:pt x="9012415" y="257801"/>
                </a:lnTo>
                <a:cubicBezTo>
                  <a:pt x="9027558" y="221998"/>
                  <a:pt x="9035932" y="182635"/>
                  <a:pt x="9035932" y="141316"/>
                </a:cubicBezTo>
                <a:cubicBezTo>
                  <a:pt x="9035932" y="99997"/>
                  <a:pt x="9027558" y="60634"/>
                  <a:pt x="9012415" y="24831"/>
                </a:cubicBezTo>
                <a:close/>
                <a:moveTo>
                  <a:pt x="8695498" y="0"/>
                </a:moveTo>
                <a:lnTo>
                  <a:pt x="8777850" y="0"/>
                </a:lnTo>
                <a:lnTo>
                  <a:pt x="8794916" y="3446"/>
                </a:lnTo>
                <a:cubicBezTo>
                  <a:pt x="8848620" y="26161"/>
                  <a:pt x="8886303" y="79338"/>
                  <a:pt x="8886303" y="141316"/>
                </a:cubicBezTo>
                <a:cubicBezTo>
                  <a:pt x="8886303" y="203295"/>
                  <a:pt x="8848620" y="256472"/>
                  <a:pt x="8794916" y="279187"/>
                </a:cubicBezTo>
                <a:lnTo>
                  <a:pt x="8777845" y="282633"/>
                </a:lnTo>
                <a:lnTo>
                  <a:pt x="8695503" y="282633"/>
                </a:lnTo>
                <a:lnTo>
                  <a:pt x="8678432" y="279187"/>
                </a:lnTo>
                <a:cubicBezTo>
                  <a:pt x="8624727" y="256472"/>
                  <a:pt x="8587045" y="203295"/>
                  <a:pt x="8587045" y="141316"/>
                </a:cubicBezTo>
                <a:cubicBezTo>
                  <a:pt x="8587045" y="79338"/>
                  <a:pt x="8624727" y="26161"/>
                  <a:pt x="8678432" y="3446"/>
                </a:cubicBezTo>
                <a:close/>
                <a:moveTo>
                  <a:pt x="6784981" y="0"/>
                </a:moveTo>
                <a:lnTo>
                  <a:pt x="8474411" y="0"/>
                </a:lnTo>
                <a:lnTo>
                  <a:pt x="8460933" y="24831"/>
                </a:lnTo>
                <a:cubicBezTo>
                  <a:pt x="8445790" y="60634"/>
                  <a:pt x="8437416" y="99997"/>
                  <a:pt x="8437416" y="141316"/>
                </a:cubicBezTo>
                <a:cubicBezTo>
                  <a:pt x="8437416" y="182635"/>
                  <a:pt x="8445790" y="221998"/>
                  <a:pt x="8460933" y="257801"/>
                </a:cubicBezTo>
                <a:lnTo>
                  <a:pt x="8474412" y="282633"/>
                </a:lnTo>
                <a:lnTo>
                  <a:pt x="6784981" y="282633"/>
                </a:lnTo>
                <a:lnTo>
                  <a:pt x="6798459" y="257801"/>
                </a:lnTo>
                <a:cubicBezTo>
                  <a:pt x="6813602" y="221998"/>
                  <a:pt x="6821976" y="182635"/>
                  <a:pt x="6821976" y="141316"/>
                </a:cubicBezTo>
                <a:cubicBezTo>
                  <a:pt x="6821976" y="99997"/>
                  <a:pt x="6813602" y="60634"/>
                  <a:pt x="6798459" y="24831"/>
                </a:cubicBezTo>
                <a:close/>
                <a:moveTo>
                  <a:pt x="6481542" y="0"/>
                </a:moveTo>
                <a:lnTo>
                  <a:pt x="6563894" y="0"/>
                </a:lnTo>
                <a:lnTo>
                  <a:pt x="6580961" y="3446"/>
                </a:lnTo>
                <a:cubicBezTo>
                  <a:pt x="6634665" y="26161"/>
                  <a:pt x="6672347" y="79338"/>
                  <a:pt x="6672347" y="141316"/>
                </a:cubicBezTo>
                <a:cubicBezTo>
                  <a:pt x="6672347" y="203295"/>
                  <a:pt x="6634665" y="256472"/>
                  <a:pt x="6580961" y="279187"/>
                </a:cubicBezTo>
                <a:lnTo>
                  <a:pt x="6563889" y="282633"/>
                </a:lnTo>
                <a:lnTo>
                  <a:pt x="6481547" y="282633"/>
                </a:lnTo>
                <a:lnTo>
                  <a:pt x="6464476" y="279187"/>
                </a:lnTo>
                <a:cubicBezTo>
                  <a:pt x="6410772" y="256472"/>
                  <a:pt x="6373089" y="203295"/>
                  <a:pt x="6373089" y="141316"/>
                </a:cubicBezTo>
                <a:cubicBezTo>
                  <a:pt x="6373089" y="79338"/>
                  <a:pt x="6410772" y="26161"/>
                  <a:pt x="6464476" y="3446"/>
                </a:cubicBezTo>
                <a:close/>
                <a:moveTo>
                  <a:pt x="4571025" y="0"/>
                </a:moveTo>
                <a:lnTo>
                  <a:pt x="6260455" y="0"/>
                </a:lnTo>
                <a:lnTo>
                  <a:pt x="6246977" y="24831"/>
                </a:lnTo>
                <a:cubicBezTo>
                  <a:pt x="6231834" y="60634"/>
                  <a:pt x="6223460" y="99997"/>
                  <a:pt x="6223460" y="141316"/>
                </a:cubicBezTo>
                <a:cubicBezTo>
                  <a:pt x="6223460" y="182635"/>
                  <a:pt x="6231834" y="221998"/>
                  <a:pt x="6246977" y="257801"/>
                </a:cubicBezTo>
                <a:lnTo>
                  <a:pt x="6260456" y="282633"/>
                </a:lnTo>
                <a:lnTo>
                  <a:pt x="4571025" y="282633"/>
                </a:lnTo>
                <a:lnTo>
                  <a:pt x="4584503" y="257801"/>
                </a:lnTo>
                <a:cubicBezTo>
                  <a:pt x="4599647" y="221998"/>
                  <a:pt x="4608020" y="182635"/>
                  <a:pt x="4608020" y="141316"/>
                </a:cubicBezTo>
                <a:cubicBezTo>
                  <a:pt x="4608020" y="99997"/>
                  <a:pt x="4599647" y="60634"/>
                  <a:pt x="4584503" y="24831"/>
                </a:cubicBezTo>
                <a:close/>
                <a:moveTo>
                  <a:pt x="4267587" y="0"/>
                </a:moveTo>
                <a:lnTo>
                  <a:pt x="4349938" y="0"/>
                </a:lnTo>
                <a:lnTo>
                  <a:pt x="4367005" y="3446"/>
                </a:lnTo>
                <a:cubicBezTo>
                  <a:pt x="4420709" y="26161"/>
                  <a:pt x="4458391" y="79338"/>
                  <a:pt x="4458391" y="141316"/>
                </a:cubicBezTo>
                <a:cubicBezTo>
                  <a:pt x="4458391" y="203295"/>
                  <a:pt x="4420709" y="256472"/>
                  <a:pt x="4367005" y="279187"/>
                </a:cubicBezTo>
                <a:lnTo>
                  <a:pt x="4349933" y="282633"/>
                </a:lnTo>
                <a:lnTo>
                  <a:pt x="4267591" y="282633"/>
                </a:lnTo>
                <a:lnTo>
                  <a:pt x="4250520" y="279187"/>
                </a:lnTo>
                <a:cubicBezTo>
                  <a:pt x="4196816" y="256472"/>
                  <a:pt x="4159133" y="203295"/>
                  <a:pt x="4159133" y="141316"/>
                </a:cubicBezTo>
                <a:cubicBezTo>
                  <a:pt x="4159133" y="79338"/>
                  <a:pt x="4196816" y="26161"/>
                  <a:pt x="4250520" y="3446"/>
                </a:cubicBezTo>
                <a:close/>
                <a:moveTo>
                  <a:pt x="2357070" y="0"/>
                </a:moveTo>
                <a:lnTo>
                  <a:pt x="4046499" y="0"/>
                </a:lnTo>
                <a:lnTo>
                  <a:pt x="4033022" y="24831"/>
                </a:lnTo>
                <a:cubicBezTo>
                  <a:pt x="4017878" y="60634"/>
                  <a:pt x="4009505" y="99997"/>
                  <a:pt x="4009505" y="141316"/>
                </a:cubicBezTo>
                <a:cubicBezTo>
                  <a:pt x="4009505" y="182635"/>
                  <a:pt x="4017878" y="221998"/>
                  <a:pt x="4033022" y="257801"/>
                </a:cubicBezTo>
                <a:lnTo>
                  <a:pt x="4046500" y="282633"/>
                </a:lnTo>
                <a:lnTo>
                  <a:pt x="2357069" y="282633"/>
                </a:lnTo>
                <a:lnTo>
                  <a:pt x="2370548" y="257801"/>
                </a:lnTo>
                <a:cubicBezTo>
                  <a:pt x="2385691" y="221998"/>
                  <a:pt x="2394065" y="182635"/>
                  <a:pt x="2394065" y="141316"/>
                </a:cubicBezTo>
                <a:cubicBezTo>
                  <a:pt x="2394065" y="99997"/>
                  <a:pt x="2385691" y="60634"/>
                  <a:pt x="2370548" y="24831"/>
                </a:cubicBezTo>
                <a:close/>
                <a:moveTo>
                  <a:pt x="2053631" y="0"/>
                </a:moveTo>
                <a:lnTo>
                  <a:pt x="2135983" y="0"/>
                </a:lnTo>
                <a:lnTo>
                  <a:pt x="2153049" y="3446"/>
                </a:lnTo>
                <a:cubicBezTo>
                  <a:pt x="2206753" y="26161"/>
                  <a:pt x="2244436" y="79338"/>
                  <a:pt x="2244436" y="141316"/>
                </a:cubicBezTo>
                <a:cubicBezTo>
                  <a:pt x="2244436" y="203295"/>
                  <a:pt x="2206753" y="256472"/>
                  <a:pt x="2153049" y="279187"/>
                </a:cubicBezTo>
                <a:lnTo>
                  <a:pt x="2135978" y="282633"/>
                </a:lnTo>
                <a:lnTo>
                  <a:pt x="2053636" y="282633"/>
                </a:lnTo>
                <a:lnTo>
                  <a:pt x="2036565" y="279187"/>
                </a:lnTo>
                <a:cubicBezTo>
                  <a:pt x="1982860" y="256472"/>
                  <a:pt x="1945178" y="203295"/>
                  <a:pt x="1945178" y="141316"/>
                </a:cubicBezTo>
                <a:cubicBezTo>
                  <a:pt x="1945178" y="79338"/>
                  <a:pt x="1982860" y="26161"/>
                  <a:pt x="2036565" y="3446"/>
                </a:cubicBezTo>
                <a:close/>
                <a:moveTo>
                  <a:pt x="0" y="0"/>
                </a:moveTo>
                <a:lnTo>
                  <a:pt x="1832544" y="0"/>
                </a:lnTo>
                <a:lnTo>
                  <a:pt x="1819066" y="24831"/>
                </a:lnTo>
                <a:cubicBezTo>
                  <a:pt x="1803923" y="60634"/>
                  <a:pt x="1795549" y="99997"/>
                  <a:pt x="1795549" y="141316"/>
                </a:cubicBezTo>
                <a:cubicBezTo>
                  <a:pt x="1795549" y="182635"/>
                  <a:pt x="1803923" y="221998"/>
                  <a:pt x="1819066" y="257801"/>
                </a:cubicBezTo>
                <a:lnTo>
                  <a:pt x="1832544" y="282633"/>
                </a:lnTo>
                <a:lnTo>
                  <a:pt x="0" y="282633"/>
                </a:lnTo>
                <a:close/>
              </a:path>
            </a:pathLst>
          </a:custGeom>
          <a:solidFill>
            <a:srgbClr val="1B453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6" name="Google Shape;226;p20"/>
          <p:cNvSpPr/>
          <p:nvPr/>
        </p:nvSpPr>
        <p:spPr>
          <a:xfrm rot="10800000">
            <a:off x="1123511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6B49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7" name="Google Shape;227;p20"/>
          <p:cNvSpPr/>
          <p:nvPr/>
        </p:nvSpPr>
        <p:spPr>
          <a:xfrm rot="10800000">
            <a:off x="2926095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307C6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8" name="Google Shape;228;p20"/>
          <p:cNvSpPr/>
          <p:nvPr/>
        </p:nvSpPr>
        <p:spPr>
          <a:xfrm rot="10800000">
            <a:off x="4728680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46B49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9" name="Google Shape;229;p20"/>
          <p:cNvSpPr/>
          <p:nvPr/>
        </p:nvSpPr>
        <p:spPr>
          <a:xfrm rot="10800000">
            <a:off x="6531265" y="754139"/>
            <a:ext cx="1164124" cy="3017689"/>
          </a:xfrm>
          <a:custGeom>
            <a:rect b="b" l="l" r="r" t="t"/>
            <a:pathLst>
              <a:path extrusionOk="0" h="2871990" w="973072">
                <a:moveTo>
                  <a:pt x="594761" y="2871990"/>
                </a:moveTo>
                <a:lnTo>
                  <a:pt x="378311" y="2871990"/>
                </a:lnTo>
                <a:cubicBezTo>
                  <a:pt x="169376" y="2871990"/>
                  <a:pt x="0" y="2702614"/>
                  <a:pt x="0" y="2493679"/>
                </a:cubicBezTo>
                <a:lnTo>
                  <a:pt x="0" y="731034"/>
                </a:lnTo>
                <a:cubicBezTo>
                  <a:pt x="0" y="574333"/>
                  <a:pt x="95274" y="439884"/>
                  <a:pt x="231055" y="382453"/>
                </a:cubicBezTo>
                <a:lnTo>
                  <a:pt x="315228" y="365459"/>
                </a:lnTo>
                <a:lnTo>
                  <a:pt x="486537" y="0"/>
                </a:lnTo>
                <a:lnTo>
                  <a:pt x="657846" y="365459"/>
                </a:lnTo>
                <a:lnTo>
                  <a:pt x="742017" y="382453"/>
                </a:lnTo>
                <a:cubicBezTo>
                  <a:pt x="877798" y="439884"/>
                  <a:pt x="973072" y="574333"/>
                  <a:pt x="973072" y="731034"/>
                </a:cubicBezTo>
                <a:lnTo>
                  <a:pt x="973072" y="2493679"/>
                </a:lnTo>
                <a:cubicBezTo>
                  <a:pt x="973072" y="2702614"/>
                  <a:pt x="803696" y="2871990"/>
                  <a:pt x="594761" y="2871990"/>
                </a:cubicBezTo>
                <a:close/>
              </a:path>
            </a:pathLst>
          </a:custGeom>
          <a:solidFill>
            <a:srgbClr val="307C6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30" name="Google Shape;230;p20"/>
          <p:cNvGrpSpPr/>
          <p:nvPr/>
        </p:nvGrpSpPr>
        <p:grpSpPr>
          <a:xfrm>
            <a:off x="457309" y="4120250"/>
            <a:ext cx="2740299" cy="813638"/>
            <a:chOff x="457308" y="4406000"/>
            <a:chExt cx="2740299" cy="813638"/>
          </a:xfrm>
        </p:grpSpPr>
        <p:sp>
          <p:nvSpPr>
            <p:cNvPr id="231" name="Google Shape;231;p20"/>
            <p:cNvSpPr/>
            <p:nvPr/>
          </p:nvSpPr>
          <p:spPr>
            <a:xfrm>
              <a:off x="700955" y="4786644"/>
              <a:ext cx="2496652" cy="4329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Get a modern PowerPoint Presentation</a:t>
              </a:r>
              <a:endParaRPr/>
            </a:p>
          </p:txBody>
        </p:sp>
        <p:sp>
          <p:nvSpPr>
            <p:cNvPr id="232" name="Google Shape;232;p20"/>
            <p:cNvSpPr txBox="1"/>
            <p:nvPr/>
          </p:nvSpPr>
          <p:spPr>
            <a:xfrm>
              <a:off x="457308" y="4406000"/>
              <a:ext cx="2192574" cy="402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Partnerships</a:t>
              </a:r>
              <a:endParaRPr b="1" sz="20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33" name="Google Shape;233;p20"/>
          <p:cNvSpPr/>
          <p:nvPr/>
        </p:nvSpPr>
        <p:spPr>
          <a:xfrm>
            <a:off x="1195510" y="1406822"/>
            <a:ext cx="116412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1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4" name="Google Shape;234;p20"/>
          <p:cNvSpPr/>
          <p:nvPr/>
        </p:nvSpPr>
        <p:spPr>
          <a:xfrm>
            <a:off x="3026886" y="1352582"/>
            <a:ext cx="1164124" cy="12772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Show and explain your  web, app or software  projects using these  gadget templates</a:t>
            </a:r>
            <a:endParaRPr sz="11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5" name="Google Shape;235;p20"/>
          <p:cNvSpPr/>
          <p:nvPr/>
        </p:nvSpPr>
        <p:spPr>
          <a:xfrm>
            <a:off x="4800594" y="1352582"/>
            <a:ext cx="116412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1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6" name="Google Shape;236;p20"/>
          <p:cNvSpPr/>
          <p:nvPr/>
        </p:nvSpPr>
        <p:spPr>
          <a:xfrm>
            <a:off x="6629346" y="1352582"/>
            <a:ext cx="1164124" cy="12772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Show and explain your  web, app or software  projects using these  gadget templates</a:t>
            </a:r>
            <a:endParaRPr sz="11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37" name="Google Shape;237;p20"/>
          <p:cNvGrpSpPr/>
          <p:nvPr/>
        </p:nvGrpSpPr>
        <p:grpSpPr>
          <a:xfrm>
            <a:off x="2387817" y="4095710"/>
            <a:ext cx="2740299" cy="813638"/>
            <a:chOff x="2387816" y="4381460"/>
            <a:chExt cx="2740299" cy="813638"/>
          </a:xfrm>
        </p:grpSpPr>
        <p:sp>
          <p:nvSpPr>
            <p:cNvPr id="238" name="Google Shape;238;p20"/>
            <p:cNvSpPr/>
            <p:nvPr/>
          </p:nvSpPr>
          <p:spPr>
            <a:xfrm>
              <a:off x="2631463" y="4762104"/>
              <a:ext cx="2496652" cy="4329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Easy to change </a:t>
              </a:r>
              <a:endParaRPr sz="11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colors, photos and Text.</a:t>
              </a:r>
              <a:endParaRPr/>
            </a:p>
          </p:txBody>
        </p:sp>
        <p:sp>
          <p:nvSpPr>
            <p:cNvPr id="239" name="Google Shape;239;p20"/>
            <p:cNvSpPr txBox="1"/>
            <p:nvPr/>
          </p:nvSpPr>
          <p:spPr>
            <a:xfrm>
              <a:off x="2387816" y="4381460"/>
              <a:ext cx="2192574" cy="402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Conferences</a:t>
              </a:r>
              <a:endParaRPr b="1" sz="20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40" name="Google Shape;240;p20"/>
          <p:cNvGrpSpPr/>
          <p:nvPr/>
        </p:nvGrpSpPr>
        <p:grpSpPr>
          <a:xfrm>
            <a:off x="4426541" y="4095710"/>
            <a:ext cx="2740299" cy="813638"/>
            <a:chOff x="4426540" y="4381460"/>
            <a:chExt cx="2740299" cy="813638"/>
          </a:xfrm>
        </p:grpSpPr>
        <p:sp>
          <p:nvSpPr>
            <p:cNvPr id="241" name="Google Shape;241;p20"/>
            <p:cNvSpPr/>
            <p:nvPr/>
          </p:nvSpPr>
          <p:spPr>
            <a:xfrm>
              <a:off x="4670187" y="4762104"/>
              <a:ext cx="2496652" cy="4329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Get a modern PowerPoint Presentation</a:t>
              </a:r>
              <a:endParaRPr/>
            </a:p>
          </p:txBody>
        </p:sp>
        <p:sp>
          <p:nvSpPr>
            <p:cNvPr id="242" name="Google Shape;242;p20"/>
            <p:cNvSpPr txBox="1"/>
            <p:nvPr/>
          </p:nvSpPr>
          <p:spPr>
            <a:xfrm>
              <a:off x="4426540" y="4381460"/>
              <a:ext cx="2192574" cy="402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Events</a:t>
              </a:r>
              <a:endParaRPr b="1" sz="20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43" name="Google Shape;243;p20"/>
          <p:cNvGrpSpPr/>
          <p:nvPr/>
        </p:nvGrpSpPr>
        <p:grpSpPr>
          <a:xfrm>
            <a:off x="6407689" y="4095710"/>
            <a:ext cx="2740299" cy="813638"/>
            <a:chOff x="6407688" y="4381460"/>
            <a:chExt cx="2740299" cy="813638"/>
          </a:xfrm>
        </p:grpSpPr>
        <p:sp>
          <p:nvSpPr>
            <p:cNvPr id="244" name="Google Shape;244;p20"/>
            <p:cNvSpPr/>
            <p:nvPr/>
          </p:nvSpPr>
          <p:spPr>
            <a:xfrm>
              <a:off x="6651335" y="4762104"/>
              <a:ext cx="2496652" cy="4329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Easy to change </a:t>
              </a:r>
              <a:endParaRPr sz="11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colors, photos and Text.</a:t>
              </a:r>
              <a:endParaRPr/>
            </a:p>
          </p:txBody>
        </p:sp>
        <p:sp>
          <p:nvSpPr>
            <p:cNvPr id="245" name="Google Shape;245;p20"/>
            <p:cNvSpPr txBox="1"/>
            <p:nvPr/>
          </p:nvSpPr>
          <p:spPr>
            <a:xfrm>
              <a:off x="6407688" y="4381460"/>
              <a:ext cx="2192574" cy="4020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Campaign</a:t>
              </a:r>
              <a:endParaRPr b="1" sz="20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6" name="Google Shape;246;p20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1"/>
          <p:cNvSpPr txBox="1"/>
          <p:nvPr/>
        </p:nvSpPr>
        <p:spPr>
          <a:xfrm>
            <a:off x="5791168" y="1754675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400"/>
              <a:buFont typeface="Arial"/>
              <a:buNone/>
            </a:pPr>
            <a:r>
              <a:rPr lang="tr-TR" sz="14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Easy to change colors, photos and Text.</a:t>
            </a:r>
            <a:endParaRPr sz="14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3" name="Google Shape;253;p21"/>
          <p:cNvSpPr/>
          <p:nvPr/>
        </p:nvSpPr>
        <p:spPr>
          <a:xfrm>
            <a:off x="685798" y="2494150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07C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1B453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35%</a:t>
            </a:r>
            <a:endParaRPr/>
          </a:p>
        </p:txBody>
      </p:sp>
      <p:sp>
        <p:nvSpPr>
          <p:cNvPr id="254" name="Google Shape;254;p21"/>
          <p:cNvSpPr/>
          <p:nvPr/>
        </p:nvSpPr>
        <p:spPr>
          <a:xfrm>
            <a:off x="1028698" y="1069356"/>
            <a:ext cx="1905000" cy="979282"/>
          </a:xfrm>
          <a:prstGeom prst="wedgeRectCallout">
            <a:avLst>
              <a:gd fmla="val -35040" name="adj1"/>
              <a:gd fmla="val 85930" name="adj2"/>
            </a:avLst>
          </a:prstGeom>
          <a:solidFill>
            <a:srgbClr val="1B453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have to be signed in to your  Google account.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5" name="Google Shape;255;p21"/>
          <p:cNvSpPr/>
          <p:nvPr/>
        </p:nvSpPr>
        <p:spPr>
          <a:xfrm>
            <a:off x="1752598" y="3790918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07C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46B49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25%</a:t>
            </a:r>
            <a:endParaRPr/>
          </a:p>
        </p:txBody>
      </p:sp>
      <p:sp>
        <p:nvSpPr>
          <p:cNvPr id="256" name="Google Shape;256;p21"/>
          <p:cNvSpPr/>
          <p:nvPr/>
        </p:nvSpPr>
        <p:spPr>
          <a:xfrm>
            <a:off x="1981198" y="2372724"/>
            <a:ext cx="1905000" cy="979282"/>
          </a:xfrm>
          <a:prstGeom prst="wedgeRectCallout">
            <a:avLst>
              <a:gd fmla="val -33923" name="adj1"/>
              <a:gd fmla="val 84612" name="adj2"/>
            </a:avLst>
          </a:prstGeom>
          <a:solidFill>
            <a:srgbClr val="46B4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will get a copy of this document on  your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7" name="Google Shape;257;p21"/>
          <p:cNvSpPr/>
          <p:nvPr/>
        </p:nvSpPr>
        <p:spPr>
          <a:xfrm>
            <a:off x="4008118" y="2495552"/>
            <a:ext cx="1188720" cy="1188720"/>
          </a:xfrm>
          <a:prstGeom prst="ellipse">
            <a:avLst/>
          </a:prstGeom>
          <a:noFill/>
          <a:ln cap="flat" cmpd="sng" w="38100">
            <a:solidFill>
              <a:srgbClr val="307C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307C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50%</a:t>
            </a:r>
            <a:endParaRPr/>
          </a:p>
        </p:txBody>
      </p:sp>
      <p:sp>
        <p:nvSpPr>
          <p:cNvPr id="258" name="Google Shape;258;p21"/>
          <p:cNvSpPr/>
          <p:nvPr/>
        </p:nvSpPr>
        <p:spPr>
          <a:xfrm>
            <a:off x="3505178" y="1047790"/>
            <a:ext cx="1905000" cy="979282"/>
          </a:xfrm>
          <a:prstGeom prst="wedgeRectCallout">
            <a:avLst>
              <a:gd fmla="val 12910" name="adj1"/>
              <a:gd fmla="val 87187" name="adj2"/>
            </a:avLst>
          </a:prstGeom>
          <a:solidFill>
            <a:srgbClr val="307C6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have to be signed in to your  Google account.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9" name="Google Shape;259;p21"/>
          <p:cNvSpPr/>
          <p:nvPr/>
        </p:nvSpPr>
        <p:spPr>
          <a:xfrm>
            <a:off x="5791168" y="1184529"/>
            <a:ext cx="243833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Our</a:t>
            </a:r>
            <a:endParaRPr b="1"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60" name="Google Shape;260;p21"/>
          <p:cNvCxnSpPr/>
          <p:nvPr/>
        </p:nvCxnSpPr>
        <p:spPr>
          <a:xfrm>
            <a:off x="5867338" y="1685011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1" name="Google Shape;261;p21"/>
          <p:cNvSpPr txBox="1"/>
          <p:nvPr/>
        </p:nvSpPr>
        <p:spPr>
          <a:xfrm>
            <a:off x="5791168" y="3583427"/>
            <a:ext cx="2438336" cy="9538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4A6A3"/>
              </a:buClr>
              <a:buSzPts val="1400"/>
              <a:buFont typeface="Arial"/>
              <a:buNone/>
            </a:pPr>
            <a:r>
              <a:rPr lang="tr-TR" sz="14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 a modern PowerPoint Presentation that is beautifully designed.</a:t>
            </a:r>
            <a:endParaRPr sz="14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62" name="Google Shape;262;p21"/>
          <p:cNvSpPr/>
          <p:nvPr/>
        </p:nvSpPr>
        <p:spPr>
          <a:xfrm>
            <a:off x="5791168" y="3013281"/>
            <a:ext cx="243833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Service</a:t>
            </a:r>
            <a:endParaRPr b="1"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63" name="Google Shape;263;p21"/>
          <p:cNvCxnSpPr/>
          <p:nvPr/>
        </p:nvCxnSpPr>
        <p:spPr>
          <a:xfrm>
            <a:off x="5867338" y="3513763"/>
            <a:ext cx="2133572" cy="0"/>
          </a:xfrm>
          <a:prstGeom prst="straightConnector1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4" name="Google Shape;264;p21"/>
          <p:cNvSpPr txBox="1"/>
          <p:nvPr>
            <p:ph type="title"/>
          </p:nvPr>
        </p:nvSpPr>
        <p:spPr>
          <a:xfrm>
            <a:off x="2667050" y="113615"/>
            <a:ext cx="6476830" cy="447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Google Shape;269;p22"/>
          <p:cNvGrpSpPr/>
          <p:nvPr/>
        </p:nvGrpSpPr>
        <p:grpSpPr>
          <a:xfrm>
            <a:off x="0" y="0"/>
            <a:ext cx="9144000" cy="5149586"/>
            <a:chOff x="0" y="0"/>
            <a:chExt cx="9144000" cy="5149586"/>
          </a:xfrm>
        </p:grpSpPr>
        <p:pic>
          <p:nvPicPr>
            <p:cNvPr id="270" name="Google Shape;270;p2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20" y="0"/>
              <a:ext cx="9143880" cy="5143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71" name="Google Shape;271;p22"/>
            <p:cNvSpPr/>
            <p:nvPr/>
          </p:nvSpPr>
          <p:spPr>
            <a:xfrm>
              <a:off x="0" y="4857690"/>
              <a:ext cx="9143880" cy="291896"/>
            </a:xfrm>
            <a:prstGeom prst="rect">
              <a:avLst/>
            </a:prstGeom>
            <a:solidFill>
              <a:srgbClr val="307C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72" name="Google Shape;272;p22"/>
          <p:cNvGrpSpPr/>
          <p:nvPr/>
        </p:nvGrpSpPr>
        <p:grpSpPr>
          <a:xfrm>
            <a:off x="1828872" y="2057970"/>
            <a:ext cx="5373687" cy="1013937"/>
            <a:chOff x="2170112" y="1346201"/>
            <a:chExt cx="5373687" cy="405443"/>
          </a:xfrm>
        </p:grpSpPr>
        <p:sp>
          <p:nvSpPr>
            <p:cNvPr id="273" name="Google Shape;273;p22"/>
            <p:cNvSpPr/>
            <p:nvPr/>
          </p:nvSpPr>
          <p:spPr>
            <a:xfrm>
              <a:off x="2170112" y="1346201"/>
              <a:ext cx="5373687" cy="393699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91450" spcFirstLastPara="1" rIns="91450" wrap="square" tIns="457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t/>
              </a:r>
              <a:endParaRPr b="0" i="0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4" name="Google Shape;274;p22"/>
            <p:cNvSpPr txBox="1"/>
            <p:nvPr/>
          </p:nvSpPr>
          <p:spPr>
            <a:xfrm>
              <a:off x="3392452" y="1419353"/>
              <a:ext cx="2929007" cy="332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480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CONTENT</a:t>
              </a:r>
              <a:endParaRPr b="1" i="0" sz="4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75" name="Google Shape;275;p22"/>
          <p:cNvSpPr/>
          <p:nvPr/>
        </p:nvSpPr>
        <p:spPr>
          <a:xfrm>
            <a:off x="2077064" y="1878606"/>
            <a:ext cx="1594896" cy="463658"/>
          </a:xfrm>
          <a:prstGeom prst="rect">
            <a:avLst/>
          </a:prstGeom>
          <a:solidFill>
            <a:srgbClr val="307C66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b="1" i="0" sz="36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Happy Family Powerpoint Template，Freepptbackgrounds.net">
  <a:themeElements>
    <a:clrScheme name="2_Default Design 2">
      <a:dk1>
        <a:srgbClr val="000000"/>
      </a:dk1>
      <a:lt1>
        <a:srgbClr val="FFFFFF"/>
      </a:lt1>
      <a:dk2>
        <a:srgbClr val="AFE91F"/>
      </a:dk2>
      <a:lt2>
        <a:srgbClr val="B2B2B2"/>
      </a:lt2>
      <a:accent1>
        <a:srgbClr val="70D34D"/>
      </a:accent1>
      <a:accent2>
        <a:srgbClr val="4192DB"/>
      </a:accent2>
      <a:accent3>
        <a:srgbClr val="FFFFFF"/>
      </a:accent3>
      <a:accent4>
        <a:srgbClr val="000000"/>
      </a:accent4>
      <a:accent5>
        <a:srgbClr val="BBE6B2"/>
      </a:accent5>
      <a:accent6>
        <a:srgbClr val="3A84C6"/>
      </a:accent6>
      <a:hlink>
        <a:srgbClr val="EC7A24"/>
      </a:hlink>
      <a:folHlink>
        <a:srgbClr val="AB6CC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