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309" r:id="rId4"/>
    <p:sldId id="320" r:id="rId5"/>
    <p:sldId id="319" r:id="rId6"/>
    <p:sldId id="321" r:id="rId7"/>
    <p:sldId id="317" r:id="rId8"/>
    <p:sldId id="322" r:id="rId9"/>
    <p:sldId id="313" r:id="rId10"/>
    <p:sldId id="32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BÁNH MIẾN RƯỢU NHO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Bánh miến (í a) tinh tuyền, rượu nho (í a) thơm nồng. Xin dâng (là) dâng lên Chúa cùng với bao tâm tình Chúa ơi!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34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Bánh miến (í a) tinh tuyền, rượu nho (í a) thơm nồng. Xin dâng (là) dâng lên Chúa cùng với bao tâm tình Chúa ơi!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7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09451"/>
            <a:ext cx="11396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dirty="0"/>
              <a:t> 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xin dâng lên Chúa trần gian mưa nắng hai mùa. Bao công lao hôm sớm, cùng dâng với bánh rượu thơm.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6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Bánh miến (í a) tinh tuyền, rượu nho (í a) thơm nồng. Xin dâng (là) dâng lên Chúa cùng với bao tâm tình Chúa ơi!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1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470263"/>
            <a:ext cx="113315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Đây tương lai sẽ đến lòng con thao thức đêm trường. Đây bao nhiêu mơ ước cùng dâng với bánh rượu thơm.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9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Bánh miến (í a) tinh tuyền, rượu nho (í a) thơm nồng. Xin dâng (là) dâng lên Chúa cùng với bao tâm tình Chúa ơi!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83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dâng lên nhan Chúa đời ai khuya sớm nhọc nhằn. Xin ơn thiêng thánh hóa được nên hiến lễ cuộc đời.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2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Bánh miến (í a) tinh tuyền, rượu nho (í a) thơm nồng. Xin dâng (là) dâng lên Chúa cùng với bao tâm tình Chúa ơi!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8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470263"/>
            <a:ext cx="113315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xin dâng lên Chúa lời kinh theo áng hương trầm. Bay lên tôn vinh Chúa nguyện xin Chúa khứng nhận </a:t>
            </a:r>
            <a:r>
              <a:rPr lang="vi-VN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22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Garamond</vt:lpstr>
      <vt:lpstr>Times New Roman</vt:lpstr>
      <vt:lpstr>Verdana</vt:lpstr>
      <vt:lpstr>Savon</vt:lpstr>
      <vt:lpstr>BÁNH MIẾN RƯỢU NHO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72</cp:revision>
  <dcterms:created xsi:type="dcterms:W3CDTF">2024-12-09T14:38:56Z</dcterms:created>
  <dcterms:modified xsi:type="dcterms:W3CDTF">2025-09-26T16:02:54Z</dcterms:modified>
</cp:coreProperties>
</file>