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bold r:id="rId29"/>
      <p:boldItalic r:id="rId30"/>
    </p:embeddedFont>
    <p:embeddedFont>
      <p:font typeface="Lato"/>
      <p:regular r:id="rId31"/>
      <p:bold r:id="rId32"/>
      <p:italic r:id="rId33"/>
      <p:boldItalic r:id="rId34"/>
    </p:embeddedFont>
    <p:embeddedFont>
      <p:font typeface="Inter"/>
      <p:regular r:id="rId35"/>
      <p:bold r:id="rId36"/>
    </p:embeddedFont>
    <p:embeddedFont>
      <p:font typeface="Poppins SemiBol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ZD6yONm2QZXRVWhe84Myo0m9B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PoppinsSemiBold-regular.fnt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39" Type="http://schemas.openxmlformats.org/officeDocument/2006/relationships/font" Target="fonts/PoppinsSemiBold-italic.fntdata"/><Relationship Id="rId16" Type="http://schemas.openxmlformats.org/officeDocument/2006/relationships/slide" Target="slides/slide12.xml"/><Relationship Id="rId38" Type="http://schemas.openxmlformats.org/officeDocument/2006/relationships/font" Target="fonts/PoppinsSemiBold-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0.png"/><Relationship Id="rId6"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48.png"/><Relationship Id="rId5" Type="http://schemas.openxmlformats.org/officeDocument/2006/relationships/image" Target="../media/image50.png"/><Relationship Id="rId6" Type="http://schemas.openxmlformats.org/officeDocument/2006/relationships/image" Target="../media/image43.png"/><Relationship Id="rId7" Type="http://schemas.openxmlformats.org/officeDocument/2006/relationships/image" Target="../media/image47.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60.png"/><Relationship Id="rId8" Type="http://schemas.openxmlformats.org/officeDocument/2006/relationships/image" Target="../media/image63.png"/></Relationships>
</file>

<file path=ppt/slides/_rels/slide12.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91.png"/><Relationship Id="rId13" Type="http://schemas.openxmlformats.org/officeDocument/2006/relationships/image" Target="../media/image75.png"/><Relationship Id="rId12"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56.png"/><Relationship Id="rId15" Type="http://schemas.openxmlformats.org/officeDocument/2006/relationships/image" Target="../media/image68.png"/><Relationship Id="rId14" Type="http://schemas.openxmlformats.org/officeDocument/2006/relationships/image" Target="../media/image58.png"/><Relationship Id="rId17" Type="http://schemas.openxmlformats.org/officeDocument/2006/relationships/image" Target="../media/image72.png"/><Relationship Id="rId16" Type="http://schemas.openxmlformats.org/officeDocument/2006/relationships/image" Target="../media/image79.png"/><Relationship Id="rId5" Type="http://schemas.openxmlformats.org/officeDocument/2006/relationships/image" Target="../media/image50.png"/><Relationship Id="rId6" Type="http://schemas.openxmlformats.org/officeDocument/2006/relationships/image" Target="../media/image65.png"/><Relationship Id="rId18" Type="http://schemas.openxmlformats.org/officeDocument/2006/relationships/image" Target="../media/image86.png"/><Relationship Id="rId7" Type="http://schemas.openxmlformats.org/officeDocument/2006/relationships/image" Target="../media/image73.png"/><Relationship Id="rId8"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0.png"/><Relationship Id="rId6" Type="http://schemas.openxmlformats.org/officeDocument/2006/relationships/image" Target="../media/image92.png"/><Relationship Id="rId7" Type="http://schemas.openxmlformats.org/officeDocument/2006/relationships/image" Target="../media/image8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50.png"/></Relationships>
</file>

<file path=ppt/slides/_rels/slide16.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24.png"/><Relationship Id="rId21" Type="http://schemas.openxmlformats.org/officeDocument/2006/relationships/image" Target="../media/image106.png"/><Relationship Id="rId24" Type="http://schemas.openxmlformats.org/officeDocument/2006/relationships/image" Target="../media/image135.png"/><Relationship Id="rId23"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90.png"/><Relationship Id="rId26" Type="http://schemas.openxmlformats.org/officeDocument/2006/relationships/image" Target="../media/image150.png"/><Relationship Id="rId25" Type="http://schemas.openxmlformats.org/officeDocument/2006/relationships/image" Target="../media/image120.png"/><Relationship Id="rId28" Type="http://schemas.openxmlformats.org/officeDocument/2006/relationships/image" Target="../media/image132.png"/><Relationship Id="rId27" Type="http://schemas.openxmlformats.org/officeDocument/2006/relationships/image" Target="../media/image117.png"/><Relationship Id="rId5" Type="http://schemas.openxmlformats.org/officeDocument/2006/relationships/image" Target="../media/image50.png"/><Relationship Id="rId6" Type="http://schemas.openxmlformats.org/officeDocument/2006/relationships/image" Target="../media/image89.png"/><Relationship Id="rId29" Type="http://schemas.openxmlformats.org/officeDocument/2006/relationships/image" Target="../media/image118.png"/><Relationship Id="rId7" Type="http://schemas.openxmlformats.org/officeDocument/2006/relationships/image" Target="../media/image97.png"/><Relationship Id="rId8" Type="http://schemas.openxmlformats.org/officeDocument/2006/relationships/image" Target="../media/image94.png"/><Relationship Id="rId11" Type="http://schemas.openxmlformats.org/officeDocument/2006/relationships/image" Target="../media/image93.png"/><Relationship Id="rId10" Type="http://schemas.openxmlformats.org/officeDocument/2006/relationships/image" Target="../media/image83.png"/><Relationship Id="rId13" Type="http://schemas.openxmlformats.org/officeDocument/2006/relationships/image" Target="../media/image84.png"/><Relationship Id="rId12" Type="http://schemas.openxmlformats.org/officeDocument/2006/relationships/image" Target="../media/image88.png"/><Relationship Id="rId15" Type="http://schemas.openxmlformats.org/officeDocument/2006/relationships/image" Target="../media/image125.png"/><Relationship Id="rId14" Type="http://schemas.openxmlformats.org/officeDocument/2006/relationships/image" Target="../media/image95.png"/><Relationship Id="rId17" Type="http://schemas.openxmlformats.org/officeDocument/2006/relationships/image" Target="../media/image99.png"/><Relationship Id="rId16" Type="http://schemas.openxmlformats.org/officeDocument/2006/relationships/image" Target="../media/image98.png"/><Relationship Id="rId19" Type="http://schemas.openxmlformats.org/officeDocument/2006/relationships/image" Target="../media/image101.png"/><Relationship Id="rId18" Type="http://schemas.openxmlformats.org/officeDocument/2006/relationships/image" Target="../media/image1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0.png"/><Relationship Id="rId6" Type="http://schemas.openxmlformats.org/officeDocument/2006/relationships/image" Target="../media/image122.png"/><Relationship Id="rId7" Type="http://schemas.openxmlformats.org/officeDocument/2006/relationships/image" Target="../media/image1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50.png"/><Relationship Id="rId6" Type="http://schemas.openxmlformats.org/officeDocument/2006/relationships/image" Target="../media/image137.png"/><Relationship Id="rId7" Type="http://schemas.openxmlformats.org/officeDocument/2006/relationships/image" Target="../media/image1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39.png"/><Relationship Id="rId5" Type="http://schemas.openxmlformats.org/officeDocument/2006/relationships/image" Target="../media/image50.png"/><Relationship Id="rId6" Type="http://schemas.openxmlformats.org/officeDocument/2006/relationships/image" Target="../media/image136.png"/><Relationship Id="rId7" Type="http://schemas.openxmlformats.org/officeDocument/2006/relationships/image" Target="../media/image1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5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50.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2.png"/><Relationship Id="rId8" Type="http://schemas.openxmlformats.org/officeDocument/2006/relationships/image" Target="../media/image1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50.png"/><Relationship Id="rId6" Type="http://schemas.openxmlformats.org/officeDocument/2006/relationships/image" Target="../media/image1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151.png"/><Relationship Id="rId5" Type="http://schemas.openxmlformats.org/officeDocument/2006/relationships/image" Target="../media/image50.png"/><Relationship Id="rId6" Type="http://schemas.openxmlformats.org/officeDocument/2006/relationships/image" Target="../media/image147.png"/><Relationship Id="rId7" Type="http://schemas.openxmlformats.org/officeDocument/2006/relationships/image" Target="../media/image156.png"/><Relationship Id="rId8" Type="http://schemas.openxmlformats.org/officeDocument/2006/relationships/image" Target="../media/image148.png"/><Relationship Id="rId11" Type="http://schemas.openxmlformats.org/officeDocument/2006/relationships/image" Target="../media/image149.png"/><Relationship Id="rId10" Type="http://schemas.openxmlformats.org/officeDocument/2006/relationships/image" Target="../media/image154.png"/><Relationship Id="rId12" Type="http://schemas.openxmlformats.org/officeDocument/2006/relationships/image" Target="../media/image1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5.png"/><Relationship Id="rId4" Type="http://schemas.openxmlformats.org/officeDocument/2006/relationships/image" Target="../media/image157.png"/><Relationship Id="rId5" Type="http://schemas.openxmlformats.org/officeDocument/2006/relationships/image" Target="../media/image50.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6.png"/><Relationship Id="rId11" Type="http://schemas.openxmlformats.org/officeDocument/2006/relationships/image" Target="../media/image10.png"/><Relationship Id="rId10" Type="http://schemas.openxmlformats.org/officeDocument/2006/relationships/image" Target="../media/image16.png"/><Relationship Id="rId12" Type="http://schemas.openxmlformats.org/officeDocument/2006/relationships/image" Target="../media/image12.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1.png"/><Relationship Id="rId8"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50.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39.png"/><Relationship Id="rId5"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0.png"/><Relationship Id="rId6" Type="http://schemas.openxmlformats.org/officeDocument/2006/relationships/image" Target="../media/image55.png"/><Relationship Id="rId7" Type="http://schemas.openxmlformats.org/officeDocument/2006/relationships/image" Target="../media/image28.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44.png"/><Relationship Id="rId5" Type="http://schemas.openxmlformats.org/officeDocument/2006/relationships/image" Target="../media/image50.png"/><Relationship Id="rId6" Type="http://schemas.openxmlformats.org/officeDocument/2006/relationships/image" Target="../media/image29.png"/><Relationship Id="rId7" Type="http://schemas.openxmlformats.org/officeDocument/2006/relationships/image" Target="../media/image38.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50.png"/><Relationship Id="rId5"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39.png"/><Relationship Id="rId5" Type="http://schemas.openxmlformats.org/officeDocument/2006/relationships/image" Target="../media/image50.png"/><Relationship Id="rId6"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sp>
        <p:nvSpPr>
          <p:cNvPr id="18" name="Google Shape;18;p1"/>
          <p:cNvSpPr/>
          <p:nvPr/>
        </p:nvSpPr>
        <p:spPr>
          <a:xfrm>
            <a:off x="1117740" y="2197100"/>
            <a:ext cx="9090103"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2800"/>
              <a:buFont typeface="Poppins"/>
              <a:buNone/>
            </a:pPr>
            <a:r>
              <a:rPr b="1" i="0" lang="en-US" sz="12800" u="none" cap="none" strike="noStrike">
                <a:solidFill>
                  <a:srgbClr val="2F5B28"/>
                </a:solidFill>
                <a:latin typeface="Poppins"/>
                <a:ea typeface="Poppins"/>
                <a:cs typeface="Poppins"/>
                <a:sym typeface="Poppins"/>
              </a:rPr>
              <a:t>Biomass Energy</a:t>
            </a:r>
            <a:endParaRPr b="0" i="0" sz="12800" u="none" cap="none" strike="noStrike">
              <a:solidFill>
                <a:schemeClr val="dk1"/>
              </a:solidFill>
              <a:latin typeface="Calibri"/>
              <a:ea typeface="Calibri"/>
              <a:cs typeface="Calibri"/>
              <a:sym typeface="Calibri"/>
            </a:endParaRPr>
          </a:p>
        </p:txBody>
      </p:sp>
      <p:sp>
        <p:nvSpPr>
          <p:cNvPr id="19" name="Google Shape;19;p1"/>
          <p:cNvSpPr/>
          <p:nvPr/>
        </p:nvSpPr>
        <p:spPr>
          <a:xfrm>
            <a:off x="1117740" y="7137400"/>
            <a:ext cx="7917323" cy="39285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F9922"/>
              </a:buClr>
              <a:buSzPts val="6400"/>
              <a:buFont typeface="Poppins SemiBold"/>
              <a:buNone/>
            </a:pPr>
            <a:r>
              <a:rPr b="0" i="0" lang="en-US" sz="6400" u="none" cap="none" strike="noStrike">
                <a:solidFill>
                  <a:srgbClr val="7F9922"/>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p1"/>
          <p:cNvPicPr preferRelativeResize="0"/>
          <p:nvPr/>
        </p:nvPicPr>
        <p:blipFill rotWithShape="1">
          <a:blip r:embed="rId6">
            <a:alphaModFix/>
          </a:blip>
          <a:srcRect b="0" l="0" r="0" t="0"/>
          <a:stretch/>
        </p:blipFill>
        <p:spPr>
          <a:xfrm>
            <a:off x="8370346" y="2711470"/>
            <a:ext cx="16016702" cy="110045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190" name="Shape 190"/>
        <p:cNvGrpSpPr/>
        <p:nvPr/>
      </p:nvGrpSpPr>
      <p:grpSpPr>
        <a:xfrm>
          <a:off x="0" y="0"/>
          <a:ext cx="0" cy="0"/>
          <a:chOff x="0" y="0"/>
          <a:chExt cx="0" cy="0"/>
        </a:xfrm>
      </p:grpSpPr>
      <p:pic>
        <p:nvPicPr>
          <p:cNvPr descr=" " id="191" name="Google Shape;191;p10"/>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92" name="Google Shape;192;p10"/>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sp>
        <p:nvSpPr>
          <p:cNvPr id="193" name="Google Shape;193;p10"/>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194" name="Google Shape;19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6" name="Google Shape;196;p10"/>
          <p:cNvSpPr/>
          <p:nvPr/>
        </p:nvSpPr>
        <p:spPr>
          <a:xfrm>
            <a:off x="2260883" y="4013200"/>
            <a:ext cx="5169546"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10"/>
          <p:cNvPicPr preferRelativeResize="0"/>
          <p:nvPr/>
        </p:nvPicPr>
        <p:blipFill rotWithShape="1">
          <a:blip r:embed="rId6">
            <a:alphaModFix/>
          </a:blip>
          <a:srcRect b="0" l="0" r="0" t="0"/>
          <a:stretch/>
        </p:blipFill>
        <p:spPr>
          <a:xfrm>
            <a:off x="2260883" y="4013200"/>
            <a:ext cx="940088" cy="1016000"/>
          </a:xfrm>
          <a:prstGeom prst="rect">
            <a:avLst/>
          </a:prstGeom>
          <a:noFill/>
          <a:ln>
            <a:noFill/>
          </a:ln>
        </p:spPr>
      </p:pic>
      <p:sp>
        <p:nvSpPr>
          <p:cNvPr id="198" name="Google Shape;198;p10"/>
          <p:cNvSpPr/>
          <p:nvPr/>
        </p:nvSpPr>
        <p:spPr>
          <a:xfrm>
            <a:off x="2260883" y="5334000"/>
            <a:ext cx="516954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
          <p:cNvSpPr/>
          <p:nvPr/>
        </p:nvSpPr>
        <p:spPr>
          <a:xfrm>
            <a:off x="2260883" y="5334000"/>
            <a:ext cx="530503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0" name="Google Shape;200;p10"/>
          <p:cNvSpPr/>
          <p:nvPr/>
        </p:nvSpPr>
        <p:spPr>
          <a:xfrm>
            <a:off x="2260883" y="7810500"/>
            <a:ext cx="516954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p10"/>
          <p:cNvPicPr preferRelativeResize="0"/>
          <p:nvPr/>
        </p:nvPicPr>
        <p:blipFill rotWithShape="1">
          <a:blip r:embed="rId7">
            <a:alphaModFix/>
          </a:blip>
          <a:srcRect b="0" l="0" r="0" t="0"/>
          <a:stretch/>
        </p:blipFill>
        <p:spPr>
          <a:xfrm>
            <a:off x="2260883" y="7810500"/>
            <a:ext cx="785449" cy="1016000"/>
          </a:xfrm>
          <a:prstGeom prst="rect">
            <a:avLst/>
          </a:prstGeom>
          <a:noFill/>
          <a:ln>
            <a:noFill/>
          </a:ln>
        </p:spPr>
      </p:pic>
      <p:sp>
        <p:nvSpPr>
          <p:cNvPr id="202" name="Google Shape;202;p10"/>
          <p:cNvSpPr/>
          <p:nvPr/>
        </p:nvSpPr>
        <p:spPr>
          <a:xfrm>
            <a:off x="2260883" y="9131300"/>
            <a:ext cx="5169546"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
          <p:cNvSpPr/>
          <p:nvPr/>
        </p:nvSpPr>
        <p:spPr>
          <a:xfrm>
            <a:off x="2260883" y="9131300"/>
            <a:ext cx="53050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pic>
        <p:nvPicPr>
          <p:cNvPr descr=" " id="204" name="Google Shape;204;p10"/>
          <p:cNvPicPr preferRelativeResize="0"/>
          <p:nvPr/>
        </p:nvPicPr>
        <p:blipFill rotWithShape="1">
          <a:blip r:embed="rId8">
            <a:alphaModFix/>
          </a:blip>
          <a:srcRect b="0" l="0" r="0" t="0"/>
          <a:stretch/>
        </p:blipFill>
        <p:spPr>
          <a:xfrm>
            <a:off x="9576997" y="3683000"/>
            <a:ext cx="5662325" cy="8254107"/>
          </a:xfrm>
          <a:prstGeom prst="rect">
            <a:avLst/>
          </a:prstGeom>
          <a:noFill/>
          <a:ln>
            <a:noFill/>
          </a:ln>
        </p:spPr>
      </p:pic>
      <p:pic>
        <p:nvPicPr>
          <p:cNvPr descr=" " id="205" name="Google Shape;205;p10"/>
          <p:cNvPicPr preferRelativeResize="0"/>
          <p:nvPr/>
        </p:nvPicPr>
        <p:blipFill rotWithShape="1">
          <a:blip r:embed="rId9">
            <a:alphaModFix/>
          </a:blip>
          <a:srcRect b="0" l="0" r="0" t="0"/>
          <a:stretch/>
        </p:blipFill>
        <p:spPr>
          <a:xfrm>
            <a:off x="16476545" y="3683000"/>
            <a:ext cx="5662325" cy="82541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210" name="Shape 210"/>
        <p:cNvGrpSpPr/>
        <p:nvPr/>
      </p:nvGrpSpPr>
      <p:grpSpPr>
        <a:xfrm>
          <a:off x="0" y="0"/>
          <a:ext cx="0" cy="0"/>
          <a:chOff x="0" y="0"/>
          <a:chExt cx="0" cy="0"/>
        </a:xfrm>
      </p:grpSpPr>
      <p:pic>
        <p:nvPicPr>
          <p:cNvPr descr=" " id="211" name="Google Shape;211;p11"/>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212" name="Google Shape;212;p11"/>
          <p:cNvPicPr preferRelativeResize="0"/>
          <p:nvPr/>
        </p:nvPicPr>
        <p:blipFill rotWithShape="1">
          <a:blip r:embed="rId4">
            <a:alphaModFix/>
          </a:blip>
          <a:srcRect b="0" l="0" r="0" t="0"/>
          <a:stretch/>
        </p:blipFill>
        <p:spPr>
          <a:xfrm>
            <a:off x="8522765" y="8089900"/>
            <a:ext cx="15864283" cy="5626100"/>
          </a:xfrm>
          <a:prstGeom prst="rect">
            <a:avLst/>
          </a:prstGeom>
          <a:noFill/>
          <a:ln>
            <a:noFill/>
          </a:ln>
        </p:spPr>
      </p:pic>
      <p:sp>
        <p:nvSpPr>
          <p:cNvPr id="213" name="Google Shape;213;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5" name="Google Shape;215;p11"/>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16" name="Google Shape;216;p11"/>
          <p:cNvSpPr/>
          <p:nvPr/>
        </p:nvSpPr>
        <p:spPr>
          <a:xfrm>
            <a:off x="1778222" y="2489200"/>
            <a:ext cx="6439705" cy="10566400"/>
          </a:xfrm>
          <a:prstGeom prst="roundRect">
            <a:avLst>
              <a:gd fmla="val 3124" name="adj"/>
            </a:avLst>
          </a:prstGeom>
          <a:noFill/>
          <a:ln cap="flat" cmpd="sng" w="12700">
            <a:solidFill>
              <a:srgbClr val="2F5B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p11"/>
          <p:cNvPicPr preferRelativeResize="0"/>
          <p:nvPr/>
        </p:nvPicPr>
        <p:blipFill rotWithShape="1">
          <a:blip r:embed="rId6">
            <a:alphaModFix/>
          </a:blip>
          <a:srcRect b="0" l="0" r="0" t="0"/>
          <a:stretch/>
        </p:blipFill>
        <p:spPr>
          <a:xfrm>
            <a:off x="4464462" y="2946400"/>
            <a:ext cx="1067225" cy="1625600"/>
          </a:xfrm>
          <a:prstGeom prst="rect">
            <a:avLst/>
          </a:prstGeom>
          <a:noFill/>
          <a:ln>
            <a:noFill/>
          </a:ln>
        </p:spPr>
      </p:pic>
      <p:sp>
        <p:nvSpPr>
          <p:cNvPr id="218" name="Google Shape;218;p11"/>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5B28"/>
              </a:buClr>
              <a:buSzPts val="4800"/>
              <a:buFont typeface="Poppins"/>
              <a:buNone/>
            </a:pPr>
            <a:r>
              <a:rPr b="1" i="0" lang="en-US" sz="4800" u="none" cap="none" strike="noStrike">
                <a:solidFill>
                  <a:srgbClr val="2F5B28"/>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19" name="Google Shape;219;p11"/>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0" name="Google Shape;220;p11"/>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21" name="Google Shape;221;p11"/>
          <p:cNvSpPr/>
          <p:nvPr/>
        </p:nvSpPr>
        <p:spPr>
          <a:xfrm>
            <a:off x="8980022" y="2489200"/>
            <a:ext cx="6439705" cy="10566400"/>
          </a:xfrm>
          <a:prstGeom prst="roundRect">
            <a:avLst>
              <a:gd fmla="val 3124" name="adj"/>
            </a:avLst>
          </a:prstGeom>
          <a:noFill/>
          <a:ln cap="flat" cmpd="sng" w="12700">
            <a:solidFill>
              <a:srgbClr val="2F5B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11"/>
          <p:cNvPicPr preferRelativeResize="0"/>
          <p:nvPr/>
        </p:nvPicPr>
        <p:blipFill rotWithShape="1">
          <a:blip r:embed="rId7">
            <a:alphaModFix/>
          </a:blip>
          <a:srcRect b="0" l="0" r="0" t="0"/>
          <a:stretch/>
        </p:blipFill>
        <p:spPr>
          <a:xfrm>
            <a:off x="11333320" y="2946400"/>
            <a:ext cx="1733106" cy="1625600"/>
          </a:xfrm>
          <a:prstGeom prst="rect">
            <a:avLst/>
          </a:prstGeom>
          <a:noFill/>
          <a:ln>
            <a:noFill/>
          </a:ln>
        </p:spPr>
      </p:pic>
      <p:sp>
        <p:nvSpPr>
          <p:cNvPr id="223" name="Google Shape;223;p11"/>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5B28"/>
              </a:buClr>
              <a:buSzPts val="4800"/>
              <a:buFont typeface="Poppins"/>
              <a:buNone/>
            </a:pPr>
            <a:r>
              <a:rPr b="1" i="0" lang="en-US" sz="4800" u="none" cap="none" strike="noStrike">
                <a:solidFill>
                  <a:srgbClr val="2F5B28"/>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24" name="Google Shape;224;p11"/>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p11"/>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26" name="Google Shape;226;p11"/>
          <p:cNvSpPr/>
          <p:nvPr/>
        </p:nvSpPr>
        <p:spPr>
          <a:xfrm>
            <a:off x="16181822" y="2489200"/>
            <a:ext cx="6439705" cy="10566400"/>
          </a:xfrm>
          <a:prstGeom prst="roundRect">
            <a:avLst>
              <a:gd fmla="val 3124" name="adj"/>
            </a:avLst>
          </a:prstGeom>
          <a:noFill/>
          <a:ln cap="flat" cmpd="sng" w="12700">
            <a:solidFill>
              <a:srgbClr val="2F5B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1"/>
          <p:cNvPicPr preferRelativeResize="0"/>
          <p:nvPr/>
        </p:nvPicPr>
        <p:blipFill rotWithShape="1">
          <a:blip r:embed="rId8">
            <a:alphaModFix/>
          </a:blip>
          <a:srcRect b="0" l="0" r="0" t="0"/>
          <a:stretch/>
        </p:blipFill>
        <p:spPr>
          <a:xfrm>
            <a:off x="18757141" y="2946400"/>
            <a:ext cx="1289068" cy="1625600"/>
          </a:xfrm>
          <a:prstGeom prst="rect">
            <a:avLst/>
          </a:prstGeom>
          <a:noFill/>
          <a:ln>
            <a:noFill/>
          </a:ln>
        </p:spPr>
      </p:pic>
      <p:sp>
        <p:nvSpPr>
          <p:cNvPr id="228" name="Google Shape;228;p11"/>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5B28"/>
              </a:buClr>
              <a:buSzPts val="4800"/>
              <a:buFont typeface="Poppins"/>
              <a:buNone/>
            </a:pPr>
            <a:r>
              <a:rPr b="1" i="0" lang="en-US" sz="4800" u="none" cap="none" strike="noStrike">
                <a:solidFill>
                  <a:srgbClr val="2F5B28"/>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29" name="Google Shape;229;p11"/>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0" name="Google Shape;230;p11"/>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235" name="Shape 235"/>
        <p:cNvGrpSpPr/>
        <p:nvPr/>
      </p:nvGrpSpPr>
      <p:grpSpPr>
        <a:xfrm>
          <a:off x="0" y="0"/>
          <a:ext cx="0" cy="0"/>
          <a:chOff x="0" y="0"/>
          <a:chExt cx="0" cy="0"/>
        </a:xfrm>
      </p:grpSpPr>
      <p:pic>
        <p:nvPicPr>
          <p:cNvPr descr=" " id="236" name="Google Shape;236;p12"/>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237" name="Google Shape;237;p12"/>
          <p:cNvPicPr preferRelativeResize="0"/>
          <p:nvPr/>
        </p:nvPicPr>
        <p:blipFill rotWithShape="1">
          <a:blip r:embed="rId4">
            <a:alphaModFix/>
          </a:blip>
          <a:srcRect b="0" l="0" r="0" t="0"/>
          <a:stretch/>
        </p:blipFill>
        <p:spPr>
          <a:xfrm>
            <a:off x="2" y="9588500"/>
            <a:ext cx="16003999" cy="4127500"/>
          </a:xfrm>
          <a:prstGeom prst="rect">
            <a:avLst/>
          </a:prstGeom>
          <a:noFill/>
          <a:ln>
            <a:noFill/>
          </a:ln>
        </p:spPr>
      </p:pic>
      <p:sp>
        <p:nvSpPr>
          <p:cNvPr id="238" name="Google Shape;238;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0" name="Google Shape;240;p12"/>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41" name="Google Shape;241;p12"/>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42" name="Google Shape;242;p12"/>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43" name="Google Shape;243;p12"/>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44" name="Google Shape;244;p12"/>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45" name="Google Shape;245;p12"/>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46" name="Google Shape;246;p12"/>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47" name="Google Shape;247;p12"/>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48" name="Google Shape;248;p12"/>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49" name="Google Shape;249;p12"/>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50" name="Google Shape;250;p12"/>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51" name="Google Shape;251;p12"/>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52" name="Google Shape;252;p12"/>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53" name="Google Shape;253;p12"/>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54" name="Google Shape;254;p12"/>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55" name="Google Shape;255;p12"/>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56" name="Google Shape;256;p12"/>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57" name="Google Shape;257;p12"/>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58" name="Google Shape;258;p12"/>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59" name="Google Shape;259;p12"/>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60" name="Google Shape;260;p12"/>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61" name="Google Shape;261;p12"/>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65" name="Google Shape;265;p12"/>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p12"/>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70" name="Google Shape;270;p12"/>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p12"/>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75" name="Google Shape;275;p12"/>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p12"/>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80" name="Google Shape;280;p12"/>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285" name="Shape 285"/>
        <p:cNvGrpSpPr/>
        <p:nvPr/>
      </p:nvGrpSpPr>
      <p:grpSpPr>
        <a:xfrm>
          <a:off x="0" y="0"/>
          <a:ext cx="0" cy="0"/>
          <a:chOff x="0" y="0"/>
          <a:chExt cx="0" cy="0"/>
        </a:xfrm>
      </p:grpSpPr>
      <p:pic>
        <p:nvPicPr>
          <p:cNvPr descr=" " id="286" name="Google Shape;286;p13"/>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287" name="Google Shape;287;p13"/>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sp>
        <p:nvSpPr>
          <p:cNvPr id="288" name="Google Shape;28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9" name="Google Shape;289;p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90" name="Google Shape;290;p13"/>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pic>
        <p:nvPicPr>
          <p:cNvPr descr=" " id="291" name="Google Shape;291;p13"/>
          <p:cNvPicPr preferRelativeResize="0"/>
          <p:nvPr/>
        </p:nvPicPr>
        <p:blipFill rotWithShape="1">
          <a:blip r:embed="rId7">
            <a:alphaModFix/>
          </a:blip>
          <a:srcRect b="0" l="0" r="0" t="0"/>
          <a:stretch/>
        </p:blipFill>
        <p:spPr>
          <a:xfrm>
            <a:off x="10491511" y="1346200"/>
            <a:ext cx="6084060" cy="12369800"/>
          </a:xfrm>
          <a:prstGeom prst="rect">
            <a:avLst/>
          </a:prstGeom>
          <a:noFill/>
          <a:ln>
            <a:noFill/>
          </a:ln>
        </p:spPr>
      </p:pic>
      <p:sp>
        <p:nvSpPr>
          <p:cNvPr id="292" name="Google Shape;292;p13"/>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93" name="Google Shape;293;p13"/>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3"/>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97" name="Google Shape;297;p13"/>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99" name="Google Shape;299;p13"/>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0" name="Google Shape;300;p13"/>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03" name="Google Shape;303;p13"/>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05" name="Google Shape;305;p13"/>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6" name="Google Shape;306;p13"/>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09" name="Google Shape;309;p13"/>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11" name="Google Shape;311;p13"/>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8BE"/>
        </a:solidFill>
      </p:bgPr>
    </p:bg>
    <p:spTree>
      <p:nvGrpSpPr>
        <p:cNvPr id="316" name="Shape 316"/>
        <p:cNvGrpSpPr/>
        <p:nvPr/>
      </p:nvGrpSpPr>
      <p:grpSpPr>
        <a:xfrm>
          <a:off x="0" y="0"/>
          <a:ext cx="0" cy="0"/>
          <a:chOff x="0" y="0"/>
          <a:chExt cx="0" cy="0"/>
        </a:xfrm>
      </p:grpSpPr>
      <p:pic>
        <p:nvPicPr>
          <p:cNvPr descr=" " id="317" name="Google Shape;317;p14"/>
          <p:cNvPicPr preferRelativeResize="0"/>
          <p:nvPr/>
        </p:nvPicPr>
        <p:blipFill rotWithShape="1">
          <a:blip r:embed="rId3">
            <a:alphaModFix/>
          </a:blip>
          <a:srcRect b="0" l="0" r="0" t="0"/>
          <a:stretch/>
        </p:blipFill>
        <p:spPr>
          <a:xfrm>
            <a:off x="3556445" y="0"/>
            <a:ext cx="17286861" cy="13716000"/>
          </a:xfrm>
          <a:prstGeom prst="rect">
            <a:avLst/>
          </a:prstGeom>
          <a:noFill/>
          <a:ln>
            <a:noFill/>
          </a:ln>
        </p:spPr>
      </p:pic>
      <p:sp>
        <p:nvSpPr>
          <p:cNvPr id="318" name="Google Shape;31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0" name="Google Shape;320;p14"/>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4"/>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23" name="Google Shape;323;p14"/>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4" name="Google Shape;324;p14"/>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329" name="Shape 329"/>
        <p:cNvGrpSpPr/>
        <p:nvPr/>
      </p:nvGrpSpPr>
      <p:grpSpPr>
        <a:xfrm>
          <a:off x="0" y="0"/>
          <a:ext cx="0" cy="0"/>
          <a:chOff x="0" y="0"/>
          <a:chExt cx="0" cy="0"/>
        </a:xfrm>
      </p:grpSpPr>
      <p:pic>
        <p:nvPicPr>
          <p:cNvPr descr=" " id="330" name="Google Shape;330;p15"/>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331" name="Google Shape;331;p15"/>
          <p:cNvPicPr preferRelativeResize="0"/>
          <p:nvPr/>
        </p:nvPicPr>
        <p:blipFill rotWithShape="1">
          <a:blip r:embed="rId4">
            <a:alphaModFix/>
          </a:blip>
          <a:srcRect b="0" l="0" r="0" t="0"/>
          <a:stretch/>
        </p:blipFill>
        <p:spPr>
          <a:xfrm>
            <a:off x="8522765" y="8089900"/>
            <a:ext cx="15864283" cy="5626100"/>
          </a:xfrm>
          <a:prstGeom prst="rect">
            <a:avLst/>
          </a:prstGeom>
          <a:noFill/>
          <a:ln>
            <a:noFill/>
          </a:ln>
        </p:spPr>
      </p:pic>
      <p:sp>
        <p:nvSpPr>
          <p:cNvPr id="332" name="Google Shape;332;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4" name="Google Shape;334;p15"/>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37" name="Google Shape;337;p15"/>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9" name="Google Shape;339;p15"/>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42" name="Google Shape;342;p15"/>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4" name="Google Shape;344;p15"/>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47" name="Google Shape;347;p15"/>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9" name="Google Shape;349;p15"/>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352" name="Google Shape;352;p15"/>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358" name="Shape 358"/>
        <p:cNvGrpSpPr/>
        <p:nvPr/>
      </p:nvGrpSpPr>
      <p:grpSpPr>
        <a:xfrm>
          <a:off x="0" y="0"/>
          <a:ext cx="0" cy="0"/>
          <a:chOff x="0" y="0"/>
          <a:chExt cx="0" cy="0"/>
        </a:xfrm>
      </p:grpSpPr>
      <p:pic>
        <p:nvPicPr>
          <p:cNvPr descr=" " id="359" name="Google Shape;359;p16"/>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360" name="Google Shape;360;p16"/>
          <p:cNvPicPr preferRelativeResize="0"/>
          <p:nvPr/>
        </p:nvPicPr>
        <p:blipFill rotWithShape="1">
          <a:blip r:embed="rId4">
            <a:alphaModFix/>
          </a:blip>
          <a:srcRect b="0" l="0" r="0" t="0"/>
          <a:stretch/>
        </p:blipFill>
        <p:spPr>
          <a:xfrm>
            <a:off x="2" y="9588500"/>
            <a:ext cx="16003999" cy="4127500"/>
          </a:xfrm>
          <a:prstGeom prst="rect">
            <a:avLst/>
          </a:prstGeom>
          <a:noFill/>
          <a:ln>
            <a:noFill/>
          </a:ln>
        </p:spPr>
      </p:pic>
      <p:sp>
        <p:nvSpPr>
          <p:cNvPr id="361" name="Google Shape;36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3" name="Google Shape;363;p16"/>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64" name="Google Shape;364;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6" name="Google Shape;366;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7" name="Google Shape;367;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8" name="Google Shape;368;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9" name="Google Shape;369;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0" name="Google Shape;370;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1" name="Google Shape;371;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2" name="Google Shape;372;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3" name="Google Shape;373;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2185"/>
              <a:buFont typeface="Lato"/>
              <a:buNone/>
            </a:pPr>
            <a:r>
              <a:rPr b="0" i="0" lang="en-US" sz="2185" u="none" cap="none" strike="noStrike">
                <a:solidFill>
                  <a:srgbClr val="2F5B2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4" name="Google Shape;374;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5" name="Google Shape;375;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6" name="Google Shape;376;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7" name="Google Shape;377;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8" name="Google Shape;378;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9" name="Google Shape;379;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0" name="Google Shape;380;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1" name="Google Shape;381;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2" name="Google Shape;382;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3" name="Google Shape;383;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5B28"/>
              </a:buClr>
              <a:buSzPts val="1820"/>
              <a:buFont typeface="Lato"/>
              <a:buNone/>
            </a:pPr>
            <a:r>
              <a:rPr b="0" i="0" lang="en-US" sz="1820" u="none" cap="none" strike="noStrike">
                <a:solidFill>
                  <a:srgbClr val="2F5B2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4" name="Google Shape;384;p16"/>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385" name="Google Shape;385;p16"/>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86" name="Google Shape;386;p16"/>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87" name="Google Shape;387;p16"/>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8" name="Google Shape;388;p16"/>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9" name="Google Shape;389;p16"/>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0" name="Google Shape;390;p16"/>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91" name="Google Shape;391;p16"/>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92" name="Google Shape;392;p16"/>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393" name="Google Shape;393;p16"/>
          <p:cNvPicPr preferRelativeResize="0"/>
          <p:nvPr/>
        </p:nvPicPr>
        <p:blipFill rotWithShape="1">
          <a:blip r:embed="rId15">
            <a:alphaModFix/>
          </a:blip>
          <a:srcRect b="0" l="0" r="0" t="0"/>
          <a:stretch/>
        </p:blipFill>
        <p:spPr>
          <a:xfrm>
            <a:off x="3369143" y="6359525"/>
            <a:ext cx="8044031" cy="2268538"/>
          </a:xfrm>
          <a:prstGeom prst="rect">
            <a:avLst/>
          </a:prstGeom>
          <a:noFill/>
          <a:ln>
            <a:noFill/>
          </a:ln>
        </p:spPr>
      </p:pic>
      <p:pic>
        <p:nvPicPr>
          <p:cNvPr descr=" " id="394" name="Google Shape;394;p1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5" name="Google Shape;395;p1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96" name="Google Shape;396;p1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97" name="Google Shape;397;p1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8" name="Google Shape;398;p16"/>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9" name="Google Shape;399;p16"/>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0" name="Google Shape;400;p16"/>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01" name="Google Shape;401;p16"/>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02" name="Google Shape;402;p16"/>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03" name="Google Shape;403;p16"/>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04" name="Google Shape;404;p1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5" name="Google Shape;405;p16"/>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06" name="Google Shape;406;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8" name="Google Shape;408;p1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9" name="Google Shape;409;p1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0" name="Google Shape;410;p16"/>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6"/>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12" name="Google Shape;412;p16"/>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3" name="Google Shape;413;p16"/>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6"/>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16" name="Google Shape;416;p16"/>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7" name="Google Shape;417;p16"/>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20" name="Google Shape;420;p16"/>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425" name="Shape 425"/>
        <p:cNvGrpSpPr/>
        <p:nvPr/>
      </p:nvGrpSpPr>
      <p:grpSpPr>
        <a:xfrm>
          <a:off x="0" y="0"/>
          <a:ext cx="0" cy="0"/>
          <a:chOff x="0" y="0"/>
          <a:chExt cx="0" cy="0"/>
        </a:xfrm>
      </p:grpSpPr>
      <p:pic>
        <p:nvPicPr>
          <p:cNvPr descr=" " id="426" name="Google Shape;426;p17"/>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427" name="Google Shape;427;p17"/>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sp>
        <p:nvSpPr>
          <p:cNvPr id="428" name="Google Shape;42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0" name="Google Shape;430;p17"/>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7"/>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7"/>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33" name="Google Shape;433;p17"/>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4" name="Google Shape;434;p17"/>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35" name="Google Shape;435;p17"/>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36" name="Google Shape;436;p17"/>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441" name="Shape 441"/>
        <p:cNvGrpSpPr/>
        <p:nvPr/>
      </p:nvGrpSpPr>
      <p:grpSpPr>
        <a:xfrm>
          <a:off x="0" y="0"/>
          <a:ext cx="0" cy="0"/>
          <a:chOff x="0" y="0"/>
          <a:chExt cx="0" cy="0"/>
        </a:xfrm>
      </p:grpSpPr>
      <p:pic>
        <p:nvPicPr>
          <p:cNvPr descr=" " id="442" name="Google Shape;442;p18"/>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443" name="Google Shape;443;p18"/>
          <p:cNvPicPr preferRelativeResize="0"/>
          <p:nvPr/>
        </p:nvPicPr>
        <p:blipFill rotWithShape="1">
          <a:blip r:embed="rId4">
            <a:alphaModFix/>
          </a:blip>
          <a:srcRect b="0" l="0" r="0" t="0"/>
          <a:stretch/>
        </p:blipFill>
        <p:spPr>
          <a:xfrm>
            <a:off x="8522765" y="8089900"/>
            <a:ext cx="15864283" cy="5626100"/>
          </a:xfrm>
          <a:prstGeom prst="rect">
            <a:avLst/>
          </a:prstGeom>
          <a:noFill/>
          <a:ln>
            <a:noFill/>
          </a:ln>
        </p:spPr>
      </p:pic>
      <p:sp>
        <p:nvSpPr>
          <p:cNvPr id="444" name="Google Shape;44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p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6" name="Google Shape;446;p18"/>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8"/>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49" name="Google Shape;449;p18"/>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0" name="Google Shape;450;p18"/>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1" name="Google Shape;451;p18"/>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52" name="Google Shape;452;p1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53" name="Google Shape;453;p1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458" name="Shape 458"/>
        <p:cNvGrpSpPr/>
        <p:nvPr/>
      </p:nvGrpSpPr>
      <p:grpSpPr>
        <a:xfrm>
          <a:off x="0" y="0"/>
          <a:ext cx="0" cy="0"/>
          <a:chOff x="0" y="0"/>
          <a:chExt cx="0" cy="0"/>
        </a:xfrm>
      </p:grpSpPr>
      <p:pic>
        <p:nvPicPr>
          <p:cNvPr descr=" " id="459" name="Google Shape;459;p19"/>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460" name="Google Shape;460;p19"/>
          <p:cNvPicPr preferRelativeResize="0"/>
          <p:nvPr/>
        </p:nvPicPr>
        <p:blipFill rotWithShape="1">
          <a:blip r:embed="rId4">
            <a:alphaModFix/>
          </a:blip>
          <a:srcRect b="0" l="0" r="0" t="0"/>
          <a:stretch/>
        </p:blipFill>
        <p:spPr>
          <a:xfrm>
            <a:off x="2" y="9588500"/>
            <a:ext cx="16003999" cy="4127500"/>
          </a:xfrm>
          <a:prstGeom prst="rect">
            <a:avLst/>
          </a:prstGeom>
          <a:noFill/>
          <a:ln>
            <a:noFill/>
          </a:ln>
        </p:spPr>
      </p:pic>
      <p:sp>
        <p:nvSpPr>
          <p:cNvPr id="461" name="Google Shape;46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p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3" name="Google Shape;463;p19"/>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66" name="Google Shape;466;p19"/>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7" name="Google Shape;467;p19"/>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8" name="Google Shape;468;p19"/>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9" name="Google Shape;469;p19"/>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70" name="Google Shape;470;p19"/>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8BE"/>
        </a:solidFill>
      </p:bgPr>
    </p:bg>
    <p:spTree>
      <p:nvGrpSpPr>
        <p:cNvPr id="27" name="Shape 27"/>
        <p:cNvGrpSpPr/>
        <p:nvPr/>
      </p:nvGrpSpPr>
      <p:grpSpPr>
        <a:xfrm>
          <a:off x="0" y="0"/>
          <a:ext cx="0" cy="0"/>
          <a:chOff x="0" y="0"/>
          <a:chExt cx="0" cy="0"/>
        </a:xfrm>
      </p:grpSpPr>
      <p:pic>
        <p:nvPicPr>
          <p:cNvPr descr=" " id="28" name="Google Shape;28;p2"/>
          <p:cNvPicPr preferRelativeResize="0"/>
          <p:nvPr/>
        </p:nvPicPr>
        <p:blipFill rotWithShape="1">
          <a:blip r:embed="rId3">
            <a:alphaModFix/>
          </a:blip>
          <a:srcRect b="0" l="0" r="0" t="0"/>
          <a:stretch/>
        </p:blipFill>
        <p:spPr>
          <a:xfrm>
            <a:off x="3556445" y="0"/>
            <a:ext cx="17286861" cy="13716000"/>
          </a:xfrm>
          <a:prstGeom prst="rect">
            <a:avLst/>
          </a:prstGeom>
          <a:noFill/>
          <a:ln>
            <a:noFill/>
          </a:ln>
        </p:spPr>
      </p:pic>
      <p:sp>
        <p:nvSpPr>
          <p:cNvPr id="29" name="Google Shape;29;p2"/>
          <p:cNvSpPr/>
          <p:nvPr/>
        </p:nvSpPr>
        <p:spPr>
          <a:xfrm>
            <a:off x="7959662" y="43942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0" name="Google Shape;30;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1" name="Google Shape;31;p2"/>
          <p:cNvPicPr preferRelativeResize="0"/>
          <p:nvPr/>
        </p:nvPicPr>
        <p:blipFill rotWithShape="1">
          <a:blip r:embed="rId4">
            <a:alphaModFix/>
          </a:blip>
          <a:srcRect b="0" l="0" r="0" t="0"/>
          <a:stretch/>
        </p:blipFill>
        <p:spPr>
          <a:xfrm>
            <a:off x="0" y="2171700"/>
            <a:ext cx="4627998" cy="11544300"/>
          </a:xfrm>
          <a:prstGeom prst="rect">
            <a:avLst/>
          </a:prstGeom>
          <a:noFill/>
          <a:ln>
            <a:noFill/>
          </a:ln>
        </p:spPr>
      </p:pic>
      <p:pic>
        <p:nvPicPr>
          <p:cNvPr descr=" " id="32" name="Google Shape;32;p2"/>
          <p:cNvPicPr preferRelativeResize="0"/>
          <p:nvPr/>
        </p:nvPicPr>
        <p:blipFill rotWithShape="1">
          <a:blip r:embed="rId5">
            <a:alphaModFix/>
          </a:blip>
          <a:srcRect b="0" l="0" r="0" t="0"/>
          <a:stretch/>
        </p:blipFill>
        <p:spPr>
          <a:xfrm>
            <a:off x="19331816" y="5638800"/>
            <a:ext cx="5055232" cy="8077200"/>
          </a:xfrm>
          <a:prstGeom prst="rect">
            <a:avLst/>
          </a:prstGeom>
          <a:noFill/>
          <a:ln>
            <a:noFill/>
          </a:ln>
        </p:spPr>
      </p:pic>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475" name="Shape 475"/>
        <p:cNvGrpSpPr/>
        <p:nvPr/>
      </p:nvGrpSpPr>
      <p:grpSpPr>
        <a:xfrm>
          <a:off x="0" y="0"/>
          <a:ext cx="0" cy="0"/>
          <a:chOff x="0" y="0"/>
          <a:chExt cx="0" cy="0"/>
        </a:xfrm>
      </p:grpSpPr>
      <p:pic>
        <p:nvPicPr>
          <p:cNvPr descr=" " id="476" name="Google Shape;476;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7" name="Google Shape;477;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9" name="Google Shape;479;p20"/>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484" name="Shape 484"/>
        <p:cNvGrpSpPr/>
        <p:nvPr/>
      </p:nvGrpSpPr>
      <p:grpSpPr>
        <a:xfrm>
          <a:off x="0" y="0"/>
          <a:ext cx="0" cy="0"/>
          <a:chOff x="0" y="0"/>
          <a:chExt cx="0" cy="0"/>
        </a:xfrm>
      </p:grpSpPr>
      <p:pic>
        <p:nvPicPr>
          <p:cNvPr descr=" " id="485" name="Google Shape;485;p21"/>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486" name="Google Shape;486;p21"/>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487" name="Google Shape;487;p21"/>
          <p:cNvPicPr preferRelativeResize="0"/>
          <p:nvPr/>
        </p:nvPicPr>
        <p:blipFill rotWithShape="1">
          <a:blip r:embed="rId5">
            <a:alphaModFix/>
          </a:blip>
          <a:srcRect b="0" l="0" r="0" t="0"/>
          <a:stretch/>
        </p:blipFill>
        <p:spPr>
          <a:xfrm>
            <a:off x="2286286" y="2857500"/>
            <a:ext cx="10066417" cy="3206576"/>
          </a:xfrm>
          <a:prstGeom prst="rect">
            <a:avLst/>
          </a:prstGeom>
          <a:noFill/>
          <a:ln>
            <a:noFill/>
          </a:ln>
        </p:spPr>
      </p:pic>
      <p:pic>
        <p:nvPicPr>
          <p:cNvPr descr=" " id="488" name="Google Shape;488;p21"/>
          <p:cNvPicPr preferRelativeResize="0"/>
          <p:nvPr/>
        </p:nvPicPr>
        <p:blipFill rotWithShape="1">
          <a:blip r:embed="rId6">
            <a:alphaModFix/>
          </a:blip>
          <a:srcRect b="0" l="0" r="0" t="0"/>
          <a:stretch/>
        </p:blipFill>
        <p:spPr>
          <a:xfrm>
            <a:off x="5677610" y="6413500"/>
            <a:ext cx="3290967" cy="5904731"/>
          </a:xfrm>
          <a:prstGeom prst="rect">
            <a:avLst/>
          </a:prstGeom>
          <a:noFill/>
          <a:ln>
            <a:noFill/>
          </a:ln>
        </p:spPr>
      </p:pic>
      <p:pic>
        <p:nvPicPr>
          <p:cNvPr descr=" " id="489" name="Google Shape;489;p21"/>
          <p:cNvPicPr preferRelativeResize="0"/>
          <p:nvPr/>
        </p:nvPicPr>
        <p:blipFill rotWithShape="1">
          <a:blip r:embed="rId7">
            <a:alphaModFix/>
          </a:blip>
          <a:srcRect b="0" l="0" r="0" t="0"/>
          <a:stretch/>
        </p:blipFill>
        <p:spPr>
          <a:xfrm>
            <a:off x="13603400" y="3263900"/>
            <a:ext cx="6191419" cy="2901528"/>
          </a:xfrm>
          <a:prstGeom prst="rect">
            <a:avLst/>
          </a:prstGeom>
          <a:noFill/>
          <a:ln>
            <a:noFill/>
          </a:ln>
        </p:spPr>
      </p:pic>
      <p:pic>
        <p:nvPicPr>
          <p:cNvPr descr=" " id="490" name="Google Shape;490;p21"/>
          <p:cNvPicPr preferRelativeResize="0"/>
          <p:nvPr/>
        </p:nvPicPr>
        <p:blipFill rotWithShape="1">
          <a:blip r:embed="rId8">
            <a:alphaModFix/>
          </a:blip>
          <a:srcRect b="0" l="0" r="0" t="0"/>
          <a:stretch/>
        </p:blipFill>
        <p:spPr>
          <a:xfrm>
            <a:off x="14098762" y="7924800"/>
            <a:ext cx="5220935" cy="4329460"/>
          </a:xfrm>
          <a:prstGeom prst="rect">
            <a:avLst/>
          </a:prstGeom>
          <a:noFill/>
          <a:ln>
            <a:noFill/>
          </a:ln>
        </p:spPr>
      </p:pic>
      <p:sp>
        <p:nvSpPr>
          <p:cNvPr id="491" name="Google Shape;491;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p2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93" name="Google Shape;493;p21"/>
          <p:cNvSpPr/>
          <p:nvPr/>
        </p:nvSpPr>
        <p:spPr>
          <a:xfrm>
            <a:off x="5025595" y="5842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Information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498" name="Shape 498"/>
        <p:cNvGrpSpPr/>
        <p:nvPr/>
      </p:nvGrpSpPr>
      <p:grpSpPr>
        <a:xfrm>
          <a:off x="0" y="0"/>
          <a:ext cx="0" cy="0"/>
          <a:chOff x="0" y="0"/>
          <a:chExt cx="0" cy="0"/>
        </a:xfrm>
      </p:grpSpPr>
      <p:pic>
        <p:nvPicPr>
          <p:cNvPr descr=" " id="499" name="Google Shape;499;p22"/>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500" name="Google Shape;500;p22"/>
          <p:cNvPicPr preferRelativeResize="0"/>
          <p:nvPr/>
        </p:nvPicPr>
        <p:blipFill rotWithShape="1">
          <a:blip r:embed="rId4">
            <a:alphaModFix/>
          </a:blip>
          <a:srcRect b="0" l="0" r="0" t="0"/>
          <a:stretch/>
        </p:blipFill>
        <p:spPr>
          <a:xfrm>
            <a:off x="8522765" y="8089900"/>
            <a:ext cx="15864283" cy="5626100"/>
          </a:xfrm>
          <a:prstGeom prst="rect">
            <a:avLst/>
          </a:prstGeom>
          <a:noFill/>
          <a:ln>
            <a:noFill/>
          </a:ln>
        </p:spPr>
      </p:pic>
      <p:sp>
        <p:nvSpPr>
          <p:cNvPr id="501" name="Google Shape;501;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3" name="Google Shape;503;p22"/>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04" name="Google Shape;504;p22"/>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05" name="Google Shape;505;p22"/>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2"/>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2"/>
          <p:cNvSpPr/>
          <p:nvPr/>
        </p:nvSpPr>
        <p:spPr>
          <a:xfrm>
            <a:off x="15724565" y="1562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508" name="Google Shape;508;p22"/>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09" name="Google Shape;509;p22"/>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2"/>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2"/>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512" name="Google Shape;512;p22"/>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13" name="Google Shape;513;p22"/>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2"/>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2"/>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516" name="Google Shape;516;p22"/>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521" name="Shape 521"/>
        <p:cNvGrpSpPr/>
        <p:nvPr/>
      </p:nvGrpSpPr>
      <p:grpSpPr>
        <a:xfrm>
          <a:off x="0" y="0"/>
          <a:ext cx="0" cy="0"/>
          <a:chOff x="0" y="0"/>
          <a:chExt cx="0" cy="0"/>
        </a:xfrm>
      </p:grpSpPr>
      <p:pic>
        <p:nvPicPr>
          <p:cNvPr descr=" " id="522" name="Google Shape;522;p23"/>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523" name="Google Shape;523;p23"/>
          <p:cNvPicPr preferRelativeResize="0"/>
          <p:nvPr/>
        </p:nvPicPr>
        <p:blipFill rotWithShape="1">
          <a:blip r:embed="rId4">
            <a:alphaModFix/>
          </a:blip>
          <a:srcRect b="0" l="0" r="0" t="0"/>
          <a:stretch/>
        </p:blipFill>
        <p:spPr>
          <a:xfrm>
            <a:off x="2" y="9588500"/>
            <a:ext cx="16003999" cy="4127500"/>
          </a:xfrm>
          <a:prstGeom prst="rect">
            <a:avLst/>
          </a:prstGeom>
          <a:noFill/>
          <a:ln>
            <a:noFill/>
          </a:ln>
        </p:spPr>
      </p:pic>
      <p:sp>
        <p:nvSpPr>
          <p:cNvPr id="524" name="Google Shape;52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p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26" name="Google Shape;526;p23"/>
          <p:cNvSpPr/>
          <p:nvPr/>
        </p:nvSpPr>
        <p:spPr>
          <a:xfrm>
            <a:off x="6054423" y="1727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Process</a:t>
            </a:r>
            <a:endParaRPr b="0" i="0" sz="8000" u="none" cap="none" strike="noStrike">
              <a:solidFill>
                <a:schemeClr val="dk1"/>
              </a:solidFill>
              <a:latin typeface="Calibri"/>
              <a:ea typeface="Calibri"/>
              <a:cs typeface="Calibri"/>
              <a:sym typeface="Calibri"/>
            </a:endParaRPr>
          </a:p>
        </p:txBody>
      </p:sp>
      <p:pic>
        <p:nvPicPr>
          <p:cNvPr descr=" " id="527" name="Google Shape;527;p23"/>
          <p:cNvPicPr preferRelativeResize="0"/>
          <p:nvPr/>
        </p:nvPicPr>
        <p:blipFill rotWithShape="1">
          <a:blip r:embed="rId6">
            <a:alphaModFix/>
          </a:blip>
          <a:srcRect b="0" l="0" r="0" t="0"/>
          <a:stretch/>
        </p:blipFill>
        <p:spPr>
          <a:xfrm>
            <a:off x="18216625" y="5751736"/>
            <a:ext cx="5916394" cy="3286348"/>
          </a:xfrm>
          <a:prstGeom prst="rect">
            <a:avLst/>
          </a:prstGeom>
          <a:noFill/>
          <a:ln>
            <a:noFill/>
          </a:ln>
        </p:spPr>
      </p:pic>
      <p:pic>
        <p:nvPicPr>
          <p:cNvPr descr=" " id="528" name="Google Shape;528;p23"/>
          <p:cNvPicPr preferRelativeResize="0"/>
          <p:nvPr/>
        </p:nvPicPr>
        <p:blipFill rotWithShape="1">
          <a:blip r:embed="rId7">
            <a:alphaModFix/>
          </a:blip>
          <a:srcRect b="0" l="0" r="0" t="0"/>
          <a:stretch/>
        </p:blipFill>
        <p:spPr>
          <a:xfrm>
            <a:off x="5622493" y="5915546"/>
            <a:ext cx="5314399" cy="3163714"/>
          </a:xfrm>
          <a:prstGeom prst="rect">
            <a:avLst/>
          </a:prstGeom>
          <a:noFill/>
          <a:ln>
            <a:noFill/>
          </a:ln>
        </p:spPr>
      </p:pic>
      <p:pic>
        <p:nvPicPr>
          <p:cNvPr descr=" " id="529" name="Google Shape;529;p23"/>
          <p:cNvPicPr preferRelativeResize="0"/>
          <p:nvPr/>
        </p:nvPicPr>
        <p:blipFill rotWithShape="1">
          <a:blip r:embed="rId8">
            <a:alphaModFix/>
          </a:blip>
          <a:srcRect b="0" l="0" r="0" t="0"/>
          <a:stretch/>
        </p:blipFill>
        <p:spPr>
          <a:xfrm>
            <a:off x="429221" y="5921623"/>
            <a:ext cx="4583924" cy="3125118"/>
          </a:xfrm>
          <a:prstGeom prst="rect">
            <a:avLst/>
          </a:prstGeom>
          <a:noFill/>
          <a:ln>
            <a:noFill/>
          </a:ln>
        </p:spPr>
      </p:pic>
      <p:pic>
        <p:nvPicPr>
          <p:cNvPr descr=" " id="530" name="Google Shape;530;p23"/>
          <p:cNvPicPr preferRelativeResize="0"/>
          <p:nvPr/>
        </p:nvPicPr>
        <p:blipFill rotWithShape="1">
          <a:blip r:embed="rId9">
            <a:alphaModFix/>
          </a:blip>
          <a:srcRect b="0" l="0" r="0" t="0"/>
          <a:stretch/>
        </p:blipFill>
        <p:spPr>
          <a:xfrm>
            <a:off x="11549908" y="5751785"/>
            <a:ext cx="6050492" cy="3287266"/>
          </a:xfrm>
          <a:prstGeom prst="rect">
            <a:avLst/>
          </a:prstGeom>
          <a:noFill/>
          <a:ln>
            <a:noFill/>
          </a:ln>
        </p:spPr>
      </p:pic>
      <p:pic>
        <p:nvPicPr>
          <p:cNvPr descr=" " id="531" name="Google Shape;531;p23"/>
          <p:cNvPicPr preferRelativeResize="0"/>
          <p:nvPr/>
        </p:nvPicPr>
        <p:blipFill rotWithShape="1">
          <a:blip r:embed="rId10">
            <a:alphaModFix/>
          </a:blip>
          <a:srcRect b="0" l="0" r="0" t="0"/>
          <a:stretch/>
        </p:blipFill>
        <p:spPr>
          <a:xfrm>
            <a:off x="3681442" y="9292208"/>
            <a:ext cx="4411862" cy="1219528"/>
          </a:xfrm>
          <a:prstGeom prst="rect">
            <a:avLst/>
          </a:prstGeom>
          <a:noFill/>
          <a:ln>
            <a:noFill/>
          </a:ln>
        </p:spPr>
      </p:pic>
      <p:pic>
        <p:nvPicPr>
          <p:cNvPr descr=" " id="532" name="Google Shape;532;p23"/>
          <p:cNvPicPr preferRelativeResize="0"/>
          <p:nvPr/>
        </p:nvPicPr>
        <p:blipFill rotWithShape="1">
          <a:blip r:embed="rId11">
            <a:alphaModFix/>
          </a:blip>
          <a:srcRect b="0" l="0" r="0" t="0"/>
          <a:stretch/>
        </p:blipFill>
        <p:spPr>
          <a:xfrm>
            <a:off x="9337605" y="4407098"/>
            <a:ext cx="4579493" cy="1401480"/>
          </a:xfrm>
          <a:prstGeom prst="rect">
            <a:avLst/>
          </a:prstGeom>
          <a:noFill/>
          <a:ln>
            <a:noFill/>
          </a:ln>
        </p:spPr>
      </p:pic>
      <p:pic>
        <p:nvPicPr>
          <p:cNvPr descr=" " id="533" name="Google Shape;533;p23"/>
          <p:cNvPicPr preferRelativeResize="0"/>
          <p:nvPr/>
        </p:nvPicPr>
        <p:blipFill rotWithShape="1">
          <a:blip r:embed="rId12">
            <a:alphaModFix/>
          </a:blip>
          <a:srcRect b="0" l="0" r="0" t="0"/>
          <a:stretch/>
        </p:blipFill>
        <p:spPr>
          <a:xfrm>
            <a:off x="15327749" y="9370740"/>
            <a:ext cx="4433897" cy="114483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538" name="Shape 538"/>
        <p:cNvGrpSpPr/>
        <p:nvPr/>
      </p:nvGrpSpPr>
      <p:grpSpPr>
        <a:xfrm>
          <a:off x="0" y="0"/>
          <a:ext cx="0" cy="0"/>
          <a:chOff x="0" y="0"/>
          <a:chExt cx="0" cy="0"/>
        </a:xfrm>
      </p:grpSpPr>
      <p:pic>
        <p:nvPicPr>
          <p:cNvPr descr=" " id="539" name="Google Shape;539;p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40" name="Google Shape;540;p24"/>
          <p:cNvPicPr preferRelativeResize="0"/>
          <p:nvPr/>
        </p:nvPicPr>
        <p:blipFill rotWithShape="1">
          <a:blip r:embed="rId4">
            <a:alphaModFix/>
          </a:blip>
          <a:srcRect b="0" l="0" r="0" t="0"/>
          <a:stretch/>
        </p:blipFill>
        <p:spPr>
          <a:xfrm>
            <a:off x="8700587" y="3213100"/>
            <a:ext cx="15686461" cy="8901162"/>
          </a:xfrm>
          <a:prstGeom prst="rect">
            <a:avLst/>
          </a:prstGeom>
          <a:noFill/>
          <a:ln>
            <a:noFill/>
          </a:ln>
        </p:spPr>
      </p:pic>
      <p:sp>
        <p:nvSpPr>
          <p:cNvPr id="541" name="Google Shape;541;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p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3" name="Google Shape;543;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
        <p:nvSpPr>
          <p:cNvPr id="544" name="Google Shape;544;p24"/>
          <p:cNvSpPr/>
          <p:nvPr/>
        </p:nvSpPr>
        <p:spPr>
          <a:xfrm>
            <a:off x="1155844" y="1854200"/>
            <a:ext cx="12053807"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4"/>
          <p:cNvSpPr/>
          <p:nvPr/>
        </p:nvSpPr>
        <p:spPr>
          <a:xfrm>
            <a:off x="1968746" y="2667000"/>
            <a:ext cx="10766712"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546" name="Google Shape;546;p24"/>
          <p:cNvSpPr/>
          <p:nvPr/>
        </p:nvSpPr>
        <p:spPr>
          <a:xfrm>
            <a:off x="1968746" y="63246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39" name="Shape 39"/>
        <p:cNvGrpSpPr/>
        <p:nvPr/>
      </p:nvGrpSpPr>
      <p:grpSpPr>
        <a:xfrm>
          <a:off x="0" y="0"/>
          <a:ext cx="0" cy="0"/>
          <a:chOff x="0" y="0"/>
          <a:chExt cx="0" cy="0"/>
        </a:xfrm>
      </p:grpSpPr>
      <p:pic>
        <p:nvPicPr>
          <p:cNvPr descr=" " id="40" name="Google Shape;40;p3"/>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41" name="Google Shape;41;p3"/>
          <p:cNvPicPr preferRelativeResize="0"/>
          <p:nvPr/>
        </p:nvPicPr>
        <p:blipFill rotWithShape="1">
          <a:blip r:embed="rId4">
            <a:alphaModFix/>
          </a:blip>
          <a:srcRect b="0" l="0" r="0" t="0"/>
          <a:stretch/>
        </p:blipFill>
        <p:spPr>
          <a:xfrm>
            <a:off x="8522765" y="8089900"/>
            <a:ext cx="15864283" cy="5626100"/>
          </a:xfrm>
          <a:prstGeom prst="rect">
            <a:avLst/>
          </a:prstGeom>
          <a:noFill/>
          <a:ln>
            <a:noFill/>
          </a:ln>
        </p:spPr>
      </p:pic>
      <p:pic>
        <p:nvPicPr>
          <p:cNvPr descr=" " id="42" name="Google Shape;42;p3"/>
          <p:cNvPicPr preferRelativeResize="0"/>
          <p:nvPr/>
        </p:nvPicPr>
        <p:blipFill rotWithShape="1">
          <a:blip r:embed="rId5">
            <a:alphaModFix/>
          </a:blip>
          <a:srcRect b="0" l="0" r="0" t="0"/>
          <a:stretch/>
        </p:blipFill>
        <p:spPr>
          <a:xfrm>
            <a:off x="0" y="558800"/>
            <a:ext cx="6830083" cy="1532917"/>
          </a:xfrm>
          <a:prstGeom prst="rect">
            <a:avLst/>
          </a:prstGeom>
          <a:noFill/>
          <a:ln>
            <a:noFill/>
          </a:ln>
        </p:spPr>
      </p:pic>
      <p:pic>
        <p:nvPicPr>
          <p:cNvPr descr=" " id="43" name="Google Shape;43;p3"/>
          <p:cNvPicPr preferRelativeResize="0"/>
          <p:nvPr/>
        </p:nvPicPr>
        <p:blipFill rotWithShape="1">
          <a:blip r:embed="rId6">
            <a:alphaModFix/>
          </a:blip>
          <a:srcRect b="0" l="0" r="0" t="0"/>
          <a:stretch/>
        </p:blipFill>
        <p:spPr>
          <a:xfrm>
            <a:off x="0" y="10058400"/>
            <a:ext cx="6827689" cy="1978471"/>
          </a:xfrm>
          <a:prstGeom prst="rect">
            <a:avLst/>
          </a:prstGeom>
          <a:noFill/>
          <a:ln>
            <a:noFill/>
          </a:ln>
        </p:spPr>
      </p:pic>
      <p:pic>
        <p:nvPicPr>
          <p:cNvPr descr=" " id="44" name="Google Shape;44;p3"/>
          <p:cNvPicPr preferRelativeResize="0"/>
          <p:nvPr/>
        </p:nvPicPr>
        <p:blipFill rotWithShape="1">
          <a:blip r:embed="rId7">
            <a:alphaModFix/>
          </a:blip>
          <a:srcRect b="0" l="0" r="0" t="0"/>
          <a:stretch/>
        </p:blipFill>
        <p:spPr>
          <a:xfrm>
            <a:off x="15622953" y="11125200"/>
            <a:ext cx="7743788" cy="2282214"/>
          </a:xfrm>
          <a:prstGeom prst="rect">
            <a:avLst/>
          </a:prstGeom>
          <a:noFill/>
          <a:ln>
            <a:noFill/>
          </a:ln>
        </p:spPr>
      </p:pic>
      <p:sp>
        <p:nvSpPr>
          <p:cNvPr id="45" name="Google Shape;45;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7" name="Google Shape;47;p3"/>
          <p:cNvSpPr/>
          <p:nvPr/>
        </p:nvSpPr>
        <p:spPr>
          <a:xfrm>
            <a:off x="4864708"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48" name="Google Shape;48;p3"/>
          <p:cNvSpPr/>
          <p:nvPr/>
        </p:nvSpPr>
        <p:spPr>
          <a:xfrm>
            <a:off x="1752819"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1752819" y="4051300"/>
            <a:ext cx="1625803" cy="1625600"/>
          </a:xfrm>
          <a:prstGeom prst="roundRect">
            <a:avLst>
              <a:gd fmla="val 781313" name="adj"/>
            </a:avLst>
          </a:prstGeom>
          <a:solidFill>
            <a:srgbClr val="2F5B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2146568"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3581848"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3581848"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3581848"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p3"/>
          <p:cNvSpPr/>
          <p:nvPr/>
        </p:nvSpPr>
        <p:spPr>
          <a:xfrm>
            <a:off x="9221353"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9221353" y="4051300"/>
            <a:ext cx="1625803" cy="1625600"/>
          </a:xfrm>
          <a:prstGeom prst="roundRect">
            <a:avLst>
              <a:gd fmla="val 781313" name="adj"/>
            </a:avLst>
          </a:prstGeom>
          <a:solidFill>
            <a:srgbClr val="2F5B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9557945"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1050381"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1050381"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1050381"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p3"/>
          <p:cNvSpPr/>
          <p:nvPr/>
        </p:nvSpPr>
        <p:spPr>
          <a:xfrm>
            <a:off x="1752819"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752819" y="7035800"/>
            <a:ext cx="1625803" cy="1625600"/>
          </a:xfrm>
          <a:prstGeom prst="roundRect">
            <a:avLst>
              <a:gd fmla="val 781313" name="adj"/>
            </a:avLst>
          </a:prstGeom>
          <a:solidFill>
            <a:srgbClr val="2F5B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2076710"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3581848"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3581848"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3581848"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9221353"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9221353" y="7035800"/>
            <a:ext cx="1625803" cy="1625600"/>
          </a:xfrm>
          <a:prstGeom prst="roundRect">
            <a:avLst>
              <a:gd fmla="val 781313" name="adj"/>
            </a:avLst>
          </a:prstGeom>
          <a:solidFill>
            <a:srgbClr val="2F5B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9526191"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1050381"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1050381"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1050381"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1752819"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752819" y="10020300"/>
            <a:ext cx="1625803" cy="1625600"/>
          </a:xfrm>
          <a:prstGeom prst="roundRect">
            <a:avLst>
              <a:gd fmla="val 781313" name="adj"/>
            </a:avLst>
          </a:prstGeom>
          <a:solidFill>
            <a:srgbClr val="2F5B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2064008"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3581848"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3581848"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3581848"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9221353"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9221353" y="10020300"/>
            <a:ext cx="1625803" cy="1625600"/>
          </a:xfrm>
          <a:prstGeom prst="roundRect">
            <a:avLst>
              <a:gd fmla="val 781313" name="adj"/>
            </a:avLst>
          </a:prstGeom>
          <a:solidFill>
            <a:srgbClr val="2F5B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9538892"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1050381"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1050381"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1050381"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p3"/>
          <p:cNvPicPr preferRelativeResize="0"/>
          <p:nvPr/>
        </p:nvPicPr>
        <p:blipFill rotWithShape="1">
          <a:blip r:embed="rId9">
            <a:alphaModFix/>
          </a:blip>
          <a:srcRect b="0" l="0" r="0" t="0"/>
          <a:stretch/>
        </p:blipFill>
        <p:spPr>
          <a:xfrm>
            <a:off x="19954194" y="3606800"/>
            <a:ext cx="4432854" cy="1168400"/>
          </a:xfrm>
          <a:prstGeom prst="rect">
            <a:avLst/>
          </a:prstGeom>
          <a:noFill/>
          <a:ln>
            <a:noFill/>
          </a:ln>
        </p:spPr>
      </p:pic>
      <p:pic>
        <p:nvPicPr>
          <p:cNvPr descr=" " id="85" name="Google Shape;85;p3"/>
          <p:cNvPicPr preferRelativeResize="0"/>
          <p:nvPr/>
        </p:nvPicPr>
        <p:blipFill rotWithShape="1">
          <a:blip r:embed="rId10">
            <a:alphaModFix/>
          </a:blip>
          <a:srcRect b="0" l="0" r="0" t="0"/>
          <a:stretch/>
        </p:blipFill>
        <p:spPr>
          <a:xfrm>
            <a:off x="17910674" y="6963662"/>
            <a:ext cx="3388524" cy="4746851"/>
          </a:xfrm>
          <a:prstGeom prst="rect">
            <a:avLst/>
          </a:prstGeom>
          <a:noFill/>
          <a:ln>
            <a:noFill/>
          </a:ln>
        </p:spPr>
      </p:pic>
      <p:pic>
        <p:nvPicPr>
          <p:cNvPr descr=" " id="86" name="Google Shape;86;p3"/>
          <p:cNvPicPr preferRelativeResize="0"/>
          <p:nvPr/>
        </p:nvPicPr>
        <p:blipFill rotWithShape="1">
          <a:blip r:embed="rId11">
            <a:alphaModFix/>
          </a:blip>
          <a:srcRect b="0" l="0" r="0" t="0"/>
          <a:stretch/>
        </p:blipFill>
        <p:spPr>
          <a:xfrm>
            <a:off x="15457832" y="3606800"/>
            <a:ext cx="4027613" cy="8103459"/>
          </a:xfrm>
          <a:prstGeom prst="rect">
            <a:avLst/>
          </a:prstGeom>
          <a:noFill/>
          <a:ln>
            <a:noFill/>
          </a:ln>
        </p:spPr>
      </p:pic>
      <p:pic>
        <p:nvPicPr>
          <p:cNvPr descr=" " id="87" name="Google Shape;87;p3"/>
          <p:cNvPicPr preferRelativeResize="0"/>
          <p:nvPr/>
        </p:nvPicPr>
        <p:blipFill rotWithShape="1">
          <a:blip r:embed="rId12">
            <a:alphaModFix/>
          </a:blip>
          <a:srcRect b="0" l="0" r="0" t="0"/>
          <a:stretch/>
        </p:blipFill>
        <p:spPr>
          <a:xfrm>
            <a:off x="21187944" y="4455685"/>
            <a:ext cx="2416610" cy="72552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8BE"/>
        </a:solidFill>
      </p:bgPr>
    </p:bg>
    <p:spTree>
      <p:nvGrpSpPr>
        <p:cNvPr id="92" name="Shape 92"/>
        <p:cNvGrpSpPr/>
        <p:nvPr/>
      </p:nvGrpSpPr>
      <p:grpSpPr>
        <a:xfrm>
          <a:off x="0" y="0"/>
          <a:ext cx="0" cy="0"/>
          <a:chOff x="0" y="0"/>
          <a:chExt cx="0" cy="0"/>
        </a:xfrm>
      </p:grpSpPr>
      <p:pic>
        <p:nvPicPr>
          <p:cNvPr descr=" " id="93" name="Google Shape;93;p4"/>
          <p:cNvPicPr preferRelativeResize="0"/>
          <p:nvPr/>
        </p:nvPicPr>
        <p:blipFill rotWithShape="1">
          <a:blip r:embed="rId3">
            <a:alphaModFix/>
          </a:blip>
          <a:srcRect b="0" l="0" r="0" t="0"/>
          <a:stretch/>
        </p:blipFill>
        <p:spPr>
          <a:xfrm>
            <a:off x="3556445" y="0"/>
            <a:ext cx="17286861" cy="13716000"/>
          </a:xfrm>
          <a:prstGeom prst="rect">
            <a:avLst/>
          </a:prstGeom>
          <a:noFill/>
          <a:ln>
            <a:noFill/>
          </a:ln>
        </p:spPr>
      </p:pic>
      <p:sp>
        <p:nvSpPr>
          <p:cNvPr id="94" name="Google Shape;94;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6" name="Google Shape;96;p4"/>
          <p:cNvSpPr/>
          <p:nvPr/>
        </p:nvSpPr>
        <p:spPr>
          <a:xfrm>
            <a:off x="6985873" y="5067300"/>
            <a:ext cx="10428003"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a:off x="6714906" y="5067300"/>
            <a:ext cx="10969938"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Introduction</a:t>
            </a:r>
            <a:endParaRPr b="0" i="0" sz="12800" u="none" cap="none" strike="noStrike">
              <a:solidFill>
                <a:schemeClr val="dk1"/>
              </a:solidFill>
              <a:latin typeface="Calibri"/>
              <a:ea typeface="Calibri"/>
              <a:cs typeface="Calibri"/>
              <a:sym typeface="Calibri"/>
            </a:endParaRPr>
          </a:p>
        </p:txBody>
      </p:sp>
      <p:sp>
        <p:nvSpPr>
          <p:cNvPr id="98" name="Google Shape;98;p4"/>
          <p:cNvSpPr/>
          <p:nvPr/>
        </p:nvSpPr>
        <p:spPr>
          <a:xfrm>
            <a:off x="6918131" y="7810500"/>
            <a:ext cx="10563487"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99" name="Google Shape;99;p4"/>
          <p:cNvPicPr preferRelativeResize="0"/>
          <p:nvPr/>
        </p:nvPicPr>
        <p:blipFill rotWithShape="1">
          <a:blip r:embed="rId5">
            <a:alphaModFix/>
          </a:blip>
          <a:srcRect b="0" l="0" r="0" t="0"/>
          <a:stretch/>
        </p:blipFill>
        <p:spPr>
          <a:xfrm>
            <a:off x="3848581" y="9029700"/>
            <a:ext cx="3137292" cy="1790700"/>
          </a:xfrm>
          <a:prstGeom prst="rect">
            <a:avLst/>
          </a:prstGeom>
          <a:noFill/>
          <a:ln>
            <a:noFill/>
          </a:ln>
        </p:spPr>
      </p:pic>
      <p:pic>
        <p:nvPicPr>
          <p:cNvPr descr=" " id="100" name="Google Shape;100;p4"/>
          <p:cNvPicPr preferRelativeResize="0"/>
          <p:nvPr/>
        </p:nvPicPr>
        <p:blipFill rotWithShape="1">
          <a:blip r:embed="rId6">
            <a:alphaModFix/>
          </a:blip>
          <a:srcRect b="0" l="0" r="0" t="0"/>
          <a:stretch/>
        </p:blipFill>
        <p:spPr>
          <a:xfrm>
            <a:off x="14454407" y="10464800"/>
            <a:ext cx="4064508" cy="2146300"/>
          </a:xfrm>
          <a:prstGeom prst="rect">
            <a:avLst/>
          </a:prstGeom>
          <a:noFill/>
          <a:ln>
            <a:noFill/>
          </a:ln>
        </p:spPr>
      </p:pic>
      <p:pic>
        <p:nvPicPr>
          <p:cNvPr descr=" " id="101" name="Google Shape;101;p4"/>
          <p:cNvPicPr preferRelativeResize="0"/>
          <p:nvPr/>
        </p:nvPicPr>
        <p:blipFill rotWithShape="1">
          <a:blip r:embed="rId7">
            <a:alphaModFix/>
          </a:blip>
          <a:srcRect b="0" l="0" r="0" t="0"/>
          <a:stretch/>
        </p:blipFill>
        <p:spPr>
          <a:xfrm>
            <a:off x="18518915" y="977900"/>
            <a:ext cx="5004425" cy="2882900"/>
          </a:xfrm>
          <a:prstGeom prst="rect">
            <a:avLst/>
          </a:prstGeom>
          <a:noFill/>
          <a:ln>
            <a:noFill/>
          </a:ln>
        </p:spPr>
      </p:pic>
      <p:pic>
        <p:nvPicPr>
          <p:cNvPr descr=" " id="102" name="Google Shape;102;p4"/>
          <p:cNvPicPr preferRelativeResize="0"/>
          <p:nvPr/>
        </p:nvPicPr>
        <p:blipFill rotWithShape="1">
          <a:blip r:embed="rId8">
            <a:alphaModFix/>
          </a:blip>
          <a:srcRect b="0" l="0" r="0" t="0"/>
          <a:stretch/>
        </p:blipFill>
        <p:spPr>
          <a:xfrm>
            <a:off x="254032" y="2070100"/>
            <a:ext cx="5563295" cy="2527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107" name="Shape 107"/>
        <p:cNvGrpSpPr/>
        <p:nvPr/>
      </p:nvGrpSpPr>
      <p:grpSpPr>
        <a:xfrm>
          <a:off x="0" y="0"/>
          <a:ext cx="0" cy="0"/>
          <a:chOff x="0" y="0"/>
          <a:chExt cx="0" cy="0"/>
        </a:xfrm>
      </p:grpSpPr>
      <p:pic>
        <p:nvPicPr>
          <p:cNvPr descr=" " id="108" name="Google Shape;108;p5"/>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109" name="Google Shape;109;p5"/>
          <p:cNvPicPr preferRelativeResize="0"/>
          <p:nvPr/>
        </p:nvPicPr>
        <p:blipFill rotWithShape="1">
          <a:blip r:embed="rId4">
            <a:alphaModFix/>
          </a:blip>
          <a:srcRect b="0" l="0" r="0" t="0"/>
          <a:stretch/>
        </p:blipFill>
        <p:spPr>
          <a:xfrm>
            <a:off x="2" y="9588500"/>
            <a:ext cx="16003999" cy="4127500"/>
          </a:xfrm>
          <a:prstGeom prst="rect">
            <a:avLst/>
          </a:prstGeom>
          <a:noFill/>
          <a:ln>
            <a:noFill/>
          </a:ln>
        </p:spPr>
      </p:pic>
      <p:sp>
        <p:nvSpPr>
          <p:cNvPr id="110" name="Google Shape;110;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2" name="Google Shape;112;p5"/>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13" name="Google Shape;113;p5"/>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4" name="Google Shape;114;p5"/>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119" name="Shape 119"/>
        <p:cNvGrpSpPr/>
        <p:nvPr/>
      </p:nvGrpSpPr>
      <p:grpSpPr>
        <a:xfrm>
          <a:off x="0" y="0"/>
          <a:ext cx="0" cy="0"/>
          <a:chOff x="0" y="0"/>
          <a:chExt cx="0" cy="0"/>
        </a:xfrm>
      </p:grpSpPr>
      <p:pic>
        <p:nvPicPr>
          <p:cNvPr descr=" " id="120" name="Google Shape;120;p6"/>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21" name="Google Shape;121;p6"/>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sp>
        <p:nvSpPr>
          <p:cNvPr id="122" name="Google Shape;122;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24" name="Google Shape;124;p6"/>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25" name="Google Shape;125;p6"/>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p6"/>
          <p:cNvPicPr preferRelativeResize="0"/>
          <p:nvPr/>
        </p:nvPicPr>
        <p:blipFill rotWithShape="1">
          <a:blip r:embed="rId7">
            <a:alphaModFix/>
          </a:blip>
          <a:srcRect b="0" l="0" r="0" t="0"/>
          <a:stretch/>
        </p:blipFill>
        <p:spPr>
          <a:xfrm>
            <a:off x="13057232" y="3670300"/>
            <a:ext cx="1626278" cy="1625600"/>
          </a:xfrm>
          <a:prstGeom prst="rect">
            <a:avLst/>
          </a:prstGeom>
          <a:noFill/>
          <a:ln>
            <a:noFill/>
          </a:ln>
        </p:spPr>
      </p:pic>
      <p:sp>
        <p:nvSpPr>
          <p:cNvPr id="127" name="Google Shape;127;p6"/>
          <p:cNvSpPr/>
          <p:nvPr/>
        </p:nvSpPr>
        <p:spPr>
          <a:xfrm>
            <a:off x="15089960" y="2705100"/>
            <a:ext cx="7874510"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
          <p:cNvSpPr/>
          <p:nvPr/>
        </p:nvSpPr>
        <p:spPr>
          <a:xfrm>
            <a:off x="15089960" y="2705100"/>
            <a:ext cx="8077735"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p6"/>
          <p:cNvSpPr/>
          <p:nvPr/>
        </p:nvSpPr>
        <p:spPr>
          <a:xfrm>
            <a:off x="15089960" y="3822700"/>
            <a:ext cx="800999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0" name="Google Shape;130;p6"/>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6"/>
          <p:cNvPicPr preferRelativeResize="0"/>
          <p:nvPr/>
        </p:nvPicPr>
        <p:blipFill rotWithShape="1">
          <a:blip r:embed="rId8">
            <a:alphaModFix/>
          </a:blip>
          <a:srcRect b="0" l="0" r="0" t="0"/>
          <a:stretch/>
        </p:blipFill>
        <p:spPr>
          <a:xfrm>
            <a:off x="13057232" y="7823200"/>
            <a:ext cx="1631996" cy="1625594"/>
          </a:xfrm>
          <a:prstGeom prst="rect">
            <a:avLst/>
          </a:prstGeom>
          <a:noFill/>
          <a:ln>
            <a:noFill/>
          </a:ln>
        </p:spPr>
      </p:pic>
      <p:sp>
        <p:nvSpPr>
          <p:cNvPr id="132" name="Google Shape;132;p6"/>
          <p:cNvSpPr/>
          <p:nvPr/>
        </p:nvSpPr>
        <p:spPr>
          <a:xfrm>
            <a:off x="15095679" y="6858000"/>
            <a:ext cx="7868791"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15095679" y="6858000"/>
            <a:ext cx="8072016"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4" name="Google Shape;134;p6"/>
          <p:cNvSpPr/>
          <p:nvPr/>
        </p:nvSpPr>
        <p:spPr>
          <a:xfrm>
            <a:off x="15095679" y="7975600"/>
            <a:ext cx="800427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139" name="Shape 139"/>
        <p:cNvGrpSpPr/>
        <p:nvPr/>
      </p:nvGrpSpPr>
      <p:grpSpPr>
        <a:xfrm>
          <a:off x="0" y="0"/>
          <a:ext cx="0" cy="0"/>
          <a:chOff x="0" y="0"/>
          <a:chExt cx="0" cy="0"/>
        </a:xfrm>
      </p:grpSpPr>
      <p:pic>
        <p:nvPicPr>
          <p:cNvPr descr=" " id="140" name="Google Shape;140;p7"/>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141" name="Google Shape;141;p7"/>
          <p:cNvPicPr preferRelativeResize="0"/>
          <p:nvPr/>
        </p:nvPicPr>
        <p:blipFill rotWithShape="1">
          <a:blip r:embed="rId4">
            <a:alphaModFix/>
          </a:blip>
          <a:srcRect b="0" l="0" r="0" t="0"/>
          <a:stretch/>
        </p:blipFill>
        <p:spPr>
          <a:xfrm>
            <a:off x="8522765" y="8089900"/>
            <a:ext cx="15864283" cy="5626100"/>
          </a:xfrm>
          <a:prstGeom prst="rect">
            <a:avLst/>
          </a:prstGeom>
          <a:noFill/>
          <a:ln>
            <a:noFill/>
          </a:ln>
        </p:spPr>
      </p:pic>
      <p:sp>
        <p:nvSpPr>
          <p:cNvPr id="142" name="Google Shape;14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44" name="Google Shape;144;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p7"/>
          <p:cNvPicPr preferRelativeResize="0"/>
          <p:nvPr/>
        </p:nvPicPr>
        <p:blipFill rotWithShape="1">
          <a:blip r:embed="rId6">
            <a:alphaModFix/>
          </a:blip>
          <a:srcRect b="0" l="0" r="0" t="0"/>
          <a:stretch/>
        </p:blipFill>
        <p:spPr>
          <a:xfrm>
            <a:off x="7064219" y="1384300"/>
            <a:ext cx="1088063" cy="1625600"/>
          </a:xfrm>
          <a:prstGeom prst="rect">
            <a:avLst/>
          </a:prstGeom>
          <a:noFill/>
          <a:ln>
            <a:noFill/>
          </a:ln>
        </p:spPr>
      </p:pic>
      <p:sp>
        <p:nvSpPr>
          <p:cNvPr id="146" name="Google Shape;146;p7"/>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7"/>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48" name="Google Shape;148;p7"/>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7"/>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0" name="Google Shape;150;p7"/>
          <p:cNvPicPr preferRelativeResize="0"/>
          <p:nvPr/>
        </p:nvPicPr>
        <p:blipFill rotWithShape="1">
          <a:blip r:embed="rId7">
            <a:alphaModFix/>
          </a:blip>
          <a:srcRect b="0" l="0" r="0" t="0"/>
          <a:stretch/>
        </p:blipFill>
        <p:spPr>
          <a:xfrm>
            <a:off x="3543743" y="7581900"/>
            <a:ext cx="8129016" cy="5016500"/>
          </a:xfrm>
          <a:prstGeom prst="rect">
            <a:avLst/>
          </a:prstGeom>
          <a:noFill/>
          <a:ln>
            <a:noFill/>
          </a:ln>
        </p:spPr>
      </p:pic>
      <p:sp>
        <p:nvSpPr>
          <p:cNvPr id="151" name="Google Shape;151;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p7"/>
          <p:cNvPicPr preferRelativeResize="0"/>
          <p:nvPr/>
        </p:nvPicPr>
        <p:blipFill rotWithShape="1">
          <a:blip r:embed="rId8">
            <a:alphaModFix/>
          </a:blip>
          <a:srcRect b="0" l="0" r="0" t="0"/>
          <a:stretch/>
        </p:blipFill>
        <p:spPr>
          <a:xfrm>
            <a:off x="15883568" y="1384300"/>
            <a:ext cx="1688843" cy="1625600"/>
          </a:xfrm>
          <a:prstGeom prst="rect">
            <a:avLst/>
          </a:prstGeom>
          <a:noFill/>
          <a:ln>
            <a:noFill/>
          </a:ln>
        </p:spPr>
      </p:pic>
      <p:sp>
        <p:nvSpPr>
          <p:cNvPr id="153" name="Google Shape;153;p7"/>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55" name="Google Shape;155;p7"/>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7" name="Google Shape;157;p7"/>
          <p:cNvPicPr preferRelativeResize="0"/>
          <p:nvPr/>
        </p:nvPicPr>
        <p:blipFill rotWithShape="1">
          <a:blip r:embed="rId9">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8BE"/>
        </a:solidFill>
      </p:bgPr>
    </p:bg>
    <p:spTree>
      <p:nvGrpSpPr>
        <p:cNvPr id="162" name="Shape 162"/>
        <p:cNvGrpSpPr/>
        <p:nvPr/>
      </p:nvGrpSpPr>
      <p:grpSpPr>
        <a:xfrm>
          <a:off x="0" y="0"/>
          <a:ext cx="0" cy="0"/>
          <a:chOff x="0" y="0"/>
          <a:chExt cx="0" cy="0"/>
        </a:xfrm>
      </p:grpSpPr>
      <p:pic>
        <p:nvPicPr>
          <p:cNvPr descr=" " id="163" name="Google Shape;163;p8"/>
          <p:cNvPicPr preferRelativeResize="0"/>
          <p:nvPr/>
        </p:nvPicPr>
        <p:blipFill rotWithShape="1">
          <a:blip r:embed="rId3">
            <a:alphaModFix/>
          </a:blip>
          <a:srcRect b="0" l="0" r="0" t="0"/>
          <a:stretch/>
        </p:blipFill>
        <p:spPr>
          <a:xfrm>
            <a:off x="3556445" y="0"/>
            <a:ext cx="17286861" cy="13716000"/>
          </a:xfrm>
          <a:prstGeom prst="rect">
            <a:avLst/>
          </a:prstGeom>
          <a:noFill/>
          <a:ln>
            <a:noFill/>
          </a:ln>
        </p:spPr>
      </p:pic>
      <p:sp>
        <p:nvSpPr>
          <p:cNvPr id="164" name="Google Shape;16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6" name="Google Shape;166;p8"/>
          <p:cNvPicPr preferRelativeResize="0"/>
          <p:nvPr/>
        </p:nvPicPr>
        <p:blipFill rotWithShape="1">
          <a:blip r:embed="rId5">
            <a:alphaModFix/>
          </a:blip>
          <a:srcRect b="0" l="0" r="0" t="0"/>
          <a:stretch/>
        </p:blipFill>
        <p:spPr>
          <a:xfrm>
            <a:off x="0" y="1384300"/>
            <a:ext cx="5458634" cy="4437893"/>
          </a:xfrm>
          <a:prstGeom prst="rect">
            <a:avLst/>
          </a:prstGeom>
          <a:noFill/>
          <a:ln>
            <a:noFill/>
          </a:ln>
        </p:spPr>
      </p:pic>
      <p:sp>
        <p:nvSpPr>
          <p:cNvPr id="167" name="Google Shape;167;p8"/>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9" name="Google Shape;169;p8"/>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D3"/>
        </a:solidFill>
      </p:bgPr>
    </p:bg>
    <p:spTree>
      <p:nvGrpSpPr>
        <p:cNvPr id="174" name="Shape 174"/>
        <p:cNvGrpSpPr/>
        <p:nvPr/>
      </p:nvGrpSpPr>
      <p:grpSpPr>
        <a:xfrm>
          <a:off x="0" y="0"/>
          <a:ext cx="0" cy="0"/>
          <a:chOff x="0" y="0"/>
          <a:chExt cx="0" cy="0"/>
        </a:xfrm>
      </p:grpSpPr>
      <p:pic>
        <p:nvPicPr>
          <p:cNvPr descr=" " id="175" name="Google Shape;175;p9"/>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176" name="Google Shape;176;p9"/>
          <p:cNvPicPr preferRelativeResize="0"/>
          <p:nvPr/>
        </p:nvPicPr>
        <p:blipFill rotWithShape="1">
          <a:blip r:embed="rId4">
            <a:alphaModFix/>
          </a:blip>
          <a:srcRect b="0" l="0" r="0" t="0"/>
          <a:stretch/>
        </p:blipFill>
        <p:spPr>
          <a:xfrm>
            <a:off x="2" y="9588500"/>
            <a:ext cx="16003999" cy="4127500"/>
          </a:xfrm>
          <a:prstGeom prst="rect">
            <a:avLst/>
          </a:prstGeom>
          <a:noFill/>
          <a:ln>
            <a:noFill/>
          </a:ln>
        </p:spPr>
      </p:pic>
      <p:sp>
        <p:nvSpPr>
          <p:cNvPr id="177" name="Google Shape;17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9" name="Google Shape;179;p9"/>
          <p:cNvSpPr/>
          <p:nvPr/>
        </p:nvSpPr>
        <p:spPr>
          <a:xfrm>
            <a:off x="16131016" y="2857500"/>
            <a:ext cx="6439705"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16131016" y="2857500"/>
            <a:ext cx="6642930"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81" name="Google Shape;181;p9"/>
          <p:cNvSpPr/>
          <p:nvPr/>
        </p:nvSpPr>
        <p:spPr>
          <a:xfrm>
            <a:off x="16131016" y="4991100"/>
            <a:ext cx="657518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2" name="Google Shape;182;p9"/>
          <p:cNvSpPr/>
          <p:nvPr/>
        </p:nvSpPr>
        <p:spPr>
          <a:xfrm>
            <a:off x="16131016" y="7747000"/>
            <a:ext cx="6439705"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6131016" y="7747000"/>
            <a:ext cx="6642930"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84" name="Google Shape;184;p9"/>
          <p:cNvSpPr/>
          <p:nvPr/>
        </p:nvSpPr>
        <p:spPr>
          <a:xfrm>
            <a:off x="16131016" y="9880600"/>
            <a:ext cx="657518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85" name="Google Shape;185;p9"/>
          <p:cNvPicPr preferRelativeResize="0"/>
          <p:nvPr/>
        </p:nvPicPr>
        <p:blipFill rotWithShape="1">
          <a:blip r:embed="rId6">
            <a:alphaModFix/>
          </a:blip>
          <a:srcRect b="0" l="0" r="0" t="0"/>
          <a:stretch/>
        </p:blipFill>
        <p:spPr>
          <a:xfrm>
            <a:off x="965321" y="1625600"/>
            <a:ext cx="13010317" cy="109843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2024-01-04T11:01:17Z</dcterms:created>
  <dc:creator>PptxGenJS</dc:creator>
</cp:coreProperties>
</file>