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6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7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  <p:sldMasterId id="2147483846" r:id="rId19"/>
    <p:sldMasterId id="2147483859" r:id="rId20"/>
    <p:sldMasterId id="2147483875" r:id="rId21"/>
  </p:sldMasterIdLst>
  <p:notesMasterIdLst>
    <p:notesMasterId r:id="rId80"/>
  </p:notesMasterIdLst>
  <p:sldIdLst>
    <p:sldId id="1299" r:id="rId22"/>
    <p:sldId id="1029" r:id="rId23"/>
    <p:sldId id="951" r:id="rId24"/>
    <p:sldId id="1117" r:id="rId25"/>
    <p:sldId id="1292" r:id="rId26"/>
    <p:sldId id="1000" r:id="rId27"/>
    <p:sldId id="1146" r:id="rId28"/>
    <p:sldId id="1147" r:id="rId29"/>
    <p:sldId id="1238" r:id="rId30"/>
    <p:sldId id="1294" r:id="rId31"/>
    <p:sldId id="1239" r:id="rId32"/>
    <p:sldId id="1295" r:id="rId33"/>
    <p:sldId id="1279" r:id="rId34"/>
    <p:sldId id="1296" r:id="rId35"/>
    <p:sldId id="1280" r:id="rId36"/>
    <p:sldId id="1297" r:id="rId37"/>
    <p:sldId id="681" r:id="rId38"/>
    <p:sldId id="1055" r:id="rId39"/>
    <p:sldId id="685" r:id="rId40"/>
    <p:sldId id="1293" r:id="rId41"/>
    <p:sldId id="1159" r:id="rId42"/>
    <p:sldId id="1122" r:id="rId43"/>
    <p:sldId id="1123" r:id="rId44"/>
    <p:sldId id="1124" r:id="rId45"/>
    <p:sldId id="1091" r:id="rId46"/>
    <p:sldId id="1128" r:id="rId47"/>
    <p:sldId id="1166" r:id="rId48"/>
    <p:sldId id="1167" r:id="rId49"/>
    <p:sldId id="1006" r:id="rId50"/>
    <p:sldId id="718" r:id="rId51"/>
    <p:sldId id="1158" r:id="rId52"/>
    <p:sldId id="1298" r:id="rId53"/>
    <p:sldId id="1161" r:id="rId54"/>
    <p:sldId id="1244" r:id="rId55"/>
    <p:sldId id="1245" r:id="rId56"/>
    <p:sldId id="1162" r:id="rId57"/>
    <p:sldId id="1163" r:id="rId58"/>
    <p:sldId id="1252" r:id="rId59"/>
    <p:sldId id="1253" r:id="rId60"/>
    <p:sldId id="1254" r:id="rId61"/>
    <p:sldId id="1255" r:id="rId62"/>
    <p:sldId id="1008" r:id="rId63"/>
    <p:sldId id="964" r:id="rId64"/>
    <p:sldId id="1009" r:id="rId65"/>
    <p:sldId id="689" r:id="rId66"/>
    <p:sldId id="1256" r:id="rId67"/>
    <p:sldId id="1269" r:id="rId68"/>
    <p:sldId id="1287" r:id="rId69"/>
    <p:sldId id="1257" r:id="rId70"/>
    <p:sldId id="1289" r:id="rId71"/>
    <p:sldId id="1290" r:id="rId72"/>
    <p:sldId id="1258" r:id="rId73"/>
    <p:sldId id="1231" r:id="rId74"/>
    <p:sldId id="1272" r:id="rId75"/>
    <p:sldId id="1273" r:id="rId76"/>
    <p:sldId id="1274" r:id="rId77"/>
    <p:sldId id="1232" r:id="rId78"/>
    <p:sldId id="1278" r:id="rId79"/>
  </p:sldIdLst>
  <p:sldSz cx="9144000" cy="6858000" type="screen4x3"/>
  <p:notesSz cx="6735763" cy="9866313"/>
  <p:embeddedFontLst>
    <p:embeddedFont>
      <p:font typeface="Dosis" pitchFamily="2" charset="0"/>
      <p:regular r:id="rId81"/>
      <p:bold r:id="rId82"/>
    </p:embeddedFont>
    <p:embeddedFont>
      <p:font typeface="Dosis ExtraBold" pitchFamily="2" charset="0"/>
      <p:bold r:id="rId83"/>
    </p:embeddedFont>
    <p:embeddedFont>
      <p:font typeface="Dosis Medium" pitchFamily="2" charset="0"/>
      <p:regular r:id="rId84"/>
      <p:bold r:id="rId85"/>
    </p:embeddedFont>
    <p:embeddedFont>
      <p:font typeface="Dosis SemiBold" pitchFamily="2" charset="0"/>
      <p:regular r:id="rId86"/>
      <p:bold r:id="rId87"/>
    </p:embeddedFont>
    <p:embeddedFont>
      <p:font typeface="Mistral" panose="03090702030407020403" pitchFamily="66" charset="0"/>
      <p:regular r:id="rId8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B5377"/>
    <a:srgbClr val="424D7B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576" y="4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font" Target="fonts/font4.fntdata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font" Target="fonts/font7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0.xml"/><Relationship Id="rId82" Type="http://schemas.openxmlformats.org/officeDocument/2006/relationships/font" Target="fonts/font2.fntdata"/><Relationship Id="rId90" Type="http://schemas.openxmlformats.org/officeDocument/2006/relationships/viewProps" Target="viewProps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D6501880-936A-44F6-922A-9AF829EFC14A}"/>
    <pc:docChg chg="undo redo custSel addSld delSld modSld">
      <pc:chgData name="LAMIAE BEZZAZ" userId="f9bc3cc0-8e1c-4944-afa8-b4b36bbf20e1" providerId="ADAL" clId="{D6501880-936A-44F6-922A-9AF829EFC14A}" dt="2026-06-06T13:05:42.816" v="1112" actId="20577"/>
      <pc:docMkLst>
        <pc:docMk/>
      </pc:docMkLst>
      <pc:sldChg chg="addSp delSp modSp">
        <pc:chgData name="LAMIAE BEZZAZ" userId="f9bc3cc0-8e1c-4944-afa8-b4b36bbf20e1" providerId="ADAL" clId="{D6501880-936A-44F6-922A-9AF829EFC14A}" dt="2026-06-06T11:36:37.855" v="404" actId="20577"/>
        <pc:sldMkLst>
          <pc:docMk/>
          <pc:sldMk cId="2676537396" sldId="964"/>
        </pc:sldMkLst>
        <pc:spChg chg="mod">
          <ac:chgData name="LAMIAE BEZZAZ" userId="f9bc3cc0-8e1c-4944-afa8-b4b36bbf20e1" providerId="ADAL" clId="{D6501880-936A-44F6-922A-9AF829EFC14A}" dt="2026-06-06T11:36:37.855" v="404" actId="20577"/>
          <ac:spMkLst>
            <pc:docMk/>
            <pc:sldMk cId="2676537396" sldId="964"/>
            <ac:spMk id="8" creationId="{230A86AB-BFB2-6904-BF28-51993985EA66}"/>
          </ac:spMkLst>
        </pc:spChg>
        <pc:picChg chg="add mod ord">
          <ac:chgData name="LAMIAE BEZZAZ" userId="f9bc3cc0-8e1c-4944-afa8-b4b36bbf20e1" providerId="ADAL" clId="{D6501880-936A-44F6-922A-9AF829EFC14A}" dt="2026-06-06T11:36:33.267" v="401" actId="171"/>
          <ac:picMkLst>
            <pc:docMk/>
            <pc:sldMk cId="2676537396" sldId="964"/>
            <ac:picMk id="5" creationId="{A433EE50-A7B1-4C6D-803D-0A8A87F43137}"/>
          </ac:picMkLst>
        </pc:picChg>
        <pc:picChg chg="del">
          <ac:chgData name="LAMIAE BEZZAZ" userId="f9bc3cc0-8e1c-4944-afa8-b4b36bbf20e1" providerId="ADAL" clId="{D6501880-936A-44F6-922A-9AF829EFC14A}" dt="2026-06-06T11:34:45.435" v="394" actId="478"/>
          <ac:picMkLst>
            <pc:docMk/>
            <pc:sldMk cId="2676537396" sldId="964"/>
            <ac:picMk id="6" creationId="{44E6E2E6-D4CC-413C-BBC5-02909AF9353A}"/>
          </ac:picMkLst>
        </pc:picChg>
      </pc:sldChg>
      <pc:sldChg chg="addSp delSp modSp">
        <pc:chgData name="LAMIAE BEZZAZ" userId="f9bc3cc0-8e1c-4944-afa8-b4b36bbf20e1" providerId="ADAL" clId="{D6501880-936A-44F6-922A-9AF829EFC14A}" dt="2026-06-06T11:12:18.129" v="136" actId="21"/>
        <pc:sldMkLst>
          <pc:docMk/>
          <pc:sldMk cId="3692496730" sldId="1162"/>
        </pc:sldMkLst>
        <pc:spChg chg="mod">
          <ac:chgData name="LAMIAE BEZZAZ" userId="f9bc3cc0-8e1c-4944-afa8-b4b36bbf20e1" providerId="ADAL" clId="{D6501880-936A-44F6-922A-9AF829EFC14A}" dt="2026-06-06T11:11:02.178" v="90" actId="20577"/>
          <ac:spMkLst>
            <pc:docMk/>
            <pc:sldMk cId="3692496730" sldId="1162"/>
            <ac:spMk id="9" creationId="{103DCF0D-FDBF-48BC-A534-0BC62CA5C7B4}"/>
          </ac:spMkLst>
        </pc:spChg>
        <pc:spChg chg="mod">
          <ac:chgData name="LAMIAE BEZZAZ" userId="f9bc3cc0-8e1c-4944-afa8-b4b36bbf20e1" providerId="ADAL" clId="{D6501880-936A-44F6-922A-9AF829EFC14A}" dt="2026-06-06T11:11:19.711" v="118" actId="20577"/>
          <ac:spMkLst>
            <pc:docMk/>
            <pc:sldMk cId="3692496730" sldId="1162"/>
            <ac:spMk id="14" creationId="{A0A71E6A-E8F6-4859-9B5D-B51432280423}"/>
          </ac:spMkLst>
        </pc:spChg>
        <pc:spChg chg="mod">
          <ac:chgData name="LAMIAE BEZZAZ" userId="f9bc3cc0-8e1c-4944-afa8-b4b36bbf20e1" providerId="ADAL" clId="{D6501880-936A-44F6-922A-9AF829EFC14A}" dt="2026-06-06T11:11:11.021" v="102" actId="20577"/>
          <ac:spMkLst>
            <pc:docMk/>
            <pc:sldMk cId="3692496730" sldId="1162"/>
            <ac:spMk id="19" creationId="{619643A4-F12A-434D-AFE5-F957A631BED4}"/>
          </ac:spMkLst>
        </pc:spChg>
        <pc:picChg chg="del">
          <ac:chgData name="LAMIAE BEZZAZ" userId="f9bc3cc0-8e1c-4944-afa8-b4b36bbf20e1" providerId="ADAL" clId="{D6501880-936A-44F6-922A-9AF829EFC14A}" dt="2026-06-06T11:10:57.729" v="86" actId="478"/>
          <ac:picMkLst>
            <pc:docMk/>
            <pc:sldMk cId="3692496730" sldId="1162"/>
            <ac:picMk id="10" creationId="{0F834DEA-9A65-4451-A64A-3678776A612B}"/>
          </ac:picMkLst>
        </pc:picChg>
        <pc:picChg chg="del">
          <ac:chgData name="LAMIAE BEZZAZ" userId="f9bc3cc0-8e1c-4944-afa8-b4b36bbf20e1" providerId="ADAL" clId="{D6501880-936A-44F6-922A-9AF829EFC14A}" dt="2026-06-06T11:10:57.729" v="86" actId="478"/>
          <ac:picMkLst>
            <pc:docMk/>
            <pc:sldMk cId="3692496730" sldId="1162"/>
            <ac:picMk id="11" creationId="{45D47CB5-54AC-4767-8941-B88C77E55853}"/>
          </ac:picMkLst>
        </pc:picChg>
        <pc:picChg chg="add del mod">
          <ac:chgData name="LAMIAE BEZZAZ" userId="f9bc3cc0-8e1c-4944-afa8-b4b36bbf20e1" providerId="ADAL" clId="{D6501880-936A-44F6-922A-9AF829EFC14A}" dt="2026-06-06T11:12:18.129" v="136" actId="21"/>
          <ac:picMkLst>
            <pc:docMk/>
            <pc:sldMk cId="3692496730" sldId="1162"/>
            <ac:picMk id="12" creationId="{A4AB5583-2284-4435-B8D3-0E1F70B3AD7C}"/>
          </ac:picMkLst>
        </pc:picChg>
        <pc:picChg chg="add del mod">
          <ac:chgData name="LAMIAE BEZZAZ" userId="f9bc3cc0-8e1c-4944-afa8-b4b36bbf20e1" providerId="ADAL" clId="{D6501880-936A-44F6-922A-9AF829EFC14A}" dt="2026-06-06T11:12:18.129" v="136" actId="21"/>
          <ac:picMkLst>
            <pc:docMk/>
            <pc:sldMk cId="3692496730" sldId="1162"/>
            <ac:picMk id="13" creationId="{25731C6B-367E-4D22-BEDB-34FB19B48EF9}"/>
          </ac:picMkLst>
        </pc:picChg>
        <pc:picChg chg="del">
          <ac:chgData name="LAMIAE BEZZAZ" userId="f9bc3cc0-8e1c-4944-afa8-b4b36bbf20e1" providerId="ADAL" clId="{D6501880-936A-44F6-922A-9AF829EFC14A}" dt="2026-06-06T11:10:57.729" v="86" actId="478"/>
          <ac:picMkLst>
            <pc:docMk/>
            <pc:sldMk cId="3692496730" sldId="1162"/>
            <ac:picMk id="15" creationId="{D52E7F62-49C5-4F2F-AF97-ED82810DA2DD}"/>
          </ac:picMkLst>
        </pc:picChg>
        <pc:picChg chg="add del mod">
          <ac:chgData name="LAMIAE BEZZAZ" userId="f9bc3cc0-8e1c-4944-afa8-b4b36bbf20e1" providerId="ADAL" clId="{D6501880-936A-44F6-922A-9AF829EFC14A}" dt="2026-06-06T11:12:18.129" v="136" actId="21"/>
          <ac:picMkLst>
            <pc:docMk/>
            <pc:sldMk cId="3692496730" sldId="1162"/>
            <ac:picMk id="16" creationId="{10264A77-46A6-4671-A217-7C43A3D9AE76}"/>
          </ac:picMkLst>
        </pc:picChg>
      </pc:sldChg>
      <pc:sldChg chg="addSp delSp modSp">
        <pc:chgData name="LAMIAE BEZZAZ" userId="f9bc3cc0-8e1c-4944-afa8-b4b36bbf20e1" providerId="ADAL" clId="{D6501880-936A-44F6-922A-9AF829EFC14A}" dt="2026-06-06T11:32:53.875" v="393" actId="20577"/>
        <pc:sldMkLst>
          <pc:docMk/>
          <pc:sldMk cId="1619984685" sldId="1163"/>
        </pc:sldMkLst>
        <pc:spChg chg="mod">
          <ac:chgData name="LAMIAE BEZZAZ" userId="f9bc3cc0-8e1c-4944-afa8-b4b36bbf20e1" providerId="ADAL" clId="{D6501880-936A-44F6-922A-9AF829EFC14A}" dt="2026-06-06T11:32:53.875" v="393" actId="20577"/>
          <ac:spMkLst>
            <pc:docMk/>
            <pc:sldMk cId="1619984685" sldId="1163"/>
            <ac:spMk id="5" creationId="{BFA2B842-7EA7-6B0C-D227-090B2B970DD2}"/>
          </ac:spMkLst>
        </pc:spChg>
        <pc:spChg chg="mod">
          <ac:chgData name="LAMIAE BEZZAZ" userId="f9bc3cc0-8e1c-4944-afa8-b4b36bbf20e1" providerId="ADAL" clId="{D6501880-936A-44F6-922A-9AF829EFC14A}" dt="2026-06-06T11:12:37.889" v="169" actId="20577"/>
          <ac:spMkLst>
            <pc:docMk/>
            <pc:sldMk cId="1619984685" sldId="1163"/>
            <ac:spMk id="9" creationId="{103DCF0D-FDBF-48BC-A534-0BC62CA5C7B4}"/>
          </ac:spMkLst>
        </pc:spChg>
        <pc:picChg chg="add">
          <ac:chgData name="LAMIAE BEZZAZ" userId="f9bc3cc0-8e1c-4944-afa8-b4b36bbf20e1" providerId="ADAL" clId="{D6501880-936A-44F6-922A-9AF829EFC14A}" dt="2026-06-06T11:12:25.025" v="138"/>
          <ac:picMkLst>
            <pc:docMk/>
            <pc:sldMk cId="1619984685" sldId="1163"/>
            <ac:picMk id="12" creationId="{B87ABFA3-11E0-4888-8248-C08AFA8F557F}"/>
          </ac:picMkLst>
        </pc:picChg>
        <pc:picChg chg="del">
          <ac:chgData name="LAMIAE BEZZAZ" userId="f9bc3cc0-8e1c-4944-afa8-b4b36bbf20e1" providerId="ADAL" clId="{D6501880-936A-44F6-922A-9AF829EFC14A}" dt="2026-06-06T11:12:24.503" v="137" actId="478"/>
          <ac:picMkLst>
            <pc:docMk/>
            <pc:sldMk cId="1619984685" sldId="1163"/>
            <ac:picMk id="13" creationId="{99365CF4-ACC3-42CB-9C0A-026B4DBD0275}"/>
          </ac:picMkLst>
        </pc:picChg>
        <pc:picChg chg="add">
          <ac:chgData name="LAMIAE BEZZAZ" userId="f9bc3cc0-8e1c-4944-afa8-b4b36bbf20e1" providerId="ADAL" clId="{D6501880-936A-44F6-922A-9AF829EFC14A}" dt="2026-06-06T11:12:25.025" v="138"/>
          <ac:picMkLst>
            <pc:docMk/>
            <pc:sldMk cId="1619984685" sldId="1163"/>
            <ac:picMk id="14" creationId="{E82B3BD9-BCBA-45EB-AE92-EA3093E8FAA0}"/>
          </ac:picMkLst>
        </pc:picChg>
        <pc:picChg chg="add">
          <ac:chgData name="LAMIAE BEZZAZ" userId="f9bc3cc0-8e1c-4944-afa8-b4b36bbf20e1" providerId="ADAL" clId="{D6501880-936A-44F6-922A-9AF829EFC14A}" dt="2026-06-06T11:12:25.025" v="138"/>
          <ac:picMkLst>
            <pc:docMk/>
            <pc:sldMk cId="1619984685" sldId="1163"/>
            <ac:picMk id="15" creationId="{870985DF-AAB3-48D6-8CE3-BA996490EABB}"/>
          </ac:picMkLst>
        </pc:picChg>
        <pc:picChg chg="del">
          <ac:chgData name="LAMIAE BEZZAZ" userId="f9bc3cc0-8e1c-4944-afa8-b4b36bbf20e1" providerId="ADAL" clId="{D6501880-936A-44F6-922A-9AF829EFC14A}" dt="2026-06-06T11:12:24.503" v="137" actId="478"/>
          <ac:picMkLst>
            <pc:docMk/>
            <pc:sldMk cId="1619984685" sldId="1163"/>
            <ac:picMk id="16" creationId="{46F53AB4-438E-4A92-BF03-96CDCA53B6A4}"/>
          </ac:picMkLst>
        </pc:picChg>
        <pc:picChg chg="del">
          <ac:chgData name="LAMIAE BEZZAZ" userId="f9bc3cc0-8e1c-4944-afa8-b4b36bbf20e1" providerId="ADAL" clId="{D6501880-936A-44F6-922A-9AF829EFC14A}" dt="2026-06-06T11:12:24.503" v="137" actId="478"/>
          <ac:picMkLst>
            <pc:docMk/>
            <pc:sldMk cId="1619984685" sldId="1163"/>
            <ac:picMk id="17" creationId="{1749ED30-7379-46DE-80D4-DB17BEED61A0}"/>
          </ac:picMkLst>
        </pc:picChg>
      </pc:sldChg>
      <pc:sldChg chg="addSp delSp modSp">
        <pc:chgData name="LAMIAE BEZZAZ" userId="f9bc3cc0-8e1c-4944-afa8-b4b36bbf20e1" providerId="ADAL" clId="{D6501880-936A-44F6-922A-9AF829EFC14A}" dt="2026-06-06T12:47:45.597" v="840" actId="1076"/>
        <pc:sldMkLst>
          <pc:docMk/>
          <pc:sldMk cId="2448685570" sldId="1231"/>
        </pc:sldMkLst>
        <pc:picChg chg="add mod">
          <ac:chgData name="LAMIAE BEZZAZ" userId="f9bc3cc0-8e1c-4944-afa8-b4b36bbf20e1" providerId="ADAL" clId="{D6501880-936A-44F6-922A-9AF829EFC14A}" dt="2026-06-06T11:42:20.680" v="451" actId="1076"/>
          <ac:picMkLst>
            <pc:docMk/>
            <pc:sldMk cId="2448685570" sldId="1231"/>
            <ac:picMk id="12" creationId="{BC3FA0AA-E4DA-4970-A5BF-1FA05F24B6EE}"/>
          </ac:picMkLst>
        </pc:picChg>
        <pc:picChg chg="add del mod">
          <ac:chgData name="LAMIAE BEZZAZ" userId="f9bc3cc0-8e1c-4944-afa8-b4b36bbf20e1" providerId="ADAL" clId="{D6501880-936A-44F6-922A-9AF829EFC14A}" dt="2026-06-06T12:47:31.007" v="837" actId="478"/>
          <ac:picMkLst>
            <pc:docMk/>
            <pc:sldMk cId="2448685570" sldId="1231"/>
            <ac:picMk id="17" creationId="{70B2D749-5B80-4399-A176-6ADC7FD931A5}"/>
          </ac:picMkLst>
        </pc:picChg>
        <pc:picChg chg="add">
          <ac:chgData name="LAMIAE BEZZAZ" userId="f9bc3cc0-8e1c-4944-afa8-b4b36bbf20e1" providerId="ADAL" clId="{D6501880-936A-44F6-922A-9AF829EFC14A}" dt="2026-06-06T11:41:40.509" v="442"/>
          <ac:picMkLst>
            <pc:docMk/>
            <pc:sldMk cId="2448685570" sldId="1231"/>
            <ac:picMk id="18" creationId="{74C3B2EC-B455-4AA4-9982-56CB9D21F4BF}"/>
          </ac:picMkLst>
        </pc:picChg>
        <pc:picChg chg="add del">
          <ac:chgData name="LAMIAE BEZZAZ" userId="f9bc3cc0-8e1c-4944-afa8-b4b36bbf20e1" providerId="ADAL" clId="{D6501880-936A-44F6-922A-9AF829EFC14A}" dt="2026-06-06T11:42:05.641" v="448" actId="478"/>
          <ac:picMkLst>
            <pc:docMk/>
            <pc:sldMk cId="2448685570" sldId="1231"/>
            <ac:picMk id="19" creationId="{3995BEE5-ED85-487E-9D95-4E44123D34AD}"/>
          </ac:picMkLst>
        </pc:picChg>
        <pc:picChg chg="add mod">
          <ac:chgData name="LAMIAE BEZZAZ" userId="f9bc3cc0-8e1c-4944-afa8-b4b36bbf20e1" providerId="ADAL" clId="{D6501880-936A-44F6-922A-9AF829EFC14A}" dt="2026-06-06T11:42:04.424" v="447" actId="1076"/>
          <ac:picMkLst>
            <pc:docMk/>
            <pc:sldMk cId="2448685570" sldId="1231"/>
            <ac:picMk id="20" creationId="{7D10EA95-7E08-4D8B-9596-E3447563402C}"/>
          </ac:picMkLst>
        </pc:picChg>
        <pc:picChg chg="add mod">
          <ac:chgData name="LAMIAE BEZZAZ" userId="f9bc3cc0-8e1c-4944-afa8-b4b36bbf20e1" providerId="ADAL" clId="{D6501880-936A-44F6-922A-9AF829EFC14A}" dt="2026-06-06T11:42:17.446" v="450" actId="1076"/>
          <ac:picMkLst>
            <pc:docMk/>
            <pc:sldMk cId="2448685570" sldId="1231"/>
            <ac:picMk id="21" creationId="{60C603FB-208C-4098-9BBB-488E92FB35AA}"/>
          </ac:picMkLst>
        </pc:picChg>
        <pc:picChg chg="add mod">
          <ac:chgData name="LAMIAE BEZZAZ" userId="f9bc3cc0-8e1c-4944-afa8-b4b36bbf20e1" providerId="ADAL" clId="{D6501880-936A-44F6-922A-9AF829EFC14A}" dt="2026-06-06T12:47:45.597" v="840" actId="1076"/>
          <ac:picMkLst>
            <pc:docMk/>
            <pc:sldMk cId="2448685570" sldId="1231"/>
            <ac:picMk id="22" creationId="{CB55C008-9312-4930-B34B-F9B61B7ED270}"/>
          </ac:picMkLst>
        </pc:picChg>
        <pc:picChg chg="del">
          <ac:chgData name="LAMIAE BEZZAZ" userId="f9bc3cc0-8e1c-4944-afa8-b4b36bbf20e1" providerId="ADAL" clId="{D6501880-936A-44F6-922A-9AF829EFC14A}" dt="2026-06-06T11:41:41.927" v="443" actId="478"/>
          <ac:picMkLst>
            <pc:docMk/>
            <pc:sldMk cId="2448685570" sldId="1231"/>
            <ac:picMk id="27" creationId="{299A901A-8A82-427C-93EB-4F88AC47AE46}"/>
          </ac:picMkLst>
        </pc:picChg>
        <pc:picChg chg="del">
          <ac:chgData name="LAMIAE BEZZAZ" userId="f9bc3cc0-8e1c-4944-afa8-b4b36bbf20e1" providerId="ADAL" clId="{D6501880-936A-44F6-922A-9AF829EFC14A}" dt="2026-06-06T11:41:13.173" v="436" actId="478"/>
          <ac:picMkLst>
            <pc:docMk/>
            <pc:sldMk cId="2448685570" sldId="1231"/>
            <ac:picMk id="28" creationId="{BA45D305-1A40-4E45-B297-7DA23D91FE4B}"/>
          </ac:picMkLst>
        </pc:picChg>
        <pc:picChg chg="del">
          <ac:chgData name="LAMIAE BEZZAZ" userId="f9bc3cc0-8e1c-4944-afa8-b4b36bbf20e1" providerId="ADAL" clId="{D6501880-936A-44F6-922A-9AF829EFC14A}" dt="2026-06-06T11:41:43.227" v="444" actId="478"/>
          <ac:picMkLst>
            <pc:docMk/>
            <pc:sldMk cId="2448685570" sldId="1231"/>
            <ac:picMk id="30" creationId="{9CDD4EBE-0F90-4637-8B20-FF662D6AFF72}"/>
          </ac:picMkLst>
        </pc:picChg>
        <pc:picChg chg="del">
          <ac:chgData name="LAMIAE BEZZAZ" userId="f9bc3cc0-8e1c-4944-afa8-b4b36bbf20e1" providerId="ADAL" clId="{D6501880-936A-44F6-922A-9AF829EFC14A}" dt="2026-06-06T11:41:27.590" v="439" actId="478"/>
          <ac:picMkLst>
            <pc:docMk/>
            <pc:sldMk cId="2448685570" sldId="1231"/>
            <ac:picMk id="32" creationId="{1C1775D3-7526-456D-9A21-DC98630A14D2}"/>
          </ac:picMkLst>
        </pc:picChg>
        <pc:picChg chg="del">
          <ac:chgData name="LAMIAE BEZZAZ" userId="f9bc3cc0-8e1c-4944-afa8-b4b36bbf20e1" providerId="ADAL" clId="{D6501880-936A-44F6-922A-9AF829EFC14A}" dt="2026-06-06T11:41:17.223" v="438" actId="478"/>
          <ac:picMkLst>
            <pc:docMk/>
            <pc:sldMk cId="2448685570" sldId="1231"/>
            <ac:picMk id="34" creationId="{C8EABC21-9CAE-4900-9294-1164210BA11F}"/>
          </ac:picMkLst>
        </pc:picChg>
      </pc:sldChg>
      <pc:sldChg chg="addSp delSp modSp">
        <pc:chgData name="LAMIAE BEZZAZ" userId="f9bc3cc0-8e1c-4944-afa8-b4b36bbf20e1" providerId="ADAL" clId="{D6501880-936A-44F6-922A-9AF829EFC14A}" dt="2026-06-06T12:48:20.650" v="845" actId="1076"/>
        <pc:sldMkLst>
          <pc:docMk/>
          <pc:sldMk cId="155981778" sldId="1232"/>
        </pc:sldMkLst>
        <pc:picChg chg="add mod">
          <ac:chgData name="LAMIAE BEZZAZ" userId="f9bc3cc0-8e1c-4944-afa8-b4b36bbf20e1" providerId="ADAL" clId="{D6501880-936A-44F6-922A-9AF829EFC14A}" dt="2026-06-06T12:46:52.860" v="827" actId="1076"/>
          <ac:picMkLst>
            <pc:docMk/>
            <pc:sldMk cId="155981778" sldId="1232"/>
            <ac:picMk id="12" creationId="{327D7D3A-B923-4138-8BF1-8667B4C21E9F}"/>
          </ac:picMkLst>
        </pc:picChg>
        <pc:picChg chg="add">
          <ac:chgData name="LAMIAE BEZZAZ" userId="f9bc3cc0-8e1c-4944-afa8-b4b36bbf20e1" providerId="ADAL" clId="{D6501880-936A-44F6-922A-9AF829EFC14A}" dt="2026-06-06T12:46:59.609" v="829"/>
          <ac:picMkLst>
            <pc:docMk/>
            <pc:sldMk cId="155981778" sldId="1232"/>
            <ac:picMk id="13" creationId="{393F1BBE-0ACA-4B6D-A63E-FDA4FB4B76FB}"/>
          </ac:picMkLst>
        </pc:picChg>
        <pc:picChg chg="add del mod">
          <ac:chgData name="LAMIAE BEZZAZ" userId="f9bc3cc0-8e1c-4944-afa8-b4b36bbf20e1" providerId="ADAL" clId="{D6501880-936A-44F6-922A-9AF829EFC14A}" dt="2026-06-06T12:47:26.465" v="836" actId="21"/>
          <ac:picMkLst>
            <pc:docMk/>
            <pc:sldMk cId="155981778" sldId="1232"/>
            <ac:picMk id="15" creationId="{2D458A68-718C-45E5-BA4B-17B5B0A4B200}"/>
          </ac:picMkLst>
        </pc:picChg>
        <pc:picChg chg="add mod">
          <ac:chgData name="LAMIAE BEZZAZ" userId="f9bc3cc0-8e1c-4944-afa8-b4b36bbf20e1" providerId="ADAL" clId="{D6501880-936A-44F6-922A-9AF829EFC14A}" dt="2026-06-06T12:47:24.081" v="835" actId="1076"/>
          <ac:picMkLst>
            <pc:docMk/>
            <pc:sldMk cId="155981778" sldId="1232"/>
            <ac:picMk id="17" creationId="{8A962E9E-7E27-4BD4-B11C-A6FEB2A2C343}"/>
          </ac:picMkLst>
        </pc:picChg>
        <pc:picChg chg="add mod">
          <ac:chgData name="LAMIAE BEZZAZ" userId="f9bc3cc0-8e1c-4944-afa8-b4b36bbf20e1" providerId="ADAL" clId="{D6501880-936A-44F6-922A-9AF829EFC14A}" dt="2026-06-06T12:48:07.430" v="843" actId="1076"/>
          <ac:picMkLst>
            <pc:docMk/>
            <pc:sldMk cId="155981778" sldId="1232"/>
            <ac:picMk id="18" creationId="{80C6A763-ED13-4FB3-877E-F36533FDE8E9}"/>
          </ac:picMkLst>
        </pc:picChg>
        <pc:picChg chg="add mod">
          <ac:chgData name="LAMIAE BEZZAZ" userId="f9bc3cc0-8e1c-4944-afa8-b4b36bbf20e1" providerId="ADAL" clId="{D6501880-936A-44F6-922A-9AF829EFC14A}" dt="2026-06-06T12:48:20.650" v="845" actId="1076"/>
          <ac:picMkLst>
            <pc:docMk/>
            <pc:sldMk cId="155981778" sldId="1232"/>
            <ac:picMk id="19" creationId="{934A5A0D-DDF0-4820-A256-CEF66A925785}"/>
          </ac:picMkLst>
        </pc:picChg>
        <pc:picChg chg="del">
          <ac:chgData name="LAMIAE BEZZAZ" userId="f9bc3cc0-8e1c-4944-afa8-b4b36bbf20e1" providerId="ADAL" clId="{D6501880-936A-44F6-922A-9AF829EFC14A}" dt="2026-06-06T12:46:59.132" v="828" actId="478"/>
          <ac:picMkLst>
            <pc:docMk/>
            <pc:sldMk cId="155981778" sldId="1232"/>
            <ac:picMk id="27" creationId="{7B13126A-184C-41AE-8A7A-61B85410BBA6}"/>
          </ac:picMkLst>
        </pc:picChg>
        <pc:picChg chg="del">
          <ac:chgData name="LAMIAE BEZZAZ" userId="f9bc3cc0-8e1c-4944-afa8-b4b36bbf20e1" providerId="ADAL" clId="{D6501880-936A-44F6-922A-9AF829EFC14A}" dt="2026-06-06T12:47:20.264" v="833" actId="478"/>
          <ac:picMkLst>
            <pc:docMk/>
            <pc:sldMk cId="155981778" sldId="1232"/>
            <ac:picMk id="29" creationId="{E7972A26-3261-4E37-9C18-CAED961BAA56}"/>
          </ac:picMkLst>
        </pc:picChg>
        <pc:picChg chg="del">
          <ac:chgData name="LAMIAE BEZZAZ" userId="f9bc3cc0-8e1c-4944-afa8-b4b36bbf20e1" providerId="ADAL" clId="{D6501880-936A-44F6-922A-9AF829EFC14A}" dt="2026-06-06T12:47:52.300" v="841" actId="478"/>
          <ac:picMkLst>
            <pc:docMk/>
            <pc:sldMk cId="155981778" sldId="1232"/>
            <ac:picMk id="30" creationId="{3412E01B-7560-470F-B184-FC9640249033}"/>
          </ac:picMkLst>
        </pc:picChg>
        <pc:picChg chg="del">
          <ac:chgData name="LAMIAE BEZZAZ" userId="f9bc3cc0-8e1c-4944-afa8-b4b36bbf20e1" providerId="ADAL" clId="{D6501880-936A-44F6-922A-9AF829EFC14A}" dt="2026-06-06T12:47:10.031" v="830" actId="478"/>
          <ac:picMkLst>
            <pc:docMk/>
            <pc:sldMk cId="155981778" sldId="1232"/>
            <ac:picMk id="31" creationId="{3044E645-879D-46A2-B83C-B83B13E8138F}"/>
          </ac:picMkLst>
        </pc:picChg>
        <pc:picChg chg="del">
          <ac:chgData name="LAMIAE BEZZAZ" userId="f9bc3cc0-8e1c-4944-afa8-b4b36bbf20e1" providerId="ADAL" clId="{D6501880-936A-44F6-922A-9AF829EFC14A}" dt="2026-06-06T12:46:49.298" v="825" actId="478"/>
          <ac:picMkLst>
            <pc:docMk/>
            <pc:sldMk cId="155981778" sldId="1232"/>
            <ac:picMk id="32" creationId="{D93EC0E0-DF03-41DA-8A41-D7967853AB89}"/>
          </ac:picMkLst>
        </pc:picChg>
      </pc:sldChg>
      <pc:sldChg chg="addSp delSp modSp">
        <pc:chgData name="LAMIAE BEZZAZ" userId="f9bc3cc0-8e1c-4944-afa8-b4b36bbf20e1" providerId="ADAL" clId="{D6501880-936A-44F6-922A-9AF829EFC14A}" dt="2026-06-06T13:05:42.816" v="1112" actId="20577"/>
        <pc:sldMkLst>
          <pc:docMk/>
          <pc:sldMk cId="1336974588" sldId="1233"/>
        </pc:sldMkLst>
        <pc:spChg chg="mod">
          <ac:chgData name="LAMIAE BEZZAZ" userId="f9bc3cc0-8e1c-4944-afa8-b4b36bbf20e1" providerId="ADAL" clId="{D6501880-936A-44F6-922A-9AF829EFC14A}" dt="2026-06-06T13:05:42.816" v="1112" actId="20577"/>
          <ac:spMkLst>
            <pc:docMk/>
            <pc:sldMk cId="1336974588" sldId="1233"/>
            <ac:spMk id="16" creationId="{5AE8B19C-F9BD-C41B-5519-216C3062AD85}"/>
          </ac:spMkLst>
        </pc:spChg>
        <pc:picChg chg="add mod">
          <ac:chgData name="LAMIAE BEZZAZ" userId="f9bc3cc0-8e1c-4944-afa8-b4b36bbf20e1" providerId="ADAL" clId="{D6501880-936A-44F6-922A-9AF829EFC14A}" dt="2026-06-06T12:49:31.435" v="855" actId="1076"/>
          <ac:picMkLst>
            <pc:docMk/>
            <pc:sldMk cId="1336974588" sldId="1233"/>
            <ac:picMk id="5" creationId="{E4AF8202-8D1A-42E2-A08C-17EA1D0BC2D8}"/>
          </ac:picMkLst>
        </pc:picChg>
        <pc:picChg chg="del">
          <ac:chgData name="LAMIAE BEZZAZ" userId="f9bc3cc0-8e1c-4944-afa8-b4b36bbf20e1" providerId="ADAL" clId="{D6501880-936A-44F6-922A-9AF829EFC14A}" dt="2026-06-06T12:49:02.994" v="848" actId="478"/>
          <ac:picMkLst>
            <pc:docMk/>
            <pc:sldMk cId="1336974588" sldId="1233"/>
            <ac:picMk id="8" creationId="{6C8A6329-8437-46CD-8A42-070232005C43}"/>
          </ac:picMkLst>
        </pc:picChg>
      </pc:sldChg>
      <pc:sldChg chg="modSp del">
        <pc:chgData name="LAMIAE BEZZAZ" userId="f9bc3cc0-8e1c-4944-afa8-b4b36bbf20e1" providerId="ADAL" clId="{D6501880-936A-44F6-922A-9AF829EFC14A}" dt="2026-06-06T13:01:29.059" v="1059" actId="47"/>
        <pc:sldMkLst>
          <pc:docMk/>
          <pc:sldMk cId="4011736690" sldId="1235"/>
        </pc:sldMkLst>
        <pc:spChg chg="mod">
          <ac:chgData name="LAMIAE BEZZAZ" userId="f9bc3cc0-8e1c-4944-afa8-b4b36bbf20e1" providerId="ADAL" clId="{D6501880-936A-44F6-922A-9AF829EFC14A}" dt="2026-06-06T12:50:17.667" v="867" actId="20577"/>
          <ac:spMkLst>
            <pc:docMk/>
            <pc:sldMk cId="4011736690" sldId="1235"/>
            <ac:spMk id="4" creationId="{CE8506C9-7DE4-5B26-01EB-FDD6121FC0A7}"/>
          </ac:spMkLst>
        </pc:spChg>
        <pc:graphicFrameChg chg="modGraphic">
          <ac:chgData name="LAMIAE BEZZAZ" userId="f9bc3cc0-8e1c-4944-afa8-b4b36bbf20e1" providerId="ADAL" clId="{D6501880-936A-44F6-922A-9AF829EFC14A}" dt="2026-06-06T12:50:53.632" v="883" actId="20577"/>
          <ac:graphicFrameMkLst>
            <pc:docMk/>
            <pc:sldMk cId="4011736690" sldId="1235"/>
            <ac:graphicFrameMk id="9" creationId="{E16C654B-A151-A52F-C88F-47F9052ACE59}"/>
          </ac:graphicFrameMkLst>
        </pc:graphicFrameChg>
      </pc:sldChg>
      <pc:sldChg chg="addSp modSp">
        <pc:chgData name="LAMIAE BEZZAZ" userId="f9bc3cc0-8e1c-4944-afa8-b4b36bbf20e1" providerId="ADAL" clId="{D6501880-936A-44F6-922A-9AF829EFC14A}" dt="2026-06-06T11:09:20.074" v="35" actId="1076"/>
        <pc:sldMkLst>
          <pc:docMk/>
          <pc:sldMk cId="4218265226" sldId="1244"/>
        </pc:sldMkLst>
        <pc:spChg chg="mod">
          <ac:chgData name="LAMIAE BEZZAZ" userId="f9bc3cc0-8e1c-4944-afa8-b4b36bbf20e1" providerId="ADAL" clId="{D6501880-936A-44F6-922A-9AF829EFC14A}" dt="2026-06-06T11:08:31.095" v="9" actId="20577"/>
          <ac:spMkLst>
            <pc:docMk/>
            <pc:sldMk cId="4218265226" sldId="1244"/>
            <ac:spMk id="11" creationId="{904BE18F-654F-4342-8468-5A0CB0F9D505}"/>
          </ac:spMkLst>
        </pc:spChg>
        <pc:spChg chg="mod">
          <ac:chgData name="LAMIAE BEZZAZ" userId="f9bc3cc0-8e1c-4944-afa8-b4b36bbf20e1" providerId="ADAL" clId="{D6501880-936A-44F6-922A-9AF829EFC14A}" dt="2026-06-06T11:08:45.815" v="27" actId="20577"/>
          <ac:spMkLst>
            <pc:docMk/>
            <pc:sldMk cId="4218265226" sldId="1244"/>
            <ac:spMk id="15" creationId="{F55E30A8-9801-4920-BF0B-AEA098B1DE0B}"/>
          </ac:spMkLst>
        </pc:spChg>
        <pc:spChg chg="mod">
          <ac:chgData name="LAMIAE BEZZAZ" userId="f9bc3cc0-8e1c-4944-afa8-b4b36bbf20e1" providerId="ADAL" clId="{D6501880-936A-44F6-922A-9AF829EFC14A}" dt="2026-06-06T11:08:38.543" v="18" actId="20577"/>
          <ac:spMkLst>
            <pc:docMk/>
            <pc:sldMk cId="4218265226" sldId="1244"/>
            <ac:spMk id="19" creationId="{619643A4-F12A-434D-AFE5-F957A631BED4}"/>
          </ac:spMkLst>
        </pc:spChg>
        <pc:picChg chg="mod">
          <ac:chgData name="LAMIAE BEZZAZ" userId="f9bc3cc0-8e1c-4944-afa8-b4b36bbf20e1" providerId="ADAL" clId="{D6501880-936A-44F6-922A-9AF829EFC14A}" dt="2026-06-06T11:09:04.750" v="30" actId="1076"/>
          <ac:picMkLst>
            <pc:docMk/>
            <pc:sldMk cId="4218265226" sldId="1244"/>
            <ac:picMk id="10" creationId="{1018D5C9-DB52-4F7F-8714-02D073CF2316}"/>
          </ac:picMkLst>
        </pc:picChg>
        <pc:picChg chg="mod">
          <ac:chgData name="LAMIAE BEZZAZ" userId="f9bc3cc0-8e1c-4944-afa8-b4b36bbf20e1" providerId="ADAL" clId="{D6501880-936A-44F6-922A-9AF829EFC14A}" dt="2026-06-06T11:08:58.998" v="29" actId="1076"/>
          <ac:picMkLst>
            <pc:docMk/>
            <pc:sldMk cId="4218265226" sldId="1244"/>
            <ac:picMk id="12" creationId="{FD16306E-2105-4E9E-A593-916AC91F9B71}"/>
          </ac:picMkLst>
        </pc:picChg>
        <pc:picChg chg="add mod">
          <ac:chgData name="LAMIAE BEZZAZ" userId="f9bc3cc0-8e1c-4944-afa8-b4b36bbf20e1" providerId="ADAL" clId="{D6501880-936A-44F6-922A-9AF829EFC14A}" dt="2026-06-06T11:09:20.074" v="35" actId="1076"/>
          <ac:picMkLst>
            <pc:docMk/>
            <pc:sldMk cId="4218265226" sldId="1244"/>
            <ac:picMk id="13" creationId="{C3CEC017-6299-4199-954E-4462D7709129}"/>
          </ac:picMkLst>
        </pc:picChg>
      </pc:sldChg>
      <pc:sldChg chg="addSp delSp modSp">
        <pc:chgData name="LAMIAE BEZZAZ" userId="f9bc3cc0-8e1c-4944-afa8-b4b36bbf20e1" providerId="ADAL" clId="{D6501880-936A-44F6-922A-9AF829EFC14A}" dt="2026-06-06T11:10:01.642" v="85" actId="20577"/>
        <pc:sldMkLst>
          <pc:docMk/>
          <pc:sldMk cId="3864662747" sldId="1245"/>
        </pc:sldMkLst>
        <pc:spChg chg="mod">
          <ac:chgData name="LAMIAE BEZZAZ" userId="f9bc3cc0-8e1c-4944-afa8-b4b36bbf20e1" providerId="ADAL" clId="{D6501880-936A-44F6-922A-9AF829EFC14A}" dt="2026-06-06T11:10:01.642" v="85" actId="20577"/>
          <ac:spMkLst>
            <pc:docMk/>
            <pc:sldMk cId="3864662747" sldId="1245"/>
            <ac:spMk id="5" creationId="{BFA2B842-7EA7-6B0C-D227-090B2B970DD2}"/>
          </ac:spMkLst>
        </pc:spChg>
        <pc:spChg chg="mod">
          <ac:chgData name="LAMIAE BEZZAZ" userId="f9bc3cc0-8e1c-4944-afa8-b4b36bbf20e1" providerId="ADAL" clId="{D6501880-936A-44F6-922A-9AF829EFC14A}" dt="2026-06-06T11:09:50.324" v="82" actId="20577"/>
          <ac:spMkLst>
            <pc:docMk/>
            <pc:sldMk cId="3864662747" sldId="1245"/>
            <ac:spMk id="11" creationId="{904BE18F-654F-4342-8468-5A0CB0F9D505}"/>
          </ac:spMkLst>
        </pc:spChg>
        <pc:picChg chg="add">
          <ac:chgData name="LAMIAE BEZZAZ" userId="f9bc3cc0-8e1c-4944-afa8-b4b36bbf20e1" providerId="ADAL" clId="{D6501880-936A-44F6-922A-9AF829EFC14A}" dt="2026-06-06T11:09:32.061" v="38"/>
          <ac:picMkLst>
            <pc:docMk/>
            <pc:sldMk cId="3864662747" sldId="1245"/>
            <ac:picMk id="13" creationId="{5BF392AC-D338-485E-9513-6DBA427B4F1A}"/>
          </ac:picMkLst>
        </pc:picChg>
        <pc:picChg chg="add">
          <ac:chgData name="LAMIAE BEZZAZ" userId="f9bc3cc0-8e1c-4944-afa8-b4b36bbf20e1" providerId="ADAL" clId="{D6501880-936A-44F6-922A-9AF829EFC14A}" dt="2026-06-06T11:09:32.061" v="38"/>
          <ac:picMkLst>
            <pc:docMk/>
            <pc:sldMk cId="3864662747" sldId="1245"/>
            <ac:picMk id="14" creationId="{6BDB5E8E-DC6F-4A5B-A35D-7BD208C72DCA}"/>
          </ac:picMkLst>
        </pc:picChg>
        <pc:picChg chg="add">
          <ac:chgData name="LAMIAE BEZZAZ" userId="f9bc3cc0-8e1c-4944-afa8-b4b36bbf20e1" providerId="ADAL" clId="{D6501880-936A-44F6-922A-9AF829EFC14A}" dt="2026-06-06T11:09:32.061" v="38"/>
          <ac:picMkLst>
            <pc:docMk/>
            <pc:sldMk cId="3864662747" sldId="1245"/>
            <ac:picMk id="15" creationId="{21189393-68CF-4DB2-8459-51C3244E8BE4}"/>
          </ac:picMkLst>
        </pc:picChg>
        <pc:picChg chg="del">
          <ac:chgData name="LAMIAE BEZZAZ" userId="f9bc3cc0-8e1c-4944-afa8-b4b36bbf20e1" providerId="ADAL" clId="{D6501880-936A-44F6-922A-9AF829EFC14A}" dt="2026-06-06T11:09:29.418" v="36" actId="478"/>
          <ac:picMkLst>
            <pc:docMk/>
            <pc:sldMk cId="3864662747" sldId="1245"/>
            <ac:picMk id="16" creationId="{5E677B05-9EF6-4EF3-B56C-770C4A889028}"/>
          </ac:picMkLst>
        </pc:picChg>
        <pc:picChg chg="del">
          <ac:chgData name="LAMIAE BEZZAZ" userId="f9bc3cc0-8e1c-4944-afa8-b4b36bbf20e1" providerId="ADAL" clId="{D6501880-936A-44F6-922A-9AF829EFC14A}" dt="2026-06-06T11:09:31.343" v="37" actId="478"/>
          <ac:picMkLst>
            <pc:docMk/>
            <pc:sldMk cId="3864662747" sldId="1245"/>
            <ac:picMk id="17" creationId="{08B249C1-96BE-43FF-A0D6-293B1824D9E5}"/>
          </ac:picMkLst>
        </pc:picChg>
        <pc:picChg chg="del">
          <ac:chgData name="LAMIAE BEZZAZ" userId="f9bc3cc0-8e1c-4944-afa8-b4b36bbf20e1" providerId="ADAL" clId="{D6501880-936A-44F6-922A-9AF829EFC14A}" dt="2026-06-06T11:09:29.418" v="36" actId="478"/>
          <ac:picMkLst>
            <pc:docMk/>
            <pc:sldMk cId="3864662747" sldId="1245"/>
            <ac:picMk id="18" creationId="{C7C39279-873B-4982-8B24-CCFFE638B107}"/>
          </ac:picMkLst>
        </pc:picChg>
        <pc:picChg chg="del">
          <ac:chgData name="LAMIAE BEZZAZ" userId="f9bc3cc0-8e1c-4944-afa8-b4b36bbf20e1" providerId="ADAL" clId="{D6501880-936A-44F6-922A-9AF829EFC14A}" dt="2026-06-06T11:09:29.418" v="36" actId="478"/>
          <ac:picMkLst>
            <pc:docMk/>
            <pc:sldMk cId="3864662747" sldId="1245"/>
            <ac:picMk id="19" creationId="{C451D899-852E-4CF3-AFEB-397E1C9215C6}"/>
          </ac:picMkLst>
        </pc:picChg>
      </pc:sldChg>
      <pc:sldChg chg="addSp delSp modSp">
        <pc:chgData name="LAMIAE BEZZAZ" userId="f9bc3cc0-8e1c-4944-afa8-b4b36bbf20e1" providerId="ADAL" clId="{D6501880-936A-44F6-922A-9AF829EFC14A}" dt="2026-06-06T11:29:51.715" v="224" actId="20577"/>
        <pc:sldMkLst>
          <pc:docMk/>
          <pc:sldMk cId="2344169305" sldId="1252"/>
        </pc:sldMkLst>
        <pc:spChg chg="mod">
          <ac:chgData name="LAMIAE BEZZAZ" userId="f9bc3cc0-8e1c-4944-afa8-b4b36bbf20e1" providerId="ADAL" clId="{D6501880-936A-44F6-922A-9AF829EFC14A}" dt="2026-06-06T11:29:29.869" v="200" actId="20577"/>
          <ac:spMkLst>
            <pc:docMk/>
            <pc:sldMk cId="2344169305" sldId="1252"/>
            <ac:spMk id="9" creationId="{103DCF0D-FDBF-48BC-A534-0BC62CA5C7B4}"/>
          </ac:spMkLst>
        </pc:spChg>
        <pc:spChg chg="mod">
          <ac:chgData name="LAMIAE BEZZAZ" userId="f9bc3cc0-8e1c-4944-afa8-b4b36bbf20e1" providerId="ADAL" clId="{D6501880-936A-44F6-922A-9AF829EFC14A}" dt="2026-06-06T11:29:51.715" v="224" actId="20577"/>
          <ac:spMkLst>
            <pc:docMk/>
            <pc:sldMk cId="2344169305" sldId="1252"/>
            <ac:spMk id="14" creationId="{A0A71E6A-E8F6-4859-9B5D-B51432280423}"/>
          </ac:spMkLst>
        </pc:spChg>
        <pc:spChg chg="mod">
          <ac:chgData name="LAMIAE BEZZAZ" userId="f9bc3cc0-8e1c-4944-afa8-b4b36bbf20e1" providerId="ADAL" clId="{D6501880-936A-44F6-922A-9AF829EFC14A}" dt="2026-06-06T11:29:36.059" v="213" actId="20577"/>
          <ac:spMkLst>
            <pc:docMk/>
            <pc:sldMk cId="2344169305" sldId="1252"/>
            <ac:spMk id="19" creationId="{619643A4-F12A-434D-AFE5-F957A631BED4}"/>
          </ac:spMkLst>
        </pc:spChg>
        <pc:picChg chg="add mod">
          <ac:chgData name="LAMIAE BEZZAZ" userId="f9bc3cc0-8e1c-4944-afa8-b4b36bbf20e1" providerId="ADAL" clId="{D6501880-936A-44F6-922A-9AF829EFC14A}" dt="2026-06-06T11:28:53.346" v="180" actId="408"/>
          <ac:picMkLst>
            <pc:docMk/>
            <pc:sldMk cId="2344169305" sldId="1252"/>
            <ac:picMk id="10" creationId="{47F3A3C1-EAD0-4C35-9735-610F1C93F639}"/>
          </ac:picMkLst>
        </pc:picChg>
        <pc:picChg chg="add mod">
          <ac:chgData name="LAMIAE BEZZAZ" userId="f9bc3cc0-8e1c-4944-afa8-b4b36bbf20e1" providerId="ADAL" clId="{D6501880-936A-44F6-922A-9AF829EFC14A}" dt="2026-06-06T11:28:53.346" v="180" actId="408"/>
          <ac:picMkLst>
            <pc:docMk/>
            <pc:sldMk cId="2344169305" sldId="1252"/>
            <ac:picMk id="11" creationId="{5821B060-BA8D-4824-B934-A549FD54C10C}"/>
          </ac:picMkLst>
        </pc:picChg>
        <pc:picChg chg="del">
          <ac:chgData name="LAMIAE BEZZAZ" userId="f9bc3cc0-8e1c-4944-afa8-b4b36bbf20e1" providerId="ADAL" clId="{D6501880-936A-44F6-922A-9AF829EFC14A}" dt="2026-06-06T11:13:24.939" v="170" actId="478"/>
          <ac:picMkLst>
            <pc:docMk/>
            <pc:sldMk cId="2344169305" sldId="1252"/>
            <ac:picMk id="12" creationId="{97EDC0DA-C12A-4990-8F7F-652C1BB2562B}"/>
          </ac:picMkLst>
        </pc:picChg>
        <pc:picChg chg="del">
          <ac:chgData name="LAMIAE BEZZAZ" userId="f9bc3cc0-8e1c-4944-afa8-b4b36bbf20e1" providerId="ADAL" clId="{D6501880-936A-44F6-922A-9AF829EFC14A}" dt="2026-06-06T11:13:24.939" v="170" actId="478"/>
          <ac:picMkLst>
            <pc:docMk/>
            <pc:sldMk cId="2344169305" sldId="1252"/>
            <ac:picMk id="13" creationId="{ED15D185-34AF-4DB7-8ACF-93C959A5C37D}"/>
          </ac:picMkLst>
        </pc:picChg>
        <pc:picChg chg="add mod">
          <ac:chgData name="LAMIAE BEZZAZ" userId="f9bc3cc0-8e1c-4944-afa8-b4b36bbf20e1" providerId="ADAL" clId="{D6501880-936A-44F6-922A-9AF829EFC14A}" dt="2026-06-06T11:28:53.346" v="180" actId="408"/>
          <ac:picMkLst>
            <pc:docMk/>
            <pc:sldMk cId="2344169305" sldId="1252"/>
            <ac:picMk id="15" creationId="{2884225B-1157-4E6B-8CCB-2246ED282CDC}"/>
          </ac:picMkLst>
        </pc:picChg>
        <pc:picChg chg="del">
          <ac:chgData name="LAMIAE BEZZAZ" userId="f9bc3cc0-8e1c-4944-afa8-b4b36bbf20e1" providerId="ADAL" clId="{D6501880-936A-44F6-922A-9AF829EFC14A}" dt="2026-06-06T11:13:24.939" v="170" actId="478"/>
          <ac:picMkLst>
            <pc:docMk/>
            <pc:sldMk cId="2344169305" sldId="1252"/>
            <ac:picMk id="16" creationId="{1B11C241-4A57-46D9-9D9A-F96A047D6FF6}"/>
          </ac:picMkLst>
        </pc:picChg>
      </pc:sldChg>
      <pc:sldChg chg="addSp delSp modSp">
        <pc:chgData name="LAMIAE BEZZAZ" userId="f9bc3cc0-8e1c-4944-afa8-b4b36bbf20e1" providerId="ADAL" clId="{D6501880-936A-44F6-922A-9AF829EFC14A}" dt="2026-06-06T11:32:20.116" v="389" actId="20577"/>
        <pc:sldMkLst>
          <pc:docMk/>
          <pc:sldMk cId="45731651" sldId="1253"/>
        </pc:sldMkLst>
        <pc:spChg chg="mod">
          <ac:chgData name="LAMIAE BEZZAZ" userId="f9bc3cc0-8e1c-4944-afa8-b4b36bbf20e1" providerId="ADAL" clId="{D6501880-936A-44F6-922A-9AF829EFC14A}" dt="2026-06-06T11:32:20.116" v="389" actId="20577"/>
          <ac:spMkLst>
            <pc:docMk/>
            <pc:sldMk cId="45731651" sldId="1253"/>
            <ac:spMk id="5" creationId="{BFA2B842-7EA7-6B0C-D227-090B2B970DD2}"/>
          </ac:spMkLst>
        </pc:spChg>
        <pc:spChg chg="mod">
          <ac:chgData name="LAMIAE BEZZAZ" userId="f9bc3cc0-8e1c-4944-afa8-b4b36bbf20e1" providerId="ADAL" clId="{D6501880-936A-44F6-922A-9AF829EFC14A}" dt="2026-06-06T11:30:08.867" v="268" actId="20577"/>
          <ac:spMkLst>
            <pc:docMk/>
            <pc:sldMk cId="45731651" sldId="1253"/>
            <ac:spMk id="9" creationId="{103DCF0D-FDBF-48BC-A534-0BC62CA5C7B4}"/>
          </ac:spMkLst>
        </pc:spChg>
        <pc:picChg chg="del">
          <ac:chgData name="LAMIAE BEZZAZ" userId="f9bc3cc0-8e1c-4944-afa8-b4b36bbf20e1" providerId="ADAL" clId="{D6501880-936A-44F6-922A-9AF829EFC14A}" dt="2026-06-06T11:29:02.522" v="183" actId="478"/>
          <ac:picMkLst>
            <pc:docMk/>
            <pc:sldMk cId="45731651" sldId="1253"/>
            <ac:picMk id="12" creationId="{F4F43F87-236C-40BE-91AE-9DA4D26B1C61}"/>
          </ac:picMkLst>
        </pc:picChg>
        <pc:picChg chg="add del mod">
          <ac:chgData name="LAMIAE BEZZAZ" userId="f9bc3cc0-8e1c-4944-afa8-b4b36bbf20e1" providerId="ADAL" clId="{D6501880-936A-44F6-922A-9AF829EFC14A}" dt="2026-06-06T11:29:00.094" v="182" actId="478"/>
          <ac:picMkLst>
            <pc:docMk/>
            <pc:sldMk cId="45731651" sldId="1253"/>
            <ac:picMk id="13" creationId="{AA002FC0-26F2-4AF9-ADAC-8BBAB75CB386}"/>
          </ac:picMkLst>
        </pc:picChg>
        <pc:picChg chg="del">
          <ac:chgData name="LAMIAE BEZZAZ" userId="f9bc3cc0-8e1c-4944-afa8-b4b36bbf20e1" providerId="ADAL" clId="{D6501880-936A-44F6-922A-9AF829EFC14A}" dt="2026-06-06T11:29:00.094" v="182" actId="478"/>
          <ac:picMkLst>
            <pc:docMk/>
            <pc:sldMk cId="45731651" sldId="1253"/>
            <ac:picMk id="14" creationId="{47253F5A-4A08-4D54-B65B-E313C4298E1C}"/>
          </ac:picMkLst>
        </pc:picChg>
        <pc:picChg chg="del">
          <ac:chgData name="LAMIAE BEZZAZ" userId="f9bc3cc0-8e1c-4944-afa8-b4b36bbf20e1" providerId="ADAL" clId="{D6501880-936A-44F6-922A-9AF829EFC14A}" dt="2026-06-06T11:29:00.094" v="182" actId="478"/>
          <ac:picMkLst>
            <pc:docMk/>
            <pc:sldMk cId="45731651" sldId="1253"/>
            <ac:picMk id="15" creationId="{DE9EFDE2-7ADC-4F59-AC53-3BEC0C42C8E0}"/>
          </ac:picMkLst>
        </pc:picChg>
        <pc:picChg chg="add del">
          <ac:chgData name="LAMIAE BEZZAZ" userId="f9bc3cc0-8e1c-4944-afa8-b4b36bbf20e1" providerId="ADAL" clId="{D6501880-936A-44F6-922A-9AF829EFC14A}" dt="2026-06-06T11:29:06.487" v="185"/>
          <ac:picMkLst>
            <pc:docMk/>
            <pc:sldMk cId="45731651" sldId="1253"/>
            <ac:picMk id="16" creationId="{EAF69D28-AF94-428A-9B10-2DF7E6090134}"/>
          </ac:picMkLst>
        </pc:picChg>
        <pc:picChg chg="add">
          <ac:chgData name="LAMIAE BEZZAZ" userId="f9bc3cc0-8e1c-4944-afa8-b4b36bbf20e1" providerId="ADAL" clId="{D6501880-936A-44F6-922A-9AF829EFC14A}" dt="2026-06-06T11:29:15.170" v="186"/>
          <ac:picMkLst>
            <pc:docMk/>
            <pc:sldMk cId="45731651" sldId="1253"/>
            <ac:picMk id="17" creationId="{F4947CC6-69C0-46F9-AC3B-ED0EEB6D6519}"/>
          </ac:picMkLst>
        </pc:picChg>
        <pc:picChg chg="add">
          <ac:chgData name="LAMIAE BEZZAZ" userId="f9bc3cc0-8e1c-4944-afa8-b4b36bbf20e1" providerId="ADAL" clId="{D6501880-936A-44F6-922A-9AF829EFC14A}" dt="2026-06-06T11:29:15.170" v="186"/>
          <ac:picMkLst>
            <pc:docMk/>
            <pc:sldMk cId="45731651" sldId="1253"/>
            <ac:picMk id="18" creationId="{A02DFDCF-DB8C-40B2-9E9C-E639C1F25001}"/>
          </ac:picMkLst>
        </pc:picChg>
        <pc:picChg chg="add">
          <ac:chgData name="LAMIAE BEZZAZ" userId="f9bc3cc0-8e1c-4944-afa8-b4b36bbf20e1" providerId="ADAL" clId="{D6501880-936A-44F6-922A-9AF829EFC14A}" dt="2026-06-06T11:29:15.170" v="186"/>
          <ac:picMkLst>
            <pc:docMk/>
            <pc:sldMk cId="45731651" sldId="1253"/>
            <ac:picMk id="19" creationId="{12552945-DD3E-4CEB-9F53-6D55FA5F9714}"/>
          </ac:picMkLst>
        </pc:picChg>
      </pc:sldChg>
      <pc:sldChg chg="addSp delSp modSp">
        <pc:chgData name="LAMIAE BEZZAZ" userId="f9bc3cc0-8e1c-4944-afa8-b4b36bbf20e1" providerId="ADAL" clId="{D6501880-936A-44F6-922A-9AF829EFC14A}" dt="2026-06-06T11:31:28.170" v="303" actId="14100"/>
        <pc:sldMkLst>
          <pc:docMk/>
          <pc:sldMk cId="314842366" sldId="1254"/>
        </pc:sldMkLst>
        <pc:spChg chg="mod">
          <ac:chgData name="LAMIAE BEZZAZ" userId="f9bc3cc0-8e1c-4944-afa8-b4b36bbf20e1" providerId="ADAL" clId="{D6501880-936A-44F6-922A-9AF829EFC14A}" dt="2026-06-06T11:31:28.170" v="303" actId="14100"/>
          <ac:spMkLst>
            <pc:docMk/>
            <pc:sldMk cId="314842366" sldId="1254"/>
            <ac:spMk id="9" creationId="{103DCF0D-FDBF-48BC-A534-0BC62CA5C7B4}"/>
          </ac:spMkLst>
        </pc:spChg>
        <pc:spChg chg="mod">
          <ac:chgData name="LAMIAE BEZZAZ" userId="f9bc3cc0-8e1c-4944-afa8-b4b36bbf20e1" providerId="ADAL" clId="{D6501880-936A-44F6-922A-9AF829EFC14A}" dt="2026-06-06T11:31:21.641" v="301" actId="20577"/>
          <ac:spMkLst>
            <pc:docMk/>
            <pc:sldMk cId="314842366" sldId="1254"/>
            <ac:spMk id="14" creationId="{A0A71E6A-E8F6-4859-9B5D-B51432280423}"/>
          </ac:spMkLst>
        </pc:spChg>
        <pc:picChg chg="add mod">
          <ac:chgData name="LAMIAE BEZZAZ" userId="f9bc3cc0-8e1c-4944-afa8-b4b36bbf20e1" providerId="ADAL" clId="{D6501880-936A-44F6-922A-9AF829EFC14A}" dt="2026-06-06T11:31:01.028" v="272" actId="1076"/>
          <ac:picMkLst>
            <pc:docMk/>
            <pc:sldMk cId="314842366" sldId="1254"/>
            <ac:picMk id="8" creationId="{E898B86C-2475-4A5E-A63C-564C578D6D2F}"/>
          </ac:picMkLst>
        </pc:picChg>
        <pc:picChg chg="del">
          <ac:chgData name="LAMIAE BEZZAZ" userId="f9bc3cc0-8e1c-4944-afa8-b4b36bbf20e1" providerId="ADAL" clId="{D6501880-936A-44F6-922A-9AF829EFC14A}" dt="2026-06-06T11:30:40.804" v="269" actId="478"/>
          <ac:picMkLst>
            <pc:docMk/>
            <pc:sldMk cId="314842366" sldId="1254"/>
            <ac:picMk id="10" creationId="{F32ADB87-C2FA-4744-BD00-63EED226F83B}"/>
          </ac:picMkLst>
        </pc:picChg>
        <pc:picChg chg="del">
          <ac:chgData name="LAMIAE BEZZAZ" userId="f9bc3cc0-8e1c-4944-afa8-b4b36bbf20e1" providerId="ADAL" clId="{D6501880-936A-44F6-922A-9AF829EFC14A}" dt="2026-06-06T11:30:42.068" v="270" actId="478"/>
          <ac:picMkLst>
            <pc:docMk/>
            <pc:sldMk cId="314842366" sldId="1254"/>
            <ac:picMk id="11" creationId="{05EC773C-1BE5-413D-9C34-72501871B016}"/>
          </ac:picMkLst>
        </pc:picChg>
        <pc:picChg chg="add mod">
          <ac:chgData name="LAMIAE BEZZAZ" userId="f9bc3cc0-8e1c-4944-afa8-b4b36bbf20e1" providerId="ADAL" clId="{D6501880-936A-44F6-922A-9AF829EFC14A}" dt="2026-06-06T11:31:11.206" v="274" actId="1076"/>
          <ac:picMkLst>
            <pc:docMk/>
            <pc:sldMk cId="314842366" sldId="1254"/>
            <ac:picMk id="12" creationId="{4D354121-DCFF-48C5-814C-60F2E24FF31C}"/>
          </ac:picMkLst>
        </pc:picChg>
      </pc:sldChg>
      <pc:sldChg chg="addSp delSp modSp">
        <pc:chgData name="LAMIAE BEZZAZ" userId="f9bc3cc0-8e1c-4944-afa8-b4b36bbf20e1" providerId="ADAL" clId="{D6501880-936A-44F6-922A-9AF829EFC14A}" dt="2026-06-06T11:32:02.842" v="386" actId="20577"/>
        <pc:sldMkLst>
          <pc:docMk/>
          <pc:sldMk cId="3618478035" sldId="1255"/>
        </pc:sldMkLst>
        <pc:spChg chg="mod">
          <ac:chgData name="LAMIAE BEZZAZ" userId="f9bc3cc0-8e1c-4944-afa8-b4b36bbf20e1" providerId="ADAL" clId="{D6501880-936A-44F6-922A-9AF829EFC14A}" dt="2026-06-06T11:32:02.842" v="386" actId="20577"/>
          <ac:spMkLst>
            <pc:docMk/>
            <pc:sldMk cId="3618478035" sldId="1255"/>
            <ac:spMk id="5" creationId="{BFA2B842-7EA7-6B0C-D227-090B2B970DD2}"/>
          </ac:spMkLst>
        </pc:spChg>
        <pc:spChg chg="mod">
          <ac:chgData name="LAMIAE BEZZAZ" userId="f9bc3cc0-8e1c-4944-afa8-b4b36bbf20e1" providerId="ADAL" clId="{D6501880-936A-44F6-922A-9AF829EFC14A}" dt="2026-06-06T11:31:50.595" v="353" actId="20577"/>
          <ac:spMkLst>
            <pc:docMk/>
            <pc:sldMk cId="3618478035" sldId="1255"/>
            <ac:spMk id="9" creationId="{103DCF0D-FDBF-48BC-A534-0BC62CA5C7B4}"/>
          </ac:spMkLst>
        </pc:spChg>
        <pc:picChg chg="add">
          <ac:chgData name="LAMIAE BEZZAZ" userId="f9bc3cc0-8e1c-4944-afa8-b4b36bbf20e1" providerId="ADAL" clId="{D6501880-936A-44F6-922A-9AF829EFC14A}" dt="2026-06-06T11:31:35.702" v="305"/>
          <ac:picMkLst>
            <pc:docMk/>
            <pc:sldMk cId="3618478035" sldId="1255"/>
            <ac:picMk id="12" creationId="{6D13665A-09CC-49C6-A6E1-6D778F69809B}"/>
          </ac:picMkLst>
        </pc:picChg>
        <pc:picChg chg="del">
          <ac:chgData name="LAMIAE BEZZAZ" userId="f9bc3cc0-8e1c-4944-afa8-b4b36bbf20e1" providerId="ADAL" clId="{D6501880-936A-44F6-922A-9AF829EFC14A}" dt="2026-06-06T11:31:34.587" v="304" actId="478"/>
          <ac:picMkLst>
            <pc:docMk/>
            <pc:sldMk cId="3618478035" sldId="1255"/>
            <ac:picMk id="13" creationId="{E8ED54DF-6AE0-4635-9B04-B7CEE7B2112F}"/>
          </ac:picMkLst>
        </pc:picChg>
        <pc:picChg chg="add">
          <ac:chgData name="LAMIAE BEZZAZ" userId="f9bc3cc0-8e1c-4944-afa8-b4b36bbf20e1" providerId="ADAL" clId="{D6501880-936A-44F6-922A-9AF829EFC14A}" dt="2026-06-06T11:31:35.702" v="305"/>
          <ac:picMkLst>
            <pc:docMk/>
            <pc:sldMk cId="3618478035" sldId="1255"/>
            <ac:picMk id="14" creationId="{78398C95-8658-41C3-B9F1-525EBD5C008A}"/>
          </ac:picMkLst>
        </pc:picChg>
        <pc:picChg chg="del">
          <ac:chgData name="LAMIAE BEZZAZ" userId="f9bc3cc0-8e1c-4944-afa8-b4b36bbf20e1" providerId="ADAL" clId="{D6501880-936A-44F6-922A-9AF829EFC14A}" dt="2026-06-06T11:31:34.587" v="304" actId="478"/>
          <ac:picMkLst>
            <pc:docMk/>
            <pc:sldMk cId="3618478035" sldId="1255"/>
            <ac:picMk id="16" creationId="{7E9EA54F-CD73-4E94-9FEE-648C04DDB11A}"/>
          </ac:picMkLst>
        </pc:picChg>
      </pc:sldChg>
      <pc:sldChg chg="modSp">
        <pc:chgData name="LAMIAE BEZZAZ" userId="f9bc3cc0-8e1c-4944-afa8-b4b36bbf20e1" providerId="ADAL" clId="{D6501880-936A-44F6-922A-9AF829EFC14A}" dt="2026-06-06T11:37:25.598" v="406" actId="20577"/>
        <pc:sldMkLst>
          <pc:docMk/>
          <pc:sldMk cId="2382207662" sldId="1256"/>
        </pc:sldMkLst>
        <pc:spChg chg="mod">
          <ac:chgData name="LAMIAE BEZZAZ" userId="f9bc3cc0-8e1c-4944-afa8-b4b36bbf20e1" providerId="ADAL" clId="{D6501880-936A-44F6-922A-9AF829EFC14A}" dt="2026-06-06T11:37:25.598" v="406" actId="20577"/>
          <ac:spMkLst>
            <pc:docMk/>
            <pc:sldMk cId="2382207662" sldId="1256"/>
            <ac:spMk id="55" creationId="{B761553D-2FE4-9121-D8B8-6D3E8CDA1A53}"/>
          </ac:spMkLst>
        </pc:spChg>
      </pc:sldChg>
      <pc:sldChg chg="modSp">
        <pc:chgData name="LAMIAE BEZZAZ" userId="f9bc3cc0-8e1c-4944-afa8-b4b36bbf20e1" providerId="ADAL" clId="{D6501880-936A-44F6-922A-9AF829EFC14A}" dt="2026-06-06T11:39:06.747" v="424" actId="20577"/>
        <pc:sldMkLst>
          <pc:docMk/>
          <pc:sldMk cId="1350923796" sldId="1269"/>
        </pc:sldMkLst>
        <pc:spChg chg="mod">
          <ac:chgData name="LAMIAE BEZZAZ" userId="f9bc3cc0-8e1c-4944-afa8-b4b36bbf20e1" providerId="ADAL" clId="{D6501880-936A-44F6-922A-9AF829EFC14A}" dt="2026-06-06T11:39:06.747" v="424" actId="20577"/>
          <ac:spMkLst>
            <pc:docMk/>
            <pc:sldMk cId="1350923796" sldId="1269"/>
            <ac:spMk id="3" creationId="{A48854FD-AAD0-BC61-5DB6-723DDF2B8418}"/>
          </ac:spMkLst>
        </pc:spChg>
      </pc:sldChg>
      <pc:sldChg chg="addSp delSp modSp">
        <pc:chgData name="LAMIAE BEZZAZ" userId="f9bc3cc0-8e1c-4944-afa8-b4b36bbf20e1" providerId="ADAL" clId="{D6501880-936A-44F6-922A-9AF829EFC14A}" dt="2026-06-06T12:37:55.145" v="800" actId="20577"/>
        <pc:sldMkLst>
          <pc:docMk/>
          <pc:sldMk cId="1932069011" sldId="1273"/>
        </pc:sldMkLst>
        <pc:spChg chg="mod">
          <ac:chgData name="LAMIAE BEZZAZ" userId="f9bc3cc0-8e1c-4944-afa8-b4b36bbf20e1" providerId="ADAL" clId="{D6501880-936A-44F6-922A-9AF829EFC14A}" dt="2026-06-06T12:37:55.145" v="800" actId="20577"/>
          <ac:spMkLst>
            <pc:docMk/>
            <pc:sldMk cId="1932069011" sldId="1273"/>
            <ac:spMk id="16" creationId="{5AE8B19C-F9BD-C41B-5519-216C3062AD85}"/>
          </ac:spMkLst>
        </pc:spChg>
        <pc:picChg chg="add mod">
          <ac:chgData name="LAMIAE BEZZAZ" userId="f9bc3cc0-8e1c-4944-afa8-b4b36bbf20e1" providerId="ADAL" clId="{D6501880-936A-44F6-922A-9AF829EFC14A}" dt="2026-06-06T12:36:55.847" v="717" actId="1076"/>
          <ac:picMkLst>
            <pc:docMk/>
            <pc:sldMk cId="1932069011" sldId="1273"/>
            <ac:picMk id="3" creationId="{131C8B1F-A993-4575-BE08-3953D28C20E1}"/>
          </ac:picMkLst>
        </pc:picChg>
        <pc:picChg chg="del">
          <ac:chgData name="LAMIAE BEZZAZ" userId="f9bc3cc0-8e1c-4944-afa8-b4b36bbf20e1" providerId="ADAL" clId="{D6501880-936A-44F6-922A-9AF829EFC14A}" dt="2026-06-06T12:36:03.477" v="644" actId="478"/>
          <ac:picMkLst>
            <pc:docMk/>
            <pc:sldMk cId="1932069011" sldId="1273"/>
            <ac:picMk id="5" creationId="{1185A31E-CBE4-49E7-954C-81C3ED5CA32B}"/>
          </ac:picMkLst>
        </pc:picChg>
      </pc:sldChg>
      <pc:sldChg chg="modSp">
        <pc:chgData name="LAMIAE BEZZAZ" userId="f9bc3cc0-8e1c-4944-afa8-b4b36bbf20e1" providerId="ADAL" clId="{D6501880-936A-44F6-922A-9AF829EFC14A}" dt="2026-06-06T13:03:59.546" v="1106" actId="20577"/>
        <pc:sldMkLst>
          <pc:docMk/>
          <pc:sldMk cId="3051769598" sldId="1276"/>
        </pc:sldMkLst>
        <pc:spChg chg="mod">
          <ac:chgData name="LAMIAE BEZZAZ" userId="f9bc3cc0-8e1c-4944-afa8-b4b36bbf20e1" providerId="ADAL" clId="{D6501880-936A-44F6-922A-9AF829EFC14A}" dt="2026-06-06T13:03:59.546" v="1106" actId="20577"/>
          <ac:spMkLst>
            <pc:docMk/>
            <pc:sldMk cId="3051769598" sldId="1276"/>
            <ac:spMk id="23" creationId="{8ED6E5E3-C4F1-19B3-0CA3-D422FF67D944}"/>
          </ac:spMkLst>
        </pc:spChg>
      </pc:sldChg>
      <pc:sldChg chg="modSp">
        <pc:chgData name="LAMIAE BEZZAZ" userId="f9bc3cc0-8e1c-4944-afa8-b4b36bbf20e1" providerId="ADAL" clId="{D6501880-936A-44F6-922A-9AF829EFC14A}" dt="2026-06-06T12:49:00.832" v="847" actId="20577"/>
        <pc:sldMkLst>
          <pc:docMk/>
          <pc:sldMk cId="3899481728" sldId="1277"/>
        </pc:sldMkLst>
        <pc:spChg chg="mod">
          <ac:chgData name="LAMIAE BEZZAZ" userId="f9bc3cc0-8e1c-4944-afa8-b4b36bbf20e1" providerId="ADAL" clId="{D6501880-936A-44F6-922A-9AF829EFC14A}" dt="2026-06-06T12:49:00.832" v="847" actId="20577"/>
          <ac:spMkLst>
            <pc:docMk/>
            <pc:sldMk cId="3899481728" sldId="1277"/>
            <ac:spMk id="7" creationId="{0E5055A1-EBA9-EF76-516E-5BDFBAFBC6C7}"/>
          </ac:spMkLst>
        </pc:spChg>
      </pc:sldChg>
      <pc:sldChg chg="modSp">
        <pc:chgData name="LAMIAE BEZZAZ" userId="f9bc3cc0-8e1c-4944-afa8-b4b36bbf20e1" providerId="ADAL" clId="{D6501880-936A-44F6-922A-9AF829EFC14A}" dt="2026-06-06T12:54:32.535" v="945" actId="20577"/>
        <pc:sldMkLst>
          <pc:docMk/>
          <pc:sldMk cId="2485555159" sldId="1282"/>
        </pc:sldMkLst>
        <pc:spChg chg="mod">
          <ac:chgData name="LAMIAE BEZZAZ" userId="f9bc3cc0-8e1c-4944-afa8-b4b36bbf20e1" providerId="ADAL" clId="{D6501880-936A-44F6-922A-9AF829EFC14A}" dt="2026-06-06T12:54:32.535" v="945" actId="20577"/>
          <ac:spMkLst>
            <pc:docMk/>
            <pc:sldMk cId="2485555159" sldId="1282"/>
            <ac:spMk id="23" creationId="{8ED6E5E3-C4F1-19B3-0CA3-D422FF67D944}"/>
          </ac:spMkLst>
        </pc:spChg>
      </pc:sldChg>
      <pc:sldChg chg="addSp delSp modSp">
        <pc:chgData name="LAMIAE BEZZAZ" userId="f9bc3cc0-8e1c-4944-afa8-b4b36bbf20e1" providerId="ADAL" clId="{D6501880-936A-44F6-922A-9AF829EFC14A}" dt="2026-06-06T11:40:50.098" v="435" actId="20577"/>
        <pc:sldMkLst>
          <pc:docMk/>
          <pc:sldMk cId="2978975811" sldId="1289"/>
        </pc:sldMkLst>
        <pc:spChg chg="mod">
          <ac:chgData name="LAMIAE BEZZAZ" userId="f9bc3cc0-8e1c-4944-afa8-b4b36bbf20e1" providerId="ADAL" clId="{D6501880-936A-44F6-922A-9AF829EFC14A}" dt="2026-06-06T11:40:50.098" v="435" actId="20577"/>
          <ac:spMkLst>
            <pc:docMk/>
            <pc:sldMk cId="2978975811" sldId="1289"/>
            <ac:spMk id="7" creationId="{926954AF-F1E1-39EA-0347-22DD6224C885}"/>
          </ac:spMkLst>
        </pc:spChg>
        <pc:picChg chg="add del mod">
          <ac:chgData name="LAMIAE BEZZAZ" userId="f9bc3cc0-8e1c-4944-afa8-b4b36bbf20e1" providerId="ADAL" clId="{D6501880-936A-44F6-922A-9AF829EFC14A}" dt="2026-06-06T11:40:24.963" v="428" actId="478"/>
          <ac:picMkLst>
            <pc:docMk/>
            <pc:sldMk cId="2978975811" sldId="1289"/>
            <ac:picMk id="6" creationId="{03DCD1B6-B242-4ABE-BE76-1374EFBC38BC}"/>
          </ac:picMkLst>
        </pc:picChg>
        <pc:picChg chg="add mod">
          <ac:chgData name="LAMIAE BEZZAZ" userId="f9bc3cc0-8e1c-4944-afa8-b4b36bbf20e1" providerId="ADAL" clId="{D6501880-936A-44F6-922A-9AF829EFC14A}" dt="2026-06-06T11:40:45.639" v="432" actId="1076"/>
          <ac:picMkLst>
            <pc:docMk/>
            <pc:sldMk cId="2978975811" sldId="1289"/>
            <ac:picMk id="8" creationId="{2523BDA5-30D1-4F2E-9E77-8FE24B6479AD}"/>
          </ac:picMkLst>
        </pc:picChg>
        <pc:picChg chg="del">
          <ac:chgData name="LAMIAE BEZZAZ" userId="f9bc3cc0-8e1c-4944-afa8-b4b36bbf20e1" providerId="ADAL" clId="{D6501880-936A-44F6-922A-9AF829EFC14A}" dt="2026-06-06T11:39:37.065" v="425" actId="478"/>
          <ac:picMkLst>
            <pc:docMk/>
            <pc:sldMk cId="2978975811" sldId="1289"/>
            <ac:picMk id="9" creationId="{82E760B7-07F6-4E70-8215-75D9B5DD38DD}"/>
          </ac:picMkLst>
        </pc:picChg>
      </pc:sldChg>
      <pc:sldChg chg="modSp add">
        <pc:chgData name="LAMIAE BEZZAZ" userId="f9bc3cc0-8e1c-4944-afa8-b4b36bbf20e1" providerId="ADAL" clId="{D6501880-936A-44F6-922A-9AF829EFC14A}" dt="2026-06-06T13:01:38.426" v="1063" actId="20577"/>
        <pc:sldMkLst>
          <pc:docMk/>
          <pc:sldMk cId="1479769661" sldId="1299"/>
        </pc:sldMkLst>
        <pc:spChg chg="mod">
          <ac:chgData name="LAMIAE BEZZAZ" userId="f9bc3cc0-8e1c-4944-afa8-b4b36bbf20e1" providerId="ADAL" clId="{D6501880-936A-44F6-922A-9AF829EFC14A}" dt="2026-06-06T13:00:37.478" v="1047" actId="20577"/>
          <ac:spMkLst>
            <pc:docMk/>
            <pc:sldMk cId="1479769661" sldId="1299"/>
            <ac:spMk id="4" creationId="{CE8506C9-7DE4-5B26-01EB-FDD6121FC0A7}"/>
          </ac:spMkLst>
        </pc:spChg>
        <pc:spChg chg="mod">
          <ac:chgData name="LAMIAE BEZZAZ" userId="f9bc3cc0-8e1c-4944-afa8-b4b36bbf20e1" providerId="ADAL" clId="{D6501880-936A-44F6-922A-9AF829EFC14A}" dt="2026-06-06T13:01:34.021" v="1061" actId="20577"/>
          <ac:spMkLst>
            <pc:docMk/>
            <pc:sldMk cId="1479769661" sldId="1299"/>
            <ac:spMk id="5" creationId="{8ACE7F27-B8F6-1DF0-A182-A6B9DD8C3E3C}"/>
          </ac:spMkLst>
        </pc:spChg>
        <pc:spChg chg="mod">
          <ac:chgData name="LAMIAE BEZZAZ" userId="f9bc3cc0-8e1c-4944-afa8-b4b36bbf20e1" providerId="ADAL" clId="{D6501880-936A-44F6-922A-9AF829EFC14A}" dt="2026-06-06T13:01:01.113" v="1058" actId="20577"/>
          <ac:spMkLst>
            <pc:docMk/>
            <pc:sldMk cId="1479769661" sldId="1299"/>
            <ac:spMk id="11" creationId="{3A5ADF8C-768A-C2A3-6C0E-A018A5076886}"/>
          </ac:spMkLst>
        </pc:spChg>
        <pc:graphicFrameChg chg="mod modGraphic">
          <ac:chgData name="LAMIAE BEZZAZ" userId="f9bc3cc0-8e1c-4944-afa8-b4b36bbf20e1" providerId="ADAL" clId="{D6501880-936A-44F6-922A-9AF829EFC14A}" dt="2026-06-06T13:01:38.426" v="1063" actId="20577"/>
          <ac:graphicFrameMkLst>
            <pc:docMk/>
            <pc:sldMk cId="1479769661" sldId="1299"/>
            <ac:graphicFrameMk id="9" creationId="{E16C654B-A151-A52F-C88F-47F9052ACE59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08/06/2026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50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20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5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90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79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0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30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69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7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41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170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23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150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4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86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81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2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49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42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5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8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56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829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08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450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32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78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13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88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28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27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46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0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3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54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48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33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53137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66600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17520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3283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90153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2018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2839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5596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409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67581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148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1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1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9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127.xml"/><Relationship Id="rId16" Type="http://schemas.openxmlformats.org/officeDocument/2006/relationships/theme" Target="../theme/theme17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334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3599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01576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08/06/2026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2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649A4B-3581-4679-9BC0-3CD8DE7FF7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3" y="134988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2" r:id="rId8"/>
    <p:sldLayoutId id="2147483763" r:id="rId9"/>
    <p:sldLayoutId id="2147483764" r:id="rId10"/>
    <p:sldLayoutId id="2147483765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51" y="12509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098851" y="115210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32" y="134988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400176" y="12509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72B12C0-F0D6-441F-B4B7-C4B2E36EC9E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52" y="115210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052446E-FA67-4FEA-A410-68C19898576E}"/>
              </a:ext>
            </a:extLst>
          </p:cNvPr>
          <p:cNvSpPr txBox="1"/>
          <p:nvPr userDrawn="1"/>
        </p:nvSpPr>
        <p:spPr>
          <a:xfrm>
            <a:off x="6828201" y="108989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AFC812D-B2FA-4496-B487-D5F9F4A16BD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7501" y="133498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png"/><Relationship Id="rId7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1.png"/><Relationship Id="rId7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6.png"/><Relationship Id="rId7" Type="http://schemas.openxmlformats.org/officeDocument/2006/relationships/image" Target="../media/image3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4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3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74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5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6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png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7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7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97.xml"/><Relationship Id="rId4" Type="http://schemas.openxmlformats.org/officeDocument/2006/relationships/video" Target="../media/media2.mp4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7.xml"/><Relationship Id="rId6" Type="http://schemas.openxmlformats.org/officeDocument/2006/relationships/image" Target="../media/image56.png"/><Relationship Id="rId5" Type="http://schemas.openxmlformats.org/officeDocument/2006/relationships/image" Target="../media/image62.png"/><Relationship Id="rId4" Type="http://schemas.openxmlformats.org/officeDocument/2006/relationships/image" Target="../media/image36.png"/><Relationship Id="rId9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9.xml"/><Relationship Id="rId5" Type="http://schemas.openxmlformats.org/officeDocument/2006/relationships/image" Target="../media/image85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113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9AFF3E-5C0D-4166-951C-C7D2E8E35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5196AEF-6158-4A10-BF91-A86458F51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00" y="4180357"/>
            <a:ext cx="1875863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4B691E-DCA0-48CF-AD43-4A76BD09B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28" y="4177761"/>
            <a:ext cx="1875863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DDB2DD8-CDA5-476F-8C74-606DD4AF8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64" y="1766801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10E01A-B6B0-4747-B32A-626DDD4E5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1766801"/>
            <a:ext cx="1875863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A0A4D3-37CB-4FEE-B0FB-74D83B1E9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80" y="1763626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2A1523-F589-4D43-B972-DDA62431D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8" y="1760654"/>
            <a:ext cx="1875863" cy="20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8DF7D8-3F7F-4810-9BA5-CDB95404E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5" y="4219241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E5BD430-53C3-43E9-B73E-8E4ADDD86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91" y="4219241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B6279F8-AD7A-4CAF-A8AC-8A622D96B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760654"/>
            <a:ext cx="1875863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7D83695-E4C0-4114-9463-4363D8F91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760654"/>
            <a:ext cx="1875863" cy="2052000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fromage – Une valise – Le café – Un cheval – Un lavabo.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fromage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4392" y="375675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valise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café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/>
              <a:t> cheval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lavabo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44CEE3E-FCDC-4E3A-9100-1369682D0FC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F19FE5E-66F7-4E3D-ADFA-362EAC90A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D12346-7F73-4153-AEB4-504DC07D2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3EB1AD25-F694-401C-9F1C-73C28ACCC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9" y="1760654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FD69FF-5A6E-4095-A3BB-BEDA3C99A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8" y="1760654"/>
            <a:ext cx="1875863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9FB405-E933-4614-AA3D-BEE0DB240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5" y="4219241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036E7D-2181-4489-9DAD-B3BCBA39F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91" y="4219241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2BDC95F-26E1-46E6-A3D9-1C5A6B161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760654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357B55-AD81-4593-909D-0A82E8EFC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9" y="1760654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5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36B8D6DF-F75C-44DF-8028-436718D68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00" y="1779105"/>
            <a:ext cx="1875865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jambe - La tête - Mal au dos - En bonne santé - Mal au ventre.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La</a:t>
            </a:r>
            <a:r>
              <a:rPr lang="fr-MA" dirty="0">
                <a:solidFill>
                  <a:srgbClr val="424D7B"/>
                </a:solidFill>
              </a:rPr>
              <a:t> jambe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La</a:t>
            </a:r>
            <a:r>
              <a:rPr lang="fr-MA" dirty="0">
                <a:solidFill>
                  <a:srgbClr val="424D7B"/>
                </a:solidFill>
              </a:rPr>
              <a:t> tête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Mal au dos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4932399" y="6150493"/>
            <a:ext cx="2189485" cy="32327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Mal au ventre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/>
              <a:t>En bonne santé </a:t>
            </a:r>
            <a:endParaRPr lang="fr-MA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B2E726C-8DD9-4BFF-A610-932186607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58" y="4163028"/>
            <a:ext cx="1875865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5A4A2E-A9BB-4A39-A496-4C0E826D4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88" y="1779105"/>
            <a:ext cx="1875865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173FC5-2A48-46D1-B4B5-0FEB6715C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95" y="1776788"/>
            <a:ext cx="1875865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E3225DA-0BE2-4FCF-963F-B8AF09AEE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41" y="4163028"/>
            <a:ext cx="1875865" cy="205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E8F19E1D-5A0E-4617-B482-F952189B89A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BFD4CD6-3801-4BC1-9D19-936ABED2C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DC2233-73E0-4FEC-BE24-64D189C13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37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F023C9-9F4D-4975-B8CF-FE6E18D59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00" y="1779105"/>
            <a:ext cx="1875865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68655C-5C21-4C67-8B8B-58420E968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58" y="4163028"/>
            <a:ext cx="1875865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ABC3C4B-CFE8-4DCE-9D08-64B7C4DCC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88" y="1779105"/>
            <a:ext cx="1875865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08E8F1-891C-4C2A-A051-24FDFD82C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95" y="1776788"/>
            <a:ext cx="1875865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8349C7B-B8EF-43BE-B109-5A17A04F2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41" y="4163028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bijou - Zéro - Le zèbre - Une jupe - Un lézard.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/>
              <a:t> bijou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4392" y="375675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Zéro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zèbre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Une</a:t>
            </a:r>
            <a:r>
              <a:rPr lang="fr-MA" sz="2400" dirty="0"/>
              <a:t> jupe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lézard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E4CCAA-950C-4356-BCB3-C4DF07AC8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49" y="1776498"/>
            <a:ext cx="1878069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C19059A-F873-4E8F-8554-E4C468D93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9" y="1776498"/>
            <a:ext cx="1878069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48D2A2-A3AE-4DB4-912F-E2F41A716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97" y="4146006"/>
            <a:ext cx="1878069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924F889-A607-4E1A-ABDE-145C41A28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84" y="4132771"/>
            <a:ext cx="1878069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A361EE0-F784-4263-9D74-F478D74B1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10" y="1776498"/>
            <a:ext cx="1878069" cy="205200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2414DED7-187A-486E-9647-C11643CA709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C07DF92-3B54-488D-8445-ABB918BFE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855A0F-3255-4015-81B4-40D7D237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65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81470A-E530-4A5C-9A12-6AF2694DF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49" y="1776498"/>
            <a:ext cx="1878069" cy="205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93D724-F4AF-4103-B6A3-2EFF8F2DA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9" y="1776498"/>
            <a:ext cx="1878069" cy="20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063463-7C4C-4A19-9B1C-DCE7191C2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97" y="4146006"/>
            <a:ext cx="1878069" cy="205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7EB70D-EFE4-470E-9838-3151A2BAC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84" y="4132771"/>
            <a:ext cx="1878069" cy="205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1DD6AD-796D-446C-B103-32347525E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10" y="1776498"/>
            <a:ext cx="1878069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pain - Le poulet - Les carottes - Des légumes - Des fruits.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pain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poulet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carottes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4932399" y="6150493"/>
            <a:ext cx="2189485" cy="32327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Des fruits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Des légumes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7F5D7BB-9E3B-49D7-BB4B-16B807572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63" y="1793890"/>
            <a:ext cx="1797208" cy="19659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A4DA383-DF7B-4D72-A817-2A47BE79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20" y="1790076"/>
            <a:ext cx="1797208" cy="19659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722187-066E-441E-94E2-18D61AD31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27" y="4196572"/>
            <a:ext cx="1875865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077B686-3A35-4110-9A8F-7F1452925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26" y="4196572"/>
            <a:ext cx="1875865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14D5E4-E958-4DCB-AD94-BFE525691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05" y="1790076"/>
            <a:ext cx="1797208" cy="1965958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4C2D8893-841E-4BFF-AFFD-A67B4A10682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19910DF-7739-4146-B3F5-8BBA4B46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141F13B-4619-4F0C-B7AC-B0672CF3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EAB9F7-D048-4F7A-9085-DBDE6F2AD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2" y="1774114"/>
            <a:ext cx="1875865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E5725F5-E8F5-4E71-9EDD-CCC35BAD8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09" y="1770300"/>
            <a:ext cx="1875865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5079E7-90FD-40AD-B288-8959A91F0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27" y="4196572"/>
            <a:ext cx="1875865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B7821E-7D60-4125-BC96-189F4231F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26" y="4196572"/>
            <a:ext cx="1875865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58635B-0231-47AC-8AED-2C1DD33A6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94" y="1770300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cadeau - Un sac - Un citron - Les cerises - Le céleri.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 </a:t>
            </a:r>
            <a:r>
              <a:rPr lang="fr-MA" sz="2400" dirty="0">
                <a:solidFill>
                  <a:srgbClr val="424D7B"/>
                </a:solidFill>
              </a:rPr>
              <a:t>cadeau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59359" y="373896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rgbClr val="424D7B"/>
                </a:solidFill>
              </a:rPr>
              <a:t> sac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Un </a:t>
            </a:r>
            <a:r>
              <a:rPr lang="fr-MA" sz="2400" dirty="0">
                <a:solidFill>
                  <a:srgbClr val="424D7B"/>
                </a:solidFill>
              </a:rPr>
              <a:t>citron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Les cerises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céleri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9F76237-86B0-4CC1-9456-C45C32807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14" y="4159058"/>
            <a:ext cx="1875865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37DCBB8-F32A-437A-ADA6-8C875C3B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21" y="1738551"/>
            <a:ext cx="1875865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D779003-54F3-40A1-97E5-34E1A433A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97" y="1738551"/>
            <a:ext cx="1875865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C6EB2A7-3391-41E2-A18D-0E60668DD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59" y="1738992"/>
            <a:ext cx="1875865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37119D2-B896-4F1E-B0B9-82D1261FE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04" y="4159058"/>
            <a:ext cx="1875865" cy="20520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2E371DC-4B99-49C8-9143-DB713AC259C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495A5B2-77C1-4862-8250-2B20964B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4EC650-7FAC-4BE4-A5F1-9F2948F28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156F6D-85C2-4C31-A7A2-2D053F63B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14" y="4159058"/>
            <a:ext cx="1875865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8A27A9-664B-4579-8F57-6EEB4051A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21" y="1738551"/>
            <a:ext cx="1875865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4FE986-FDB2-40A1-8FAB-51432657B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97" y="1738551"/>
            <a:ext cx="1875865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CF43DC-93DB-4DB8-8867-6F405E51B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59" y="1738992"/>
            <a:ext cx="1875865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6C58D4-6289-45D9-9660-2C8519C24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04" y="4159058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085" y="760172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46C5273-F9F8-4EFE-BF59-A660417FF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3" y="4222876"/>
            <a:ext cx="1744223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0884CA3-F5EA-4BD0-9AA2-BD55318BF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4222876"/>
            <a:ext cx="1744223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996DE69-EE35-4BAD-9E05-BF3E0D3A3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889998"/>
            <a:ext cx="1744223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96E19A5-792B-4D78-9AF9-BC0D1EA6F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1889998"/>
            <a:ext cx="1744223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E33E8E3-978C-4CA9-A0E9-64FE9C091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1" y="1889998"/>
            <a:ext cx="1744225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4DC84A-95D0-411F-B07E-67115B1DBD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6" y="4222876"/>
            <a:ext cx="174422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A81767D3-5532-4370-85C8-645D64A22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4222876"/>
            <a:ext cx="1744223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07251C-F909-437D-B9A1-A8A3A92C1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889998"/>
            <a:ext cx="1744223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CB8912E-0409-45FA-9F9A-63D4AAFBB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1" y="1889998"/>
            <a:ext cx="1744225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47075B-9044-44B9-A88F-A2AC0E507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6" y="4222876"/>
            <a:ext cx="1744225" cy="190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E2A0EA0-83A5-498D-A15F-24C468CBF03E}"/>
              </a:ext>
            </a:extLst>
          </p:cNvPr>
          <p:cNvSpPr txBox="1"/>
          <p:nvPr/>
        </p:nvSpPr>
        <p:spPr>
          <a:xfrm>
            <a:off x="1701625" y="1820812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212010B-4C70-471D-86AF-C9A1602FDED8}"/>
              </a:ext>
            </a:extLst>
          </p:cNvPr>
          <p:cNvSpPr txBox="1"/>
          <p:nvPr/>
        </p:nvSpPr>
        <p:spPr>
          <a:xfrm>
            <a:off x="4134688" y="4212041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</p:spTree>
    <p:extLst>
      <p:ext uri="{BB962C8B-B14F-4D97-AF65-F5344CB8AC3E}">
        <p14:creationId xmlns:p14="http://schemas.microsoft.com/office/powerpoint/2010/main" val="36804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Bravo ! Les images qui manquent sont : « Sentir » et « voir ».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159681-53C1-4DD1-8429-2ABA0C807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3" y="4222876"/>
            <a:ext cx="1744223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29D39ED-73EE-465C-A42C-65E14FB42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4222876"/>
            <a:ext cx="1744223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656596-08EA-4A42-8B4C-363AB9965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889998"/>
            <a:ext cx="1744223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649A5B8-2BEB-48FD-A170-96042F7AB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1889998"/>
            <a:ext cx="1744223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6924237-74BA-4BBE-8843-5A1FF2E85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1" y="1889998"/>
            <a:ext cx="1744225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59F17CC-7453-41B9-AA35-E160950ACE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6" y="4222876"/>
            <a:ext cx="174422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FCA61A8-5417-444D-A35C-CF0EC523157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97F9211-2F9C-405C-91FF-CE7FBD76A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83E818-090C-44A8-B40F-0A55F54B4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1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3733CD4-37F3-47B8-BDF3-0F62D8D27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4300673"/>
            <a:ext cx="1744223" cy="190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94DAA4-4E96-448C-A8D5-F69D81E0E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04" y="4300673"/>
            <a:ext cx="1744223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CC8003B-AA66-432E-89DF-026ED5159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999097"/>
            <a:ext cx="1744223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C3B51D4-9EBC-42F6-9BFA-40091E433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999097"/>
            <a:ext cx="1744223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6BAA7D4-E4E9-41CE-9CD6-A013D9910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00" y="1999097"/>
            <a:ext cx="1746273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FDB7CAB-3EF6-4294-8CC8-475E03D29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80" y="4339557"/>
            <a:ext cx="1746273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deux mots qui ont bougé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AA928E-779D-4213-9DFD-310DB1A1C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68" y="1999097"/>
            <a:ext cx="1744223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9B28478-89F4-4D20-93AC-32D00D46B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04" y="4300673"/>
            <a:ext cx="1744223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3664FAB-45A0-4CE9-94CC-59F5B1126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06" y="4300673"/>
            <a:ext cx="1744223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C51409-1FEA-4BAA-AA9A-F1C3724EA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999097"/>
            <a:ext cx="1744223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336E0BA-7A50-40EA-81F2-5C4B1D51C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00" y="1999097"/>
            <a:ext cx="1746273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B909FF1-AD85-4A15-99EC-75247732DD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80" y="4339557"/>
            <a:ext cx="1746273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Un cheval  et  le fromage.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70B43D-30EF-4EF3-A2AA-6AC19CEC9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68" y="1999097"/>
            <a:ext cx="1744223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B1A7BC8-624D-4D1A-AEEE-D26E70337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04" y="4300673"/>
            <a:ext cx="1744223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7EC993-2FF6-4477-8C2E-642DBBDE0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06" y="4300673"/>
            <a:ext cx="1744223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16A4C46-D808-47D9-BF95-82D747801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999097"/>
            <a:ext cx="1744223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0D3BDB2-DEC4-46EB-B12D-7AEC0C99A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00" y="1999097"/>
            <a:ext cx="1746273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4DB46A0-CBA6-4453-8C7B-0459659877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80" y="4339557"/>
            <a:ext cx="1746273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6C70EA21-A023-48D3-A0F8-862CB5477D53}"/>
              </a:ext>
            </a:extLst>
          </p:cNvPr>
          <p:cNvSpPr txBox="1">
            <a:spLocks/>
          </p:cNvSpPr>
          <p:nvPr/>
        </p:nvSpPr>
        <p:spPr>
          <a:xfrm>
            <a:off x="2478915" y="4383000"/>
            <a:ext cx="22311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Toucher 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601B1D-68F7-446B-B0F7-08D883E3E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0F58A310-9DAD-4E6E-8063-5CB156BDFDBA}"/>
              </a:ext>
            </a:extLst>
          </p:cNvPr>
          <p:cNvSpPr txBox="1">
            <a:spLocks/>
          </p:cNvSpPr>
          <p:nvPr/>
        </p:nvSpPr>
        <p:spPr>
          <a:xfrm>
            <a:off x="4833478" y="4383000"/>
            <a:ext cx="22311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La main 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76B8A5-F9EF-498D-8E8F-03CBFC3B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73" y="2403000"/>
            <a:ext cx="1875863" cy="205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ABE917-0587-4718-8B75-3E7DFB6EF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2403000"/>
            <a:ext cx="1875862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touche avec la main.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59E1CD6-B1DB-4F18-B94A-BD5330AEB02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AA9E529-3C66-4623-B647-C21EB3726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2BC1E3-2117-49FD-AD7E-D8475E888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111D5D6-A5CC-4097-9FD2-9F87A1D9FEF3}"/>
              </a:ext>
            </a:extLst>
          </p:cNvPr>
          <p:cNvSpPr txBox="1">
            <a:spLocks/>
          </p:cNvSpPr>
          <p:nvPr/>
        </p:nvSpPr>
        <p:spPr>
          <a:xfrm>
            <a:off x="904974" y="4514171"/>
            <a:ext cx="7277492" cy="47468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Je touche avec la main.</a:t>
            </a:r>
            <a:endParaRPr lang="fr-MA" sz="28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AC4E89-B58D-4FB3-A532-CF2F53D8F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73" y="2403000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1C14A3-4E68-42FC-8F6C-0DF36ABE5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2403000"/>
            <a:ext cx="1875862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6C70EA21-A023-48D3-A0F8-862CB5477D53}"/>
              </a:ext>
            </a:extLst>
          </p:cNvPr>
          <p:cNvSpPr txBox="1">
            <a:spLocks/>
          </p:cNvSpPr>
          <p:nvPr/>
        </p:nvSpPr>
        <p:spPr>
          <a:xfrm>
            <a:off x="2478915" y="4383000"/>
            <a:ext cx="22311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Voir  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601B1D-68F7-446B-B0F7-08D883E3E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0F58A310-9DAD-4E6E-8063-5CB156BDFDBA}"/>
              </a:ext>
            </a:extLst>
          </p:cNvPr>
          <p:cNvSpPr txBox="1">
            <a:spLocks/>
          </p:cNvSpPr>
          <p:nvPr/>
        </p:nvSpPr>
        <p:spPr>
          <a:xfrm>
            <a:off x="4833478" y="4383000"/>
            <a:ext cx="22311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Les yeux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D7948F5-F2ED-4FB8-A2C0-0D61AE743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37" y="2403000"/>
            <a:ext cx="1875862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83C994-8530-4663-9CCC-2A42B04C6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73" y="2403000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vois avec les yeux.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31C585-0003-C182-6060-36F193D2C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E638C323-B8A6-4204-8635-DC2DD3CA9299}"/>
              </a:ext>
            </a:extLst>
          </p:cNvPr>
          <p:cNvSpPr txBox="1">
            <a:spLocks/>
          </p:cNvSpPr>
          <p:nvPr/>
        </p:nvSpPr>
        <p:spPr>
          <a:xfrm>
            <a:off x="789710" y="4558313"/>
            <a:ext cx="7564580" cy="689915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Je vois avec les yeux.</a:t>
            </a:r>
            <a:endParaRPr lang="fr-MA" sz="28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6324C6-A723-4037-B7DB-83BA06C778A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2C5EC26-FF64-4418-AD52-60881AE49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059F3E-F446-45B7-A0BA-04E514E8F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811B648-5A64-425D-99C9-C07CF1171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37" y="2403000"/>
            <a:ext cx="1875862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A2C97CE-7D40-4273-81EC-F50CD45E8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73" y="2403000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04BE18F-654F-4342-8468-5A0CB0F9D505}"/>
              </a:ext>
            </a:extLst>
          </p:cNvPr>
          <p:cNvSpPr txBox="1">
            <a:spLocks/>
          </p:cNvSpPr>
          <p:nvPr/>
        </p:nvSpPr>
        <p:spPr>
          <a:xfrm>
            <a:off x="1045129" y="4324233"/>
            <a:ext cx="197797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 "/>
              </a:rPr>
              <a:t>La maman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19643A4-F12A-434D-AFE5-F957A631BED4}"/>
              </a:ext>
            </a:extLst>
          </p:cNvPr>
          <p:cNvSpPr txBox="1">
            <a:spLocks/>
          </p:cNvSpPr>
          <p:nvPr/>
        </p:nvSpPr>
        <p:spPr>
          <a:xfrm>
            <a:off x="3357259" y="4320870"/>
            <a:ext cx="24294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 "/>
              </a:rPr>
              <a:t>Une jupe</a:t>
            </a: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3EC731-2EA4-4D57-B07B-B0D422638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55E30A8-9801-4920-BF0B-AEA098B1DE0B}"/>
              </a:ext>
            </a:extLst>
          </p:cNvPr>
          <p:cNvSpPr txBox="1">
            <a:spLocks/>
          </p:cNvSpPr>
          <p:nvPr/>
        </p:nvSpPr>
        <p:spPr>
          <a:xfrm>
            <a:off x="6282573" y="4320870"/>
            <a:ext cx="197797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 "/>
              </a:rPr>
              <a:t>Un bijou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018D5C9-DB52-4F7F-8714-02D073CF2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73" y="2371427"/>
            <a:ext cx="1878069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D16306E-2105-4E9E-A593-916AC91F9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03" y="2371427"/>
            <a:ext cx="1878069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CEC017-6299-4199-954E-4462D7709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52" y="2371427"/>
            <a:ext cx="187585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La maman porte une jupe et un joli bijou.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04BE18F-654F-4342-8468-5A0CB0F9D505}"/>
              </a:ext>
            </a:extLst>
          </p:cNvPr>
          <p:cNvSpPr txBox="1">
            <a:spLocks/>
          </p:cNvSpPr>
          <p:nvPr/>
        </p:nvSpPr>
        <p:spPr>
          <a:xfrm>
            <a:off x="924197" y="4617060"/>
            <a:ext cx="7060306" cy="892417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SemiBold" pitchFamily="2" charset="0"/>
              </a:rPr>
              <a:t>La maman porte une jupe et un joli bijou.</a:t>
            </a:r>
          </a:p>
          <a:p>
            <a:pPr marL="0" indent="0" algn="ctr">
              <a:buNone/>
            </a:pPr>
            <a:endParaRPr lang="fr-MA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1AEA608-C6DD-4451-900D-8FA3A9FD1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A5BDCCE-563A-41D5-9E57-FBAA8EFA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88BD88-7420-43E1-9DA5-577AADA82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BF392AC-D338-485E-9513-6DBA427B4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73" y="2371427"/>
            <a:ext cx="1878069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DB5E8E-DC6F-4A5B-A35D-7BD208C72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03" y="2371427"/>
            <a:ext cx="1878069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89393-68CF-4DB2-8459-51C3244E8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52" y="2371427"/>
            <a:ext cx="187585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19643A4-F12A-434D-AFE5-F957A631BED4}"/>
              </a:ext>
            </a:extLst>
          </p:cNvPr>
          <p:cNvSpPr txBox="1">
            <a:spLocks/>
          </p:cNvSpPr>
          <p:nvPr/>
        </p:nvSpPr>
        <p:spPr>
          <a:xfrm>
            <a:off x="3553637" y="4292606"/>
            <a:ext cx="221088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Le pain </a:t>
            </a: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3EC731-2EA4-4D57-B07B-B0D422638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1342043" y="4292606"/>
            <a:ext cx="1800000" cy="294647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Le papa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A0A71E6A-E8F6-4859-9B5D-B51432280423}"/>
              </a:ext>
            </a:extLst>
          </p:cNvPr>
          <p:cNvSpPr txBox="1">
            <a:spLocks/>
          </p:cNvSpPr>
          <p:nvPr/>
        </p:nvSpPr>
        <p:spPr>
          <a:xfrm>
            <a:off x="5988290" y="4292606"/>
            <a:ext cx="221088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Le poulet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4AB5583-2284-4435-B8D3-0E1F70B3A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45" y="2322834"/>
            <a:ext cx="1875865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731C6B-367E-4D22-BEDB-34FB19B48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82" y="2322834"/>
            <a:ext cx="1875865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264A77-46A6-4671-A217-7C43A3D9A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90" y="2322834"/>
            <a:ext cx="187585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Papa veut du pain et du poulet.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1118212" y="4701357"/>
            <a:ext cx="6628288" cy="6120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SemiBold" pitchFamily="2" charset="0"/>
              </a:rPr>
              <a:t>Papa veut du pain et du poulet.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023E83-F418-42C1-AADC-13DB6CBB42C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AB06391-4112-4D48-9185-64568761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D1B45F-037C-4890-8200-14BE8F51B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B87ABFA3-11E0-4888-8248-C08AFA8F5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45" y="2322834"/>
            <a:ext cx="1875865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82B3BD9-BCBA-45EB-AE92-EA3093E8F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82" y="2322834"/>
            <a:ext cx="1875865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0985DF-AAB3-48D6-8CE3-BA996490E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90" y="2322834"/>
            <a:ext cx="187585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19643A4-F12A-434D-AFE5-F957A631BED4}"/>
              </a:ext>
            </a:extLst>
          </p:cNvPr>
          <p:cNvSpPr txBox="1">
            <a:spLocks/>
          </p:cNvSpPr>
          <p:nvPr/>
        </p:nvSpPr>
        <p:spPr>
          <a:xfrm>
            <a:off x="3434863" y="4292606"/>
            <a:ext cx="2329658" cy="294647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Des cerises </a:t>
            </a: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3EC731-2EA4-4D57-B07B-B0D422638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1342043" y="4292606"/>
            <a:ext cx="1800000" cy="294647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Le frère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A0A71E6A-E8F6-4859-9B5D-B51432280423}"/>
              </a:ext>
            </a:extLst>
          </p:cNvPr>
          <p:cNvSpPr txBox="1">
            <a:spLocks/>
          </p:cNvSpPr>
          <p:nvPr/>
        </p:nvSpPr>
        <p:spPr>
          <a:xfrm>
            <a:off x="5988290" y="4292606"/>
            <a:ext cx="221088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Un citron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F3A3C1-EAD0-4C35-9735-610F1C93F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0" y="2240606"/>
            <a:ext cx="1875865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21B060-BA8D-4824-B934-A549FD54C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59" y="2240606"/>
            <a:ext cx="1875865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884225B-1157-4E6B-8CCB-2246ED282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76" y="2240606"/>
            <a:ext cx="187585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6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Mon frère veut des cerises et un citron.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1441937" y="4916186"/>
            <a:ext cx="6382775" cy="6120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SemiBold" pitchFamily="2" charset="0"/>
              </a:rPr>
              <a:t>Mon frère veut des cerises et un citron.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023E83-F418-42C1-AADC-13DB6CBB42C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AB06391-4112-4D48-9185-64568761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D1B45F-037C-4890-8200-14BE8F51B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F4947CC6-69C0-46F9-AC3B-ED0EEB6D6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0" y="2240606"/>
            <a:ext cx="1875865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02DFDCF-DB8C-40B2-9E9C-E639C1F25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59" y="2240606"/>
            <a:ext cx="1875865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2552945-DD3E-4CEB-9F53-6D55FA5F9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76" y="2240606"/>
            <a:ext cx="187585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198E62C-F381-ED18-4A0F-178049866821}"/>
              </a:ext>
            </a:extLst>
          </p:cNvPr>
          <p:cNvGrpSpPr/>
          <p:nvPr/>
        </p:nvGrpSpPr>
        <p:grpSpPr>
          <a:xfrm>
            <a:off x="1119179" y="2368764"/>
            <a:ext cx="6815009" cy="2649558"/>
            <a:chOff x="1338961" y="2294839"/>
            <a:chExt cx="6815009" cy="2649558"/>
          </a:xfrm>
        </p:grpSpPr>
        <p:pic>
          <p:nvPicPr>
            <p:cNvPr id="14" name="Image 13" descr="Une image contenant tex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9FBA101A-2CB7-A16F-FD70-751A318F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961" y="2294840"/>
              <a:ext cx="1727377" cy="2649557"/>
            </a:xfrm>
            <a:prstGeom prst="rect">
              <a:avLst/>
            </a:prstGeom>
          </p:spPr>
        </p:pic>
        <p:pic>
          <p:nvPicPr>
            <p:cNvPr id="16" name="Image 15" descr="Une image contenant texte, Visage humain, capture d’écran, Publicité en ligne&#10;&#10;Le contenu généré par l’IA peut être incorrect.">
              <a:extLst>
                <a:ext uri="{FF2B5EF4-FFF2-40B4-BE49-F238E27FC236}">
                  <a16:creationId xmlns:a16="http://schemas.microsoft.com/office/drawing/2014/main" id="{CA9C0512-1487-A396-E183-706478F3C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760" y="2294840"/>
              <a:ext cx="1727377" cy="2649557"/>
            </a:xfrm>
            <a:prstGeom prst="rect">
              <a:avLst/>
            </a:prstGeom>
          </p:spPr>
        </p:pic>
        <p:pic>
          <p:nvPicPr>
            <p:cNvPr id="18" name="Image 17" descr="Une image contenant texte, Appareils électroniques, capture d’écran, Système d’exploitation&#10;&#10;Le contenu généré par l’IA peut être incorrect.">
              <a:extLst>
                <a:ext uri="{FF2B5EF4-FFF2-40B4-BE49-F238E27FC236}">
                  <a16:creationId xmlns:a16="http://schemas.microsoft.com/office/drawing/2014/main" id="{39DAF665-A0E8-286F-D239-C8BA67BDE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593" y="2294839"/>
              <a:ext cx="1727377" cy="2649557"/>
            </a:xfrm>
            <a:prstGeom prst="rect">
              <a:avLst/>
            </a:prstGeom>
          </p:spPr>
        </p:pic>
        <p:pic>
          <p:nvPicPr>
            <p:cNvPr id="20" name="Image 19" descr="Une image contenant texte, nombre, écriture manuscrite, Police&#10;&#10;Le contenu généré par l’IA peut être incorrect.">
              <a:extLst>
                <a:ext uri="{FF2B5EF4-FFF2-40B4-BE49-F238E27FC236}">
                  <a16:creationId xmlns:a16="http://schemas.microsoft.com/office/drawing/2014/main" id="{0203F439-2C4B-1B85-57EB-05D9F7AB0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543" y="2294840"/>
              <a:ext cx="1727377" cy="2649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7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3EC731-2EA4-4D57-B07B-B0D422638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1973179" y="4292606"/>
            <a:ext cx="2210882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Des légumes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A0A71E6A-E8F6-4859-9B5D-B51432280423}"/>
              </a:ext>
            </a:extLst>
          </p:cNvPr>
          <p:cNvSpPr txBox="1">
            <a:spLocks/>
          </p:cNvSpPr>
          <p:nvPr/>
        </p:nvSpPr>
        <p:spPr>
          <a:xfrm>
            <a:off x="4404394" y="4292606"/>
            <a:ext cx="221088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Des fruits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98B86C-2475-4A5E-A63C-564C578D6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78" y="2240606"/>
            <a:ext cx="1875865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354121-DCFF-48C5-814C-60F2E24FF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12" y="2240606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veux des légumes et des fruits.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1425412" y="4728899"/>
            <a:ext cx="6382775" cy="6120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SemiBold" pitchFamily="2" charset="0"/>
              </a:rPr>
              <a:t>Je veux des légumes et des fruits.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023E83-F418-42C1-AADC-13DB6CBB42C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AB06391-4112-4D48-9185-64568761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D1B45F-037C-4890-8200-14BE8F51B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6D13665A-09CC-49C6-A6E1-6D778F698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78" y="2240606"/>
            <a:ext cx="1875865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398C95-8658-41C3-B9F1-525EBD5C0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12" y="2240606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130.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33EE50-A7B1-4C6D-803D-0A8A87F43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984" y="1624017"/>
            <a:ext cx="3438032" cy="475098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3061086" y="2414954"/>
            <a:ext cx="3182371" cy="38727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484D9AC-8910-9B88-AC75-456863E02BD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55F9B0B-0E88-987A-E2C7-FA41A37E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5939E-28D0-F151-F79E-92B85DE4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0ED3A1-118B-D386-57BC-0F0B313A8B1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04729FE-180E-98F7-71D2-27ECF86B1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83E5992-0373-6F96-6190-F5E040DAC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la période 5</a:t>
            </a:r>
          </a:p>
        </p:txBody>
      </p:sp>
    </p:spTree>
    <p:extLst>
      <p:ext uri="{BB962C8B-B14F-4D97-AF65-F5344CB8AC3E}">
        <p14:creationId xmlns:p14="http://schemas.microsoft.com/office/powerpoint/2010/main" val="2382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540675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1236200" y="2485645"/>
            <a:ext cx="781590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partie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CO1 – C02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– PO1 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39143" y="347306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5143" y="322106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73267" y="349794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89267" y="324594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53267" y="372675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839143" y="200001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55143" y="174801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5019143" y="219929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46" y="174286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86338" y="366618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83456" y="174103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00035" y="2310935"/>
            <a:ext cx="383142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A74291-E7E7-13E4-B65A-C8356CD292FE}"/>
              </a:ext>
            </a:extLst>
          </p:cNvPr>
          <p:cNvSpPr/>
          <p:nvPr/>
        </p:nvSpPr>
        <p:spPr>
          <a:xfrm>
            <a:off x="4839143" y="495075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CFC503CC-4FA1-9F10-684E-6C928131AD4B}"/>
              </a:ext>
            </a:extLst>
          </p:cNvPr>
          <p:cNvSpPr/>
          <p:nvPr/>
        </p:nvSpPr>
        <p:spPr>
          <a:xfrm>
            <a:off x="5055143" y="469875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007DED-A7A4-1496-C6CA-3C0B3D55903F}"/>
              </a:ext>
            </a:extLst>
          </p:cNvPr>
          <p:cNvSpPr/>
          <p:nvPr/>
        </p:nvSpPr>
        <p:spPr>
          <a:xfrm>
            <a:off x="473267" y="49756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2CC04B81-2F68-9145-2BD8-E6E9F41E90B1}"/>
              </a:ext>
            </a:extLst>
          </p:cNvPr>
          <p:cNvSpPr/>
          <p:nvPr/>
        </p:nvSpPr>
        <p:spPr>
          <a:xfrm>
            <a:off x="689267" y="472363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F0CA50C-2275-E5C0-2D7C-487CAD1753CB}"/>
              </a:ext>
            </a:extLst>
          </p:cNvPr>
          <p:cNvSpPr txBox="1">
            <a:spLocks/>
          </p:cNvSpPr>
          <p:nvPr/>
        </p:nvSpPr>
        <p:spPr>
          <a:xfrm>
            <a:off x="653267" y="520444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ECE942AC-D1E4-7C1A-AB4A-F1F11950B0CE}"/>
              </a:ext>
            </a:extLst>
          </p:cNvPr>
          <p:cNvSpPr txBox="1">
            <a:spLocks/>
          </p:cNvSpPr>
          <p:nvPr/>
        </p:nvSpPr>
        <p:spPr>
          <a:xfrm>
            <a:off x="5086338" y="514386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132 et faites les activités de lecture.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23BDA5-30D1-4F2E-9E77-8FE24B647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20" y="1215844"/>
            <a:ext cx="3530566" cy="48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C3FA0AA-E4DA-4970-A5BF-1FA05F24B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33" y="4158016"/>
            <a:ext cx="1875865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4C3B2EC-B455-4AA4-9982-56CB9D21F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9" y="1776498"/>
            <a:ext cx="1878069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D10EA95-7E08-4D8B-9596-E34475634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92" y="1776498"/>
            <a:ext cx="1875863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0C603FB-208C-4098-9BBB-488E92FB35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72" y="1770156"/>
            <a:ext cx="1875865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55C008-9312-4930-B34B-F9B61B7ED2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56" y="4158016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la partie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de l’image qui correspond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1) Karim touche avec la main. 2) Jalal veut du poulet. 3)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Amira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mal au ventre. 4 ) Lina veut des cerises. 5) Sara sent avec le nez.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1C8B1F-A993-4575-BE08-3953D28C2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2" y="1796358"/>
            <a:ext cx="7628021" cy="4169167"/>
          </a:xfrm>
          <a:prstGeom prst="roundRect">
            <a:avLst>
              <a:gd name="adj" fmla="val 5614"/>
            </a:avLst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27D7D3A-B923-4138-8BF1-8667B4C21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95" y="1766124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3F1BBE-0ACA-4B6D-A63E-FDA4FB4B7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760654"/>
            <a:ext cx="1875863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A962E9E-7E27-4BD4-B11C-A6FEB2A2C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31" y="3907130"/>
            <a:ext cx="1878069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C6A763-ED13-4FB3-877E-F36533FDE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73" y="1761232"/>
            <a:ext cx="1797208" cy="196595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34A5A0D-DDF0-4820-A256-CEF66A9257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40" y="3907130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Rappel des mots de vocabulaire</a:t>
            </a:r>
            <a:r>
              <a:rPr lang="fr-MA" dirty="0">
                <a:solidFill>
                  <a:srgbClr val="565F88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de 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et produire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Faire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 avec des mots de vocabulaire.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7B0870-972B-4D29-97A4-52C0FC1CE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54" y="4120571"/>
            <a:ext cx="1875863" cy="205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C4FA4E-F893-431D-9352-4AEAC492F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2" y="4117975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99428B-DCC4-4D00-B4DC-437637341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707015"/>
            <a:ext cx="1875863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939C039-B764-408C-B666-B6DA00AF2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1707015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4C09C32-70C9-40EB-B437-BBAF74190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4" y="1703840"/>
            <a:ext cx="1875863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Sentir – Toucher – Goûter – Entendre – Voir.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Sentir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Toucher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Goûter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5235646" y="610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Voir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/>
              <a:t>Entendre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5C9E555-3077-4D1D-B37D-FBFCCF14F8B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AE2756E-FD4F-4080-99EE-09E02E3FA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2A11CF4-F0FD-4955-A10B-19DABEF8C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6" ma:contentTypeDescription="Crée un document." ma:contentTypeScope="" ma:versionID="f2764b178e38d633300ac52f7a5b1e4d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2f991e825ad22092ca9ccb9194acded4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BFD33A-AF50-4C76-8C9E-DA4DE23AC2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0F8CA-9E32-43B4-9801-C91788857021}">
  <ds:schemaRefs>
    <ds:schemaRef ds:uri="f0534ec5-868f-4ce6-85c7-99f0612daa52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202b3bc9-e036-45c7-aea0-06aec8cd7a40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8173</TotalTime>
  <Words>1450</Words>
  <PresentationFormat>Affichage à l'écran (4:3)</PresentationFormat>
  <Paragraphs>192</Paragraphs>
  <Slides>58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58</vt:i4>
      </vt:variant>
    </vt:vector>
  </HeadingPairs>
  <TitlesOfParts>
    <vt:vector size="87" baseType="lpstr">
      <vt:lpstr>Dosis ExtraBold</vt:lpstr>
      <vt:lpstr>Wingdings</vt:lpstr>
      <vt:lpstr>Arial</vt:lpstr>
      <vt:lpstr>Calibri</vt:lpstr>
      <vt:lpstr>Dosis Medium</vt:lpstr>
      <vt:lpstr>Aptos Display</vt:lpstr>
      <vt:lpstr>Dosis SemiBold</vt:lpstr>
      <vt:lpstr>Dosis</vt:lpstr>
      <vt:lpstr>Mistral</vt:lpstr>
      <vt:lpstr>Aptos</vt:lpstr>
      <vt:lpstr>Dosis 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02_New Voc_01-Présentation</vt:lpstr>
      <vt:lpstr>2_Oral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</vt:lpstr>
      <vt:lpstr>Plan de la séance 1</vt:lpstr>
      <vt:lpstr>Présentation PowerPoint</vt:lpstr>
      <vt:lpstr>Bonjour les enfants. Aujourd’hui, nous allons réviser les mots de vocabulaire des semaines précédentes. Soyez attentifs.</vt:lpstr>
      <vt:lpstr>Répétons ensemble : Sentir – Toucher – Goûter – Entendre – Voir.</vt:lpstr>
      <vt:lpstr>Pour chaque image, je vais désigner un élève pour dire le mot. C’est quel mot ? </vt:lpstr>
      <vt:lpstr>Répétons ensemble : Le fromage – Une valise – Le café – Un cheval – Un lavabo. </vt:lpstr>
      <vt:lpstr>Pour chaque image, je vais désigner un élève pour dire le mot. C’est quel mot ? </vt:lpstr>
      <vt:lpstr>Répétons ensemble : La jambe - La tête - Mal au dos - En bonne santé - Mal au ventre.</vt:lpstr>
      <vt:lpstr>Pour chaque image, je vais désigner un élève pour dire le mot. C’est quel mot ? </vt:lpstr>
      <vt:lpstr>Répétons ensemble : Un bijou - Zéro - Le zèbre - Une jupe - Un lézard. </vt:lpstr>
      <vt:lpstr>Pour chaque image, je vais désigner un élève pour dire le mot. C’est quel mot ? </vt:lpstr>
      <vt:lpstr>Répétons ensemble : Le pain - Le poulet - Les carottes - Des légumes - Des fruits.</vt:lpstr>
      <vt:lpstr>Pour chaque image, je vais désigner un élève pour dire le mot. C’est quel mot ? </vt:lpstr>
      <vt:lpstr>Répétons ensemble : Un cadeau - Un sac - Un citron - Les cerises - Le céleri. </vt:lpstr>
      <vt:lpstr>Pour chaque image, je vais désigner un élève pour dire le mot. C’est quel mot ? </vt:lpstr>
      <vt:lpstr>Nous allons jouer au jeu des mots invisibles. </vt:lpstr>
      <vt:lpstr>Observez bien les images. Je vais masquer deux images. </vt:lpstr>
      <vt:lpstr>Quelles sont les images qui manquent ?</vt:lpstr>
      <vt:lpstr>Bravo ! Les images qui manquent sont : « Sentir » et « voir ».</vt:lpstr>
      <vt:lpstr>Nous allons jouer au jeu des mots qui bougent. </vt:lpstr>
      <vt:lpstr>Observez bien. Je vais faire bouger 2 mots. </vt:lpstr>
      <vt:lpstr>Quels sont les deux mots qui ont bougé ? </vt:lpstr>
      <vt:lpstr>Les deux mots qui ont bougé sont : Un cheval  et  le fromage.</vt:lpstr>
      <vt:lpstr>Plan de la séance</vt:lpstr>
      <vt:lpstr>Maintenant, on va faire des phrases avec les mots de vocabulaire. Observez ces images. Qui veut dire une phrase ? </vt:lpstr>
      <vt:lpstr>Voici une phrase correcte : Je touche avec la main. </vt:lpstr>
      <vt:lpstr>Maintenant, on va faire des phrases avec les mots de vocabulaire. Observez ces images. Qui veut dire une phrase ? </vt:lpstr>
      <vt:lpstr>Voici une phrase correcte : Je vois avec les yeux.</vt:lpstr>
      <vt:lpstr>Maintenant, on va faire des phrases avec les mots de vocabulaire. Observez ces images. Qui veut dire une phrase ? </vt:lpstr>
      <vt:lpstr>Voici une phrase correcte : La maman porte une jupe et un joli bijou.</vt:lpstr>
      <vt:lpstr>Maintenant, on va faire des phrases avec les mots de vocabulaire. Observez ces images. Qui veut dire une phrase ? </vt:lpstr>
      <vt:lpstr>Voici une phrase correcte : Papa veut du pain et du poulet.</vt:lpstr>
      <vt:lpstr>Maintenant, on va faire des phrases avec les mots de vocabulaire. Observez ces images. Qui veut dire une phrase ? </vt:lpstr>
      <vt:lpstr>Voici une phrase correcte : Mon frère veut des cerises et un citron.</vt:lpstr>
      <vt:lpstr>Maintenant, on va faire des phrases avec les mots de vocabulaire. Observez ces images. Qui veut dire une phrase ? </vt:lpstr>
      <vt:lpstr>Voici une phrase correcte : Je veux des légumes et des fruits.</vt:lpstr>
      <vt:lpstr>Plan de la séance</vt:lpstr>
      <vt:lpstr>Ouvrez le livret à la page 130. Vous allez faire cette activité à l’oral avec votre camarade. </vt:lpstr>
      <vt:lpstr>À tour de rôle : l’un montre une image, l’autre dit le mot. Je passe entre les rangs pour vous aider.</vt:lpstr>
      <vt:lpstr>La séance d’aujourd’hui est terminée.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la scène. Je vais te dire des phrases et tu vas me montrer la partie de l’image qui correspond : 1) Karim touche avec la main. 2) Jalal veut du poulet. 3) Amira a mal au ventre. 4 ) Lina veut des cerises. 5) Sara sent avec le nez.</vt:lpstr>
      <vt:lpstr>Présentation PowerPoint</vt:lpstr>
      <vt:lpstr>Mets ton doigt sur chaque image et dis-moi le mot en français.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2026-06-08T10:39:15Z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