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serrat Light" charset="1" panose="00000400000000000000"/>
      <p:regular r:id="rId10"/>
    </p:embeddedFont>
    <p:embeddedFont>
      <p:font typeface="Montserrat Light Bold" charset="1" panose="00000800000000000000"/>
      <p:regular r:id="rId11"/>
    </p:embeddedFont>
    <p:embeddedFont>
      <p:font typeface="Montserrat Light Italics" charset="1" panose="00000400000000000000"/>
      <p:regular r:id="rId12"/>
    </p:embeddedFont>
    <p:embeddedFont>
      <p:font typeface="Montserrat Light Bold Italics" charset="1" panose="00000800000000000000"/>
      <p:regular r:id="rId13"/>
    </p:embeddedFont>
    <p:embeddedFont>
      <p:font typeface="Barlow Condensed" charset="1" panose="00000506000000000000"/>
      <p:regular r:id="rId14"/>
    </p:embeddedFont>
    <p:embeddedFont>
      <p:font typeface="Barlow Condensed Bold" charset="1" panose="00000806000000000000"/>
      <p:regular r:id="rId15"/>
    </p:embeddedFont>
    <p:embeddedFont>
      <p:font typeface="Barlow Condensed Italics" charset="1" panose="00000506000000000000"/>
      <p:regular r:id="rId16"/>
    </p:embeddedFont>
    <p:embeddedFont>
      <p:font typeface="Barlow Condensed Bold Italics" charset="1" panose="00000806000000000000"/>
      <p:regular r:id="rId17"/>
    </p:embeddedFont>
    <p:embeddedFont>
      <p:font typeface="Barlow Condensed Thin" charset="1" panose="00000306000000000000"/>
      <p:regular r:id="rId18"/>
    </p:embeddedFont>
    <p:embeddedFont>
      <p:font typeface="Barlow Condensed Thin Italics" charset="1" panose="00000306000000000000"/>
      <p:regular r:id="rId19"/>
    </p:embeddedFont>
    <p:embeddedFont>
      <p:font typeface="Barlow Condensed Medium" charset="1" panose="00000606000000000000"/>
      <p:regular r:id="rId20"/>
    </p:embeddedFont>
    <p:embeddedFont>
      <p:font typeface="Barlow Condensed Medium Italics" charset="1" panose="00000606000000000000"/>
      <p:regular r:id="rId21"/>
    </p:embeddedFont>
    <p:embeddedFont>
      <p:font typeface="Barlow Condensed Semi-Bold" charset="1" panose="00000706000000000000"/>
      <p:regular r:id="rId22"/>
    </p:embeddedFont>
    <p:embeddedFont>
      <p:font typeface="Barlow Condensed Semi-Bold Italics" charset="1" panose="00000706000000000000"/>
      <p:regular r:id="rId23"/>
    </p:embeddedFont>
    <p:embeddedFont>
      <p:font typeface="Barlow Condensed Heavy" charset="1" panose="00000A06000000000000"/>
      <p:regular r:id="rId24"/>
    </p:embeddedFont>
    <p:embeddedFont>
      <p:font typeface="Barlow Condensed Heavy Italics" charset="1" panose="00000A06000000000000"/>
      <p:regular r:id="rId25"/>
    </p:embeddedFont>
    <p:embeddedFont>
      <p:font typeface="Coco Gothic" charset="1" panose="00000000000000000000"/>
      <p:regular r:id="rId26"/>
    </p:embeddedFont>
    <p:embeddedFont>
      <p:font typeface="Coco Gothic Bold" charset="1" panose="00000000000000000000"/>
      <p:regular r:id="rId27"/>
    </p:embeddedFont>
    <p:embeddedFont>
      <p:font typeface="Coco Gothic Italics" charset="1" panose="00000000000000000000"/>
      <p:regular r:id="rId28"/>
    </p:embeddedFont>
    <p:embeddedFont>
      <p:font typeface="Coco Gothic Bold Italics" charset="1" panose="00000000000000000000"/>
      <p:regular r:id="rId29"/>
    </p:embeddedFont>
    <p:embeddedFont>
      <p:font typeface="Coco Gothic Extra-Light" charset="1" panose="00000000000000000000"/>
      <p:regular r:id="rId30"/>
    </p:embeddedFont>
    <p:embeddedFont>
      <p:font typeface="Coco Gothic Extra-Light Italics" charset="1" panose="00000000000000000000"/>
      <p:regular r:id="rId31"/>
    </p:embeddedFont>
    <p:embeddedFont>
      <p:font typeface="Coco Gothic Heavy" charset="1" panose="00000000000000000000"/>
      <p:regular r:id="rId32"/>
    </p:embeddedFont>
    <p:embeddedFont>
      <p:font typeface="Coco Gothic Heavy Italics" charset="1" panose="00000000000000000000"/>
      <p:regular r:id="rId33"/>
    </p:embeddedFont>
    <p:embeddedFont>
      <p:font typeface="Open Sans" charset="1" panose="020B0606030504020204"/>
      <p:regular r:id="rId34"/>
    </p:embeddedFont>
    <p:embeddedFont>
      <p:font typeface="Open Sans Bold" charset="1" panose="020B0806030504020204"/>
      <p:regular r:id="rId35"/>
    </p:embeddedFont>
    <p:embeddedFont>
      <p:font typeface="Open Sans Italics" charset="1" panose="020B0606030504020204"/>
      <p:regular r:id="rId36"/>
    </p:embeddedFont>
    <p:embeddedFont>
      <p:font typeface="Open Sans Bold Italics" charset="1" panose="020B0806030504020204"/>
      <p:regular r:id="rId37"/>
    </p:embeddedFont>
    <p:embeddedFont>
      <p:font typeface="Open Sans Light" charset="1" panose="020B0306030504020204"/>
      <p:regular r:id="rId38"/>
    </p:embeddedFont>
    <p:embeddedFont>
      <p:font typeface="Open Sans Light Italics" charset="1" panose="020B0306030504020204"/>
      <p:regular r:id="rId39"/>
    </p:embeddedFont>
    <p:embeddedFont>
      <p:font typeface="Open Sans Ultra-Bold" charset="1" panose="00000000000000000000"/>
      <p:regular r:id="rId40"/>
    </p:embeddedFont>
    <p:embeddedFont>
      <p:font typeface="Open Sans Ultra-Bold Italics" charset="1" panose="0000000000000000000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slides/slide1.xml" Type="http://schemas.openxmlformats.org/officeDocument/2006/relationships/slide"/><Relationship Id="rId43" Target="slides/slide2.xml" Type="http://schemas.openxmlformats.org/officeDocument/2006/relationships/slide"/><Relationship Id="rId44" Target="slides/slide3.xml" Type="http://schemas.openxmlformats.org/officeDocument/2006/relationships/slide"/><Relationship Id="rId45" Target="slides/slide4.xml" Type="http://schemas.openxmlformats.org/officeDocument/2006/relationships/slide"/><Relationship Id="rId46" Target="slides/slide5.xml" Type="http://schemas.openxmlformats.org/officeDocument/2006/relationships/slide"/><Relationship Id="rId47" Target="slides/slide6.xml" Type="http://schemas.openxmlformats.org/officeDocument/2006/relationships/slide"/><Relationship Id="rId48" Target="slides/slide7.xml" Type="http://schemas.openxmlformats.org/officeDocument/2006/relationships/slide"/><Relationship Id="rId49" Target="slides/slide8.xml" Type="http://schemas.openxmlformats.org/officeDocument/2006/relationships/slide"/><Relationship Id="rId5" Target="tableStyles.xml" Type="http://schemas.openxmlformats.org/officeDocument/2006/relationships/tableStyles"/><Relationship Id="rId50" Target="slides/slide9.xml" Type="http://schemas.openxmlformats.org/officeDocument/2006/relationships/slide"/><Relationship Id="rId51" Target="slides/slide10.xml" Type="http://schemas.openxmlformats.org/officeDocument/2006/relationships/slide"/><Relationship Id="rId52" Target="slides/slide1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34.png" Type="http://schemas.openxmlformats.org/officeDocument/2006/relationships/image"/><Relationship Id="rId17" Target="../media/image35.svg" Type="http://schemas.openxmlformats.org/officeDocument/2006/relationships/image"/><Relationship Id="rId18" Target="../media/image36.png" Type="http://schemas.openxmlformats.org/officeDocument/2006/relationships/image"/><Relationship Id="rId19" Target="../media/image37.svg" Type="http://schemas.openxmlformats.org/officeDocument/2006/relationships/image"/><Relationship Id="rId2" Target="../media/image1.png" Type="http://schemas.openxmlformats.org/officeDocument/2006/relationships/image"/><Relationship Id="rId20" Target="../media/image38.png" Type="http://schemas.openxmlformats.org/officeDocument/2006/relationships/image"/><Relationship Id="rId21" Target="../media/image39.svg" Type="http://schemas.openxmlformats.org/officeDocument/2006/relationships/image"/><Relationship Id="rId22" Target="../media/image40.png" Type="http://schemas.openxmlformats.org/officeDocument/2006/relationships/image"/><Relationship Id="rId23" Target="../media/image41.svg" Type="http://schemas.openxmlformats.org/officeDocument/2006/relationships/image"/><Relationship Id="rId24" Target="../media/image42.png" Type="http://schemas.openxmlformats.org/officeDocument/2006/relationships/image"/><Relationship Id="rId25" Target="../media/image43.svg" Type="http://schemas.openxmlformats.org/officeDocument/2006/relationships/image"/><Relationship Id="rId26" Target="../media/image44.png" Type="http://schemas.openxmlformats.org/officeDocument/2006/relationships/image"/><Relationship Id="rId27" Target="../media/image45.sv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9.jpe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013" y="8328480"/>
            <a:ext cx="1003781" cy="1014347"/>
          </a:xfrm>
          <a:custGeom>
            <a:avLst/>
            <a:gdLst/>
            <a:ahLst/>
            <a:cxnLst/>
            <a:rect r="r" b="b" t="t" l="l"/>
            <a:pathLst>
              <a:path h="1014347" w="1003781">
                <a:moveTo>
                  <a:pt x="0" y="0"/>
                </a:moveTo>
                <a:lnTo>
                  <a:pt x="1003781" y="0"/>
                </a:lnTo>
                <a:lnTo>
                  <a:pt x="1003781" y="1014347"/>
                </a:lnTo>
                <a:lnTo>
                  <a:pt x="0" y="1014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533991">
            <a:off x="-503534" y="-909754"/>
            <a:ext cx="5533379" cy="2766689"/>
          </a:xfrm>
          <a:custGeom>
            <a:avLst/>
            <a:gdLst/>
            <a:ahLst/>
            <a:cxnLst/>
            <a:rect r="r" b="b" t="t" l="l"/>
            <a:pathLst>
              <a:path h="2766689" w="5533379">
                <a:moveTo>
                  <a:pt x="0" y="0"/>
                </a:moveTo>
                <a:lnTo>
                  <a:pt x="5533379" y="0"/>
                </a:lnTo>
                <a:lnTo>
                  <a:pt x="5533379" y="2766689"/>
                </a:lnTo>
                <a:lnTo>
                  <a:pt x="0" y="2766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736179">
            <a:off x="16551859" y="1165863"/>
            <a:ext cx="3696058" cy="3234051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683988" y="2357894"/>
            <a:ext cx="7604012" cy="7929106"/>
            <a:chOff x="0" y="0"/>
            <a:chExt cx="608965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08965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089650">
                  <a:moveTo>
                    <a:pt x="0" y="2145030"/>
                  </a:moveTo>
                  <a:lnTo>
                    <a:pt x="4122420" y="0"/>
                  </a:lnTo>
                  <a:lnTo>
                    <a:pt x="6089650" y="1337310"/>
                  </a:lnTo>
                  <a:lnTo>
                    <a:pt x="6089650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/>
              <a:stretch>
                <a:fillRect l="-28206" t="0" r="-28206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736179">
            <a:off x="7784635" y="9416291"/>
            <a:ext cx="3696058" cy="3234051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958500" y="8261805"/>
            <a:ext cx="3836600" cy="11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4"/>
              </a:lnSpc>
            </a:pPr>
            <a:r>
              <a:rPr lang="en-US" sz="3081">
                <a:solidFill>
                  <a:srgbClr val="004B80"/>
                </a:solidFill>
                <a:latin typeface="Montserrat Light Italics"/>
              </a:rPr>
              <a:t>CLÍNICA MÉDICA ENSIGNA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05013" y="2053094"/>
            <a:ext cx="9486495" cy="456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8023"/>
              </a:lnSpc>
            </a:pPr>
            <a:r>
              <a:rPr lang="en-US" sz="13060">
                <a:solidFill>
                  <a:srgbClr val="1F4A7A"/>
                </a:solidFill>
                <a:latin typeface="Coco Gothic Heavy"/>
              </a:rPr>
              <a:t>SALUD DENTAL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05013" y="6511819"/>
            <a:ext cx="7338987" cy="1493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7"/>
              </a:lnSpc>
            </a:pPr>
            <a:r>
              <a:rPr lang="en-US" sz="4259">
                <a:solidFill>
                  <a:srgbClr val="1F4A7A"/>
                </a:solidFill>
                <a:latin typeface="Coco Gothic Heavy"/>
              </a:rPr>
              <a:t>CÓMO CUIDAR LOS DIENTES DE LOS NIÑOS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683988" y="-317486"/>
            <a:ext cx="4215628" cy="791076"/>
            <a:chOff x="0" y="0"/>
            <a:chExt cx="1110289" cy="20834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10289" cy="208349"/>
            </a:xfrm>
            <a:custGeom>
              <a:avLst/>
              <a:gdLst/>
              <a:ahLst/>
              <a:cxnLst/>
              <a:rect r="r" b="b" t="t" l="l"/>
              <a:pathLst>
                <a:path h="208349" w="1110289">
                  <a:moveTo>
                    <a:pt x="0" y="0"/>
                  </a:moveTo>
                  <a:lnTo>
                    <a:pt x="1110289" y="0"/>
                  </a:lnTo>
                  <a:lnTo>
                    <a:pt x="1110289" y="208349"/>
                  </a:lnTo>
                  <a:lnTo>
                    <a:pt x="0" y="208349"/>
                  </a:ln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3186928" y="7537404"/>
            <a:ext cx="4215628" cy="791076"/>
            <a:chOff x="0" y="0"/>
            <a:chExt cx="1110289" cy="20834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10289" cy="208349"/>
            </a:xfrm>
            <a:custGeom>
              <a:avLst/>
              <a:gdLst/>
              <a:ahLst/>
              <a:cxnLst/>
              <a:rect r="r" b="b" t="t" l="l"/>
              <a:pathLst>
                <a:path h="208349" w="1110289">
                  <a:moveTo>
                    <a:pt x="0" y="0"/>
                  </a:moveTo>
                  <a:lnTo>
                    <a:pt x="1110289" y="0"/>
                  </a:lnTo>
                  <a:lnTo>
                    <a:pt x="1110289" y="208349"/>
                  </a:lnTo>
                  <a:lnTo>
                    <a:pt x="0" y="208349"/>
                  </a:ln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0C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73477" y="-1555230"/>
            <a:ext cx="11741046" cy="13397459"/>
          </a:xfrm>
          <a:custGeom>
            <a:avLst/>
            <a:gdLst/>
            <a:ahLst/>
            <a:cxnLst/>
            <a:rect r="r" b="b" t="t" l="l"/>
            <a:pathLst>
              <a:path h="13397459" w="11741046">
                <a:moveTo>
                  <a:pt x="0" y="0"/>
                </a:moveTo>
                <a:lnTo>
                  <a:pt x="11741046" y="0"/>
                </a:lnTo>
                <a:lnTo>
                  <a:pt x="11741046" y="13397460"/>
                </a:lnTo>
                <a:lnTo>
                  <a:pt x="0" y="13397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66762" y="5559847"/>
            <a:ext cx="1419749" cy="1107405"/>
          </a:xfrm>
          <a:custGeom>
            <a:avLst/>
            <a:gdLst/>
            <a:ahLst/>
            <a:cxnLst/>
            <a:rect r="r" b="b" t="t" l="l"/>
            <a:pathLst>
              <a:path h="1107405" w="1419749">
                <a:moveTo>
                  <a:pt x="0" y="0"/>
                </a:moveTo>
                <a:lnTo>
                  <a:pt x="1419749" y="0"/>
                </a:lnTo>
                <a:lnTo>
                  <a:pt x="1419749" y="1107405"/>
                </a:lnTo>
                <a:lnTo>
                  <a:pt x="0" y="1107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80618" y="3608231"/>
            <a:ext cx="9126764" cy="2646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3"/>
              </a:lnSpc>
            </a:pPr>
            <a:r>
              <a:rPr lang="en-US" sz="4916">
                <a:solidFill>
                  <a:srgbClr val="FFFFFF"/>
                </a:solidFill>
                <a:latin typeface="Montserrat Light Italics"/>
              </a:rPr>
              <a:t>Limpia y cuida de tus dientes, ellos estarán toda la vida contigo.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10371773">
            <a:off x="3336156" y="3145631"/>
            <a:ext cx="1405960" cy="1096649"/>
          </a:xfrm>
          <a:custGeom>
            <a:avLst/>
            <a:gdLst/>
            <a:ahLst/>
            <a:cxnLst/>
            <a:rect r="r" b="b" t="t" l="l"/>
            <a:pathLst>
              <a:path h="1096649" w="1405960">
                <a:moveTo>
                  <a:pt x="0" y="0"/>
                </a:moveTo>
                <a:lnTo>
                  <a:pt x="1405960" y="0"/>
                </a:lnTo>
                <a:lnTo>
                  <a:pt x="1405960" y="1096649"/>
                </a:lnTo>
                <a:lnTo>
                  <a:pt x="0" y="1096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28850" y="7645675"/>
            <a:ext cx="1749810" cy="1996671"/>
          </a:xfrm>
          <a:custGeom>
            <a:avLst/>
            <a:gdLst/>
            <a:ahLst/>
            <a:cxnLst/>
            <a:rect r="r" b="b" t="t" l="l"/>
            <a:pathLst>
              <a:path h="1996671" w="1749810">
                <a:moveTo>
                  <a:pt x="0" y="0"/>
                </a:moveTo>
                <a:lnTo>
                  <a:pt x="1749809" y="0"/>
                </a:lnTo>
                <a:lnTo>
                  <a:pt x="1749809" y="1996671"/>
                </a:lnTo>
                <a:lnTo>
                  <a:pt x="0" y="1996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47762" y="3764818"/>
            <a:ext cx="1271323" cy="1284706"/>
          </a:xfrm>
          <a:custGeom>
            <a:avLst/>
            <a:gdLst/>
            <a:ahLst/>
            <a:cxnLst/>
            <a:rect r="r" b="b" t="t" l="l"/>
            <a:pathLst>
              <a:path h="1284706" w="1271323">
                <a:moveTo>
                  <a:pt x="0" y="0"/>
                </a:moveTo>
                <a:lnTo>
                  <a:pt x="1271323" y="0"/>
                </a:lnTo>
                <a:lnTo>
                  <a:pt x="1271323" y="1284706"/>
                </a:lnTo>
                <a:lnTo>
                  <a:pt x="0" y="1284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81493" y="3564018"/>
            <a:ext cx="1455490" cy="1485194"/>
          </a:xfrm>
          <a:custGeom>
            <a:avLst/>
            <a:gdLst/>
            <a:ahLst/>
            <a:cxnLst/>
            <a:rect r="r" b="b" t="t" l="l"/>
            <a:pathLst>
              <a:path h="1485194" w="1455490">
                <a:moveTo>
                  <a:pt x="0" y="0"/>
                </a:moveTo>
                <a:lnTo>
                  <a:pt x="1455490" y="0"/>
                </a:lnTo>
                <a:lnTo>
                  <a:pt x="1455490" y="1485193"/>
                </a:lnTo>
                <a:lnTo>
                  <a:pt x="0" y="148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84330" y="6331004"/>
            <a:ext cx="2001210" cy="1553667"/>
          </a:xfrm>
          <a:custGeom>
            <a:avLst/>
            <a:gdLst/>
            <a:ahLst/>
            <a:cxnLst/>
            <a:rect r="r" b="b" t="t" l="l"/>
            <a:pathLst>
              <a:path h="1553667" w="2001210">
                <a:moveTo>
                  <a:pt x="0" y="0"/>
                </a:moveTo>
                <a:lnTo>
                  <a:pt x="2001210" y="0"/>
                </a:lnTo>
                <a:lnTo>
                  <a:pt x="2001210" y="1553667"/>
                </a:lnTo>
                <a:lnTo>
                  <a:pt x="0" y="1553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29945" y="6308541"/>
            <a:ext cx="2889572" cy="1576130"/>
          </a:xfrm>
          <a:custGeom>
            <a:avLst/>
            <a:gdLst/>
            <a:ahLst/>
            <a:cxnLst/>
            <a:rect r="r" b="b" t="t" l="l"/>
            <a:pathLst>
              <a:path h="1576130" w="2889572">
                <a:moveTo>
                  <a:pt x="0" y="0"/>
                </a:moveTo>
                <a:lnTo>
                  <a:pt x="2889573" y="0"/>
                </a:lnTo>
                <a:lnTo>
                  <a:pt x="2889573" y="1576130"/>
                </a:lnTo>
                <a:lnTo>
                  <a:pt x="0" y="15761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515421" y="6331004"/>
            <a:ext cx="1748637" cy="1748637"/>
          </a:xfrm>
          <a:custGeom>
            <a:avLst/>
            <a:gdLst/>
            <a:ahLst/>
            <a:cxnLst/>
            <a:rect r="r" b="b" t="t" l="l"/>
            <a:pathLst>
              <a:path h="1748637" w="1748637">
                <a:moveTo>
                  <a:pt x="0" y="0"/>
                </a:moveTo>
                <a:lnTo>
                  <a:pt x="1748636" y="0"/>
                </a:lnTo>
                <a:lnTo>
                  <a:pt x="1748636" y="1748637"/>
                </a:lnTo>
                <a:lnTo>
                  <a:pt x="0" y="17486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82788" y="3363217"/>
            <a:ext cx="1653519" cy="1886795"/>
          </a:xfrm>
          <a:custGeom>
            <a:avLst/>
            <a:gdLst/>
            <a:ahLst/>
            <a:cxnLst/>
            <a:rect r="r" b="b" t="t" l="l"/>
            <a:pathLst>
              <a:path h="1886795" w="1653519">
                <a:moveTo>
                  <a:pt x="0" y="0"/>
                </a:moveTo>
                <a:lnTo>
                  <a:pt x="1653519" y="0"/>
                </a:lnTo>
                <a:lnTo>
                  <a:pt x="1653519" y="1886795"/>
                </a:lnTo>
                <a:lnTo>
                  <a:pt x="0" y="18867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4159116" y="3343495"/>
            <a:ext cx="1658106" cy="1995533"/>
          </a:xfrm>
          <a:custGeom>
            <a:avLst/>
            <a:gdLst/>
            <a:ahLst/>
            <a:cxnLst/>
            <a:rect r="r" b="b" t="t" l="l"/>
            <a:pathLst>
              <a:path h="1995533" w="1658106">
                <a:moveTo>
                  <a:pt x="1658106" y="0"/>
                </a:moveTo>
                <a:lnTo>
                  <a:pt x="0" y="0"/>
                </a:lnTo>
                <a:lnTo>
                  <a:pt x="0" y="1995532"/>
                </a:lnTo>
                <a:lnTo>
                  <a:pt x="1658106" y="1995532"/>
                </a:lnTo>
                <a:lnTo>
                  <a:pt x="165810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63829" y="1052744"/>
            <a:ext cx="14560342" cy="1423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14"/>
              </a:lnSpc>
              <a:spcBef>
                <a:spcPct val="0"/>
              </a:spcBef>
            </a:pPr>
            <a:r>
              <a:rPr lang="en-US" sz="8126">
                <a:solidFill>
                  <a:srgbClr val="1F4A7A"/>
                </a:solidFill>
                <a:latin typeface="Coco Gothic Heavy"/>
              </a:rPr>
              <a:t>ELEMENTOS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181493" y="6483994"/>
            <a:ext cx="1652311" cy="1111555"/>
          </a:xfrm>
          <a:custGeom>
            <a:avLst/>
            <a:gdLst/>
            <a:ahLst/>
            <a:cxnLst/>
            <a:rect r="r" b="b" t="t" l="l"/>
            <a:pathLst>
              <a:path h="1111555" w="1652311">
                <a:moveTo>
                  <a:pt x="0" y="0"/>
                </a:moveTo>
                <a:lnTo>
                  <a:pt x="1652311" y="0"/>
                </a:lnTo>
                <a:lnTo>
                  <a:pt x="1652311" y="1111555"/>
                </a:lnTo>
                <a:lnTo>
                  <a:pt x="0" y="11115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77536" y="6308541"/>
            <a:ext cx="1353296" cy="1340994"/>
          </a:xfrm>
          <a:custGeom>
            <a:avLst/>
            <a:gdLst/>
            <a:ahLst/>
            <a:cxnLst/>
            <a:rect r="r" b="b" t="t" l="l"/>
            <a:pathLst>
              <a:path h="1340994" w="1353296">
                <a:moveTo>
                  <a:pt x="0" y="0"/>
                </a:moveTo>
                <a:lnTo>
                  <a:pt x="1353296" y="0"/>
                </a:lnTo>
                <a:lnTo>
                  <a:pt x="1353296" y="1340994"/>
                </a:lnTo>
                <a:lnTo>
                  <a:pt x="0" y="134099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92394" y="3497939"/>
            <a:ext cx="1779606" cy="1789366"/>
          </a:xfrm>
          <a:custGeom>
            <a:avLst/>
            <a:gdLst/>
            <a:ahLst/>
            <a:cxnLst/>
            <a:rect r="r" b="b" t="t" l="l"/>
            <a:pathLst>
              <a:path h="1789366" w="1779606">
                <a:moveTo>
                  <a:pt x="0" y="0"/>
                </a:moveTo>
                <a:lnTo>
                  <a:pt x="1779606" y="0"/>
                </a:lnTo>
                <a:lnTo>
                  <a:pt x="1779606" y="1789366"/>
                </a:lnTo>
                <a:lnTo>
                  <a:pt x="0" y="178936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88515" y="6073404"/>
            <a:ext cx="1557690" cy="1811267"/>
          </a:xfrm>
          <a:custGeom>
            <a:avLst/>
            <a:gdLst/>
            <a:ahLst/>
            <a:cxnLst/>
            <a:rect r="r" b="b" t="t" l="l"/>
            <a:pathLst>
              <a:path h="1811267" w="1557690">
                <a:moveTo>
                  <a:pt x="0" y="0"/>
                </a:moveTo>
                <a:lnTo>
                  <a:pt x="1557690" y="0"/>
                </a:lnTo>
                <a:lnTo>
                  <a:pt x="1557690" y="1811267"/>
                </a:lnTo>
                <a:lnTo>
                  <a:pt x="0" y="18112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945675" y="6308541"/>
            <a:ext cx="2019509" cy="1997478"/>
          </a:xfrm>
          <a:custGeom>
            <a:avLst/>
            <a:gdLst/>
            <a:ahLst/>
            <a:cxnLst/>
            <a:rect r="r" b="b" t="t" l="l"/>
            <a:pathLst>
              <a:path h="1997478" w="2019509">
                <a:moveTo>
                  <a:pt x="0" y="0"/>
                </a:moveTo>
                <a:lnTo>
                  <a:pt x="2019508" y="0"/>
                </a:lnTo>
                <a:lnTo>
                  <a:pt x="2019508" y="1997478"/>
                </a:lnTo>
                <a:lnTo>
                  <a:pt x="0" y="199747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75820" y="3236887"/>
            <a:ext cx="1910023" cy="1514127"/>
          </a:xfrm>
          <a:custGeom>
            <a:avLst/>
            <a:gdLst/>
            <a:ahLst/>
            <a:cxnLst/>
            <a:rect r="r" b="b" t="t" l="l"/>
            <a:pathLst>
              <a:path h="1514127" w="1910023">
                <a:moveTo>
                  <a:pt x="0" y="0"/>
                </a:moveTo>
                <a:lnTo>
                  <a:pt x="1910023" y="0"/>
                </a:lnTo>
                <a:lnTo>
                  <a:pt x="1910023" y="1514127"/>
                </a:lnTo>
                <a:lnTo>
                  <a:pt x="0" y="151412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3480" y="7387743"/>
            <a:ext cx="3214410" cy="2495551"/>
          </a:xfrm>
          <a:custGeom>
            <a:avLst/>
            <a:gdLst/>
            <a:ahLst/>
            <a:cxnLst/>
            <a:rect r="r" b="b" t="t" l="l"/>
            <a:pathLst>
              <a:path h="2495551" w="3214410">
                <a:moveTo>
                  <a:pt x="0" y="0"/>
                </a:moveTo>
                <a:lnTo>
                  <a:pt x="3214410" y="0"/>
                </a:lnTo>
                <a:lnTo>
                  <a:pt x="3214410" y="2495551"/>
                </a:lnTo>
                <a:lnTo>
                  <a:pt x="0" y="2495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84194" y="2501017"/>
            <a:ext cx="1334763" cy="1304654"/>
            <a:chOff x="0" y="0"/>
            <a:chExt cx="304285" cy="2974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4285" cy="297421"/>
            </a:xfrm>
            <a:custGeom>
              <a:avLst/>
              <a:gdLst/>
              <a:ahLst/>
              <a:cxnLst/>
              <a:rect r="r" b="b" t="t" l="l"/>
              <a:pathLst>
                <a:path h="297421" w="304285">
                  <a:moveTo>
                    <a:pt x="0" y="0"/>
                  </a:moveTo>
                  <a:lnTo>
                    <a:pt x="304285" y="0"/>
                  </a:lnTo>
                  <a:lnTo>
                    <a:pt x="304285" y="297421"/>
                  </a:lnTo>
                  <a:lnTo>
                    <a:pt x="0" y="297421"/>
                  </a:ln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79"/>
                </a:lnSpc>
              </a:pPr>
              <a:r>
                <a:rPr lang="en-US" sz="4699">
                  <a:solidFill>
                    <a:srgbClr val="FFFFFF"/>
                  </a:solidFill>
                  <a:latin typeface="Barlow Condensed Semi-Bold"/>
                </a:rPr>
                <a:t>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984194" y="4803026"/>
            <a:ext cx="1334763" cy="1304654"/>
            <a:chOff x="0" y="0"/>
            <a:chExt cx="304285" cy="2974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4285" cy="297421"/>
            </a:xfrm>
            <a:custGeom>
              <a:avLst/>
              <a:gdLst/>
              <a:ahLst/>
              <a:cxnLst/>
              <a:rect r="r" b="b" t="t" l="l"/>
              <a:pathLst>
                <a:path h="297421" w="304285">
                  <a:moveTo>
                    <a:pt x="0" y="0"/>
                  </a:moveTo>
                  <a:lnTo>
                    <a:pt x="304285" y="0"/>
                  </a:lnTo>
                  <a:lnTo>
                    <a:pt x="304285" y="297421"/>
                  </a:lnTo>
                  <a:lnTo>
                    <a:pt x="0" y="297421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579"/>
                </a:lnSpc>
                <a:spcBef>
                  <a:spcPct val="0"/>
                </a:spcBef>
              </a:pPr>
              <a:r>
                <a:rPr lang="en-US" sz="4699" u="none">
                  <a:solidFill>
                    <a:srgbClr val="FFFFFF"/>
                  </a:solidFill>
                  <a:latin typeface="Barlow Condensed Semi-Bold"/>
                </a:rPr>
                <a:t>2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84194" y="7109072"/>
            <a:ext cx="1334763" cy="1304654"/>
            <a:chOff x="0" y="0"/>
            <a:chExt cx="304285" cy="2974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4285" cy="297421"/>
            </a:xfrm>
            <a:custGeom>
              <a:avLst/>
              <a:gdLst/>
              <a:ahLst/>
              <a:cxnLst/>
              <a:rect r="r" b="b" t="t" l="l"/>
              <a:pathLst>
                <a:path h="297421" w="304285">
                  <a:moveTo>
                    <a:pt x="0" y="0"/>
                  </a:moveTo>
                  <a:lnTo>
                    <a:pt x="304285" y="0"/>
                  </a:lnTo>
                  <a:lnTo>
                    <a:pt x="304285" y="297421"/>
                  </a:lnTo>
                  <a:lnTo>
                    <a:pt x="0" y="297421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579"/>
                </a:lnSpc>
                <a:spcBef>
                  <a:spcPct val="0"/>
                </a:spcBef>
              </a:pPr>
              <a:r>
                <a:rPr lang="en-US" sz="4699" u="none">
                  <a:solidFill>
                    <a:srgbClr val="FFFFFF"/>
                  </a:solidFill>
                  <a:latin typeface="Barlow Condensed Semi-Bold"/>
                </a:rPr>
                <a:t>3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958594" y="2498999"/>
            <a:ext cx="1334763" cy="1304654"/>
            <a:chOff x="0" y="0"/>
            <a:chExt cx="304285" cy="29742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4285" cy="297421"/>
            </a:xfrm>
            <a:custGeom>
              <a:avLst/>
              <a:gdLst/>
              <a:ahLst/>
              <a:cxnLst/>
              <a:rect r="r" b="b" t="t" l="l"/>
              <a:pathLst>
                <a:path h="297421" w="304285">
                  <a:moveTo>
                    <a:pt x="0" y="0"/>
                  </a:moveTo>
                  <a:lnTo>
                    <a:pt x="304285" y="0"/>
                  </a:lnTo>
                  <a:lnTo>
                    <a:pt x="304285" y="297421"/>
                  </a:lnTo>
                  <a:lnTo>
                    <a:pt x="0" y="297421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579"/>
                </a:lnSpc>
                <a:spcBef>
                  <a:spcPct val="0"/>
                </a:spcBef>
              </a:pPr>
              <a:r>
                <a:rPr lang="en-US" sz="4699" u="none">
                  <a:solidFill>
                    <a:srgbClr val="FFFFFF"/>
                  </a:solidFill>
                  <a:latin typeface="Barlow Condensed Semi-Bold"/>
                </a:rPr>
                <a:t>4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958594" y="4801008"/>
            <a:ext cx="1334763" cy="1304654"/>
            <a:chOff x="0" y="0"/>
            <a:chExt cx="304285" cy="29742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4285" cy="297421"/>
            </a:xfrm>
            <a:custGeom>
              <a:avLst/>
              <a:gdLst/>
              <a:ahLst/>
              <a:cxnLst/>
              <a:rect r="r" b="b" t="t" l="l"/>
              <a:pathLst>
                <a:path h="297421" w="304285">
                  <a:moveTo>
                    <a:pt x="0" y="0"/>
                  </a:moveTo>
                  <a:lnTo>
                    <a:pt x="304285" y="0"/>
                  </a:lnTo>
                  <a:lnTo>
                    <a:pt x="304285" y="297421"/>
                  </a:lnTo>
                  <a:lnTo>
                    <a:pt x="0" y="297421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579"/>
                </a:lnSpc>
                <a:spcBef>
                  <a:spcPct val="0"/>
                </a:spcBef>
              </a:pPr>
              <a:r>
                <a:rPr lang="en-US" sz="4699" u="none">
                  <a:solidFill>
                    <a:srgbClr val="FFFFFF"/>
                  </a:solidFill>
                  <a:latin typeface="Barlow Condensed Semi-Bold"/>
                </a:rPr>
                <a:t>5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958594" y="7107054"/>
            <a:ext cx="1334763" cy="1304654"/>
            <a:chOff x="0" y="0"/>
            <a:chExt cx="304285" cy="29742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04285" cy="297421"/>
            </a:xfrm>
            <a:custGeom>
              <a:avLst/>
              <a:gdLst/>
              <a:ahLst/>
              <a:cxnLst/>
              <a:rect r="r" b="b" t="t" l="l"/>
              <a:pathLst>
                <a:path h="297421" w="304285">
                  <a:moveTo>
                    <a:pt x="0" y="0"/>
                  </a:moveTo>
                  <a:lnTo>
                    <a:pt x="304285" y="0"/>
                  </a:lnTo>
                  <a:lnTo>
                    <a:pt x="304285" y="297421"/>
                  </a:lnTo>
                  <a:lnTo>
                    <a:pt x="0" y="297421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6579"/>
                </a:lnSpc>
                <a:spcBef>
                  <a:spcPct val="0"/>
                </a:spcBef>
              </a:pPr>
              <a:r>
                <a:rPr lang="en-US" sz="4699" u="none">
                  <a:solidFill>
                    <a:srgbClr val="FFFFFF"/>
                  </a:solidFill>
                  <a:latin typeface="Barlow Condensed Semi-Bold"/>
                </a:rPr>
                <a:t>6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-1736179">
            <a:off x="16551859" y="1165863"/>
            <a:ext cx="3696058" cy="3234051"/>
            <a:chOff x="0" y="0"/>
            <a:chExt cx="812800" cy="7112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3457497" y="2434342"/>
            <a:ext cx="3634862" cy="5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2"/>
              </a:lnSpc>
            </a:pPr>
            <a:r>
              <a:rPr lang="en-US" sz="3401">
                <a:solidFill>
                  <a:srgbClr val="000000"/>
                </a:solidFill>
                <a:latin typeface="Open Sans Bold"/>
              </a:rPr>
              <a:t>Título principal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457497" y="2989047"/>
            <a:ext cx="3231470" cy="82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4"/>
              </a:lnSpc>
            </a:pPr>
            <a:r>
              <a:rPr lang="en-US" sz="2430" spc="238">
                <a:solidFill>
                  <a:srgbClr val="000000"/>
                </a:solidFill>
                <a:latin typeface="Open Sans Light Italics"/>
              </a:rPr>
              <a:t>Breve descripción aquí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457497" y="4734333"/>
            <a:ext cx="3634862" cy="5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2"/>
              </a:lnSpc>
            </a:pPr>
            <a:r>
              <a:rPr lang="en-US" sz="3401">
                <a:solidFill>
                  <a:srgbClr val="000000"/>
                </a:solidFill>
                <a:latin typeface="Open Sans Bold"/>
              </a:rPr>
              <a:t>Título principal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57497" y="5289038"/>
            <a:ext cx="3231470" cy="82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4"/>
              </a:lnSpc>
            </a:pPr>
            <a:r>
              <a:rPr lang="en-US" sz="2430" spc="238">
                <a:solidFill>
                  <a:srgbClr val="000000"/>
                </a:solidFill>
                <a:latin typeface="Open Sans Light Italics"/>
              </a:rPr>
              <a:t>Breve descripción aquí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457497" y="7042397"/>
            <a:ext cx="3634862" cy="5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2"/>
              </a:lnSpc>
            </a:pPr>
            <a:r>
              <a:rPr lang="en-US" sz="3401">
                <a:solidFill>
                  <a:srgbClr val="000000"/>
                </a:solidFill>
                <a:latin typeface="Open Sans Bold"/>
              </a:rPr>
              <a:t>Título principal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457497" y="7597103"/>
            <a:ext cx="3231470" cy="82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4"/>
              </a:lnSpc>
            </a:pPr>
            <a:r>
              <a:rPr lang="en-US" sz="2430" spc="238">
                <a:solidFill>
                  <a:srgbClr val="000000"/>
                </a:solidFill>
                <a:latin typeface="Open Sans Light Italics"/>
              </a:rPr>
              <a:t>Breve descripción aquí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436413" y="2430305"/>
            <a:ext cx="3634862" cy="5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2"/>
              </a:lnSpc>
            </a:pPr>
            <a:r>
              <a:rPr lang="en-US" sz="3401">
                <a:solidFill>
                  <a:srgbClr val="000000"/>
                </a:solidFill>
                <a:latin typeface="Open Sans Bold"/>
              </a:rPr>
              <a:t>Título principal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436413" y="2985010"/>
            <a:ext cx="3231470" cy="82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4"/>
              </a:lnSpc>
            </a:pPr>
            <a:r>
              <a:rPr lang="en-US" sz="2430" spc="238">
                <a:solidFill>
                  <a:srgbClr val="000000"/>
                </a:solidFill>
                <a:latin typeface="Open Sans Light Italics"/>
              </a:rPr>
              <a:t>Breve descripción aquí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436413" y="4730297"/>
            <a:ext cx="3634862" cy="5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2"/>
              </a:lnSpc>
            </a:pPr>
            <a:r>
              <a:rPr lang="en-US" sz="3401">
                <a:solidFill>
                  <a:srgbClr val="000000"/>
                </a:solidFill>
                <a:latin typeface="Open Sans Bold"/>
              </a:rPr>
              <a:t>Título principal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436413" y="5285002"/>
            <a:ext cx="3231470" cy="82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4"/>
              </a:lnSpc>
            </a:pPr>
            <a:r>
              <a:rPr lang="en-US" sz="2430" spc="238">
                <a:solidFill>
                  <a:srgbClr val="000000"/>
                </a:solidFill>
                <a:latin typeface="Open Sans Light Italics"/>
              </a:rPr>
              <a:t>Breve descripción aquí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436413" y="7038361"/>
            <a:ext cx="3634862" cy="58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2"/>
              </a:lnSpc>
            </a:pPr>
            <a:r>
              <a:rPr lang="en-US" sz="3401">
                <a:solidFill>
                  <a:srgbClr val="000000"/>
                </a:solidFill>
                <a:latin typeface="Open Sans Bold"/>
              </a:rPr>
              <a:t>Título principal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436413" y="7593066"/>
            <a:ext cx="3231470" cy="820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4"/>
              </a:lnSpc>
            </a:pPr>
            <a:r>
              <a:rPr lang="en-US" sz="2430" spc="238">
                <a:solidFill>
                  <a:srgbClr val="000000"/>
                </a:solidFill>
                <a:latin typeface="Open Sans Light Italics"/>
              </a:rPr>
              <a:t>Breve descripción aquí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984194" y="847725"/>
            <a:ext cx="4090612" cy="1301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200"/>
              </a:lnSpc>
            </a:pPr>
            <a:r>
              <a:rPr lang="en-US" sz="7391">
                <a:solidFill>
                  <a:srgbClr val="1F4A7A"/>
                </a:solidFill>
                <a:latin typeface="Coco Gothic Heavy"/>
              </a:rPr>
              <a:t>ÍNDICE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91500" y="3351537"/>
            <a:ext cx="8053941" cy="5906763"/>
          </a:xfrm>
          <a:custGeom>
            <a:avLst/>
            <a:gdLst/>
            <a:ahLst/>
            <a:cxnLst/>
            <a:rect r="r" b="b" t="t" l="l"/>
            <a:pathLst>
              <a:path h="5906763" w="8053941">
                <a:moveTo>
                  <a:pt x="0" y="0"/>
                </a:moveTo>
                <a:lnTo>
                  <a:pt x="8053941" y="0"/>
                </a:lnTo>
                <a:lnTo>
                  <a:pt x="8053941" y="5906763"/>
                </a:lnTo>
                <a:lnTo>
                  <a:pt x="0" y="5906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384271">
            <a:off x="14220773" y="-500871"/>
            <a:ext cx="5533379" cy="2766689"/>
          </a:xfrm>
          <a:custGeom>
            <a:avLst/>
            <a:gdLst/>
            <a:ahLst/>
            <a:cxnLst/>
            <a:rect r="r" b="b" t="t" l="l"/>
            <a:pathLst>
              <a:path h="2766689" w="5533379">
                <a:moveTo>
                  <a:pt x="0" y="0"/>
                </a:moveTo>
                <a:lnTo>
                  <a:pt x="5533379" y="0"/>
                </a:lnTo>
                <a:lnTo>
                  <a:pt x="5533379" y="2766689"/>
                </a:lnTo>
                <a:lnTo>
                  <a:pt x="0" y="2766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47725"/>
            <a:ext cx="10727871" cy="1307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200"/>
              </a:lnSpc>
              <a:spcBef>
                <a:spcPct val="0"/>
              </a:spcBef>
            </a:pPr>
            <a:r>
              <a:rPr lang="en-US" sz="7391" u="none">
                <a:solidFill>
                  <a:srgbClr val="1F4A7A"/>
                </a:solidFill>
                <a:latin typeface="Coco Gothic Heavy"/>
              </a:rPr>
              <a:t>PRESENTACIÓN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730742" y="4087099"/>
            <a:ext cx="6685786" cy="4706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3"/>
              </a:lnSpc>
              <a:spcBef>
                <a:spcPct val="0"/>
              </a:spcBef>
            </a:pPr>
            <a:r>
              <a:rPr lang="en-US" sz="3323">
                <a:solidFill>
                  <a:srgbClr val="000000"/>
                </a:solidFill>
                <a:latin typeface="Open Sans Light"/>
              </a:rPr>
              <a:t>Lorem ipsum dolor sit amet, consectetur adipiscing elit. Etiam euismod id sem quis accumsan. Sed tempus placerat velit a placerat. Cras suscipit est at mauris blandit efficitur finibus non augue. Sed tempus placerat velit a placerat. 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2155121"/>
            <a:ext cx="6758531" cy="7103179"/>
            <a:chOff x="0" y="0"/>
            <a:chExt cx="6002020" cy="63080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002020" cy="6308090"/>
            </a:xfrm>
            <a:custGeom>
              <a:avLst/>
              <a:gdLst/>
              <a:ahLst/>
              <a:cxnLst/>
              <a:rect r="r" b="b" t="t" l="l"/>
              <a:pathLst>
                <a:path h="6308090" w="6002020">
                  <a:moveTo>
                    <a:pt x="0" y="0"/>
                  </a:moveTo>
                  <a:lnTo>
                    <a:pt x="5396230" y="828040"/>
                  </a:lnTo>
                  <a:lnTo>
                    <a:pt x="5891530" y="2096770"/>
                  </a:lnTo>
                  <a:lnTo>
                    <a:pt x="6002020" y="4909820"/>
                  </a:lnTo>
                  <a:lnTo>
                    <a:pt x="6002020" y="6308090"/>
                  </a:lnTo>
                  <a:lnTo>
                    <a:pt x="3097530" y="5829300"/>
                  </a:lnTo>
                  <a:lnTo>
                    <a:pt x="0" y="6308090"/>
                  </a:lnTo>
                  <a:close/>
                </a:path>
              </a:pathLst>
            </a:custGeom>
            <a:blipFill>
              <a:blip r:embed="rId6"/>
              <a:stretch>
                <a:fillRect l="-28824" t="0" r="-28824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0255793">
            <a:off x="-1589309" y="9355082"/>
            <a:ext cx="5236017" cy="4065054"/>
          </a:xfrm>
          <a:custGeom>
            <a:avLst/>
            <a:gdLst/>
            <a:ahLst/>
            <a:cxnLst/>
            <a:rect r="r" b="b" t="t" l="l"/>
            <a:pathLst>
              <a:path h="4065054" w="5236017">
                <a:moveTo>
                  <a:pt x="0" y="0"/>
                </a:moveTo>
                <a:lnTo>
                  <a:pt x="5236018" y="0"/>
                </a:lnTo>
                <a:lnTo>
                  <a:pt x="5236018" y="4065054"/>
                </a:lnTo>
                <a:lnTo>
                  <a:pt x="0" y="40650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115578" y="2520968"/>
            <a:ext cx="1443807" cy="1473272"/>
          </a:xfrm>
          <a:custGeom>
            <a:avLst/>
            <a:gdLst/>
            <a:ahLst/>
            <a:cxnLst/>
            <a:rect r="r" b="b" t="t" l="l"/>
            <a:pathLst>
              <a:path h="1473272" w="1443807">
                <a:moveTo>
                  <a:pt x="0" y="0"/>
                </a:moveTo>
                <a:lnTo>
                  <a:pt x="1443807" y="0"/>
                </a:lnTo>
                <a:lnTo>
                  <a:pt x="1443807" y="1473272"/>
                </a:lnTo>
                <a:lnTo>
                  <a:pt x="0" y="147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8580737">
            <a:off x="-2381470" y="190946"/>
            <a:ext cx="5533379" cy="2766689"/>
          </a:xfrm>
          <a:custGeom>
            <a:avLst/>
            <a:gdLst/>
            <a:ahLst/>
            <a:cxnLst/>
            <a:rect r="r" b="b" t="t" l="l"/>
            <a:pathLst>
              <a:path h="2766689" w="5533379">
                <a:moveTo>
                  <a:pt x="0" y="0"/>
                </a:moveTo>
                <a:lnTo>
                  <a:pt x="5533379" y="0"/>
                </a:lnTo>
                <a:lnTo>
                  <a:pt x="5533379" y="2766689"/>
                </a:lnTo>
                <a:lnTo>
                  <a:pt x="0" y="2766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27434" y="3658704"/>
            <a:ext cx="8581651" cy="752506"/>
            <a:chOff x="0" y="0"/>
            <a:chExt cx="2044785" cy="1793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44785" cy="179303"/>
            </a:xfrm>
            <a:custGeom>
              <a:avLst/>
              <a:gdLst/>
              <a:ahLst/>
              <a:cxnLst/>
              <a:rect r="r" b="b" t="t" l="l"/>
              <a:pathLst>
                <a:path h="179303" w="2044785">
                  <a:moveTo>
                    <a:pt x="0" y="0"/>
                  </a:moveTo>
                  <a:lnTo>
                    <a:pt x="2044785" y="0"/>
                  </a:lnTo>
                  <a:lnTo>
                    <a:pt x="2044785" y="179303"/>
                  </a:lnTo>
                  <a:lnTo>
                    <a:pt x="0" y="179303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82"/>
                </a:lnSpc>
              </a:pPr>
              <a:r>
                <a:rPr lang="en-US" sz="3393" spc="332">
                  <a:solidFill>
                    <a:srgbClr val="FBFAF8"/>
                  </a:solidFill>
                  <a:latin typeface="Montserrat Light"/>
                </a:rPr>
                <a:t>Título secundario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427434" y="6377307"/>
            <a:ext cx="8581651" cy="752506"/>
            <a:chOff x="0" y="0"/>
            <a:chExt cx="2044785" cy="1793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4785" cy="179303"/>
            </a:xfrm>
            <a:custGeom>
              <a:avLst/>
              <a:gdLst/>
              <a:ahLst/>
              <a:cxnLst/>
              <a:rect r="r" b="b" t="t" l="l"/>
              <a:pathLst>
                <a:path h="179303" w="2044785">
                  <a:moveTo>
                    <a:pt x="0" y="0"/>
                  </a:moveTo>
                  <a:lnTo>
                    <a:pt x="2044785" y="0"/>
                  </a:lnTo>
                  <a:lnTo>
                    <a:pt x="2044785" y="179303"/>
                  </a:lnTo>
                  <a:lnTo>
                    <a:pt x="0" y="179303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682"/>
                </a:lnSpc>
                <a:spcBef>
                  <a:spcPct val="0"/>
                </a:spcBef>
              </a:pPr>
              <a:r>
                <a:rPr lang="en-US" sz="3393" spc="332" u="none">
                  <a:solidFill>
                    <a:srgbClr val="FBFAF8"/>
                  </a:solidFill>
                  <a:latin typeface="Montserrat Light"/>
                </a:rPr>
                <a:t>Título secundario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658704"/>
            <a:ext cx="3058886" cy="6814457"/>
            <a:chOff x="0" y="0"/>
            <a:chExt cx="805632" cy="179475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05632" cy="1794754"/>
            </a:xfrm>
            <a:custGeom>
              <a:avLst/>
              <a:gdLst/>
              <a:ahLst/>
              <a:cxnLst/>
              <a:rect r="r" b="b" t="t" l="l"/>
              <a:pathLst>
                <a:path h="1794754" w="805632">
                  <a:moveTo>
                    <a:pt x="0" y="0"/>
                  </a:moveTo>
                  <a:lnTo>
                    <a:pt x="805632" y="0"/>
                  </a:lnTo>
                  <a:lnTo>
                    <a:pt x="805632" y="1794754"/>
                  </a:lnTo>
                  <a:lnTo>
                    <a:pt x="0" y="1794754"/>
                  </a:ln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429744" y="4511919"/>
            <a:ext cx="8579340" cy="162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000000"/>
                </a:solidFill>
                <a:latin typeface="Open Sans Light"/>
              </a:rPr>
              <a:t>Lorem ipsum dolor sit amet, consectetur adipiscing elit. Etiam euismod id sem quis accumsan. Sed tempus placerat velit a placerat. Cras suscipit est at mauris blandit efficitur finibus non augue. Sed tempus placerat velit a placerat.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29744" y="7230521"/>
            <a:ext cx="8579340" cy="162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3"/>
              </a:lnSpc>
              <a:spcBef>
                <a:spcPct val="0"/>
              </a:spcBef>
            </a:pPr>
            <a:r>
              <a:rPr lang="en-US" sz="2309">
                <a:solidFill>
                  <a:srgbClr val="000000"/>
                </a:solidFill>
                <a:latin typeface="Open Sans Light"/>
              </a:rPr>
              <a:t>Lorem ipsum dolor sit amet, consectetur adipiscing elit. Etiam euismod id sem quis accumsan. Sed tempus placerat velit a placerat. Cras suscipit est at mauris blandit efficitur finibus non augue. Sed tempus placerat velit a placerat.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427434" y="1013518"/>
            <a:ext cx="12285319" cy="1123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12"/>
              </a:lnSpc>
              <a:spcBef>
                <a:spcPct val="0"/>
              </a:spcBef>
            </a:pPr>
            <a:r>
              <a:rPr lang="en-US" sz="6313">
                <a:solidFill>
                  <a:srgbClr val="1F4A7A"/>
                </a:solidFill>
                <a:latin typeface="Coco Gothic Heavy"/>
              </a:rPr>
              <a:t>OBJETIVOS PRINCIPALES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2380560" y="3658704"/>
            <a:ext cx="6810826" cy="6628296"/>
            <a:chOff x="0" y="0"/>
            <a:chExt cx="6350000" cy="61798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179820"/>
            </a:xfrm>
            <a:custGeom>
              <a:avLst/>
              <a:gdLst/>
              <a:ahLst/>
              <a:cxnLst/>
              <a:rect r="r" b="b" t="t" l="l"/>
              <a:pathLst>
                <a:path h="6179820" w="6350000">
                  <a:moveTo>
                    <a:pt x="5819140" y="1212850"/>
                  </a:moveTo>
                  <a:lnTo>
                    <a:pt x="4226560" y="227330"/>
                  </a:lnTo>
                  <a:lnTo>
                    <a:pt x="2179320" y="0"/>
                  </a:lnTo>
                  <a:lnTo>
                    <a:pt x="416560" y="966470"/>
                  </a:lnTo>
                  <a:lnTo>
                    <a:pt x="0" y="3999230"/>
                  </a:lnTo>
                  <a:lnTo>
                    <a:pt x="416560" y="6179820"/>
                  </a:lnTo>
                  <a:lnTo>
                    <a:pt x="5963920" y="6179820"/>
                  </a:lnTo>
                  <a:lnTo>
                    <a:pt x="6350000" y="3886200"/>
                  </a:lnTo>
                  <a:close/>
                </a:path>
              </a:pathLst>
            </a:custGeom>
            <a:blipFill>
              <a:blip r:embed="rId4"/>
              <a:stretch>
                <a:fillRect l="-22990" t="0" r="-2299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-2700000">
            <a:off x="16314887" y="1282174"/>
            <a:ext cx="3696058" cy="3234051"/>
            <a:chOff x="0" y="0"/>
            <a:chExt cx="812800" cy="7112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0C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0557" y="3482246"/>
            <a:ext cx="13698724" cy="4550101"/>
          </a:xfrm>
          <a:custGeom>
            <a:avLst/>
            <a:gdLst/>
            <a:ahLst/>
            <a:cxnLst/>
            <a:rect r="r" b="b" t="t" l="l"/>
            <a:pathLst>
              <a:path h="4550101" w="13698724">
                <a:moveTo>
                  <a:pt x="0" y="0"/>
                </a:moveTo>
                <a:lnTo>
                  <a:pt x="13698724" y="0"/>
                </a:lnTo>
                <a:lnTo>
                  <a:pt x="13698724" y="4550101"/>
                </a:lnTo>
                <a:lnTo>
                  <a:pt x="0" y="4550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0354" r="0" b="-5035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35629" y="1334647"/>
            <a:ext cx="14407243" cy="2147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979"/>
              </a:lnSpc>
              <a:spcBef>
                <a:spcPct val="0"/>
              </a:spcBef>
            </a:pPr>
            <a:r>
              <a:rPr lang="en-US" sz="12304">
                <a:solidFill>
                  <a:srgbClr val="FFFFFF"/>
                </a:solidFill>
                <a:latin typeface="Coco Gothic Heavy"/>
              </a:rPr>
              <a:t>INTRODUCCIÓN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764138" y="6806394"/>
            <a:ext cx="4495162" cy="2451906"/>
          </a:xfrm>
          <a:custGeom>
            <a:avLst/>
            <a:gdLst/>
            <a:ahLst/>
            <a:cxnLst/>
            <a:rect r="r" b="b" t="t" l="l"/>
            <a:pathLst>
              <a:path h="2451906" w="4495162">
                <a:moveTo>
                  <a:pt x="0" y="0"/>
                </a:moveTo>
                <a:lnTo>
                  <a:pt x="4495162" y="0"/>
                </a:lnTo>
                <a:lnTo>
                  <a:pt x="4495162" y="2451906"/>
                </a:lnTo>
                <a:lnTo>
                  <a:pt x="0" y="24519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028700" y="557295"/>
            <a:ext cx="4495162" cy="2451906"/>
          </a:xfrm>
          <a:custGeom>
            <a:avLst/>
            <a:gdLst/>
            <a:ahLst/>
            <a:cxnLst/>
            <a:rect r="r" b="b" t="t" l="l"/>
            <a:pathLst>
              <a:path h="2451906" w="4495162">
                <a:moveTo>
                  <a:pt x="0" y="0"/>
                </a:moveTo>
                <a:lnTo>
                  <a:pt x="4495162" y="0"/>
                </a:lnTo>
                <a:lnTo>
                  <a:pt x="4495162" y="2451907"/>
                </a:lnTo>
                <a:lnTo>
                  <a:pt x="0" y="24519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28073" y="3210336"/>
            <a:ext cx="5698370" cy="1077748"/>
            <a:chOff x="0" y="0"/>
            <a:chExt cx="1357774" cy="256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57774" cy="256799"/>
            </a:xfrm>
            <a:custGeom>
              <a:avLst/>
              <a:gdLst/>
              <a:ahLst/>
              <a:cxnLst/>
              <a:rect r="r" b="b" t="t" l="l"/>
              <a:pathLst>
                <a:path h="256799" w="1357774">
                  <a:moveTo>
                    <a:pt x="128400" y="0"/>
                  </a:moveTo>
                  <a:lnTo>
                    <a:pt x="1229374" y="0"/>
                  </a:lnTo>
                  <a:cubicBezTo>
                    <a:pt x="1300287" y="0"/>
                    <a:pt x="1357774" y="57487"/>
                    <a:pt x="1357774" y="128400"/>
                  </a:cubicBezTo>
                  <a:lnTo>
                    <a:pt x="1357774" y="128400"/>
                  </a:lnTo>
                  <a:cubicBezTo>
                    <a:pt x="1357774" y="199313"/>
                    <a:pt x="1300287" y="256799"/>
                    <a:pt x="1229374" y="256799"/>
                  </a:cubicBezTo>
                  <a:lnTo>
                    <a:pt x="128400" y="256799"/>
                  </a:lnTo>
                  <a:cubicBezTo>
                    <a:pt x="57487" y="256799"/>
                    <a:pt x="0" y="199313"/>
                    <a:pt x="0" y="128400"/>
                  </a:cubicBezTo>
                  <a:lnTo>
                    <a:pt x="0" y="128400"/>
                  </a:lnTo>
                  <a:cubicBezTo>
                    <a:pt x="0" y="57487"/>
                    <a:pt x="57487" y="0"/>
                    <a:pt x="128400" y="0"/>
                  </a:cubicBezTo>
                  <a:close/>
                </a:path>
              </a:pathLst>
            </a:custGeom>
            <a:solidFill>
              <a:srgbClr val="8ED2E8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06"/>
                </a:lnSpc>
              </a:pPr>
              <a:r>
                <a:rPr lang="en-US" sz="3193" spc="312">
                  <a:solidFill>
                    <a:srgbClr val="FBFAF8"/>
                  </a:solidFill>
                  <a:latin typeface="Open Sans Light"/>
                </a:rPr>
                <a:t>Primer consejo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928073" y="4611935"/>
            <a:ext cx="5698370" cy="1077748"/>
            <a:chOff x="0" y="0"/>
            <a:chExt cx="1357774" cy="2567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57774" cy="256799"/>
            </a:xfrm>
            <a:custGeom>
              <a:avLst/>
              <a:gdLst/>
              <a:ahLst/>
              <a:cxnLst/>
              <a:rect r="r" b="b" t="t" l="l"/>
              <a:pathLst>
                <a:path h="256799" w="1357774">
                  <a:moveTo>
                    <a:pt x="128400" y="0"/>
                  </a:moveTo>
                  <a:lnTo>
                    <a:pt x="1229374" y="0"/>
                  </a:lnTo>
                  <a:cubicBezTo>
                    <a:pt x="1300287" y="0"/>
                    <a:pt x="1357774" y="57487"/>
                    <a:pt x="1357774" y="128400"/>
                  </a:cubicBezTo>
                  <a:lnTo>
                    <a:pt x="1357774" y="128400"/>
                  </a:lnTo>
                  <a:cubicBezTo>
                    <a:pt x="1357774" y="199313"/>
                    <a:pt x="1300287" y="256799"/>
                    <a:pt x="1229374" y="256799"/>
                  </a:cubicBezTo>
                  <a:lnTo>
                    <a:pt x="128400" y="256799"/>
                  </a:lnTo>
                  <a:cubicBezTo>
                    <a:pt x="57487" y="256799"/>
                    <a:pt x="0" y="199313"/>
                    <a:pt x="0" y="128400"/>
                  </a:cubicBezTo>
                  <a:lnTo>
                    <a:pt x="0" y="128400"/>
                  </a:lnTo>
                  <a:cubicBezTo>
                    <a:pt x="0" y="57487"/>
                    <a:pt x="57487" y="0"/>
                    <a:pt x="128400" y="0"/>
                  </a:cubicBezTo>
                  <a:close/>
                </a:path>
              </a:pathLst>
            </a:custGeom>
            <a:solidFill>
              <a:srgbClr val="8ED2E8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406"/>
                </a:lnSpc>
                <a:spcBef>
                  <a:spcPct val="0"/>
                </a:spcBef>
              </a:pPr>
              <a:r>
                <a:rPr lang="en-US" sz="3193" spc="312">
                  <a:solidFill>
                    <a:srgbClr val="FBFAF8"/>
                  </a:solidFill>
                  <a:latin typeface="Open Sans Light"/>
                </a:rPr>
                <a:t>Segundo consejo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928073" y="5998915"/>
            <a:ext cx="5698370" cy="1077748"/>
            <a:chOff x="0" y="0"/>
            <a:chExt cx="1357774" cy="25679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57774" cy="256799"/>
            </a:xfrm>
            <a:custGeom>
              <a:avLst/>
              <a:gdLst/>
              <a:ahLst/>
              <a:cxnLst/>
              <a:rect r="r" b="b" t="t" l="l"/>
              <a:pathLst>
                <a:path h="256799" w="1357774">
                  <a:moveTo>
                    <a:pt x="128400" y="0"/>
                  </a:moveTo>
                  <a:lnTo>
                    <a:pt x="1229374" y="0"/>
                  </a:lnTo>
                  <a:cubicBezTo>
                    <a:pt x="1300287" y="0"/>
                    <a:pt x="1357774" y="57487"/>
                    <a:pt x="1357774" y="128400"/>
                  </a:cubicBezTo>
                  <a:lnTo>
                    <a:pt x="1357774" y="128400"/>
                  </a:lnTo>
                  <a:cubicBezTo>
                    <a:pt x="1357774" y="199313"/>
                    <a:pt x="1300287" y="256799"/>
                    <a:pt x="1229374" y="256799"/>
                  </a:cubicBezTo>
                  <a:lnTo>
                    <a:pt x="128400" y="256799"/>
                  </a:lnTo>
                  <a:cubicBezTo>
                    <a:pt x="57487" y="256799"/>
                    <a:pt x="0" y="199313"/>
                    <a:pt x="0" y="128400"/>
                  </a:cubicBezTo>
                  <a:lnTo>
                    <a:pt x="0" y="128400"/>
                  </a:lnTo>
                  <a:cubicBezTo>
                    <a:pt x="0" y="57487"/>
                    <a:pt x="57487" y="0"/>
                    <a:pt x="128400" y="0"/>
                  </a:cubicBezTo>
                  <a:close/>
                </a:path>
              </a:pathLst>
            </a:custGeom>
            <a:solidFill>
              <a:srgbClr val="8ED2E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406"/>
                </a:lnSpc>
                <a:spcBef>
                  <a:spcPct val="0"/>
                </a:spcBef>
              </a:pPr>
              <a:r>
                <a:rPr lang="en-US" sz="3193" spc="312">
                  <a:solidFill>
                    <a:srgbClr val="FBFAF8"/>
                  </a:solidFill>
                  <a:latin typeface="Open Sans Light"/>
                </a:rPr>
                <a:t>Tercer consejo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819053"/>
            <a:ext cx="7793217" cy="8439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292"/>
              </a:lnSpc>
              <a:spcBef>
                <a:spcPct val="0"/>
              </a:spcBef>
            </a:pPr>
            <a:r>
              <a:rPr lang="en-US" sz="9632">
                <a:solidFill>
                  <a:srgbClr val="1F4A7A"/>
                </a:solidFill>
                <a:latin typeface="Coco Gothic Heavy"/>
              </a:rPr>
              <a:t>CONSEJOS PARA CUIDAR TUS DIENTES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086935" y="1505840"/>
            <a:ext cx="1380646" cy="1380646"/>
          </a:xfrm>
          <a:custGeom>
            <a:avLst/>
            <a:gdLst/>
            <a:ahLst/>
            <a:cxnLst/>
            <a:rect r="r" b="b" t="t" l="l"/>
            <a:pathLst>
              <a:path h="1380646" w="1380646">
                <a:moveTo>
                  <a:pt x="0" y="0"/>
                </a:moveTo>
                <a:lnTo>
                  <a:pt x="1380646" y="0"/>
                </a:lnTo>
                <a:lnTo>
                  <a:pt x="1380646" y="1380646"/>
                </a:lnTo>
                <a:lnTo>
                  <a:pt x="0" y="1380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928073" y="7381464"/>
            <a:ext cx="5698370" cy="1077748"/>
            <a:chOff x="0" y="0"/>
            <a:chExt cx="1357774" cy="25679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57774" cy="256799"/>
            </a:xfrm>
            <a:custGeom>
              <a:avLst/>
              <a:gdLst/>
              <a:ahLst/>
              <a:cxnLst/>
              <a:rect r="r" b="b" t="t" l="l"/>
              <a:pathLst>
                <a:path h="256799" w="1357774">
                  <a:moveTo>
                    <a:pt x="128400" y="0"/>
                  </a:moveTo>
                  <a:lnTo>
                    <a:pt x="1229374" y="0"/>
                  </a:lnTo>
                  <a:cubicBezTo>
                    <a:pt x="1300287" y="0"/>
                    <a:pt x="1357774" y="57487"/>
                    <a:pt x="1357774" y="128400"/>
                  </a:cubicBezTo>
                  <a:lnTo>
                    <a:pt x="1357774" y="128400"/>
                  </a:lnTo>
                  <a:cubicBezTo>
                    <a:pt x="1357774" y="199313"/>
                    <a:pt x="1300287" y="256799"/>
                    <a:pt x="1229374" y="256799"/>
                  </a:cubicBezTo>
                  <a:lnTo>
                    <a:pt x="128400" y="256799"/>
                  </a:lnTo>
                  <a:cubicBezTo>
                    <a:pt x="57487" y="256799"/>
                    <a:pt x="0" y="199313"/>
                    <a:pt x="0" y="128400"/>
                  </a:cubicBezTo>
                  <a:lnTo>
                    <a:pt x="0" y="128400"/>
                  </a:lnTo>
                  <a:cubicBezTo>
                    <a:pt x="0" y="57487"/>
                    <a:pt x="57487" y="0"/>
                    <a:pt x="128400" y="0"/>
                  </a:cubicBezTo>
                  <a:close/>
                </a:path>
              </a:pathLst>
            </a:custGeom>
            <a:solidFill>
              <a:srgbClr val="8ED2E8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406"/>
                </a:lnSpc>
                <a:spcBef>
                  <a:spcPct val="0"/>
                </a:spcBef>
              </a:pPr>
              <a:r>
                <a:rPr lang="en-US" sz="3193" spc="312">
                  <a:solidFill>
                    <a:srgbClr val="FBFAF8"/>
                  </a:solidFill>
                  <a:latin typeface="Open Sans Light"/>
                </a:rPr>
                <a:t>Cuarto consejo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095612">
            <a:off x="-1156827" y="7301047"/>
            <a:ext cx="5533379" cy="2766689"/>
          </a:xfrm>
          <a:custGeom>
            <a:avLst/>
            <a:gdLst/>
            <a:ahLst/>
            <a:cxnLst/>
            <a:rect r="r" b="b" t="t" l="l"/>
            <a:pathLst>
              <a:path h="2766689" w="5533379">
                <a:moveTo>
                  <a:pt x="0" y="0"/>
                </a:moveTo>
                <a:lnTo>
                  <a:pt x="5533379" y="0"/>
                </a:lnTo>
                <a:lnTo>
                  <a:pt x="5533379" y="2766690"/>
                </a:lnTo>
                <a:lnTo>
                  <a:pt x="0" y="2766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674094"/>
            <a:ext cx="8115300" cy="6584206"/>
          </a:xfrm>
          <a:custGeom>
            <a:avLst/>
            <a:gdLst/>
            <a:ahLst/>
            <a:cxnLst/>
            <a:rect r="r" b="b" t="t" l="l"/>
            <a:pathLst>
              <a:path h="6584206" w="8115300">
                <a:moveTo>
                  <a:pt x="0" y="0"/>
                </a:moveTo>
                <a:lnTo>
                  <a:pt x="8115300" y="0"/>
                </a:lnTo>
                <a:lnTo>
                  <a:pt x="8115300" y="6584206"/>
                </a:lnTo>
                <a:lnTo>
                  <a:pt x="0" y="6584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660" t="0" r="-8039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09625"/>
            <a:ext cx="10378574" cy="1686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292"/>
              </a:lnSpc>
              <a:spcBef>
                <a:spcPct val="0"/>
              </a:spcBef>
            </a:pPr>
            <a:r>
              <a:rPr lang="en-US" sz="9632">
                <a:solidFill>
                  <a:srgbClr val="1F4A7A"/>
                </a:solidFill>
                <a:latin typeface="Coco Gothic Heavy"/>
              </a:rPr>
              <a:t>IMPORTANTE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455978" y="4576203"/>
            <a:ext cx="7122965" cy="3151467"/>
            <a:chOff x="0" y="0"/>
            <a:chExt cx="1697218" cy="75091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97218" cy="750913"/>
            </a:xfrm>
            <a:custGeom>
              <a:avLst/>
              <a:gdLst/>
              <a:ahLst/>
              <a:cxnLst/>
              <a:rect r="r" b="b" t="t" l="l"/>
              <a:pathLst>
                <a:path h="750913" w="1697218">
                  <a:moveTo>
                    <a:pt x="0" y="0"/>
                  </a:moveTo>
                  <a:lnTo>
                    <a:pt x="1697218" y="0"/>
                  </a:lnTo>
                  <a:lnTo>
                    <a:pt x="1697218" y="750913"/>
                  </a:lnTo>
                  <a:lnTo>
                    <a:pt x="0" y="750913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682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1006909" y="1028700"/>
            <a:ext cx="2065517" cy="2485851"/>
          </a:xfrm>
          <a:custGeom>
            <a:avLst/>
            <a:gdLst/>
            <a:ahLst/>
            <a:cxnLst/>
            <a:rect r="r" b="b" t="t" l="l"/>
            <a:pathLst>
              <a:path h="2485851" w="2065517">
                <a:moveTo>
                  <a:pt x="2065517" y="0"/>
                </a:moveTo>
                <a:lnTo>
                  <a:pt x="0" y="0"/>
                </a:lnTo>
                <a:lnTo>
                  <a:pt x="0" y="2485851"/>
                </a:lnTo>
                <a:lnTo>
                  <a:pt x="2065517" y="2485851"/>
                </a:lnTo>
                <a:lnTo>
                  <a:pt x="206551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8677649" y="3582400"/>
            <a:ext cx="8581651" cy="774083"/>
            <a:chOff x="0" y="0"/>
            <a:chExt cx="2044785" cy="18444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4785" cy="184444"/>
            </a:xfrm>
            <a:custGeom>
              <a:avLst/>
              <a:gdLst/>
              <a:ahLst/>
              <a:cxnLst/>
              <a:rect r="r" b="b" t="t" l="l"/>
              <a:pathLst>
                <a:path h="184444" w="2044785">
                  <a:moveTo>
                    <a:pt x="0" y="0"/>
                  </a:moveTo>
                  <a:lnTo>
                    <a:pt x="2044785" y="0"/>
                  </a:lnTo>
                  <a:lnTo>
                    <a:pt x="2044785" y="184444"/>
                  </a:lnTo>
                  <a:lnTo>
                    <a:pt x="0" y="184444"/>
                  </a:lnTo>
                  <a:close/>
                </a:path>
              </a:pathLst>
            </a:custGeom>
            <a:solidFill>
              <a:srgbClr val="B0C5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820"/>
                </a:lnSpc>
                <a:spcBef>
                  <a:spcPct val="0"/>
                </a:spcBef>
              </a:pPr>
              <a:r>
                <a:rPr lang="en-US" sz="3493" spc="342" u="none">
                  <a:solidFill>
                    <a:srgbClr val="000000"/>
                  </a:solidFill>
                  <a:latin typeface="Montserrat Light"/>
                </a:rPr>
                <a:t>Título secundario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698198" y="4886265"/>
            <a:ext cx="6649987" cy="266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1"/>
              </a:lnSpc>
              <a:spcBef>
                <a:spcPct val="0"/>
              </a:spcBef>
            </a:pPr>
            <a:r>
              <a:rPr lang="en-US" sz="2551">
                <a:solidFill>
                  <a:srgbClr val="000000"/>
                </a:solidFill>
                <a:latin typeface="Open Sans Light"/>
              </a:rPr>
              <a:t>Lorem ipsum dolor sit amet, consectetur adipiscing elit. Etiam euismod id sem quis accumsan. Sed tempus placerat velit a placerat. Cras suscipit est at mauris blandit efficitur finibus non augue. Sed tempus placerat velit a placerat.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933352" y="7946745"/>
            <a:ext cx="4495162" cy="2451906"/>
          </a:xfrm>
          <a:custGeom>
            <a:avLst/>
            <a:gdLst/>
            <a:ahLst/>
            <a:cxnLst/>
            <a:rect r="r" b="b" t="t" l="l"/>
            <a:pathLst>
              <a:path h="2451906" w="4495162">
                <a:moveTo>
                  <a:pt x="0" y="0"/>
                </a:moveTo>
                <a:lnTo>
                  <a:pt x="4495162" y="0"/>
                </a:lnTo>
                <a:lnTo>
                  <a:pt x="4495162" y="2451907"/>
                </a:lnTo>
                <a:lnTo>
                  <a:pt x="0" y="24519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345118"/>
            <a:ext cx="1760533" cy="1798382"/>
            <a:chOff x="0" y="0"/>
            <a:chExt cx="1021026" cy="10429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1026" cy="1042976"/>
            </a:xfrm>
            <a:custGeom>
              <a:avLst/>
              <a:gdLst/>
              <a:ahLst/>
              <a:cxnLst/>
              <a:rect r="r" b="b" t="t" l="l"/>
              <a:pathLst>
                <a:path h="1042976" w="1021026">
                  <a:moveTo>
                    <a:pt x="510513" y="0"/>
                  </a:moveTo>
                  <a:cubicBezTo>
                    <a:pt x="228564" y="0"/>
                    <a:pt x="0" y="233478"/>
                    <a:pt x="0" y="521488"/>
                  </a:cubicBezTo>
                  <a:cubicBezTo>
                    <a:pt x="0" y="809498"/>
                    <a:pt x="228564" y="1042976"/>
                    <a:pt x="510513" y="1042976"/>
                  </a:cubicBezTo>
                  <a:cubicBezTo>
                    <a:pt x="792461" y="1042976"/>
                    <a:pt x="1021026" y="809498"/>
                    <a:pt x="1021026" y="521488"/>
                  </a:cubicBezTo>
                  <a:cubicBezTo>
                    <a:pt x="1021026" y="233478"/>
                    <a:pt x="792461" y="0"/>
                    <a:pt x="510513" y="0"/>
                  </a:cubicBez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043"/>
                </a:lnSpc>
              </a:pPr>
              <a:r>
                <a:rPr lang="en-US" sz="5103" spc="500">
                  <a:solidFill>
                    <a:srgbClr val="FFFFFF"/>
                  </a:solidFill>
                  <a:latin typeface="Open Sans Bold"/>
                </a:rPr>
                <a:t>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74010" y="3345118"/>
            <a:ext cx="1760533" cy="1798382"/>
            <a:chOff x="0" y="0"/>
            <a:chExt cx="1021026" cy="10429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21026" cy="1042976"/>
            </a:xfrm>
            <a:custGeom>
              <a:avLst/>
              <a:gdLst/>
              <a:ahLst/>
              <a:cxnLst/>
              <a:rect r="r" b="b" t="t" l="l"/>
              <a:pathLst>
                <a:path h="1042976" w="1021026">
                  <a:moveTo>
                    <a:pt x="510513" y="0"/>
                  </a:moveTo>
                  <a:cubicBezTo>
                    <a:pt x="228564" y="0"/>
                    <a:pt x="0" y="233478"/>
                    <a:pt x="0" y="521488"/>
                  </a:cubicBezTo>
                  <a:cubicBezTo>
                    <a:pt x="0" y="809498"/>
                    <a:pt x="228564" y="1042976"/>
                    <a:pt x="510513" y="1042976"/>
                  </a:cubicBezTo>
                  <a:cubicBezTo>
                    <a:pt x="792461" y="1042976"/>
                    <a:pt x="1021026" y="809498"/>
                    <a:pt x="1021026" y="521488"/>
                  </a:cubicBezTo>
                  <a:cubicBezTo>
                    <a:pt x="1021026" y="233478"/>
                    <a:pt x="792461" y="0"/>
                    <a:pt x="510513" y="0"/>
                  </a:cubicBez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043"/>
                </a:lnSpc>
              </a:pPr>
              <a:r>
                <a:rPr lang="en-US" sz="5103" spc="500">
                  <a:solidFill>
                    <a:srgbClr val="FFFFFF"/>
                  </a:solidFill>
                  <a:latin typeface="Open Sans Bold"/>
                </a:rPr>
                <a:t>2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719320" y="3303569"/>
            <a:ext cx="1760533" cy="1798382"/>
            <a:chOff x="0" y="0"/>
            <a:chExt cx="1021026" cy="10429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1026" cy="1042976"/>
            </a:xfrm>
            <a:custGeom>
              <a:avLst/>
              <a:gdLst/>
              <a:ahLst/>
              <a:cxnLst/>
              <a:rect r="r" b="b" t="t" l="l"/>
              <a:pathLst>
                <a:path h="1042976" w="1021026">
                  <a:moveTo>
                    <a:pt x="510513" y="0"/>
                  </a:moveTo>
                  <a:cubicBezTo>
                    <a:pt x="228564" y="0"/>
                    <a:pt x="0" y="233478"/>
                    <a:pt x="0" y="521488"/>
                  </a:cubicBezTo>
                  <a:cubicBezTo>
                    <a:pt x="0" y="809498"/>
                    <a:pt x="228564" y="1042976"/>
                    <a:pt x="510513" y="1042976"/>
                  </a:cubicBezTo>
                  <a:cubicBezTo>
                    <a:pt x="792461" y="1042976"/>
                    <a:pt x="1021026" y="809498"/>
                    <a:pt x="1021026" y="521488"/>
                  </a:cubicBezTo>
                  <a:cubicBezTo>
                    <a:pt x="1021026" y="233478"/>
                    <a:pt x="792461" y="0"/>
                    <a:pt x="510513" y="0"/>
                  </a:cubicBez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043"/>
                </a:lnSpc>
              </a:pPr>
              <a:r>
                <a:rPr lang="en-US" sz="5103" spc="500">
                  <a:solidFill>
                    <a:srgbClr val="FFFFFF"/>
                  </a:solidFill>
                  <a:latin typeface="Open Sans Bold"/>
                </a:rPr>
                <a:t>3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66608" y="3303569"/>
            <a:ext cx="1760533" cy="1798382"/>
            <a:chOff x="0" y="0"/>
            <a:chExt cx="1021026" cy="10429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1026" cy="1042976"/>
            </a:xfrm>
            <a:custGeom>
              <a:avLst/>
              <a:gdLst/>
              <a:ahLst/>
              <a:cxnLst/>
              <a:rect r="r" b="b" t="t" l="l"/>
              <a:pathLst>
                <a:path h="1042976" w="1021026">
                  <a:moveTo>
                    <a:pt x="510513" y="0"/>
                  </a:moveTo>
                  <a:cubicBezTo>
                    <a:pt x="228564" y="0"/>
                    <a:pt x="0" y="233478"/>
                    <a:pt x="0" y="521488"/>
                  </a:cubicBezTo>
                  <a:cubicBezTo>
                    <a:pt x="0" y="809498"/>
                    <a:pt x="228564" y="1042976"/>
                    <a:pt x="510513" y="1042976"/>
                  </a:cubicBezTo>
                  <a:cubicBezTo>
                    <a:pt x="792461" y="1042976"/>
                    <a:pt x="1021026" y="809498"/>
                    <a:pt x="1021026" y="521488"/>
                  </a:cubicBezTo>
                  <a:cubicBezTo>
                    <a:pt x="1021026" y="233478"/>
                    <a:pt x="792461" y="0"/>
                    <a:pt x="510513" y="0"/>
                  </a:cubicBez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043"/>
                </a:lnSpc>
              </a:pPr>
              <a:r>
                <a:rPr lang="en-US" sz="5103" spc="500">
                  <a:solidFill>
                    <a:srgbClr val="FFFFFF"/>
                  </a:solidFill>
                  <a:latin typeface="Open Sans Bold"/>
                </a:rPr>
                <a:t>4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359025" y="6121126"/>
            <a:ext cx="4707584" cy="2837960"/>
            <a:chOff x="0" y="0"/>
            <a:chExt cx="572896" cy="3453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72896" cy="345370"/>
            </a:xfrm>
            <a:custGeom>
              <a:avLst/>
              <a:gdLst/>
              <a:ahLst/>
              <a:cxnLst/>
              <a:rect r="r" b="b" t="t" l="l"/>
              <a:pathLst>
                <a:path h="345370" w="572896">
                  <a:moveTo>
                    <a:pt x="0" y="0"/>
                  </a:moveTo>
                  <a:lnTo>
                    <a:pt x="572896" y="0"/>
                  </a:lnTo>
                  <a:lnTo>
                    <a:pt x="572896" y="345370"/>
                  </a:lnTo>
                  <a:lnTo>
                    <a:pt x="0" y="345370"/>
                  </a:lnTo>
                  <a:close/>
                </a:path>
              </a:pathLst>
            </a:custGeom>
            <a:solidFill>
              <a:srgbClr val="B0C5FF">
                <a:alpha val="5686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marL="539748" indent="-269874" lvl="1">
                <a:lnSpc>
                  <a:spcPts val="3449"/>
                </a:lnSpc>
                <a:buFont typeface="Arial"/>
                <a:buChar char="•"/>
              </a:pPr>
              <a:r>
                <a:rPr lang="en-US" sz="2499" spc="244">
                  <a:solidFill>
                    <a:srgbClr val="000000">
                      <a:alpha val="56863"/>
                    </a:srgbClr>
                  </a:solidFill>
                  <a:latin typeface="Open Sans Light"/>
                </a:rPr>
                <a:t>Breve descripción </a:t>
              </a:r>
              <a:r>
                <a:rPr lang="en-US" sz="2499" spc="244">
                  <a:solidFill>
                    <a:srgbClr val="000000">
                      <a:alpha val="56863"/>
                    </a:srgbClr>
                  </a:solidFill>
                  <a:latin typeface="Open Sans Light"/>
                </a:rPr>
                <a:t>aquí</a:t>
              </a:r>
            </a:p>
            <a:p>
              <a:pPr marL="539748" indent="-269874" lvl="1">
                <a:lnSpc>
                  <a:spcPts val="3449"/>
                </a:lnSpc>
                <a:buFont typeface="Arial"/>
                <a:buChar char="•"/>
              </a:pPr>
              <a:r>
                <a:rPr lang="en-US" sz="2499" spc="244">
                  <a:solidFill>
                    <a:srgbClr val="000000">
                      <a:alpha val="56863"/>
                    </a:srgbClr>
                  </a:solidFill>
                  <a:latin typeface="Open Sans Light"/>
                </a:rPr>
                <a:t>Breve descripción aquí</a:t>
              </a:r>
            </a:p>
            <a:p>
              <a:pPr marL="539748" indent="-269874" lvl="1">
                <a:lnSpc>
                  <a:spcPts val="3449"/>
                </a:lnSpc>
                <a:buFont typeface="Arial"/>
                <a:buChar char="•"/>
              </a:pPr>
              <a:r>
                <a:rPr lang="en-US" sz="2499" spc="244">
                  <a:solidFill>
                    <a:srgbClr val="000000">
                      <a:alpha val="56863"/>
                    </a:srgbClr>
                  </a:solidFill>
                  <a:latin typeface="Open Sans Light"/>
                </a:rPr>
                <a:t>Breve descripción aquí</a:t>
              </a:r>
            </a:p>
            <a:p>
              <a:pPr marL="539748" indent="-269874" lvl="1">
                <a:lnSpc>
                  <a:spcPts val="3449"/>
                </a:lnSpc>
                <a:buFont typeface="Arial"/>
                <a:buChar char="•"/>
              </a:pPr>
              <a:r>
                <a:rPr lang="en-US" sz="2499" spc="244">
                  <a:solidFill>
                    <a:srgbClr val="000000">
                      <a:alpha val="56863"/>
                    </a:srgbClr>
                  </a:solidFill>
                  <a:latin typeface="Open Sans Light"/>
                </a:rPr>
                <a:t>Breve descripción aquí</a:t>
              </a:r>
            </a:p>
            <a:p>
              <a:pPr marL="539748" indent="-269874" lvl="1">
                <a:lnSpc>
                  <a:spcPts val="3449"/>
                </a:lnSpc>
                <a:buFont typeface="Arial"/>
                <a:buChar char="•"/>
              </a:pPr>
              <a:r>
                <a:rPr lang="en-US" sz="2499" spc="244">
                  <a:solidFill>
                    <a:srgbClr val="000000">
                      <a:alpha val="56863"/>
                    </a:srgbClr>
                  </a:solidFill>
                  <a:latin typeface="Open Sans Light"/>
                </a:rPr>
                <a:t>Breve descripción aquí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249516" y="3804362"/>
            <a:ext cx="879894" cy="879894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3A1C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863829" y="1316155"/>
            <a:ext cx="14560342" cy="1423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14"/>
              </a:lnSpc>
              <a:spcBef>
                <a:spcPct val="0"/>
              </a:spcBef>
            </a:pPr>
            <a:r>
              <a:rPr lang="en-US" sz="8126">
                <a:solidFill>
                  <a:srgbClr val="1F4A7A"/>
                </a:solidFill>
                <a:latin typeface="Coco Gothic Heavy"/>
              </a:rPr>
              <a:t>PROCESO DE LIMPIEZA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6593655" y="3762813"/>
            <a:ext cx="879894" cy="879894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3A1C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938965" y="3804362"/>
            <a:ext cx="879894" cy="879894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3A1C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411984" y="3303569"/>
            <a:ext cx="1760533" cy="1798382"/>
            <a:chOff x="0" y="0"/>
            <a:chExt cx="1021026" cy="104297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21026" cy="1042976"/>
            </a:xfrm>
            <a:custGeom>
              <a:avLst/>
              <a:gdLst/>
              <a:ahLst/>
              <a:cxnLst/>
              <a:rect r="r" b="b" t="t" l="l"/>
              <a:pathLst>
                <a:path h="1042976" w="1021026">
                  <a:moveTo>
                    <a:pt x="510513" y="0"/>
                  </a:moveTo>
                  <a:cubicBezTo>
                    <a:pt x="228564" y="0"/>
                    <a:pt x="0" y="233478"/>
                    <a:pt x="0" y="521488"/>
                  </a:cubicBezTo>
                  <a:cubicBezTo>
                    <a:pt x="0" y="809498"/>
                    <a:pt x="228564" y="1042976"/>
                    <a:pt x="510513" y="1042976"/>
                  </a:cubicBezTo>
                  <a:cubicBezTo>
                    <a:pt x="792461" y="1042976"/>
                    <a:pt x="1021026" y="809498"/>
                    <a:pt x="1021026" y="521488"/>
                  </a:cubicBezTo>
                  <a:cubicBezTo>
                    <a:pt x="1021026" y="233478"/>
                    <a:pt x="792461" y="0"/>
                    <a:pt x="510513" y="0"/>
                  </a:cubicBezTo>
                  <a:close/>
                </a:path>
              </a:pathLst>
            </a:custGeom>
            <a:solidFill>
              <a:srgbClr val="B0C5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043"/>
                </a:lnSpc>
              </a:pPr>
              <a:r>
                <a:rPr lang="en-US" sz="5103" spc="500">
                  <a:solidFill>
                    <a:srgbClr val="FFFFFF"/>
                  </a:solidFill>
                  <a:latin typeface="Open Sans Bold"/>
                </a:rPr>
                <a:t>5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3284342" y="3804362"/>
            <a:ext cx="879894" cy="879894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3A1C0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03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8580737">
            <a:off x="-2381470" y="190946"/>
            <a:ext cx="5533379" cy="2766689"/>
          </a:xfrm>
          <a:custGeom>
            <a:avLst/>
            <a:gdLst/>
            <a:ahLst/>
            <a:cxnLst/>
            <a:rect r="r" b="b" t="t" l="l"/>
            <a:pathLst>
              <a:path h="2766689" w="5533379">
                <a:moveTo>
                  <a:pt x="0" y="0"/>
                </a:moveTo>
                <a:lnTo>
                  <a:pt x="5533379" y="0"/>
                </a:lnTo>
                <a:lnTo>
                  <a:pt x="5533379" y="2766689"/>
                </a:lnTo>
                <a:lnTo>
                  <a:pt x="0" y="2766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A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959006" y="3223571"/>
            <a:ext cx="6300294" cy="6034729"/>
            <a:chOff x="0" y="0"/>
            <a:chExt cx="6629438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63691"/>
              <a:ext cx="6629450" cy="6428055"/>
            </a:xfrm>
            <a:custGeom>
              <a:avLst/>
              <a:gdLst/>
              <a:ahLst/>
              <a:cxnLst/>
              <a:rect r="r" b="b" t="t" l="l"/>
              <a:pathLst>
                <a:path h="6428055" w="6629450">
                  <a:moveTo>
                    <a:pt x="5039132" y="5663667"/>
                  </a:moveTo>
                  <a:cubicBezTo>
                    <a:pt x="4972520" y="5722125"/>
                    <a:pt x="4905807" y="5780647"/>
                    <a:pt x="4834776" y="5833657"/>
                  </a:cubicBezTo>
                  <a:cubicBezTo>
                    <a:pt x="4698467" y="5935384"/>
                    <a:pt x="4547680" y="6015737"/>
                    <a:pt x="4403738" y="6106338"/>
                  </a:cubicBezTo>
                  <a:cubicBezTo>
                    <a:pt x="4277601" y="6185726"/>
                    <a:pt x="4156088" y="6273394"/>
                    <a:pt x="4022331" y="6339142"/>
                  </a:cubicBezTo>
                  <a:cubicBezTo>
                    <a:pt x="3888587" y="6404903"/>
                    <a:pt x="3622611" y="6428055"/>
                    <a:pt x="3475355" y="6405017"/>
                  </a:cubicBezTo>
                  <a:cubicBezTo>
                    <a:pt x="2710294" y="6285281"/>
                    <a:pt x="1894319" y="5898617"/>
                    <a:pt x="1198613" y="5558575"/>
                  </a:cubicBezTo>
                  <a:cubicBezTo>
                    <a:pt x="997521" y="5123613"/>
                    <a:pt x="680923" y="4753712"/>
                    <a:pt x="432638" y="4343858"/>
                  </a:cubicBezTo>
                  <a:cubicBezTo>
                    <a:pt x="290754" y="4109619"/>
                    <a:pt x="95352" y="3692805"/>
                    <a:pt x="0" y="3436074"/>
                  </a:cubicBezTo>
                  <a:cubicBezTo>
                    <a:pt x="90881" y="2946413"/>
                    <a:pt x="340347" y="2502904"/>
                    <a:pt x="585978" y="2069681"/>
                  </a:cubicBezTo>
                  <a:cubicBezTo>
                    <a:pt x="708050" y="1854378"/>
                    <a:pt x="932777" y="1431379"/>
                    <a:pt x="1117079" y="1266178"/>
                  </a:cubicBezTo>
                  <a:cubicBezTo>
                    <a:pt x="1615897" y="819036"/>
                    <a:pt x="2110804" y="100267"/>
                    <a:pt x="2779865" y="66790"/>
                  </a:cubicBezTo>
                  <a:cubicBezTo>
                    <a:pt x="4114940" y="0"/>
                    <a:pt x="5370157" y="1025894"/>
                    <a:pt x="5933021" y="1844510"/>
                  </a:cubicBezTo>
                  <a:cubicBezTo>
                    <a:pt x="6381000" y="2496046"/>
                    <a:pt x="6554368" y="3141460"/>
                    <a:pt x="6629450" y="3551580"/>
                  </a:cubicBezTo>
                  <a:cubicBezTo>
                    <a:pt x="6586105" y="3653904"/>
                    <a:pt x="6542760" y="3756228"/>
                    <a:pt x="6499415" y="3858552"/>
                  </a:cubicBezTo>
                  <a:cubicBezTo>
                    <a:pt x="6056604" y="4304906"/>
                    <a:pt x="5799696" y="4663326"/>
                    <a:pt x="5645086" y="4914277"/>
                  </a:cubicBezTo>
                  <a:cubicBezTo>
                    <a:pt x="5638267" y="4925327"/>
                    <a:pt x="5372798" y="5370881"/>
                    <a:pt x="5039132" y="5663667"/>
                  </a:cubicBezTo>
                  <a:close/>
                </a:path>
              </a:pathLst>
            </a:custGeom>
            <a:blipFill>
              <a:blip r:embed="rId2"/>
              <a:stretch>
                <a:fillRect l="-21748" t="0" r="-21748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315038" y="3223571"/>
            <a:ext cx="6300294" cy="6034729"/>
            <a:chOff x="0" y="0"/>
            <a:chExt cx="6629438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-63691"/>
              <a:ext cx="6629450" cy="6428055"/>
            </a:xfrm>
            <a:custGeom>
              <a:avLst/>
              <a:gdLst/>
              <a:ahLst/>
              <a:cxnLst/>
              <a:rect r="r" b="b" t="t" l="l"/>
              <a:pathLst>
                <a:path h="6428055" w="6629450">
                  <a:moveTo>
                    <a:pt x="5039132" y="5663667"/>
                  </a:moveTo>
                  <a:cubicBezTo>
                    <a:pt x="4972520" y="5722125"/>
                    <a:pt x="4905807" y="5780647"/>
                    <a:pt x="4834776" y="5833657"/>
                  </a:cubicBezTo>
                  <a:cubicBezTo>
                    <a:pt x="4698467" y="5935384"/>
                    <a:pt x="4547680" y="6015737"/>
                    <a:pt x="4403738" y="6106338"/>
                  </a:cubicBezTo>
                  <a:cubicBezTo>
                    <a:pt x="4277601" y="6185726"/>
                    <a:pt x="4156088" y="6273394"/>
                    <a:pt x="4022331" y="6339142"/>
                  </a:cubicBezTo>
                  <a:cubicBezTo>
                    <a:pt x="3888587" y="6404903"/>
                    <a:pt x="3622611" y="6428055"/>
                    <a:pt x="3475355" y="6405017"/>
                  </a:cubicBezTo>
                  <a:cubicBezTo>
                    <a:pt x="2710294" y="6285281"/>
                    <a:pt x="1894319" y="5898617"/>
                    <a:pt x="1198613" y="5558575"/>
                  </a:cubicBezTo>
                  <a:cubicBezTo>
                    <a:pt x="997521" y="5123613"/>
                    <a:pt x="680923" y="4753712"/>
                    <a:pt x="432638" y="4343858"/>
                  </a:cubicBezTo>
                  <a:cubicBezTo>
                    <a:pt x="290754" y="4109619"/>
                    <a:pt x="95352" y="3692805"/>
                    <a:pt x="0" y="3436074"/>
                  </a:cubicBezTo>
                  <a:cubicBezTo>
                    <a:pt x="90881" y="2946413"/>
                    <a:pt x="340347" y="2502904"/>
                    <a:pt x="585978" y="2069681"/>
                  </a:cubicBezTo>
                  <a:cubicBezTo>
                    <a:pt x="708050" y="1854378"/>
                    <a:pt x="932777" y="1431379"/>
                    <a:pt x="1117079" y="1266178"/>
                  </a:cubicBezTo>
                  <a:cubicBezTo>
                    <a:pt x="1615897" y="819036"/>
                    <a:pt x="2110804" y="100267"/>
                    <a:pt x="2779865" y="66790"/>
                  </a:cubicBezTo>
                  <a:cubicBezTo>
                    <a:pt x="4114940" y="0"/>
                    <a:pt x="5370157" y="1025894"/>
                    <a:pt x="5933021" y="1844510"/>
                  </a:cubicBezTo>
                  <a:cubicBezTo>
                    <a:pt x="6381000" y="2496046"/>
                    <a:pt x="6554368" y="3141460"/>
                    <a:pt x="6629450" y="3551580"/>
                  </a:cubicBezTo>
                  <a:cubicBezTo>
                    <a:pt x="6586105" y="3653904"/>
                    <a:pt x="6542760" y="3756228"/>
                    <a:pt x="6499415" y="3858552"/>
                  </a:cubicBezTo>
                  <a:cubicBezTo>
                    <a:pt x="6056604" y="4304906"/>
                    <a:pt x="5799696" y="4663326"/>
                    <a:pt x="5645086" y="4914277"/>
                  </a:cubicBezTo>
                  <a:cubicBezTo>
                    <a:pt x="5638267" y="4925327"/>
                    <a:pt x="5372798" y="5370881"/>
                    <a:pt x="5039132" y="5663667"/>
                  </a:cubicBezTo>
                  <a:close/>
                </a:path>
              </a:pathLst>
            </a:custGeom>
            <a:blipFill>
              <a:blip r:embed="rId3"/>
              <a:stretch>
                <a:fillRect l="-21838" t="0" r="-21838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135295" y="3223571"/>
            <a:ext cx="5530125" cy="1045928"/>
            <a:chOff x="0" y="0"/>
            <a:chExt cx="1357774" cy="2567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57774" cy="256799"/>
            </a:xfrm>
            <a:custGeom>
              <a:avLst/>
              <a:gdLst/>
              <a:ahLst/>
              <a:cxnLst/>
              <a:rect r="r" b="b" t="t" l="l"/>
              <a:pathLst>
                <a:path h="256799" w="1357774">
                  <a:moveTo>
                    <a:pt x="128400" y="0"/>
                  </a:moveTo>
                  <a:lnTo>
                    <a:pt x="1229374" y="0"/>
                  </a:lnTo>
                  <a:cubicBezTo>
                    <a:pt x="1300287" y="0"/>
                    <a:pt x="1357774" y="57487"/>
                    <a:pt x="1357774" y="128400"/>
                  </a:cubicBezTo>
                  <a:lnTo>
                    <a:pt x="1357774" y="128400"/>
                  </a:lnTo>
                  <a:cubicBezTo>
                    <a:pt x="1357774" y="199313"/>
                    <a:pt x="1300287" y="256799"/>
                    <a:pt x="1229374" y="256799"/>
                  </a:cubicBezTo>
                  <a:lnTo>
                    <a:pt x="128400" y="256799"/>
                  </a:lnTo>
                  <a:cubicBezTo>
                    <a:pt x="57487" y="256799"/>
                    <a:pt x="0" y="199313"/>
                    <a:pt x="0" y="128400"/>
                  </a:cubicBezTo>
                  <a:lnTo>
                    <a:pt x="0" y="128400"/>
                  </a:lnTo>
                  <a:cubicBezTo>
                    <a:pt x="0" y="57487"/>
                    <a:pt x="57487" y="0"/>
                    <a:pt x="128400" y="0"/>
                  </a:cubicBezTo>
                  <a:close/>
                </a:path>
              </a:pathLst>
            </a:custGeom>
            <a:solidFill>
              <a:srgbClr val="B0C5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924"/>
                </a:lnSpc>
              </a:pPr>
              <a:r>
                <a:rPr lang="en-US" sz="4293" spc="420">
                  <a:solidFill>
                    <a:srgbClr val="FBFAF8"/>
                  </a:solidFill>
                  <a:latin typeface="Open Sans Bold"/>
                </a:rPr>
                <a:t>ANTES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993416" y="7853638"/>
            <a:ext cx="5530125" cy="1045928"/>
            <a:chOff x="0" y="0"/>
            <a:chExt cx="1357774" cy="25679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57774" cy="256799"/>
            </a:xfrm>
            <a:custGeom>
              <a:avLst/>
              <a:gdLst/>
              <a:ahLst/>
              <a:cxnLst/>
              <a:rect r="r" b="b" t="t" l="l"/>
              <a:pathLst>
                <a:path h="256799" w="1357774">
                  <a:moveTo>
                    <a:pt x="128400" y="0"/>
                  </a:moveTo>
                  <a:lnTo>
                    <a:pt x="1229374" y="0"/>
                  </a:lnTo>
                  <a:cubicBezTo>
                    <a:pt x="1300287" y="0"/>
                    <a:pt x="1357774" y="57487"/>
                    <a:pt x="1357774" y="128400"/>
                  </a:cubicBezTo>
                  <a:lnTo>
                    <a:pt x="1357774" y="128400"/>
                  </a:lnTo>
                  <a:cubicBezTo>
                    <a:pt x="1357774" y="199313"/>
                    <a:pt x="1300287" y="256799"/>
                    <a:pt x="1229374" y="256799"/>
                  </a:cubicBezTo>
                  <a:lnTo>
                    <a:pt x="128400" y="256799"/>
                  </a:lnTo>
                  <a:cubicBezTo>
                    <a:pt x="57487" y="256799"/>
                    <a:pt x="0" y="199313"/>
                    <a:pt x="0" y="128400"/>
                  </a:cubicBezTo>
                  <a:lnTo>
                    <a:pt x="0" y="128400"/>
                  </a:lnTo>
                  <a:cubicBezTo>
                    <a:pt x="0" y="57487"/>
                    <a:pt x="57487" y="0"/>
                    <a:pt x="128400" y="0"/>
                  </a:cubicBezTo>
                  <a:close/>
                </a:path>
              </a:pathLst>
            </a:custGeom>
            <a:solidFill>
              <a:srgbClr val="B0C5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924"/>
                </a:lnSpc>
                <a:spcBef>
                  <a:spcPct val="0"/>
                </a:spcBef>
              </a:pPr>
              <a:r>
                <a:rPr lang="en-US" sz="4293" spc="420" u="none">
                  <a:solidFill>
                    <a:srgbClr val="FBFAF8"/>
                  </a:solidFill>
                  <a:latin typeface="Open Sans Bold"/>
                </a:rPr>
                <a:t>DESPUES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3829" y="1052744"/>
            <a:ext cx="14560342" cy="1423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14"/>
              </a:lnSpc>
              <a:spcBef>
                <a:spcPct val="0"/>
              </a:spcBef>
            </a:pPr>
            <a:r>
              <a:rPr lang="en-US" sz="8126">
                <a:solidFill>
                  <a:srgbClr val="1F4A7A"/>
                </a:solidFill>
                <a:latin typeface="Coco Gothic Heavy"/>
              </a:rPr>
              <a:t>RESULTADOS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8580737">
            <a:off x="-2381470" y="190946"/>
            <a:ext cx="5533379" cy="2766689"/>
          </a:xfrm>
          <a:custGeom>
            <a:avLst/>
            <a:gdLst/>
            <a:ahLst/>
            <a:cxnLst/>
            <a:rect r="r" b="b" t="t" l="l"/>
            <a:pathLst>
              <a:path h="2766689" w="5533379">
                <a:moveTo>
                  <a:pt x="0" y="0"/>
                </a:moveTo>
                <a:lnTo>
                  <a:pt x="5533379" y="0"/>
                </a:lnTo>
                <a:lnTo>
                  <a:pt x="5533379" y="2766689"/>
                </a:lnTo>
                <a:lnTo>
                  <a:pt x="0" y="27666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DAFwTjRRLGk</dc:identifier>
  <dcterms:modified xsi:type="dcterms:W3CDTF">2011-08-01T06:04:30Z</dcterms:modified>
  <cp:revision>1</cp:revision>
  <dc:title>presentacion gratis odontologia medico moderno simple</dc:title>
</cp:coreProperties>
</file>