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9014ED3-E193-421D-9C26-CAF26BCF0626}">
  <a:tblStyle styleId="{D9014ED3-E193-421D-9C26-CAF26BCF062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How could you survive a landslide?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{D9014ED3-E193-421D-9C26-CAF26BCF0626}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proponer ideas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pensar en muchas ideas y preguntas sobre algo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ingeniero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persona que utiliza la ciencia para diseñar soluciones a ciertos problemas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erosión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el movimiento de pedacitos de piedra de un lugar a otro mediante el agua, el viento, el hielo, o la gravedad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80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deslizamiento de tierra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cuando muchas rocas y tierra caen de un acantilado o de una montaña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riesgo natural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algo que sucede en la naturaleza (como un derrumbe, un terremoto, un huracán, o un incendio forestal) que es peligroso para los seres vivos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pendiente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que tan alto es un lado comparado con otro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empinado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algo que está muy alto en un lado y muy bajo en el otro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How could you survive a landslide?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