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7" r:id="rId4"/>
    <p:sldId id="295" r:id="rId5"/>
    <p:sldId id="298" r:id="rId6"/>
    <p:sldId id="296" r:id="rId7"/>
    <p:sldId id="29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11/11/2025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11/11/2025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11/11/2025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11/11/2025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11/11/2025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Xin ban Đấng cứu đời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1. </a:t>
            </a:r>
            <a:r>
              <a:rPr lang="vi-VN" sz="7000" b="1">
                <a:latin typeface="Arial" panose="020B0604020202020204" pitchFamily="34" charset="0"/>
                <a:cs typeface="Arial" panose="020B0604020202020204" pitchFamily="34" charset="0"/>
              </a:rPr>
              <a:t>Như ruộng đồng khô cằn luôn trông đợi trời đổ cơn mưa. Con trông đợi tình Chúa ban xuống trần Đấng cứu muôn dân.</a:t>
            </a:r>
            <a:endParaRPr lang="vi-VN" sz="7000" b="1" dirty="0"/>
          </a:p>
        </p:txBody>
      </p:sp>
    </p:spTree>
    <p:extLst>
      <p:ext uri="{BB962C8B-B14F-4D97-AF65-F5344CB8AC3E}">
        <p14:creationId xmlns:p14="http://schemas.microsoft.com/office/powerpoint/2010/main" val="16810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A2362-F96B-0613-8190-33B12B2B30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35CBB-B828-CE8A-88A6-D3A2D6DE59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6018135-385B-4F79-BE92-B4D529BB7E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9663374-90DA-C725-8469-E5D47039C8FE}"/>
              </a:ext>
            </a:extLst>
          </p:cNvPr>
          <p:cNvSpPr/>
          <p:nvPr/>
        </p:nvSpPr>
        <p:spPr>
          <a:xfrm>
            <a:off x="538367" y="418106"/>
            <a:ext cx="11087865"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Xin ban Đấng cứu đời, này trần gian cầu xin Chúa ơi! Xin mưa Đấng chuộc tội, vì trần thế khắp chốn vương nhơ. Xin soi ánh rạng ngời, vì trần gian ngập đầy u tối. Xin Chúa đến Chúa ơi, để giải thoát cứu độ muôn người.</a:t>
            </a:r>
            <a:endParaRPr lang="vi-VN" sz="5200" b="1" dirty="0"/>
          </a:p>
        </p:txBody>
      </p:sp>
    </p:spTree>
    <p:extLst>
      <p:ext uri="{BB962C8B-B14F-4D97-AF65-F5344CB8AC3E}">
        <p14:creationId xmlns:p14="http://schemas.microsoft.com/office/powerpoint/2010/main" val="2999283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A8897-4098-862F-13AD-16CB99326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F98E8-6397-E4D2-F810-33BF36FA448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8BD44C6-0AE9-6CE0-9517-D0C2565A32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2B16449-8E72-D5D4-1E8D-D14EA86FEE40}"/>
              </a:ext>
            </a:extLst>
          </p:cNvPr>
          <p:cNvSpPr/>
          <p:nvPr/>
        </p:nvSpPr>
        <p:spPr>
          <a:xfrm>
            <a:off x="451340" y="302359"/>
            <a:ext cx="11087865" cy="5478423"/>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2. </a:t>
            </a:r>
            <a:r>
              <a:rPr lang="vi-VN" sz="7000" b="1">
                <a:latin typeface="Arial" panose="020B0604020202020204" pitchFamily="34" charset="0"/>
                <a:cs typeface="Arial" panose="020B0604020202020204" pitchFamily="34" charset="0"/>
              </a:rPr>
              <a:t>Bao ngày dài lưu lạc nơi quê người tủi nhục lệ rơi. Trông mong về đền thánh dâng Chúa Trời ca khúc tuyệt vời.</a:t>
            </a:r>
            <a:endParaRPr lang="vi-VN" sz="7000" b="1" dirty="0"/>
          </a:p>
        </p:txBody>
      </p:sp>
    </p:spTree>
    <p:extLst>
      <p:ext uri="{BB962C8B-B14F-4D97-AF65-F5344CB8AC3E}">
        <p14:creationId xmlns:p14="http://schemas.microsoft.com/office/powerpoint/2010/main" val="2792585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002B6-6F8E-FACE-B622-4303B24AB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ABFA7E-CBCF-6640-9602-803D333A5B5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25D578-8D71-8303-52B7-DBBDF4708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95D058-7DFA-89E3-A375-AD8D8CB4DC8D}"/>
              </a:ext>
            </a:extLst>
          </p:cNvPr>
          <p:cNvSpPr/>
          <p:nvPr/>
        </p:nvSpPr>
        <p:spPr>
          <a:xfrm>
            <a:off x="538367" y="418106"/>
            <a:ext cx="11087865"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Xin ban Đấng cứu đời, này trần gian cầu xin Chúa ơi! Xin mưa Đấng chuộc tội, vì trần thế khắp chốn vương nhơ. Xin soi ánh rạng ngời, vì trần gian ngập đầy u tối. Xin Chúa đến Chúa ơi, để giải thoát cứu độ muôn người.</a:t>
            </a:r>
            <a:endParaRPr lang="vi-VN" sz="5200" b="1" dirty="0"/>
          </a:p>
        </p:txBody>
      </p:sp>
    </p:spTree>
    <p:extLst>
      <p:ext uri="{BB962C8B-B14F-4D97-AF65-F5344CB8AC3E}">
        <p14:creationId xmlns:p14="http://schemas.microsoft.com/office/powerpoint/2010/main" val="1583872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AE985-75BB-E11A-6E21-61D836C19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75104-51AE-5E23-D899-F7E7B496CD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AE871A8-BE0A-B89C-5F97-ACEEB47E10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FB14184-DFD6-EFA1-0C92-EC9F7EDE4721}"/>
              </a:ext>
            </a:extLst>
          </p:cNvPr>
          <p:cNvSpPr/>
          <p:nvPr/>
        </p:nvSpPr>
        <p:spPr>
          <a:xfrm>
            <a:off x="451340" y="302359"/>
            <a:ext cx="11087865" cy="5478423"/>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3. </a:t>
            </a:r>
            <a:r>
              <a:rPr lang="vi-VN" sz="7000" b="1">
                <a:latin typeface="Arial" panose="020B0604020202020204" pitchFamily="34" charset="0"/>
                <a:cs typeface="Arial" panose="020B0604020202020204" pitchFamily="34" charset="0"/>
              </a:rPr>
              <a:t>Con chờ Ngài đêm ngày mắt đã mờ hồn sầu bơ vơ. Như cây đang tàn héo khao khát trời mưa xuống từng giờ.</a:t>
            </a:r>
            <a:endParaRPr lang="vi-VN" sz="7000" b="1" dirty="0"/>
          </a:p>
        </p:txBody>
      </p:sp>
    </p:spTree>
    <p:extLst>
      <p:ext uri="{BB962C8B-B14F-4D97-AF65-F5344CB8AC3E}">
        <p14:creationId xmlns:p14="http://schemas.microsoft.com/office/powerpoint/2010/main" val="3575106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C94E0-56E8-949F-B21C-53E4FC431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AC78C-4A9A-85CA-1146-0A499040BF1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4CF107-2235-1DBB-8C01-C065993C9E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4F629DC-7E74-6998-91DE-F4146B5958D1}"/>
              </a:ext>
            </a:extLst>
          </p:cNvPr>
          <p:cNvSpPr/>
          <p:nvPr/>
        </p:nvSpPr>
        <p:spPr>
          <a:xfrm>
            <a:off x="538367" y="418106"/>
            <a:ext cx="11087865"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Xin ban Đấng cứu đời, này trần gian cầu xin Chúa ơi! Xin mưa Đấng chuộc tội, vì trần thế khắp chốn vương nhơ. Xin soi ánh rạng ngời, vì trần gian ngập đầy u tối. Xin Chúa đến Chúa ơi, để giải thoát cứu độ muôn người.</a:t>
            </a:r>
            <a:endParaRPr lang="vi-VN" sz="5200" b="1" dirty="0"/>
          </a:p>
        </p:txBody>
      </p:sp>
    </p:spTree>
    <p:extLst>
      <p:ext uri="{BB962C8B-B14F-4D97-AF65-F5344CB8AC3E}">
        <p14:creationId xmlns:p14="http://schemas.microsoft.com/office/powerpoint/2010/main" val="2560390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263</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Xin ban Đấng cứu đời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43</cp:revision>
  <dcterms:created xsi:type="dcterms:W3CDTF">2024-12-09T09:23:25Z</dcterms:created>
  <dcterms:modified xsi:type="dcterms:W3CDTF">2025-11-11T09:14:29Z</dcterms:modified>
</cp:coreProperties>
</file>